
<file path=[Content_Types].xml><?xml version="1.0" encoding="utf-8"?>
<Types xmlns="http://schemas.openxmlformats.org/package/2006/content-types">
  <Default Extension="jpeg" ContentType="image/jpeg"/>
  <Default Extension="rels" ContentType="application/vnd.openxmlformats-package.relationships+xml"/>
  <Default Extension="xlsx" ContentType="application/vnd.openxmlformats-officedocument.spreadsheetml.sheet"/>
  <Default Extension="xml" ContentType="application/xml"/>
  <Override PartName="/docProps/app.xml" ContentType="application/vnd.openxmlformats-officedocument.extended-properties+xml"/>
  <Override PartName="/docProps/core.xml" ContentType="application/vnd.openxmlformats-package.core-properties+xml"/>
  <Override PartName="/ppt/charts/chart1.xml" ContentType="application/vnd.openxmlformats-officedocument.drawingml.chart+xml"/>
  <Override PartName="/ppt/charts/chart2.xml" ContentType="application/vnd.openxmlformats-officedocument.drawingml.chart+xml"/>
  <Override PartName="/ppt/charts/colors1.xml" ContentType="application/vnd.ms-office.chartcolorstyle+xml"/>
  <Override PartName="/ppt/charts/colors2.xml" ContentType="application/vnd.ms-office.chartcolorstyle+xml"/>
  <Override PartName="/ppt/charts/style1.xml" ContentType="application/vnd.ms-office.chartstyle+xml"/>
  <Override PartName="/ppt/charts/style2.xml" ContentType="application/vnd.ms-office.chart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Override1.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xml" ContentType="application/vnd.openxmlformats-officedocument.themeOverride+xml"/>
  <Override PartName="/ppt/theme/themeOverride20.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26"/>
  </p:notesMasterIdLst>
  <p:sldIdLst>
    <p:sldId id="257" r:id="rId2"/>
    <p:sldId id="258" r:id="rId3"/>
    <p:sldId id="259" r:id="rId4"/>
    <p:sldId id="276" r:id="rId5"/>
    <p:sldId id="274" r:id="rId6"/>
    <p:sldId id="272" r:id="rId7"/>
    <p:sldId id="265" r:id="rId8"/>
    <p:sldId id="277" r:id="rId9"/>
    <p:sldId id="262" r:id="rId10"/>
    <p:sldId id="275" r:id="rId11"/>
    <p:sldId id="279" r:id="rId12"/>
    <p:sldId id="268" r:id="rId13"/>
    <p:sldId id="273" r:id="rId14"/>
    <p:sldId id="261" r:id="rId15"/>
    <p:sldId id="278" r:id="rId16"/>
    <p:sldId id="271" r:id="rId17"/>
    <p:sldId id="270" r:id="rId18"/>
    <p:sldId id="269" r:id="rId19"/>
    <p:sldId id="260" r:id="rId20"/>
    <p:sldId id="267" r:id="rId21"/>
    <p:sldId id="266" r:id="rId22"/>
    <p:sldId id="264" r:id="rId23"/>
    <p:sldId id="256" r:id="rId24"/>
    <p:sldId id="263" r:id="rId25"/>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A66AC"/>
    <a:srgbClr val="4B94EF"/>
    <a:srgbClr val="36B5D0"/>
    <a:srgbClr val="8877BB"/>
    <a:srgbClr val="53585F"/>
    <a:srgbClr val="FB8DC1"/>
    <a:srgbClr val="72ACF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103" d="100"/>
          <a:sy n="103" d="100"/>
        </p:scale>
        <p:origin x="876" y="108"/>
      </p:cViewPr>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FA66AC"/>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A52-487A-B469-2BBF2D05B378}"/>
            </c:ext>
          </c:extLst>
        </c:ser>
        <c:ser>
          <c:idx val="1"/>
          <c:order val="1"/>
          <c:tx>
            <c:strRef>
              <c:f>Sheet1!$C$1</c:f>
              <c:strCache>
                <c:ptCount val="1"/>
                <c:pt idx="0">
                  <c:v>系列 2</c:v>
                </c:pt>
              </c:strCache>
            </c:strRef>
          </c:tx>
          <c:spPr>
            <a:solidFill>
              <a:srgbClr val="36B5D0"/>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FA52-487A-B469-2BBF2D05B378}"/>
            </c:ext>
          </c:extLst>
        </c:ser>
        <c:dLbls>
          <c:showLegendKey val="0"/>
          <c:showVal val="0"/>
          <c:showCatName val="0"/>
          <c:showSerName val="0"/>
          <c:showPercent val="0"/>
          <c:showBubbleSize val="0"/>
        </c:dLbls>
        <c:gapWidth val="68"/>
        <c:axId val="707921408"/>
        <c:axId val="707921968"/>
      </c:barChart>
      <c:catAx>
        <c:axId val="7079214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zh-CN"/>
          </a:p>
        </c:txPr>
        <c:crossAx val="707921968"/>
        <c:crosses val="autoZero"/>
        <c:auto val="1"/>
        <c:lblAlgn val="ctr"/>
        <c:lblOffset val="100"/>
        <c:noMultiLvlLbl val="0"/>
      </c:catAx>
      <c:valAx>
        <c:axId val="7079219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zh-CN"/>
          </a:p>
        </c:txPr>
        <c:crossAx val="707921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rgbClr val="8877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EEC-4A43-B593-CC245F02AB00}"/>
            </c:ext>
          </c:extLst>
        </c:ser>
        <c:ser>
          <c:idx val="1"/>
          <c:order val="1"/>
          <c:tx>
            <c:strRef>
              <c:f>Sheet1!$C$1</c:f>
              <c:strCache>
                <c:ptCount val="1"/>
                <c:pt idx="0">
                  <c:v>系列 2</c:v>
                </c:pt>
              </c:strCache>
            </c:strRef>
          </c:tx>
          <c:spPr>
            <a:solidFill>
              <a:srgbClr val="4B94E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EEC-4A43-B593-CC245F02AB00}"/>
            </c:ext>
          </c:extLst>
        </c:ser>
        <c:dLbls>
          <c:dLblPos val="inEnd"/>
          <c:showLegendKey val="0"/>
          <c:showVal val="1"/>
          <c:showCatName val="0"/>
          <c:showSerName val="0"/>
          <c:showPercent val="0"/>
          <c:showBubbleSize val="0"/>
        </c:dLbls>
        <c:gapWidth val="68"/>
        <c:axId val="876304240"/>
        <c:axId val="876304800"/>
      </c:barChart>
      <c:catAx>
        <c:axId val="876304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zh-CN"/>
          </a:p>
        </c:txPr>
        <c:crossAx val="876304800"/>
        <c:crosses val="autoZero"/>
        <c:auto val="1"/>
        <c:lblAlgn val="ctr"/>
        <c:lblOffset val="100"/>
        <c:noMultiLvlLbl val="0"/>
      </c:catAx>
      <c:valAx>
        <c:axId val="8763048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zh-CN"/>
          </a:p>
        </c:txPr>
        <c:crossAx val="876304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8BBFABE-C973-42AC-8AE9-AD06C0689673}" type="datetimeFigureOut">
              <a:rPr lang="zh-CN" altLang="en-US" smtClean="0"/>
              <a:t>2019/6/10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010D6A-3F3B-4615-83D4-5CF7AE1778F9}" type="slidenum">
              <a:rPr lang="zh-CN" altLang="en-US" smtClean="0"/>
              <a:t>‹#›</a:t>
            </a:fld>
            <a:endParaRPr lang="zh-CN" altLang="en-US"/>
          </a:p>
        </p:txBody>
      </p:sp>
    </p:spTree>
    <p:extLst>
      <p:ext uri="{BB962C8B-B14F-4D97-AF65-F5344CB8AC3E}">
        <p14:creationId xmlns:p14="http://schemas.microsoft.com/office/powerpoint/2010/main" val="13602051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F010D6A-3F3B-4615-83D4-5CF7AE1778F9}" type="slidenum">
              <a:rPr lang="zh-CN" altLang="en-US" smtClean="0"/>
              <a:t>1</a:t>
            </a:fld>
            <a:endParaRPr lang="zh-CN" altLang="en-US"/>
          </a:p>
        </p:txBody>
      </p:sp>
    </p:spTree>
    <p:extLst>
      <p:ext uri="{BB962C8B-B14F-4D97-AF65-F5344CB8AC3E}">
        <p14:creationId xmlns:p14="http://schemas.microsoft.com/office/powerpoint/2010/main" val="293030876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10</a:t>
            </a:fld>
            <a:endParaRPr lang="zh-CN" altLang="en-US"/>
          </a:p>
        </p:txBody>
      </p:sp>
    </p:spTree>
    <p:extLst>
      <p:ext uri="{BB962C8B-B14F-4D97-AF65-F5344CB8AC3E}">
        <p14:creationId xmlns:p14="http://schemas.microsoft.com/office/powerpoint/2010/main" val="16942755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11</a:t>
            </a:fld>
            <a:endParaRPr lang="zh-CN" altLang="en-US"/>
          </a:p>
        </p:txBody>
      </p:sp>
    </p:spTree>
    <p:extLst>
      <p:ext uri="{BB962C8B-B14F-4D97-AF65-F5344CB8AC3E}">
        <p14:creationId xmlns:p14="http://schemas.microsoft.com/office/powerpoint/2010/main" val="25108549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12</a:t>
            </a:fld>
            <a:endParaRPr lang="zh-CN" altLang="en-US"/>
          </a:p>
        </p:txBody>
      </p:sp>
    </p:spTree>
    <p:extLst>
      <p:ext uri="{BB962C8B-B14F-4D97-AF65-F5344CB8AC3E}">
        <p14:creationId xmlns:p14="http://schemas.microsoft.com/office/powerpoint/2010/main" val="4492893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13</a:t>
            </a:fld>
            <a:endParaRPr lang="zh-CN" altLang="en-US"/>
          </a:p>
        </p:txBody>
      </p:sp>
    </p:spTree>
    <p:extLst>
      <p:ext uri="{BB962C8B-B14F-4D97-AF65-F5344CB8AC3E}">
        <p14:creationId xmlns:p14="http://schemas.microsoft.com/office/powerpoint/2010/main" val="9007726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14</a:t>
            </a:fld>
            <a:endParaRPr lang="zh-CN" altLang="en-US"/>
          </a:p>
        </p:txBody>
      </p:sp>
    </p:spTree>
    <p:extLst>
      <p:ext uri="{BB962C8B-B14F-4D97-AF65-F5344CB8AC3E}">
        <p14:creationId xmlns:p14="http://schemas.microsoft.com/office/powerpoint/2010/main" val="30669741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15</a:t>
            </a:fld>
            <a:endParaRPr lang="zh-CN" altLang="en-US"/>
          </a:p>
        </p:txBody>
      </p:sp>
    </p:spTree>
    <p:extLst>
      <p:ext uri="{BB962C8B-B14F-4D97-AF65-F5344CB8AC3E}">
        <p14:creationId xmlns:p14="http://schemas.microsoft.com/office/powerpoint/2010/main" val="10958023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16</a:t>
            </a:fld>
            <a:endParaRPr lang="zh-CN" altLang="en-US"/>
          </a:p>
        </p:txBody>
      </p:sp>
    </p:spTree>
    <p:extLst>
      <p:ext uri="{BB962C8B-B14F-4D97-AF65-F5344CB8AC3E}">
        <p14:creationId xmlns:p14="http://schemas.microsoft.com/office/powerpoint/2010/main" val="23000055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17</a:t>
            </a:fld>
            <a:endParaRPr lang="zh-CN" altLang="en-US"/>
          </a:p>
        </p:txBody>
      </p:sp>
    </p:spTree>
    <p:extLst>
      <p:ext uri="{BB962C8B-B14F-4D97-AF65-F5344CB8AC3E}">
        <p14:creationId xmlns:p14="http://schemas.microsoft.com/office/powerpoint/2010/main" val="29187264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18</a:t>
            </a:fld>
            <a:endParaRPr lang="zh-CN" altLang="en-US"/>
          </a:p>
        </p:txBody>
      </p:sp>
    </p:spTree>
    <p:extLst>
      <p:ext uri="{BB962C8B-B14F-4D97-AF65-F5344CB8AC3E}">
        <p14:creationId xmlns:p14="http://schemas.microsoft.com/office/powerpoint/2010/main" val="8420173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19</a:t>
            </a:fld>
            <a:endParaRPr lang="zh-CN" altLang="en-US"/>
          </a:p>
        </p:txBody>
      </p:sp>
    </p:spTree>
    <p:extLst>
      <p:ext uri="{BB962C8B-B14F-4D97-AF65-F5344CB8AC3E}">
        <p14:creationId xmlns:p14="http://schemas.microsoft.com/office/powerpoint/2010/main" val="25326280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a:t>
            </a:fld>
            <a:endParaRPr lang="zh-CN" altLang="en-US"/>
          </a:p>
        </p:txBody>
      </p:sp>
    </p:spTree>
    <p:extLst>
      <p:ext uri="{BB962C8B-B14F-4D97-AF65-F5344CB8AC3E}">
        <p14:creationId xmlns:p14="http://schemas.microsoft.com/office/powerpoint/2010/main" val="15432741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20</a:t>
            </a:fld>
            <a:endParaRPr lang="zh-CN" altLang="en-US"/>
          </a:p>
        </p:txBody>
      </p:sp>
    </p:spTree>
    <p:extLst>
      <p:ext uri="{BB962C8B-B14F-4D97-AF65-F5344CB8AC3E}">
        <p14:creationId xmlns:p14="http://schemas.microsoft.com/office/powerpoint/2010/main" val="23646866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21</a:t>
            </a:fld>
            <a:endParaRPr lang="zh-CN" altLang="en-US"/>
          </a:p>
        </p:txBody>
      </p:sp>
    </p:spTree>
    <p:extLst>
      <p:ext uri="{BB962C8B-B14F-4D97-AF65-F5344CB8AC3E}">
        <p14:creationId xmlns:p14="http://schemas.microsoft.com/office/powerpoint/2010/main" val="11961138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22</a:t>
            </a:fld>
            <a:endParaRPr lang="zh-CN" altLang="en-US"/>
          </a:p>
        </p:txBody>
      </p:sp>
    </p:spTree>
    <p:extLst>
      <p:ext uri="{BB962C8B-B14F-4D97-AF65-F5344CB8AC3E}">
        <p14:creationId xmlns:p14="http://schemas.microsoft.com/office/powerpoint/2010/main" val="30076725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23</a:t>
            </a:fld>
            <a:endParaRPr lang="zh-CN" altLang="en-US"/>
          </a:p>
        </p:txBody>
      </p:sp>
    </p:spTree>
    <p:extLst>
      <p:ext uri="{BB962C8B-B14F-4D97-AF65-F5344CB8AC3E}">
        <p14:creationId xmlns:p14="http://schemas.microsoft.com/office/powerpoint/2010/main" val="23755430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24</a:t>
            </a:fld>
            <a:endParaRPr lang="zh-CN" altLang="en-US"/>
          </a:p>
        </p:txBody>
      </p:sp>
    </p:spTree>
    <p:extLst>
      <p:ext uri="{BB962C8B-B14F-4D97-AF65-F5344CB8AC3E}">
        <p14:creationId xmlns:p14="http://schemas.microsoft.com/office/powerpoint/2010/main" val="16501789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3</a:t>
            </a:fld>
            <a:endParaRPr lang="zh-CN" altLang="en-US"/>
          </a:p>
        </p:txBody>
      </p:sp>
    </p:spTree>
    <p:extLst>
      <p:ext uri="{BB962C8B-B14F-4D97-AF65-F5344CB8AC3E}">
        <p14:creationId xmlns:p14="http://schemas.microsoft.com/office/powerpoint/2010/main" val="13551145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4</a:t>
            </a:fld>
            <a:endParaRPr lang="zh-CN" altLang="en-US"/>
          </a:p>
        </p:txBody>
      </p:sp>
    </p:spTree>
    <p:extLst>
      <p:ext uri="{BB962C8B-B14F-4D97-AF65-F5344CB8AC3E}">
        <p14:creationId xmlns:p14="http://schemas.microsoft.com/office/powerpoint/2010/main" val="31374997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5</a:t>
            </a:fld>
            <a:endParaRPr lang="zh-CN" altLang="en-US"/>
          </a:p>
        </p:txBody>
      </p:sp>
    </p:spTree>
    <p:extLst>
      <p:ext uri="{BB962C8B-B14F-4D97-AF65-F5344CB8AC3E}">
        <p14:creationId xmlns:p14="http://schemas.microsoft.com/office/powerpoint/2010/main" val="28104442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6</a:t>
            </a:fld>
            <a:endParaRPr lang="zh-CN" altLang="en-US"/>
          </a:p>
        </p:txBody>
      </p:sp>
    </p:spTree>
    <p:extLst>
      <p:ext uri="{BB962C8B-B14F-4D97-AF65-F5344CB8AC3E}">
        <p14:creationId xmlns:p14="http://schemas.microsoft.com/office/powerpoint/2010/main" val="42738123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7</a:t>
            </a:fld>
            <a:endParaRPr lang="zh-CN" altLang="en-US"/>
          </a:p>
        </p:txBody>
      </p:sp>
    </p:spTree>
    <p:extLst>
      <p:ext uri="{BB962C8B-B14F-4D97-AF65-F5344CB8AC3E}">
        <p14:creationId xmlns:p14="http://schemas.microsoft.com/office/powerpoint/2010/main" val="32633954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8</a:t>
            </a:fld>
            <a:endParaRPr lang="zh-CN" altLang="en-US"/>
          </a:p>
        </p:txBody>
      </p:sp>
    </p:spTree>
    <p:extLst>
      <p:ext uri="{BB962C8B-B14F-4D97-AF65-F5344CB8AC3E}">
        <p14:creationId xmlns:p14="http://schemas.microsoft.com/office/powerpoint/2010/main" val="33069709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F010D6A-3F3B-4615-83D4-5CF7AE1778F9}" type="slidenum">
              <a:rPr lang="zh-CN" altLang="en-US" smtClean="0"/>
              <a:t>9</a:t>
            </a:fld>
            <a:endParaRPr lang="zh-CN" altLang="en-US"/>
          </a:p>
        </p:txBody>
      </p:sp>
    </p:spTree>
    <p:extLst>
      <p:ext uri="{BB962C8B-B14F-4D97-AF65-F5344CB8AC3E}">
        <p14:creationId xmlns:p14="http://schemas.microsoft.com/office/powerpoint/2010/main" val="29726820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0506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666352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图片占位符 5"/>
          <p:cNvSpPr>
            <a:spLocks noGrp="1"/>
          </p:cNvSpPr>
          <p:nvPr>
            <p:ph type="pic" sz="quarter" idx="10"/>
          </p:nvPr>
        </p:nvSpPr>
        <p:spPr>
          <a:xfrm>
            <a:off x="4703260" y="1917703"/>
            <a:ext cx="2812138" cy="2812138"/>
          </a:xfrm>
          <a:custGeom>
            <a:avLst/>
            <a:gdLst>
              <a:gd name="connsiteX0" fmla="*/ 1406069 w 2812138"/>
              <a:gd name="connsiteY0" fmla="*/ 0 h 2812138"/>
              <a:gd name="connsiteX1" fmla="*/ 2812138 w 2812138"/>
              <a:gd name="connsiteY1" fmla="*/ 1406069 h 2812138"/>
              <a:gd name="connsiteX2" fmla="*/ 1406069 w 2812138"/>
              <a:gd name="connsiteY2" fmla="*/ 2812138 h 2812138"/>
              <a:gd name="connsiteX3" fmla="*/ 0 w 2812138"/>
              <a:gd name="connsiteY3" fmla="*/ 1406069 h 2812138"/>
              <a:gd name="connsiteX4" fmla="*/ 1406069 w 2812138"/>
              <a:gd name="connsiteY4" fmla="*/ 0 h 281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2138" h="2812138">
                <a:moveTo>
                  <a:pt x="1406069" y="0"/>
                </a:moveTo>
                <a:cubicBezTo>
                  <a:pt x="2182619" y="0"/>
                  <a:pt x="2812138" y="629519"/>
                  <a:pt x="2812138" y="1406069"/>
                </a:cubicBezTo>
                <a:cubicBezTo>
                  <a:pt x="2812138" y="2182619"/>
                  <a:pt x="2182619" y="2812138"/>
                  <a:pt x="1406069" y="2812138"/>
                </a:cubicBezTo>
                <a:cubicBezTo>
                  <a:pt x="629519" y="2812138"/>
                  <a:pt x="0" y="2182619"/>
                  <a:pt x="0" y="1406069"/>
                </a:cubicBezTo>
                <a:cubicBezTo>
                  <a:pt x="0" y="629519"/>
                  <a:pt x="629519" y="0"/>
                  <a:pt x="1406069" y="0"/>
                </a:cubicBezTo>
                <a:close/>
              </a:path>
            </a:pathLst>
          </a:custGeom>
          <a:ln w="76200">
            <a:solidFill>
              <a:srgbClr val="4B94EF"/>
            </a:solidFill>
          </a:ln>
        </p:spPr>
        <p:txBody>
          <a:bodyPr wrap="square">
            <a:noAutofit/>
          </a:bodyPr>
          <a:lstStyle/>
          <a:p>
            <a:endParaRPr lang="zh-CN" altLang="en-US"/>
          </a:p>
        </p:txBody>
      </p:sp>
    </p:spTree>
    <p:extLst>
      <p:ext uri="{BB962C8B-B14F-4D97-AF65-F5344CB8AC3E}">
        <p14:creationId xmlns:p14="http://schemas.microsoft.com/office/powerpoint/2010/main" val="202618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0707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6" name="图片占位符 5"/>
          <p:cNvSpPr>
            <a:spLocks noGrp="1"/>
          </p:cNvSpPr>
          <p:nvPr>
            <p:ph type="pic" sz="quarter" idx="10"/>
          </p:nvPr>
        </p:nvSpPr>
        <p:spPr>
          <a:xfrm>
            <a:off x="8215246" y="1770857"/>
            <a:ext cx="3310004" cy="4194173"/>
          </a:xfrm>
          <a:custGeom>
            <a:avLst/>
            <a:gdLst>
              <a:gd name="connsiteX0" fmla="*/ 0 w 3310004"/>
              <a:gd name="connsiteY0" fmla="*/ 0 h 4194173"/>
              <a:gd name="connsiteX1" fmla="*/ 3310004 w 3310004"/>
              <a:gd name="connsiteY1" fmla="*/ 0 h 4194173"/>
              <a:gd name="connsiteX2" fmla="*/ 3310004 w 3310004"/>
              <a:gd name="connsiteY2" fmla="*/ 4194173 h 4194173"/>
              <a:gd name="connsiteX3" fmla="*/ 0 w 3310004"/>
              <a:gd name="connsiteY3" fmla="*/ 4194173 h 4194173"/>
            </a:gdLst>
            <a:ahLst/>
            <a:cxnLst>
              <a:cxn ang="0">
                <a:pos x="connsiteX0" y="connsiteY0"/>
              </a:cxn>
              <a:cxn ang="0">
                <a:pos x="connsiteX1" y="connsiteY1"/>
              </a:cxn>
              <a:cxn ang="0">
                <a:pos x="connsiteX2" y="connsiteY2"/>
              </a:cxn>
              <a:cxn ang="0">
                <a:pos x="connsiteX3" y="connsiteY3"/>
              </a:cxn>
            </a:cxnLst>
            <a:rect l="l" t="t" r="r" b="b"/>
            <a:pathLst>
              <a:path w="3310004" h="4194173">
                <a:moveTo>
                  <a:pt x="0" y="0"/>
                </a:moveTo>
                <a:lnTo>
                  <a:pt x="3310004" y="0"/>
                </a:lnTo>
                <a:lnTo>
                  <a:pt x="3310004" y="4194173"/>
                </a:lnTo>
                <a:lnTo>
                  <a:pt x="0" y="4194173"/>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9799759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4" name="图片占位符 13"/>
          <p:cNvSpPr>
            <a:spLocks noGrp="1"/>
          </p:cNvSpPr>
          <p:nvPr>
            <p:ph type="pic" sz="quarter" idx="10"/>
          </p:nvPr>
        </p:nvSpPr>
        <p:spPr>
          <a:xfrm>
            <a:off x="1480457" y="3505540"/>
            <a:ext cx="1740982" cy="1494685"/>
          </a:xfrm>
          <a:custGeom>
            <a:avLst/>
            <a:gdLst>
              <a:gd name="connsiteX0" fmla="*/ 373671 w 1740982"/>
              <a:gd name="connsiteY0" fmla="*/ 0 h 1494685"/>
              <a:gd name="connsiteX1" fmla="*/ 1367311 w 1740982"/>
              <a:gd name="connsiteY1" fmla="*/ 0 h 1494685"/>
              <a:gd name="connsiteX2" fmla="*/ 1740982 w 1740982"/>
              <a:gd name="connsiteY2" fmla="*/ 747343 h 1494685"/>
              <a:gd name="connsiteX3" fmla="*/ 1367311 w 1740982"/>
              <a:gd name="connsiteY3" fmla="*/ 1494685 h 1494685"/>
              <a:gd name="connsiteX4" fmla="*/ 373671 w 1740982"/>
              <a:gd name="connsiteY4" fmla="*/ 1494685 h 1494685"/>
              <a:gd name="connsiteX5" fmla="*/ 0 w 1740982"/>
              <a:gd name="connsiteY5"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0982" h="1494685">
                <a:moveTo>
                  <a:pt x="373671" y="0"/>
                </a:moveTo>
                <a:lnTo>
                  <a:pt x="1367311" y="0"/>
                </a:lnTo>
                <a:lnTo>
                  <a:pt x="1740982" y="747343"/>
                </a:lnTo>
                <a:lnTo>
                  <a:pt x="1367311" y="1494685"/>
                </a:lnTo>
                <a:lnTo>
                  <a:pt x="373671" y="1494685"/>
                </a:lnTo>
                <a:lnTo>
                  <a:pt x="0" y="747343"/>
                </a:lnTo>
                <a:close/>
              </a:path>
            </a:pathLst>
          </a:custGeom>
          <a:ln>
            <a:solidFill>
              <a:schemeClr val="bg1">
                <a:lumMod val="75000"/>
              </a:schemeClr>
            </a:solidFill>
          </a:ln>
        </p:spPr>
        <p:txBody>
          <a:bodyPr wrap="square">
            <a:noAutofit/>
          </a:bodyPr>
          <a:lstStyle/>
          <a:p>
            <a:endParaRPr lang="zh-CN" altLang="en-US" dirty="0"/>
          </a:p>
        </p:txBody>
      </p:sp>
      <p:sp>
        <p:nvSpPr>
          <p:cNvPr id="15" name="图片占位符 14"/>
          <p:cNvSpPr>
            <a:spLocks noGrp="1"/>
          </p:cNvSpPr>
          <p:nvPr>
            <p:ph type="pic" sz="quarter" idx="11"/>
          </p:nvPr>
        </p:nvSpPr>
        <p:spPr>
          <a:xfrm>
            <a:off x="4476867" y="1848138"/>
            <a:ext cx="1740982" cy="1494685"/>
          </a:xfrm>
          <a:custGeom>
            <a:avLst/>
            <a:gdLst>
              <a:gd name="connsiteX0" fmla="*/ 373671 w 1740982"/>
              <a:gd name="connsiteY0" fmla="*/ 0 h 1494685"/>
              <a:gd name="connsiteX1" fmla="*/ 1367311 w 1740982"/>
              <a:gd name="connsiteY1" fmla="*/ 0 h 1494685"/>
              <a:gd name="connsiteX2" fmla="*/ 1740982 w 1740982"/>
              <a:gd name="connsiteY2" fmla="*/ 747343 h 1494685"/>
              <a:gd name="connsiteX3" fmla="*/ 1367311 w 1740982"/>
              <a:gd name="connsiteY3" fmla="*/ 1494685 h 1494685"/>
              <a:gd name="connsiteX4" fmla="*/ 373671 w 1740982"/>
              <a:gd name="connsiteY4" fmla="*/ 1494685 h 1494685"/>
              <a:gd name="connsiteX5" fmla="*/ 0 w 1740982"/>
              <a:gd name="connsiteY5"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0982" h="1494685">
                <a:moveTo>
                  <a:pt x="373671" y="0"/>
                </a:moveTo>
                <a:lnTo>
                  <a:pt x="1367311" y="0"/>
                </a:lnTo>
                <a:lnTo>
                  <a:pt x="1740982" y="747343"/>
                </a:lnTo>
                <a:lnTo>
                  <a:pt x="1367311" y="1494685"/>
                </a:lnTo>
                <a:lnTo>
                  <a:pt x="373671" y="1494685"/>
                </a:lnTo>
                <a:lnTo>
                  <a:pt x="0" y="747343"/>
                </a:lnTo>
                <a:close/>
              </a:path>
            </a:pathLst>
          </a:custGeom>
          <a:ln>
            <a:solidFill>
              <a:schemeClr val="bg1">
                <a:lumMod val="75000"/>
              </a:schemeClr>
            </a:solidFill>
          </a:ln>
        </p:spPr>
        <p:txBody>
          <a:bodyPr wrap="square">
            <a:noAutofit/>
          </a:bodyPr>
          <a:lstStyle/>
          <a:p>
            <a:endParaRPr lang="zh-CN" altLang="en-US"/>
          </a:p>
        </p:txBody>
      </p:sp>
      <p:sp>
        <p:nvSpPr>
          <p:cNvPr id="18" name="图片占位符 17"/>
          <p:cNvSpPr>
            <a:spLocks noGrp="1"/>
          </p:cNvSpPr>
          <p:nvPr>
            <p:ph type="pic" sz="quarter" idx="12"/>
          </p:nvPr>
        </p:nvSpPr>
        <p:spPr>
          <a:xfrm>
            <a:off x="5974149" y="4328671"/>
            <a:ext cx="1740982" cy="1494685"/>
          </a:xfrm>
          <a:custGeom>
            <a:avLst/>
            <a:gdLst>
              <a:gd name="connsiteX0" fmla="*/ 373671 w 1740982"/>
              <a:gd name="connsiteY0" fmla="*/ 0 h 1494685"/>
              <a:gd name="connsiteX1" fmla="*/ 1367311 w 1740982"/>
              <a:gd name="connsiteY1" fmla="*/ 0 h 1494685"/>
              <a:gd name="connsiteX2" fmla="*/ 1740982 w 1740982"/>
              <a:gd name="connsiteY2" fmla="*/ 747343 h 1494685"/>
              <a:gd name="connsiteX3" fmla="*/ 1367311 w 1740982"/>
              <a:gd name="connsiteY3" fmla="*/ 1494685 h 1494685"/>
              <a:gd name="connsiteX4" fmla="*/ 373671 w 1740982"/>
              <a:gd name="connsiteY4" fmla="*/ 1494685 h 1494685"/>
              <a:gd name="connsiteX5" fmla="*/ 0 w 1740982"/>
              <a:gd name="connsiteY5"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0982" h="1494685">
                <a:moveTo>
                  <a:pt x="373671" y="0"/>
                </a:moveTo>
                <a:lnTo>
                  <a:pt x="1367311" y="0"/>
                </a:lnTo>
                <a:lnTo>
                  <a:pt x="1740982" y="747343"/>
                </a:lnTo>
                <a:lnTo>
                  <a:pt x="1367311" y="1494685"/>
                </a:lnTo>
                <a:lnTo>
                  <a:pt x="373671" y="1494685"/>
                </a:lnTo>
                <a:lnTo>
                  <a:pt x="0" y="747343"/>
                </a:lnTo>
                <a:close/>
              </a:path>
            </a:pathLst>
          </a:custGeom>
          <a:ln>
            <a:solidFill>
              <a:schemeClr val="bg1">
                <a:lumMod val="75000"/>
              </a:schemeClr>
            </a:solidFill>
          </a:ln>
        </p:spPr>
        <p:txBody>
          <a:bodyPr wrap="square">
            <a:noAutofit/>
          </a:bodyPr>
          <a:lstStyle/>
          <a:p>
            <a:endParaRPr lang="zh-CN" altLang="en-US"/>
          </a:p>
        </p:txBody>
      </p:sp>
      <p:sp>
        <p:nvSpPr>
          <p:cNvPr id="16" name="图片占位符 15"/>
          <p:cNvSpPr>
            <a:spLocks noGrp="1"/>
          </p:cNvSpPr>
          <p:nvPr>
            <p:ph type="pic" sz="quarter" idx="13"/>
          </p:nvPr>
        </p:nvSpPr>
        <p:spPr>
          <a:xfrm>
            <a:off x="7472354" y="3516281"/>
            <a:ext cx="1740982" cy="1494685"/>
          </a:xfrm>
          <a:custGeom>
            <a:avLst/>
            <a:gdLst>
              <a:gd name="connsiteX0" fmla="*/ 373671 w 1740982"/>
              <a:gd name="connsiteY0" fmla="*/ 0 h 1494685"/>
              <a:gd name="connsiteX1" fmla="*/ 1367311 w 1740982"/>
              <a:gd name="connsiteY1" fmla="*/ 0 h 1494685"/>
              <a:gd name="connsiteX2" fmla="*/ 1740982 w 1740982"/>
              <a:gd name="connsiteY2" fmla="*/ 747343 h 1494685"/>
              <a:gd name="connsiteX3" fmla="*/ 1367311 w 1740982"/>
              <a:gd name="connsiteY3" fmla="*/ 1494685 h 1494685"/>
              <a:gd name="connsiteX4" fmla="*/ 373671 w 1740982"/>
              <a:gd name="connsiteY4" fmla="*/ 1494685 h 1494685"/>
              <a:gd name="connsiteX5" fmla="*/ 0 w 1740982"/>
              <a:gd name="connsiteY5"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0982" h="1494685">
                <a:moveTo>
                  <a:pt x="373671" y="0"/>
                </a:moveTo>
                <a:lnTo>
                  <a:pt x="1367311" y="0"/>
                </a:lnTo>
                <a:lnTo>
                  <a:pt x="1740982" y="747343"/>
                </a:lnTo>
                <a:lnTo>
                  <a:pt x="1367311" y="1494685"/>
                </a:lnTo>
                <a:lnTo>
                  <a:pt x="373671" y="1494685"/>
                </a:lnTo>
                <a:lnTo>
                  <a:pt x="0" y="747343"/>
                </a:lnTo>
                <a:close/>
              </a:path>
            </a:pathLst>
          </a:custGeom>
          <a:ln>
            <a:solidFill>
              <a:schemeClr val="bg1">
                <a:lumMod val="75000"/>
              </a:schemeClr>
            </a:solidFill>
          </a:ln>
        </p:spPr>
        <p:txBody>
          <a:bodyPr wrap="square">
            <a:noAutofit/>
          </a:bodyPr>
          <a:lstStyle/>
          <a:p>
            <a:endParaRPr lang="zh-CN" altLang="en-US"/>
          </a:p>
        </p:txBody>
      </p:sp>
      <p:sp>
        <p:nvSpPr>
          <p:cNvPr id="17" name="图片占位符 16"/>
          <p:cNvSpPr>
            <a:spLocks noGrp="1"/>
          </p:cNvSpPr>
          <p:nvPr>
            <p:ph type="pic" sz="quarter" idx="14"/>
          </p:nvPr>
        </p:nvSpPr>
        <p:spPr>
          <a:xfrm>
            <a:off x="8970560" y="2697924"/>
            <a:ext cx="1740982" cy="1494685"/>
          </a:xfrm>
          <a:custGeom>
            <a:avLst/>
            <a:gdLst>
              <a:gd name="connsiteX0" fmla="*/ 373671 w 1740982"/>
              <a:gd name="connsiteY0" fmla="*/ 0 h 1494685"/>
              <a:gd name="connsiteX1" fmla="*/ 1367311 w 1740982"/>
              <a:gd name="connsiteY1" fmla="*/ 0 h 1494685"/>
              <a:gd name="connsiteX2" fmla="*/ 1740982 w 1740982"/>
              <a:gd name="connsiteY2" fmla="*/ 747343 h 1494685"/>
              <a:gd name="connsiteX3" fmla="*/ 1367311 w 1740982"/>
              <a:gd name="connsiteY3" fmla="*/ 1494685 h 1494685"/>
              <a:gd name="connsiteX4" fmla="*/ 373671 w 1740982"/>
              <a:gd name="connsiteY4" fmla="*/ 1494685 h 1494685"/>
              <a:gd name="connsiteX5" fmla="*/ 0 w 1740982"/>
              <a:gd name="connsiteY5"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0982" h="1494685">
                <a:moveTo>
                  <a:pt x="373671" y="0"/>
                </a:moveTo>
                <a:lnTo>
                  <a:pt x="1367311" y="0"/>
                </a:lnTo>
                <a:lnTo>
                  <a:pt x="1740982" y="747343"/>
                </a:lnTo>
                <a:lnTo>
                  <a:pt x="1367311" y="1494685"/>
                </a:lnTo>
                <a:lnTo>
                  <a:pt x="373671" y="1494685"/>
                </a:lnTo>
                <a:lnTo>
                  <a:pt x="0" y="747343"/>
                </a:lnTo>
                <a:close/>
              </a:path>
            </a:pathLst>
          </a:custGeom>
          <a:ln>
            <a:solidFill>
              <a:schemeClr val="bg1">
                <a:lumMod val="75000"/>
              </a:schemeClr>
            </a:solidFill>
          </a:ln>
        </p:spPr>
        <p:txBody>
          <a:bodyPr wrap="square">
            <a:noAutofit/>
          </a:bodyPr>
          <a:lstStyle/>
          <a:p>
            <a:endParaRPr lang="zh-CN" altLang="en-US" dirty="0"/>
          </a:p>
        </p:txBody>
      </p:sp>
    </p:spTree>
    <p:extLst>
      <p:ext uri="{BB962C8B-B14F-4D97-AF65-F5344CB8AC3E}">
        <p14:creationId xmlns:p14="http://schemas.microsoft.com/office/powerpoint/2010/main" val="30268268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6" name="图片占位符 5"/>
          <p:cNvSpPr>
            <a:spLocks noGrp="1"/>
          </p:cNvSpPr>
          <p:nvPr>
            <p:ph type="pic" sz="quarter" idx="10"/>
          </p:nvPr>
        </p:nvSpPr>
        <p:spPr>
          <a:xfrm>
            <a:off x="624564" y="1678793"/>
            <a:ext cx="5297265" cy="4296229"/>
          </a:xfrm>
          <a:custGeom>
            <a:avLst/>
            <a:gdLst>
              <a:gd name="connsiteX0" fmla="*/ 0 w 5297265"/>
              <a:gd name="connsiteY0" fmla="*/ 0 h 4296229"/>
              <a:gd name="connsiteX1" fmla="*/ 5297265 w 5297265"/>
              <a:gd name="connsiteY1" fmla="*/ 0 h 4296229"/>
              <a:gd name="connsiteX2" fmla="*/ 5297265 w 5297265"/>
              <a:gd name="connsiteY2" fmla="*/ 4296229 h 4296229"/>
              <a:gd name="connsiteX3" fmla="*/ 0 w 5297265"/>
              <a:gd name="connsiteY3" fmla="*/ 4296229 h 4296229"/>
            </a:gdLst>
            <a:ahLst/>
            <a:cxnLst>
              <a:cxn ang="0">
                <a:pos x="connsiteX0" y="connsiteY0"/>
              </a:cxn>
              <a:cxn ang="0">
                <a:pos x="connsiteX1" y="connsiteY1"/>
              </a:cxn>
              <a:cxn ang="0">
                <a:pos x="connsiteX2" y="connsiteY2"/>
              </a:cxn>
              <a:cxn ang="0">
                <a:pos x="connsiteX3" y="connsiteY3"/>
              </a:cxn>
            </a:cxnLst>
            <a:rect l="l" t="t" r="r" b="b"/>
            <a:pathLst>
              <a:path w="5297265" h="4296229">
                <a:moveTo>
                  <a:pt x="0" y="0"/>
                </a:moveTo>
                <a:lnTo>
                  <a:pt x="5297265" y="0"/>
                </a:lnTo>
                <a:lnTo>
                  <a:pt x="5297265" y="4296229"/>
                </a:lnTo>
                <a:lnTo>
                  <a:pt x="0" y="4296229"/>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76505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649468" y="1693076"/>
            <a:ext cx="2756649" cy="4371962"/>
          </a:xfrm>
          <a:custGeom>
            <a:avLst/>
            <a:gdLst>
              <a:gd name="connsiteX0" fmla="*/ 0 w 2756649"/>
              <a:gd name="connsiteY0" fmla="*/ 0 h 4371962"/>
              <a:gd name="connsiteX1" fmla="*/ 2756649 w 2756649"/>
              <a:gd name="connsiteY1" fmla="*/ 0 h 4371962"/>
              <a:gd name="connsiteX2" fmla="*/ 2756649 w 2756649"/>
              <a:gd name="connsiteY2" fmla="*/ 4371962 h 4371962"/>
              <a:gd name="connsiteX3" fmla="*/ 0 w 2756649"/>
              <a:gd name="connsiteY3" fmla="*/ 4371962 h 4371962"/>
            </a:gdLst>
            <a:ahLst/>
            <a:cxnLst>
              <a:cxn ang="0">
                <a:pos x="connsiteX0" y="connsiteY0"/>
              </a:cxn>
              <a:cxn ang="0">
                <a:pos x="connsiteX1" y="connsiteY1"/>
              </a:cxn>
              <a:cxn ang="0">
                <a:pos x="connsiteX2" y="connsiteY2"/>
              </a:cxn>
              <a:cxn ang="0">
                <a:pos x="connsiteX3" y="connsiteY3"/>
              </a:cxn>
            </a:cxnLst>
            <a:rect l="l" t="t" r="r" b="b"/>
            <a:pathLst>
              <a:path w="2756649" h="4371962">
                <a:moveTo>
                  <a:pt x="0" y="0"/>
                </a:moveTo>
                <a:lnTo>
                  <a:pt x="2756649" y="0"/>
                </a:lnTo>
                <a:lnTo>
                  <a:pt x="2756649" y="4371962"/>
                </a:lnTo>
                <a:lnTo>
                  <a:pt x="0" y="4371962"/>
                </a:lnTo>
                <a:close/>
              </a:path>
            </a:pathLst>
          </a:custGeom>
        </p:spPr>
        <p:txBody>
          <a:bodyPr wrap="square">
            <a:noAutofit/>
          </a:bodyPr>
          <a:lstStyle/>
          <a:p>
            <a:endParaRPr lang="zh-CN" altLang="en-US"/>
          </a:p>
        </p:txBody>
      </p:sp>
      <p:sp>
        <p:nvSpPr>
          <p:cNvPr id="9" name="图片占位符 8"/>
          <p:cNvSpPr>
            <a:spLocks noGrp="1"/>
          </p:cNvSpPr>
          <p:nvPr>
            <p:ph type="pic" sz="quarter" idx="11"/>
          </p:nvPr>
        </p:nvSpPr>
        <p:spPr>
          <a:xfrm>
            <a:off x="8919415" y="1693076"/>
            <a:ext cx="2756649" cy="4371962"/>
          </a:xfrm>
          <a:custGeom>
            <a:avLst/>
            <a:gdLst>
              <a:gd name="connsiteX0" fmla="*/ 0 w 2756649"/>
              <a:gd name="connsiteY0" fmla="*/ 0 h 4371962"/>
              <a:gd name="connsiteX1" fmla="*/ 2756649 w 2756649"/>
              <a:gd name="connsiteY1" fmla="*/ 0 h 4371962"/>
              <a:gd name="connsiteX2" fmla="*/ 2756649 w 2756649"/>
              <a:gd name="connsiteY2" fmla="*/ 4371962 h 4371962"/>
              <a:gd name="connsiteX3" fmla="*/ 0 w 2756649"/>
              <a:gd name="connsiteY3" fmla="*/ 4371962 h 4371962"/>
            </a:gdLst>
            <a:ahLst/>
            <a:cxnLst>
              <a:cxn ang="0">
                <a:pos x="connsiteX0" y="connsiteY0"/>
              </a:cxn>
              <a:cxn ang="0">
                <a:pos x="connsiteX1" y="connsiteY1"/>
              </a:cxn>
              <a:cxn ang="0">
                <a:pos x="connsiteX2" y="connsiteY2"/>
              </a:cxn>
              <a:cxn ang="0">
                <a:pos x="connsiteX3" y="connsiteY3"/>
              </a:cxn>
            </a:cxnLst>
            <a:rect l="l" t="t" r="r" b="b"/>
            <a:pathLst>
              <a:path w="2756649" h="4371962">
                <a:moveTo>
                  <a:pt x="0" y="0"/>
                </a:moveTo>
                <a:lnTo>
                  <a:pt x="2756649" y="0"/>
                </a:lnTo>
                <a:lnTo>
                  <a:pt x="2756649" y="4371962"/>
                </a:lnTo>
                <a:lnTo>
                  <a:pt x="0" y="4371962"/>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190681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515940" y="4063998"/>
            <a:ext cx="2735797" cy="2104570"/>
          </a:xfrm>
          <a:custGeom>
            <a:avLst/>
            <a:gdLst>
              <a:gd name="connsiteX0" fmla="*/ 0 w 2735797"/>
              <a:gd name="connsiteY0" fmla="*/ 0 h 2104570"/>
              <a:gd name="connsiteX1" fmla="*/ 2735797 w 2735797"/>
              <a:gd name="connsiteY1" fmla="*/ 0 h 2104570"/>
              <a:gd name="connsiteX2" fmla="*/ 2735797 w 2735797"/>
              <a:gd name="connsiteY2" fmla="*/ 2104570 h 2104570"/>
              <a:gd name="connsiteX3" fmla="*/ 0 w 2735797"/>
              <a:gd name="connsiteY3" fmla="*/ 2104570 h 2104570"/>
            </a:gdLst>
            <a:ahLst/>
            <a:cxnLst>
              <a:cxn ang="0">
                <a:pos x="connsiteX0" y="connsiteY0"/>
              </a:cxn>
              <a:cxn ang="0">
                <a:pos x="connsiteX1" y="connsiteY1"/>
              </a:cxn>
              <a:cxn ang="0">
                <a:pos x="connsiteX2" y="connsiteY2"/>
              </a:cxn>
              <a:cxn ang="0">
                <a:pos x="connsiteX3" y="connsiteY3"/>
              </a:cxn>
            </a:cxnLst>
            <a:rect l="l" t="t" r="r" b="b"/>
            <a:pathLst>
              <a:path w="2735797" h="2104570">
                <a:moveTo>
                  <a:pt x="0" y="0"/>
                </a:moveTo>
                <a:lnTo>
                  <a:pt x="2735797" y="0"/>
                </a:lnTo>
                <a:lnTo>
                  <a:pt x="2735797" y="2104570"/>
                </a:lnTo>
                <a:lnTo>
                  <a:pt x="0" y="2104570"/>
                </a:lnTo>
                <a:close/>
              </a:path>
            </a:pathLst>
          </a:custGeom>
        </p:spPr>
        <p:txBody>
          <a:bodyPr wrap="square">
            <a:noAutofit/>
          </a:bodyPr>
          <a:lstStyle/>
          <a:p>
            <a:endParaRPr lang="zh-CN" altLang="en-US"/>
          </a:p>
        </p:txBody>
      </p:sp>
      <p:sp>
        <p:nvSpPr>
          <p:cNvPr id="13" name="图片占位符 12"/>
          <p:cNvSpPr>
            <a:spLocks noGrp="1"/>
          </p:cNvSpPr>
          <p:nvPr>
            <p:ph type="pic" sz="quarter" idx="11"/>
          </p:nvPr>
        </p:nvSpPr>
        <p:spPr>
          <a:xfrm>
            <a:off x="3360202" y="4063998"/>
            <a:ext cx="2735798" cy="2104570"/>
          </a:xfrm>
          <a:custGeom>
            <a:avLst/>
            <a:gdLst>
              <a:gd name="connsiteX0" fmla="*/ 0 w 2735798"/>
              <a:gd name="connsiteY0" fmla="*/ 0 h 2104570"/>
              <a:gd name="connsiteX1" fmla="*/ 2735798 w 2735798"/>
              <a:gd name="connsiteY1" fmla="*/ 0 h 2104570"/>
              <a:gd name="connsiteX2" fmla="*/ 2735798 w 2735798"/>
              <a:gd name="connsiteY2" fmla="*/ 2104570 h 2104570"/>
              <a:gd name="connsiteX3" fmla="*/ 0 w 2735798"/>
              <a:gd name="connsiteY3" fmla="*/ 2104570 h 2104570"/>
            </a:gdLst>
            <a:ahLst/>
            <a:cxnLst>
              <a:cxn ang="0">
                <a:pos x="connsiteX0" y="connsiteY0"/>
              </a:cxn>
              <a:cxn ang="0">
                <a:pos x="connsiteX1" y="connsiteY1"/>
              </a:cxn>
              <a:cxn ang="0">
                <a:pos x="connsiteX2" y="connsiteY2"/>
              </a:cxn>
              <a:cxn ang="0">
                <a:pos x="connsiteX3" y="connsiteY3"/>
              </a:cxn>
            </a:cxnLst>
            <a:rect l="l" t="t" r="r" b="b"/>
            <a:pathLst>
              <a:path w="2735798" h="2104570">
                <a:moveTo>
                  <a:pt x="0" y="0"/>
                </a:moveTo>
                <a:lnTo>
                  <a:pt x="2735798" y="0"/>
                </a:lnTo>
                <a:lnTo>
                  <a:pt x="2735798" y="2104570"/>
                </a:lnTo>
                <a:lnTo>
                  <a:pt x="0" y="2104570"/>
                </a:lnTo>
                <a:close/>
              </a:path>
            </a:pathLst>
          </a:custGeom>
        </p:spPr>
        <p:txBody>
          <a:bodyPr wrap="square">
            <a:noAutofit/>
          </a:bodyPr>
          <a:lstStyle/>
          <a:p>
            <a:endParaRPr lang="zh-CN" altLang="en-US"/>
          </a:p>
        </p:txBody>
      </p:sp>
      <p:sp>
        <p:nvSpPr>
          <p:cNvPr id="14" name="图片占位符 13"/>
          <p:cNvSpPr>
            <a:spLocks noGrp="1"/>
          </p:cNvSpPr>
          <p:nvPr>
            <p:ph type="pic" sz="quarter" idx="12"/>
          </p:nvPr>
        </p:nvSpPr>
        <p:spPr>
          <a:xfrm>
            <a:off x="6212115" y="1661884"/>
            <a:ext cx="2654470" cy="4506684"/>
          </a:xfrm>
          <a:custGeom>
            <a:avLst/>
            <a:gdLst>
              <a:gd name="connsiteX0" fmla="*/ 0 w 2654470"/>
              <a:gd name="connsiteY0" fmla="*/ 0 h 4506684"/>
              <a:gd name="connsiteX1" fmla="*/ 2654470 w 2654470"/>
              <a:gd name="connsiteY1" fmla="*/ 0 h 4506684"/>
              <a:gd name="connsiteX2" fmla="*/ 2654470 w 2654470"/>
              <a:gd name="connsiteY2" fmla="*/ 4506684 h 4506684"/>
              <a:gd name="connsiteX3" fmla="*/ 0 w 2654470"/>
              <a:gd name="connsiteY3" fmla="*/ 4506684 h 4506684"/>
            </a:gdLst>
            <a:ahLst/>
            <a:cxnLst>
              <a:cxn ang="0">
                <a:pos x="connsiteX0" y="connsiteY0"/>
              </a:cxn>
              <a:cxn ang="0">
                <a:pos x="connsiteX1" y="connsiteY1"/>
              </a:cxn>
              <a:cxn ang="0">
                <a:pos x="connsiteX2" y="connsiteY2"/>
              </a:cxn>
              <a:cxn ang="0">
                <a:pos x="connsiteX3" y="connsiteY3"/>
              </a:cxn>
            </a:cxnLst>
            <a:rect l="l" t="t" r="r" b="b"/>
            <a:pathLst>
              <a:path w="2654470" h="4506684">
                <a:moveTo>
                  <a:pt x="0" y="0"/>
                </a:moveTo>
                <a:lnTo>
                  <a:pt x="2654470" y="0"/>
                </a:lnTo>
                <a:lnTo>
                  <a:pt x="2654470" y="4506684"/>
                </a:lnTo>
                <a:lnTo>
                  <a:pt x="0" y="4506684"/>
                </a:lnTo>
                <a:close/>
              </a:path>
            </a:pathLst>
          </a:custGeom>
        </p:spPr>
        <p:txBody>
          <a:bodyPr wrap="square">
            <a:noAutofit/>
          </a:bodyPr>
          <a:lstStyle/>
          <a:p>
            <a:endParaRPr lang="zh-CN" altLang="en-US"/>
          </a:p>
        </p:txBody>
      </p:sp>
      <p:sp>
        <p:nvSpPr>
          <p:cNvPr id="15" name="图片占位符 14"/>
          <p:cNvSpPr>
            <a:spLocks noGrp="1"/>
          </p:cNvSpPr>
          <p:nvPr>
            <p:ph type="pic" sz="quarter" idx="13"/>
          </p:nvPr>
        </p:nvSpPr>
        <p:spPr>
          <a:xfrm>
            <a:off x="9021592" y="1661884"/>
            <a:ext cx="2654470" cy="4506684"/>
          </a:xfrm>
          <a:custGeom>
            <a:avLst/>
            <a:gdLst>
              <a:gd name="connsiteX0" fmla="*/ 0 w 2654470"/>
              <a:gd name="connsiteY0" fmla="*/ 0 h 4506684"/>
              <a:gd name="connsiteX1" fmla="*/ 2654470 w 2654470"/>
              <a:gd name="connsiteY1" fmla="*/ 0 h 4506684"/>
              <a:gd name="connsiteX2" fmla="*/ 2654470 w 2654470"/>
              <a:gd name="connsiteY2" fmla="*/ 4506684 h 4506684"/>
              <a:gd name="connsiteX3" fmla="*/ 0 w 2654470"/>
              <a:gd name="connsiteY3" fmla="*/ 4506684 h 4506684"/>
            </a:gdLst>
            <a:ahLst/>
            <a:cxnLst>
              <a:cxn ang="0">
                <a:pos x="connsiteX0" y="connsiteY0"/>
              </a:cxn>
              <a:cxn ang="0">
                <a:pos x="connsiteX1" y="connsiteY1"/>
              </a:cxn>
              <a:cxn ang="0">
                <a:pos x="connsiteX2" y="connsiteY2"/>
              </a:cxn>
              <a:cxn ang="0">
                <a:pos x="connsiteX3" y="connsiteY3"/>
              </a:cxn>
            </a:cxnLst>
            <a:rect l="l" t="t" r="r" b="b"/>
            <a:pathLst>
              <a:path w="2654470" h="4506684">
                <a:moveTo>
                  <a:pt x="0" y="0"/>
                </a:moveTo>
                <a:lnTo>
                  <a:pt x="2654470" y="0"/>
                </a:lnTo>
                <a:lnTo>
                  <a:pt x="2654470" y="4506684"/>
                </a:lnTo>
                <a:lnTo>
                  <a:pt x="0" y="450668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22632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1098283" y="2133602"/>
            <a:ext cx="1973944" cy="1973944"/>
          </a:xfrm>
          <a:custGeom>
            <a:avLst/>
            <a:gdLst>
              <a:gd name="connsiteX0" fmla="*/ 986972 w 1973944"/>
              <a:gd name="connsiteY0" fmla="*/ 0 h 1973944"/>
              <a:gd name="connsiteX1" fmla="*/ 1973944 w 1973944"/>
              <a:gd name="connsiteY1" fmla="*/ 986972 h 1973944"/>
              <a:gd name="connsiteX2" fmla="*/ 986972 w 1973944"/>
              <a:gd name="connsiteY2" fmla="*/ 1973944 h 1973944"/>
              <a:gd name="connsiteX3" fmla="*/ 0 w 1973944"/>
              <a:gd name="connsiteY3" fmla="*/ 986972 h 1973944"/>
              <a:gd name="connsiteX4" fmla="*/ 986972 w 1973944"/>
              <a:gd name="connsiteY4" fmla="*/ 0 h 197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944" h="1973944">
                <a:moveTo>
                  <a:pt x="986972" y="0"/>
                </a:moveTo>
                <a:cubicBezTo>
                  <a:pt x="1532062" y="0"/>
                  <a:pt x="1973944" y="441882"/>
                  <a:pt x="1973944" y="986972"/>
                </a:cubicBezTo>
                <a:cubicBezTo>
                  <a:pt x="1973944" y="1532062"/>
                  <a:pt x="1532062" y="1973944"/>
                  <a:pt x="986972" y="1973944"/>
                </a:cubicBezTo>
                <a:cubicBezTo>
                  <a:pt x="441882" y="1973944"/>
                  <a:pt x="0" y="1532062"/>
                  <a:pt x="0" y="986972"/>
                </a:cubicBezTo>
                <a:cubicBezTo>
                  <a:pt x="0" y="441882"/>
                  <a:pt x="441882" y="0"/>
                  <a:pt x="986972" y="0"/>
                </a:cubicBezTo>
                <a:close/>
              </a:path>
            </a:pathLst>
          </a:custGeom>
          <a:ln w="57150">
            <a:solidFill>
              <a:srgbClr val="36B5D0"/>
            </a:solidFill>
          </a:ln>
        </p:spPr>
        <p:txBody>
          <a:bodyPr wrap="square">
            <a:noAutofit/>
          </a:bodyPr>
          <a:lstStyle/>
          <a:p>
            <a:endParaRPr lang="zh-CN" altLang="en-US" dirty="0"/>
          </a:p>
        </p:txBody>
      </p:sp>
      <p:sp>
        <p:nvSpPr>
          <p:cNvPr id="13" name="图片占位符 12"/>
          <p:cNvSpPr>
            <a:spLocks noGrp="1"/>
          </p:cNvSpPr>
          <p:nvPr>
            <p:ph type="pic" sz="quarter" idx="11"/>
          </p:nvPr>
        </p:nvSpPr>
        <p:spPr>
          <a:xfrm>
            <a:off x="3781789" y="2133602"/>
            <a:ext cx="1973944" cy="1973944"/>
          </a:xfrm>
          <a:custGeom>
            <a:avLst/>
            <a:gdLst>
              <a:gd name="connsiteX0" fmla="*/ 986972 w 1973944"/>
              <a:gd name="connsiteY0" fmla="*/ 0 h 1973944"/>
              <a:gd name="connsiteX1" fmla="*/ 1973944 w 1973944"/>
              <a:gd name="connsiteY1" fmla="*/ 986972 h 1973944"/>
              <a:gd name="connsiteX2" fmla="*/ 986972 w 1973944"/>
              <a:gd name="connsiteY2" fmla="*/ 1973944 h 1973944"/>
              <a:gd name="connsiteX3" fmla="*/ 0 w 1973944"/>
              <a:gd name="connsiteY3" fmla="*/ 986972 h 1973944"/>
              <a:gd name="connsiteX4" fmla="*/ 986972 w 1973944"/>
              <a:gd name="connsiteY4" fmla="*/ 0 h 197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944" h="1973944">
                <a:moveTo>
                  <a:pt x="986972" y="0"/>
                </a:moveTo>
                <a:cubicBezTo>
                  <a:pt x="1532062" y="0"/>
                  <a:pt x="1973944" y="441882"/>
                  <a:pt x="1973944" y="986972"/>
                </a:cubicBezTo>
                <a:cubicBezTo>
                  <a:pt x="1973944" y="1532062"/>
                  <a:pt x="1532062" y="1973944"/>
                  <a:pt x="986972" y="1973944"/>
                </a:cubicBezTo>
                <a:cubicBezTo>
                  <a:pt x="441882" y="1973944"/>
                  <a:pt x="0" y="1532062"/>
                  <a:pt x="0" y="986972"/>
                </a:cubicBezTo>
                <a:cubicBezTo>
                  <a:pt x="0" y="441882"/>
                  <a:pt x="441882" y="0"/>
                  <a:pt x="986972" y="0"/>
                </a:cubicBezTo>
                <a:close/>
              </a:path>
            </a:pathLst>
          </a:custGeom>
          <a:ln w="57150">
            <a:solidFill>
              <a:srgbClr val="4B94EF"/>
            </a:solidFill>
          </a:ln>
        </p:spPr>
        <p:txBody>
          <a:bodyPr wrap="square">
            <a:noAutofit/>
          </a:bodyPr>
          <a:lstStyle/>
          <a:p>
            <a:endParaRPr lang="zh-CN" altLang="en-US"/>
          </a:p>
        </p:txBody>
      </p:sp>
      <p:sp>
        <p:nvSpPr>
          <p:cNvPr id="14" name="图片占位符 13"/>
          <p:cNvSpPr>
            <a:spLocks noGrp="1"/>
          </p:cNvSpPr>
          <p:nvPr>
            <p:ph type="pic" sz="quarter" idx="12"/>
          </p:nvPr>
        </p:nvSpPr>
        <p:spPr>
          <a:xfrm>
            <a:off x="6465295" y="2133602"/>
            <a:ext cx="1973944" cy="1973944"/>
          </a:xfrm>
          <a:custGeom>
            <a:avLst/>
            <a:gdLst>
              <a:gd name="connsiteX0" fmla="*/ 986972 w 1973944"/>
              <a:gd name="connsiteY0" fmla="*/ 0 h 1973944"/>
              <a:gd name="connsiteX1" fmla="*/ 1973944 w 1973944"/>
              <a:gd name="connsiteY1" fmla="*/ 986972 h 1973944"/>
              <a:gd name="connsiteX2" fmla="*/ 986972 w 1973944"/>
              <a:gd name="connsiteY2" fmla="*/ 1973944 h 1973944"/>
              <a:gd name="connsiteX3" fmla="*/ 0 w 1973944"/>
              <a:gd name="connsiteY3" fmla="*/ 986972 h 1973944"/>
              <a:gd name="connsiteX4" fmla="*/ 986972 w 1973944"/>
              <a:gd name="connsiteY4" fmla="*/ 0 h 197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944" h="1973944">
                <a:moveTo>
                  <a:pt x="986972" y="0"/>
                </a:moveTo>
                <a:cubicBezTo>
                  <a:pt x="1532062" y="0"/>
                  <a:pt x="1973944" y="441882"/>
                  <a:pt x="1973944" y="986972"/>
                </a:cubicBezTo>
                <a:cubicBezTo>
                  <a:pt x="1973944" y="1532062"/>
                  <a:pt x="1532062" y="1973944"/>
                  <a:pt x="986972" y="1973944"/>
                </a:cubicBezTo>
                <a:cubicBezTo>
                  <a:pt x="441882" y="1973944"/>
                  <a:pt x="0" y="1532062"/>
                  <a:pt x="0" y="986972"/>
                </a:cubicBezTo>
                <a:cubicBezTo>
                  <a:pt x="0" y="441882"/>
                  <a:pt x="441882" y="0"/>
                  <a:pt x="986972" y="0"/>
                </a:cubicBezTo>
                <a:close/>
              </a:path>
            </a:pathLst>
          </a:custGeom>
          <a:ln w="57150">
            <a:solidFill>
              <a:srgbClr val="FA66AC"/>
            </a:solidFill>
          </a:ln>
        </p:spPr>
        <p:txBody>
          <a:bodyPr wrap="square">
            <a:noAutofit/>
          </a:bodyPr>
          <a:lstStyle/>
          <a:p>
            <a:endParaRPr lang="zh-CN" altLang="en-US"/>
          </a:p>
        </p:txBody>
      </p:sp>
      <p:sp>
        <p:nvSpPr>
          <p:cNvPr id="15" name="图片占位符 14"/>
          <p:cNvSpPr>
            <a:spLocks noGrp="1"/>
          </p:cNvSpPr>
          <p:nvPr>
            <p:ph type="pic" sz="quarter" idx="13"/>
          </p:nvPr>
        </p:nvSpPr>
        <p:spPr>
          <a:xfrm>
            <a:off x="9148800" y="2133602"/>
            <a:ext cx="1973944" cy="1973944"/>
          </a:xfrm>
          <a:custGeom>
            <a:avLst/>
            <a:gdLst>
              <a:gd name="connsiteX0" fmla="*/ 986972 w 1973944"/>
              <a:gd name="connsiteY0" fmla="*/ 0 h 1973944"/>
              <a:gd name="connsiteX1" fmla="*/ 1973944 w 1973944"/>
              <a:gd name="connsiteY1" fmla="*/ 986972 h 1973944"/>
              <a:gd name="connsiteX2" fmla="*/ 986972 w 1973944"/>
              <a:gd name="connsiteY2" fmla="*/ 1973944 h 1973944"/>
              <a:gd name="connsiteX3" fmla="*/ 0 w 1973944"/>
              <a:gd name="connsiteY3" fmla="*/ 986972 h 1973944"/>
              <a:gd name="connsiteX4" fmla="*/ 986972 w 1973944"/>
              <a:gd name="connsiteY4" fmla="*/ 0 h 197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944" h="1973944">
                <a:moveTo>
                  <a:pt x="986972" y="0"/>
                </a:moveTo>
                <a:cubicBezTo>
                  <a:pt x="1532062" y="0"/>
                  <a:pt x="1973944" y="441882"/>
                  <a:pt x="1973944" y="986972"/>
                </a:cubicBezTo>
                <a:cubicBezTo>
                  <a:pt x="1973944" y="1532062"/>
                  <a:pt x="1532062" y="1973944"/>
                  <a:pt x="986972" y="1973944"/>
                </a:cubicBezTo>
                <a:cubicBezTo>
                  <a:pt x="441882" y="1973944"/>
                  <a:pt x="0" y="1532062"/>
                  <a:pt x="0" y="986972"/>
                </a:cubicBezTo>
                <a:cubicBezTo>
                  <a:pt x="0" y="441882"/>
                  <a:pt x="441882" y="0"/>
                  <a:pt x="986972" y="0"/>
                </a:cubicBezTo>
                <a:close/>
              </a:path>
            </a:pathLst>
          </a:custGeom>
          <a:ln w="57150">
            <a:solidFill>
              <a:srgbClr val="8877BB"/>
            </a:solidFill>
          </a:ln>
        </p:spPr>
        <p:txBody>
          <a:bodyPr wrap="square">
            <a:noAutofit/>
          </a:bodyPr>
          <a:lstStyle/>
          <a:p>
            <a:endParaRPr lang="zh-CN" altLang="en-US"/>
          </a:p>
        </p:txBody>
      </p:sp>
    </p:spTree>
    <p:extLst>
      <p:ext uri="{BB962C8B-B14F-4D97-AF65-F5344CB8AC3E}">
        <p14:creationId xmlns:p14="http://schemas.microsoft.com/office/powerpoint/2010/main" val="25593134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tUpDiag">
          <a:fgClr>
            <a:schemeClr val="bg1">
              <a:lumMod val="95000"/>
            </a:schemeClr>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7628642"/>
      </p:ext>
    </p:extLst>
  </p:cSld>
  <p:clrMap bg1="lt1" tx1="dk1" bg2="lt2" tx2="dk2" accent1="accent1" accent2="accent2" accent3="accent3" accent4="accent4" accent5="accent5" accent6="accent6" hlink="hlink" folHlink="folHlink"/>
  <p:sldLayoutIdLst>
    <p:sldLayoutId id="2147483654" r:id="rId1"/>
    <p:sldLayoutId id="2147483656" r:id="rId2"/>
    <p:sldLayoutId id="2147483655" r:id="rId3"/>
    <p:sldLayoutId id="2147483663" r:id="rId4"/>
    <p:sldLayoutId id="2147483662" r:id="rId5"/>
    <p:sldLayoutId id="2147483660" r:id="rId6"/>
    <p:sldLayoutId id="2147483659" r:id="rId7"/>
    <p:sldLayoutId id="2147483658" r:id="rId8"/>
    <p:sldLayoutId id="2147483657" r:id="rId9"/>
    <p:sldLayoutId id="21474836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tags" Target="../tags/tag13.xml"/><Relationship Id="rId1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slideLayout" Target="../slideLayouts/slideLayout3.xml"/><Relationship Id="rId2" Type="http://schemas.openxmlformats.org/officeDocument/2006/relationships/tags" Target="../tags/tag2.xml"/><Relationship Id="rId16" Type="http://schemas.openxmlformats.org/officeDocument/2006/relationships/tags" Target="../tags/tag16.xml"/><Relationship Id="rId1" Type="http://schemas.openxmlformats.org/officeDocument/2006/relationships/themeOverride" Target="../theme/themeOverride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5" Type="http://schemas.openxmlformats.org/officeDocument/2006/relationships/tags" Target="../tags/tag15.xml"/><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7" Type="http://schemas.openxmlformats.org/officeDocument/2006/relationships/image" Target="../media/image8.jpeg"/><Relationship Id="rId2" Type="http://schemas.openxmlformats.org/officeDocument/2006/relationships/slideLayout" Target="../slideLayouts/slideLayout8.xml"/><Relationship Id="rId1" Type="http://schemas.openxmlformats.org/officeDocument/2006/relationships/themeOverride" Target="../theme/themeOverride8.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hemeOverride" Target="../theme/themeOverride9.xml"/><Relationship Id="rId4" Type="http://schemas.openxmlformats.org/officeDocument/2006/relationships/image" Target="../media/image9.jpe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6.xml"/><Relationship Id="rId1" Type="http://schemas.openxmlformats.org/officeDocument/2006/relationships/themeOverride" Target="../theme/themeOverride10.xml"/><Relationship Id="rId5" Type="http://schemas.openxmlformats.org/officeDocument/2006/relationships/image" Target="../media/image10.jpeg"/><Relationship Id="rId4" Type="http://schemas.openxmlformats.org/officeDocument/2006/relationships/chart" Target="../charts/char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3.xml"/><Relationship Id="rId1" Type="http://schemas.openxmlformats.org/officeDocument/2006/relationships/themeOverride" Target="../theme/themeOverride1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3.xml"/><Relationship Id="rId1" Type="http://schemas.openxmlformats.org/officeDocument/2006/relationships/themeOverride" Target="../theme/themeOverride12.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hemeOverride" Target="../theme/themeOverride1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hemeOverride" Target="../theme/themeOverride1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themeOverride" Target="../theme/themeOverride15.xml"/><Relationship Id="rId5" Type="http://schemas.openxmlformats.org/officeDocument/2006/relationships/image" Target="../media/image12.jpeg"/><Relationship Id="rId4" Type="http://schemas.openxmlformats.org/officeDocument/2006/relationships/image" Target="../media/image11.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hemeOverride" Target="../theme/themeOverride16.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hemeOverride" Target="../theme/themeOverride17.xml"/><Relationship Id="rId4" Type="http://schemas.openxmlformats.org/officeDocument/2006/relationships/chart" Target="../charts/chart2.xml"/></Relationships>
</file>

<file path=ppt/slides/_rels/slide22.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notesSlide" Target="../notesSlides/notesSlide22.xml"/><Relationship Id="rId7" Type="http://schemas.openxmlformats.org/officeDocument/2006/relationships/image" Target="../media/image16.jpeg"/><Relationship Id="rId2" Type="http://schemas.openxmlformats.org/officeDocument/2006/relationships/slideLayout" Target="../slideLayouts/slideLayout5.xml"/><Relationship Id="rId1" Type="http://schemas.openxmlformats.org/officeDocument/2006/relationships/themeOverride" Target="../theme/themeOverride18.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4.xml"/><Relationship Id="rId1" Type="http://schemas.openxmlformats.org/officeDocument/2006/relationships/themeOverride" Target="../theme/themeOverride19.xml"/><Relationship Id="rId4" Type="http://schemas.openxmlformats.org/officeDocument/2006/relationships/image" Target="../media/image18.jpe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xml"/><Relationship Id="rId1" Type="http://schemas.openxmlformats.org/officeDocument/2006/relationships/themeOverride" Target="../theme/themeOverride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themeOverride" Target="../theme/themeOverride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hemeOverride" Target="../theme/themeOverride4.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hemeOverride" Target="../theme/themeOverride5.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xml"/><Relationship Id="rId1" Type="http://schemas.openxmlformats.org/officeDocument/2006/relationships/themeOverride" Target="../theme/themeOverride6.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4.jpeg"/><Relationship Id="rId2" Type="http://schemas.openxmlformats.org/officeDocument/2006/relationships/slideLayout" Target="../slideLayouts/slideLayout9.xml"/><Relationship Id="rId1" Type="http://schemas.openxmlformats.org/officeDocument/2006/relationships/themeOverride" Target="../theme/themeOverride7.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image" Target="../media/image1.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 name="PA_任意多边形 41"/>
          <p:cNvSpPr/>
          <p:nvPr>
            <p:custDataLst>
              <p:tags r:id="rId2"/>
            </p:custDataLst>
          </p:nvPr>
        </p:nvSpPr>
        <p:spPr>
          <a:xfrm rot="1115144">
            <a:off x="2843937" y="3046440"/>
            <a:ext cx="2807564" cy="1484361"/>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PA_任意多边形 6"/>
          <p:cNvSpPr/>
          <p:nvPr>
            <p:custDataLst>
              <p:tags r:id="rId3"/>
            </p:custDataLst>
          </p:nvPr>
        </p:nvSpPr>
        <p:spPr>
          <a:xfrm>
            <a:off x="886764" y="2031216"/>
            <a:ext cx="3906444" cy="3357434"/>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PA_任意多边形 44"/>
          <p:cNvSpPr/>
          <p:nvPr>
            <p:custDataLst>
              <p:tags r:id="rId4"/>
            </p:custDataLst>
          </p:nvPr>
        </p:nvSpPr>
        <p:spPr>
          <a:xfrm>
            <a:off x="1093541" y="1633387"/>
            <a:ext cx="4369325" cy="375526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 name="PA_任意多边形 2"/>
          <p:cNvSpPr/>
          <p:nvPr>
            <p:custDataLst>
              <p:tags r:id="rId5"/>
            </p:custDataLst>
          </p:nvPr>
        </p:nvSpPr>
        <p:spPr>
          <a:xfrm rot="1115144">
            <a:off x="2749054" y="3256917"/>
            <a:ext cx="2807564" cy="1484361"/>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PA_椭圆 1"/>
          <p:cNvSpPr/>
          <p:nvPr>
            <p:custDataLst>
              <p:tags r:id="rId6"/>
            </p:custDataLst>
          </p:nvPr>
        </p:nvSpPr>
        <p:spPr>
          <a:xfrm>
            <a:off x="831851" y="3533658"/>
            <a:ext cx="768785" cy="768785"/>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PA_椭圆 4"/>
          <p:cNvSpPr/>
          <p:nvPr>
            <p:custDataLst>
              <p:tags r:id="rId7"/>
            </p:custDataLst>
          </p:nvPr>
        </p:nvSpPr>
        <p:spPr>
          <a:xfrm>
            <a:off x="3278203" y="1469350"/>
            <a:ext cx="864232" cy="864227"/>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任意多边形 40"/>
          <p:cNvSpPr/>
          <p:nvPr>
            <p:custDataLst>
              <p:tags r:id="rId8"/>
            </p:custDataLst>
          </p:nvPr>
        </p:nvSpPr>
        <p:spPr>
          <a:xfrm>
            <a:off x="1769378" y="2207984"/>
            <a:ext cx="966828" cy="1031797"/>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PA_文本框 14"/>
          <p:cNvSpPr txBox="1"/>
          <p:nvPr>
            <p:custDataLst>
              <p:tags r:id="rId9"/>
            </p:custDataLst>
          </p:nvPr>
        </p:nvSpPr>
        <p:spPr>
          <a:xfrm>
            <a:off x="6130869" y="2500965"/>
            <a:ext cx="5791970" cy="769441"/>
          </a:xfrm>
          <a:prstGeom prst="rect">
            <a:avLst/>
          </a:prstGeom>
          <a:noFill/>
        </p:spPr>
        <p:txBody>
          <a:bodyPr wrap="none" rtlCol="0">
            <a:spAutoFit/>
          </a:bodyPr>
          <a:lstStyle/>
          <a:p>
            <a:r>
              <a:rPr lang="zh-CN" altLang="en-US" sz="4400" b="1" dirty="0">
                <a:solidFill>
                  <a:srgbClr val="53585F"/>
                </a:solidFill>
                <a:latin typeface="+mn-ea"/>
              </a:rPr>
              <a:t>毕业答辩高端</a:t>
            </a:r>
            <a:r>
              <a:rPr lang="en-US" altLang="zh-CN" sz="4400" b="1" dirty="0">
                <a:solidFill>
                  <a:srgbClr val="53585F"/>
                </a:solidFill>
                <a:latin typeface="+mn-ea"/>
              </a:rPr>
              <a:t>PPT</a:t>
            </a:r>
            <a:r>
              <a:rPr lang="zh-CN" altLang="en-US" sz="4400" b="1" dirty="0">
                <a:solidFill>
                  <a:srgbClr val="53585F"/>
                </a:solidFill>
                <a:latin typeface="+mn-ea"/>
              </a:rPr>
              <a:t>模版</a:t>
            </a:r>
          </a:p>
        </p:txBody>
      </p:sp>
      <p:sp>
        <p:nvSpPr>
          <p:cNvPr id="46" name="PA_文本框 45"/>
          <p:cNvSpPr txBox="1"/>
          <p:nvPr>
            <p:custDataLst>
              <p:tags r:id="rId10"/>
            </p:custDataLst>
          </p:nvPr>
        </p:nvSpPr>
        <p:spPr>
          <a:xfrm>
            <a:off x="6130869" y="1469350"/>
            <a:ext cx="2066591" cy="1015663"/>
          </a:xfrm>
          <a:prstGeom prst="rect">
            <a:avLst/>
          </a:prstGeom>
          <a:noFill/>
        </p:spPr>
        <p:txBody>
          <a:bodyPr wrap="none" rtlCol="0">
            <a:spAutoFit/>
          </a:bodyPr>
          <a:lstStyle/>
          <a:p>
            <a:r>
              <a:rPr lang="en-US" altLang="zh-CN" sz="6000" b="1" dirty="0">
                <a:solidFill>
                  <a:srgbClr val="4B94EF"/>
                </a:solidFill>
              </a:rPr>
              <a:t>20XX</a:t>
            </a:r>
            <a:endParaRPr lang="zh-CN" altLang="en-US" sz="6000" b="1" dirty="0">
              <a:solidFill>
                <a:srgbClr val="4B94EF"/>
              </a:solidFill>
            </a:endParaRPr>
          </a:p>
        </p:txBody>
      </p:sp>
      <p:cxnSp>
        <p:nvCxnSpPr>
          <p:cNvPr id="48" name="PA_直接连接符 47"/>
          <p:cNvCxnSpPr>
            <a:cxnSpLocks/>
          </p:cNvCxnSpPr>
          <p:nvPr>
            <p:custDataLst>
              <p:tags r:id="rId11"/>
            </p:custDataLst>
          </p:nvPr>
        </p:nvCxnSpPr>
        <p:spPr>
          <a:xfrm>
            <a:off x="6234228" y="3579249"/>
            <a:ext cx="825500" cy="0"/>
          </a:xfrm>
          <a:prstGeom prst="line">
            <a:avLst/>
          </a:prstGeom>
          <a:ln w="25400" cap="rnd">
            <a:solidFill>
              <a:srgbClr val="4B94EF"/>
            </a:solidFill>
            <a:round/>
          </a:ln>
        </p:spPr>
        <p:style>
          <a:lnRef idx="1">
            <a:schemeClr val="accent1"/>
          </a:lnRef>
          <a:fillRef idx="0">
            <a:schemeClr val="accent1"/>
          </a:fillRef>
          <a:effectRef idx="0">
            <a:schemeClr val="accent1"/>
          </a:effectRef>
          <a:fontRef idx="minor">
            <a:schemeClr val="tx1"/>
          </a:fontRef>
        </p:style>
      </p:cxnSp>
      <p:grpSp>
        <p:nvGrpSpPr>
          <p:cNvPr id="70" name="PA_组合 69"/>
          <p:cNvGrpSpPr/>
          <p:nvPr>
            <p:custDataLst>
              <p:tags r:id="rId12"/>
            </p:custDataLst>
          </p:nvPr>
        </p:nvGrpSpPr>
        <p:grpSpPr>
          <a:xfrm>
            <a:off x="6245169" y="3924328"/>
            <a:ext cx="2681601" cy="502299"/>
            <a:chOff x="6245169" y="3924328"/>
            <a:chExt cx="2681601" cy="502299"/>
          </a:xfrm>
        </p:grpSpPr>
        <p:sp>
          <p:nvSpPr>
            <p:cNvPr id="51" name="student-graduation-cap-shape_52041"/>
            <p:cNvSpPr>
              <a:spLocks noChangeAspect="1"/>
            </p:cNvSpPr>
            <p:nvPr/>
          </p:nvSpPr>
          <p:spPr bwMode="auto">
            <a:xfrm>
              <a:off x="6386399" y="4047993"/>
              <a:ext cx="219840" cy="264806"/>
            </a:xfrm>
            <a:custGeom>
              <a:avLst/>
              <a:gdLst>
                <a:gd name="connsiteX0" fmla="*/ 56671 w 279400"/>
                <a:gd name="connsiteY0" fmla="*/ 192087 h 336550"/>
                <a:gd name="connsiteX1" fmla="*/ 224047 w 279400"/>
                <a:gd name="connsiteY1" fmla="*/ 192087 h 336550"/>
                <a:gd name="connsiteX2" fmla="*/ 279400 w 279400"/>
                <a:gd name="connsiteY2" fmla="*/ 247752 h 336550"/>
                <a:gd name="connsiteX3" fmla="*/ 279400 w 279400"/>
                <a:gd name="connsiteY3" fmla="*/ 336550 h 336550"/>
                <a:gd name="connsiteX4" fmla="*/ 176602 w 279400"/>
                <a:gd name="connsiteY4" fmla="*/ 336550 h 336550"/>
                <a:gd name="connsiteX5" fmla="*/ 158151 w 279400"/>
                <a:gd name="connsiteY5" fmla="*/ 245101 h 336550"/>
                <a:gd name="connsiteX6" fmla="*/ 151562 w 279400"/>
                <a:gd name="connsiteY6" fmla="*/ 239800 h 336550"/>
                <a:gd name="connsiteX7" fmla="*/ 167377 w 279400"/>
                <a:gd name="connsiteY7" fmla="*/ 213293 h 336550"/>
                <a:gd name="connsiteX8" fmla="*/ 167377 w 279400"/>
                <a:gd name="connsiteY8" fmla="*/ 209317 h 336550"/>
                <a:gd name="connsiteX9" fmla="*/ 163423 w 279400"/>
                <a:gd name="connsiteY9" fmla="*/ 207991 h 336550"/>
                <a:gd name="connsiteX10" fmla="*/ 121249 w 279400"/>
                <a:gd name="connsiteY10" fmla="*/ 207991 h 336550"/>
                <a:gd name="connsiteX11" fmla="*/ 118613 w 279400"/>
                <a:gd name="connsiteY11" fmla="*/ 209317 h 336550"/>
                <a:gd name="connsiteX12" fmla="*/ 118613 w 279400"/>
                <a:gd name="connsiteY12" fmla="*/ 213293 h 336550"/>
                <a:gd name="connsiteX13" fmla="*/ 134429 w 279400"/>
                <a:gd name="connsiteY13" fmla="*/ 239800 h 336550"/>
                <a:gd name="connsiteX14" fmla="*/ 126521 w 279400"/>
                <a:gd name="connsiteY14" fmla="*/ 245101 h 336550"/>
                <a:gd name="connsiteX15" fmla="*/ 110706 w 279400"/>
                <a:gd name="connsiteY15" fmla="*/ 336550 h 336550"/>
                <a:gd name="connsiteX16" fmla="*/ 0 w 279400"/>
                <a:gd name="connsiteY16" fmla="*/ 336550 h 336550"/>
                <a:gd name="connsiteX17" fmla="*/ 0 w 279400"/>
                <a:gd name="connsiteY17" fmla="*/ 247752 h 336550"/>
                <a:gd name="connsiteX18" fmla="*/ 56671 w 279400"/>
                <a:gd name="connsiteY18" fmla="*/ 192087 h 336550"/>
                <a:gd name="connsiteX19" fmla="*/ 138907 w 279400"/>
                <a:gd name="connsiteY19" fmla="*/ 0 h 336550"/>
                <a:gd name="connsiteX20" fmla="*/ 219076 w 279400"/>
                <a:gd name="connsiteY20" fmla="*/ 80169 h 336550"/>
                <a:gd name="connsiteX21" fmla="*/ 138907 w 279400"/>
                <a:gd name="connsiteY21" fmla="*/ 160338 h 336550"/>
                <a:gd name="connsiteX22" fmla="*/ 58738 w 279400"/>
                <a:gd name="connsiteY22" fmla="*/ 80169 h 336550"/>
                <a:gd name="connsiteX23" fmla="*/ 138907 w 279400"/>
                <a:gd name="connsiteY23"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400" h="336550">
                  <a:moveTo>
                    <a:pt x="56671" y="192087"/>
                  </a:moveTo>
                  <a:cubicBezTo>
                    <a:pt x="56671" y="192087"/>
                    <a:pt x="56671" y="192087"/>
                    <a:pt x="224047" y="192087"/>
                  </a:cubicBezTo>
                  <a:cubicBezTo>
                    <a:pt x="254360" y="192087"/>
                    <a:pt x="279400" y="217269"/>
                    <a:pt x="279400" y="247752"/>
                  </a:cubicBezTo>
                  <a:cubicBezTo>
                    <a:pt x="279400" y="247752"/>
                    <a:pt x="279400" y="247752"/>
                    <a:pt x="279400" y="336550"/>
                  </a:cubicBezTo>
                  <a:cubicBezTo>
                    <a:pt x="279400" y="336550"/>
                    <a:pt x="279400" y="336550"/>
                    <a:pt x="176602" y="336550"/>
                  </a:cubicBezTo>
                  <a:cubicBezTo>
                    <a:pt x="176602" y="336550"/>
                    <a:pt x="176602" y="336550"/>
                    <a:pt x="158151" y="245101"/>
                  </a:cubicBezTo>
                  <a:cubicBezTo>
                    <a:pt x="158151" y="242450"/>
                    <a:pt x="154197" y="239800"/>
                    <a:pt x="151562" y="239800"/>
                  </a:cubicBezTo>
                  <a:cubicBezTo>
                    <a:pt x="151562" y="239800"/>
                    <a:pt x="151562" y="239800"/>
                    <a:pt x="167377" y="213293"/>
                  </a:cubicBezTo>
                  <a:cubicBezTo>
                    <a:pt x="167377" y="211967"/>
                    <a:pt x="167377" y="210642"/>
                    <a:pt x="167377" y="209317"/>
                  </a:cubicBezTo>
                  <a:cubicBezTo>
                    <a:pt x="166059" y="207991"/>
                    <a:pt x="164741" y="207991"/>
                    <a:pt x="163423" y="207991"/>
                  </a:cubicBezTo>
                  <a:cubicBezTo>
                    <a:pt x="163423" y="207991"/>
                    <a:pt x="163423" y="207991"/>
                    <a:pt x="121249" y="207991"/>
                  </a:cubicBezTo>
                  <a:cubicBezTo>
                    <a:pt x="119931" y="207991"/>
                    <a:pt x="118613" y="207991"/>
                    <a:pt x="118613" y="209317"/>
                  </a:cubicBezTo>
                  <a:cubicBezTo>
                    <a:pt x="117296" y="210642"/>
                    <a:pt x="117296" y="211967"/>
                    <a:pt x="118613" y="213293"/>
                  </a:cubicBezTo>
                  <a:cubicBezTo>
                    <a:pt x="118613" y="213293"/>
                    <a:pt x="118613" y="213293"/>
                    <a:pt x="134429" y="239800"/>
                  </a:cubicBezTo>
                  <a:cubicBezTo>
                    <a:pt x="130475" y="239800"/>
                    <a:pt x="127839" y="242450"/>
                    <a:pt x="126521" y="245101"/>
                  </a:cubicBezTo>
                  <a:cubicBezTo>
                    <a:pt x="126521" y="245101"/>
                    <a:pt x="126521" y="245101"/>
                    <a:pt x="110706" y="336550"/>
                  </a:cubicBezTo>
                  <a:cubicBezTo>
                    <a:pt x="110706" y="336550"/>
                    <a:pt x="110706" y="336550"/>
                    <a:pt x="0" y="336550"/>
                  </a:cubicBezTo>
                  <a:cubicBezTo>
                    <a:pt x="0" y="336550"/>
                    <a:pt x="0" y="336550"/>
                    <a:pt x="0" y="247752"/>
                  </a:cubicBezTo>
                  <a:cubicBezTo>
                    <a:pt x="0" y="217269"/>
                    <a:pt x="25040" y="192087"/>
                    <a:pt x="56671" y="192087"/>
                  </a:cubicBezTo>
                  <a:close/>
                  <a:moveTo>
                    <a:pt x="138907" y="0"/>
                  </a:moveTo>
                  <a:cubicBezTo>
                    <a:pt x="183183" y="0"/>
                    <a:pt x="219076" y="35893"/>
                    <a:pt x="219076" y="80169"/>
                  </a:cubicBezTo>
                  <a:cubicBezTo>
                    <a:pt x="219076" y="124445"/>
                    <a:pt x="183183" y="160338"/>
                    <a:pt x="138907" y="160338"/>
                  </a:cubicBezTo>
                  <a:cubicBezTo>
                    <a:pt x="94631" y="160338"/>
                    <a:pt x="58738" y="124445"/>
                    <a:pt x="58738" y="80169"/>
                  </a:cubicBezTo>
                  <a:cubicBezTo>
                    <a:pt x="58738" y="35893"/>
                    <a:pt x="94631" y="0"/>
                    <a:pt x="138907" y="0"/>
                  </a:cubicBezTo>
                  <a:close/>
                </a:path>
              </a:pathLst>
            </a:custGeom>
            <a:solidFill>
              <a:srgbClr val="4B94EF"/>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文本框 51"/>
            <p:cNvSpPr txBox="1"/>
            <p:nvPr/>
          </p:nvSpPr>
          <p:spPr>
            <a:xfrm>
              <a:off x="6761223" y="403161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此处添加答辩人姓名</a:t>
              </a:r>
            </a:p>
          </p:txBody>
        </p:sp>
        <p:sp>
          <p:nvSpPr>
            <p:cNvPr id="53" name="椭圆 52"/>
            <p:cNvSpPr/>
            <p:nvPr/>
          </p:nvSpPr>
          <p:spPr>
            <a:xfrm>
              <a:off x="6245169" y="392432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71" name="PA_组合 70"/>
          <p:cNvGrpSpPr/>
          <p:nvPr>
            <p:custDataLst>
              <p:tags r:id="rId13"/>
            </p:custDataLst>
          </p:nvPr>
        </p:nvGrpSpPr>
        <p:grpSpPr>
          <a:xfrm>
            <a:off x="8810427" y="3924328"/>
            <a:ext cx="2681601" cy="502299"/>
            <a:chOff x="8810427" y="3924328"/>
            <a:chExt cx="2681601" cy="502299"/>
          </a:xfrm>
        </p:grpSpPr>
        <p:sp>
          <p:nvSpPr>
            <p:cNvPr id="55" name="student-graduation-cap-shape_52041"/>
            <p:cNvSpPr>
              <a:spLocks noChangeAspect="1"/>
            </p:cNvSpPr>
            <p:nvPr/>
          </p:nvSpPr>
          <p:spPr bwMode="auto">
            <a:xfrm>
              <a:off x="8929173" y="4063483"/>
              <a:ext cx="264808" cy="233824"/>
            </a:xfrm>
            <a:custGeom>
              <a:avLst/>
              <a:gdLst>
                <a:gd name="connsiteX0" fmla="*/ 198438 w 331788"/>
                <a:gd name="connsiteY0" fmla="*/ 207244 h 292969"/>
                <a:gd name="connsiteX1" fmla="*/ 301626 w 331788"/>
                <a:gd name="connsiteY1" fmla="*/ 207244 h 292969"/>
                <a:gd name="connsiteX2" fmla="*/ 301626 w 331788"/>
                <a:gd name="connsiteY2" fmla="*/ 215182 h 292969"/>
                <a:gd name="connsiteX3" fmla="*/ 198438 w 331788"/>
                <a:gd name="connsiteY3" fmla="*/ 215182 h 292969"/>
                <a:gd name="connsiteX4" fmla="*/ 198438 w 331788"/>
                <a:gd name="connsiteY4" fmla="*/ 178669 h 292969"/>
                <a:gd name="connsiteX5" fmla="*/ 301626 w 331788"/>
                <a:gd name="connsiteY5" fmla="*/ 178669 h 292969"/>
                <a:gd name="connsiteX6" fmla="*/ 301626 w 331788"/>
                <a:gd name="connsiteY6" fmla="*/ 185019 h 292969"/>
                <a:gd name="connsiteX7" fmla="*/ 198438 w 331788"/>
                <a:gd name="connsiteY7" fmla="*/ 185019 h 292969"/>
                <a:gd name="connsiteX8" fmla="*/ 50800 w 331788"/>
                <a:gd name="connsiteY8" fmla="*/ 172319 h 292969"/>
                <a:gd name="connsiteX9" fmla="*/ 139700 w 331788"/>
                <a:gd name="connsiteY9" fmla="*/ 199306 h 292969"/>
                <a:gd name="connsiteX10" fmla="*/ 139700 w 331788"/>
                <a:gd name="connsiteY10" fmla="*/ 207244 h 292969"/>
                <a:gd name="connsiteX11" fmla="*/ 50800 w 331788"/>
                <a:gd name="connsiteY11" fmla="*/ 180256 h 292969"/>
                <a:gd name="connsiteX12" fmla="*/ 198438 w 331788"/>
                <a:gd name="connsiteY12" fmla="*/ 148506 h 292969"/>
                <a:gd name="connsiteX13" fmla="*/ 301626 w 331788"/>
                <a:gd name="connsiteY13" fmla="*/ 148506 h 292969"/>
                <a:gd name="connsiteX14" fmla="*/ 301626 w 331788"/>
                <a:gd name="connsiteY14" fmla="*/ 156444 h 292969"/>
                <a:gd name="connsiteX15" fmla="*/ 198438 w 331788"/>
                <a:gd name="connsiteY15" fmla="*/ 156444 h 292969"/>
                <a:gd name="connsiteX16" fmla="*/ 50800 w 331788"/>
                <a:gd name="connsiteY16" fmla="*/ 142156 h 292969"/>
                <a:gd name="connsiteX17" fmla="*/ 139700 w 331788"/>
                <a:gd name="connsiteY17" fmla="*/ 169143 h 292969"/>
                <a:gd name="connsiteX18" fmla="*/ 139700 w 331788"/>
                <a:gd name="connsiteY18" fmla="*/ 177081 h 292969"/>
                <a:gd name="connsiteX19" fmla="*/ 50800 w 331788"/>
                <a:gd name="connsiteY19" fmla="*/ 150093 h 292969"/>
                <a:gd name="connsiteX20" fmla="*/ 196850 w 331788"/>
                <a:gd name="connsiteY20" fmla="*/ 118344 h 292969"/>
                <a:gd name="connsiteX21" fmla="*/ 301625 w 331788"/>
                <a:gd name="connsiteY21" fmla="*/ 118344 h 292969"/>
                <a:gd name="connsiteX22" fmla="*/ 301625 w 331788"/>
                <a:gd name="connsiteY22" fmla="*/ 126282 h 292969"/>
                <a:gd name="connsiteX23" fmla="*/ 196850 w 331788"/>
                <a:gd name="connsiteY23" fmla="*/ 126282 h 292969"/>
                <a:gd name="connsiteX24" fmla="*/ 50800 w 331788"/>
                <a:gd name="connsiteY24" fmla="*/ 113581 h 292969"/>
                <a:gd name="connsiteX25" fmla="*/ 139700 w 331788"/>
                <a:gd name="connsiteY25" fmla="*/ 140568 h 292969"/>
                <a:gd name="connsiteX26" fmla="*/ 139700 w 331788"/>
                <a:gd name="connsiteY26" fmla="*/ 148506 h 292969"/>
                <a:gd name="connsiteX27" fmla="*/ 50800 w 331788"/>
                <a:gd name="connsiteY27" fmla="*/ 121518 h 292969"/>
                <a:gd name="connsiteX28" fmla="*/ 95250 w 331788"/>
                <a:gd name="connsiteY28" fmla="*/ 97706 h 292969"/>
                <a:gd name="connsiteX29" fmla="*/ 139700 w 331788"/>
                <a:gd name="connsiteY29" fmla="*/ 110406 h 292969"/>
                <a:gd name="connsiteX30" fmla="*/ 139700 w 331788"/>
                <a:gd name="connsiteY30" fmla="*/ 118344 h 292969"/>
                <a:gd name="connsiteX31" fmla="*/ 95250 w 331788"/>
                <a:gd name="connsiteY31" fmla="*/ 105643 h 292969"/>
                <a:gd name="connsiteX32" fmla="*/ 196850 w 331788"/>
                <a:gd name="connsiteY32" fmla="*/ 89769 h 292969"/>
                <a:gd name="connsiteX33" fmla="*/ 301625 w 331788"/>
                <a:gd name="connsiteY33" fmla="*/ 89769 h 292969"/>
                <a:gd name="connsiteX34" fmla="*/ 301625 w 331788"/>
                <a:gd name="connsiteY34" fmla="*/ 97707 h 292969"/>
                <a:gd name="connsiteX35" fmla="*/ 196850 w 331788"/>
                <a:gd name="connsiteY35" fmla="*/ 97707 h 292969"/>
                <a:gd name="connsiteX36" fmla="*/ 95250 w 331788"/>
                <a:gd name="connsiteY36" fmla="*/ 67544 h 292969"/>
                <a:gd name="connsiteX37" fmla="*/ 139700 w 331788"/>
                <a:gd name="connsiteY37" fmla="*/ 81831 h 292969"/>
                <a:gd name="connsiteX38" fmla="*/ 139700 w 331788"/>
                <a:gd name="connsiteY38" fmla="*/ 89769 h 292969"/>
                <a:gd name="connsiteX39" fmla="*/ 95250 w 331788"/>
                <a:gd name="connsiteY39" fmla="*/ 75481 h 292969"/>
                <a:gd name="connsiteX40" fmla="*/ 68263 w 331788"/>
                <a:gd name="connsiteY40" fmla="*/ 67544 h 292969"/>
                <a:gd name="connsiteX41" fmla="*/ 61913 w 331788"/>
                <a:gd name="connsiteY41" fmla="*/ 81832 h 292969"/>
                <a:gd name="connsiteX42" fmla="*/ 71438 w 331788"/>
                <a:gd name="connsiteY42" fmla="*/ 85007 h 292969"/>
                <a:gd name="connsiteX43" fmla="*/ 61913 w 331788"/>
                <a:gd name="connsiteY43" fmla="*/ 56431 h 292969"/>
                <a:gd name="connsiteX44" fmla="*/ 71438 w 331788"/>
                <a:gd name="connsiteY44" fmla="*/ 59606 h 292969"/>
                <a:gd name="connsiteX45" fmla="*/ 84138 w 331788"/>
                <a:gd name="connsiteY45" fmla="*/ 104056 h 292969"/>
                <a:gd name="connsiteX46" fmla="*/ 76200 w 331788"/>
                <a:gd name="connsiteY46" fmla="*/ 102468 h 292969"/>
                <a:gd name="connsiteX47" fmla="*/ 74613 w 331788"/>
                <a:gd name="connsiteY47" fmla="*/ 92943 h 292969"/>
                <a:gd name="connsiteX48" fmla="*/ 60325 w 331788"/>
                <a:gd name="connsiteY48" fmla="*/ 89768 h 292969"/>
                <a:gd name="connsiteX49" fmla="*/ 58737 w 331788"/>
                <a:gd name="connsiteY49" fmla="*/ 96118 h 292969"/>
                <a:gd name="connsiteX50" fmla="*/ 53975 w 331788"/>
                <a:gd name="connsiteY50" fmla="*/ 96118 h 292969"/>
                <a:gd name="connsiteX51" fmla="*/ 50800 w 331788"/>
                <a:gd name="connsiteY51" fmla="*/ 94531 h 292969"/>
                <a:gd name="connsiteX52" fmla="*/ 171450 w 331788"/>
                <a:gd name="connsiteY52" fmla="*/ 54844 h 292969"/>
                <a:gd name="connsiteX53" fmla="*/ 171450 w 331788"/>
                <a:gd name="connsiteY53" fmla="*/ 248519 h 292969"/>
                <a:gd name="connsiteX54" fmla="*/ 320675 w 331788"/>
                <a:gd name="connsiteY54" fmla="*/ 248519 h 292969"/>
                <a:gd name="connsiteX55" fmla="*/ 320675 w 331788"/>
                <a:gd name="connsiteY55" fmla="*/ 54844 h 292969"/>
                <a:gd name="connsiteX56" fmla="*/ 215900 w 331788"/>
                <a:gd name="connsiteY56" fmla="*/ 54844 h 292969"/>
                <a:gd name="connsiteX57" fmla="*/ 215900 w 331788"/>
                <a:gd name="connsiteY57" fmla="*/ 75481 h 292969"/>
                <a:gd name="connsiteX58" fmla="*/ 206375 w 331788"/>
                <a:gd name="connsiteY58" fmla="*/ 67544 h 292969"/>
                <a:gd name="connsiteX59" fmla="*/ 195262 w 331788"/>
                <a:gd name="connsiteY59" fmla="*/ 75481 h 292969"/>
                <a:gd name="connsiteX60" fmla="*/ 195262 w 331788"/>
                <a:gd name="connsiteY60" fmla="*/ 54844 h 292969"/>
                <a:gd name="connsiteX61" fmla="*/ 33338 w 331788"/>
                <a:gd name="connsiteY61" fmla="*/ 13569 h 292969"/>
                <a:gd name="connsiteX62" fmla="*/ 33338 w 331788"/>
                <a:gd name="connsiteY62" fmla="*/ 42144 h 292969"/>
                <a:gd name="connsiteX63" fmla="*/ 33338 w 331788"/>
                <a:gd name="connsiteY63" fmla="*/ 207244 h 292969"/>
                <a:gd name="connsiteX64" fmla="*/ 160338 w 331788"/>
                <a:gd name="connsiteY64" fmla="*/ 245344 h 292969"/>
                <a:gd name="connsiteX65" fmla="*/ 160338 w 331788"/>
                <a:gd name="connsiteY65" fmla="*/ 53256 h 292969"/>
                <a:gd name="connsiteX66" fmla="*/ 146050 w 331788"/>
                <a:gd name="connsiteY66" fmla="*/ 48494 h 292969"/>
                <a:gd name="connsiteX67" fmla="*/ 128588 w 331788"/>
                <a:gd name="connsiteY67" fmla="*/ 42144 h 292969"/>
                <a:gd name="connsiteX68" fmla="*/ 23329 w 331788"/>
                <a:gd name="connsiteY68" fmla="*/ 575 h 292969"/>
                <a:gd name="connsiteX69" fmla="*/ 28513 w 331788"/>
                <a:gd name="connsiteY69" fmla="*/ 575 h 292969"/>
                <a:gd name="connsiteX70" fmla="*/ 167190 w 331788"/>
                <a:gd name="connsiteY70" fmla="*/ 41975 h 292969"/>
                <a:gd name="connsiteX71" fmla="*/ 326604 w 331788"/>
                <a:gd name="connsiteY71" fmla="*/ 41975 h 292969"/>
                <a:gd name="connsiteX72" fmla="*/ 331788 w 331788"/>
                <a:gd name="connsiteY72" fmla="*/ 48444 h 292969"/>
                <a:gd name="connsiteX73" fmla="*/ 331788 w 331788"/>
                <a:gd name="connsiteY73" fmla="*/ 252862 h 292969"/>
                <a:gd name="connsiteX74" fmla="*/ 326604 w 331788"/>
                <a:gd name="connsiteY74" fmla="*/ 258037 h 292969"/>
                <a:gd name="connsiteX75" fmla="*/ 206072 w 331788"/>
                <a:gd name="connsiteY75" fmla="*/ 258037 h 292969"/>
                <a:gd name="connsiteX76" fmla="*/ 206072 w 331788"/>
                <a:gd name="connsiteY76" fmla="*/ 281325 h 292969"/>
                <a:gd name="connsiteX77" fmla="*/ 228104 w 331788"/>
                <a:gd name="connsiteY77" fmla="*/ 281325 h 292969"/>
                <a:gd name="connsiteX78" fmla="*/ 228104 w 331788"/>
                <a:gd name="connsiteY78" fmla="*/ 292969 h 292969"/>
                <a:gd name="connsiteX79" fmla="*/ 103684 w 331788"/>
                <a:gd name="connsiteY79" fmla="*/ 292969 h 292969"/>
                <a:gd name="connsiteX80" fmla="*/ 103684 w 331788"/>
                <a:gd name="connsiteY80" fmla="*/ 281325 h 292969"/>
                <a:gd name="connsiteX81" fmla="*/ 125716 w 331788"/>
                <a:gd name="connsiteY81" fmla="*/ 281325 h 292969"/>
                <a:gd name="connsiteX82" fmla="*/ 125716 w 331788"/>
                <a:gd name="connsiteY82" fmla="*/ 258037 h 292969"/>
                <a:gd name="connsiteX83" fmla="*/ 5184 w 331788"/>
                <a:gd name="connsiteY83" fmla="*/ 258037 h 292969"/>
                <a:gd name="connsiteX84" fmla="*/ 0 w 331788"/>
                <a:gd name="connsiteY84" fmla="*/ 252862 h 292969"/>
                <a:gd name="connsiteX85" fmla="*/ 0 w 331788"/>
                <a:gd name="connsiteY85" fmla="*/ 48444 h 292969"/>
                <a:gd name="connsiteX86" fmla="*/ 5184 w 331788"/>
                <a:gd name="connsiteY86" fmla="*/ 41975 h 292969"/>
                <a:gd name="connsiteX87" fmla="*/ 20737 w 331788"/>
                <a:gd name="connsiteY87" fmla="*/ 41975 h 292969"/>
                <a:gd name="connsiteX88" fmla="*/ 20737 w 331788"/>
                <a:gd name="connsiteY88" fmla="*/ 5750 h 292969"/>
                <a:gd name="connsiteX89" fmla="*/ 23329 w 331788"/>
                <a:gd name="connsiteY89" fmla="*/ 575 h 2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31788" h="292969">
                  <a:moveTo>
                    <a:pt x="198438" y="207244"/>
                  </a:moveTo>
                  <a:lnTo>
                    <a:pt x="301626" y="207244"/>
                  </a:lnTo>
                  <a:lnTo>
                    <a:pt x="301626" y="215182"/>
                  </a:lnTo>
                  <a:lnTo>
                    <a:pt x="198438" y="215182"/>
                  </a:lnTo>
                  <a:close/>
                  <a:moveTo>
                    <a:pt x="198438" y="178669"/>
                  </a:moveTo>
                  <a:lnTo>
                    <a:pt x="301626" y="178669"/>
                  </a:lnTo>
                  <a:lnTo>
                    <a:pt x="301626" y="185019"/>
                  </a:lnTo>
                  <a:lnTo>
                    <a:pt x="198438" y="185019"/>
                  </a:lnTo>
                  <a:close/>
                  <a:moveTo>
                    <a:pt x="50800" y="172319"/>
                  </a:moveTo>
                  <a:lnTo>
                    <a:pt x="139700" y="199306"/>
                  </a:lnTo>
                  <a:lnTo>
                    <a:pt x="139700" y="207244"/>
                  </a:lnTo>
                  <a:lnTo>
                    <a:pt x="50800" y="180256"/>
                  </a:lnTo>
                  <a:close/>
                  <a:moveTo>
                    <a:pt x="198438" y="148506"/>
                  </a:moveTo>
                  <a:lnTo>
                    <a:pt x="301626" y="148506"/>
                  </a:lnTo>
                  <a:lnTo>
                    <a:pt x="301626" y="156444"/>
                  </a:lnTo>
                  <a:lnTo>
                    <a:pt x="198438" y="156444"/>
                  </a:lnTo>
                  <a:close/>
                  <a:moveTo>
                    <a:pt x="50800" y="142156"/>
                  </a:moveTo>
                  <a:lnTo>
                    <a:pt x="139700" y="169143"/>
                  </a:lnTo>
                  <a:lnTo>
                    <a:pt x="139700" y="177081"/>
                  </a:lnTo>
                  <a:lnTo>
                    <a:pt x="50800" y="150093"/>
                  </a:lnTo>
                  <a:close/>
                  <a:moveTo>
                    <a:pt x="196850" y="118344"/>
                  </a:moveTo>
                  <a:lnTo>
                    <a:pt x="301625" y="118344"/>
                  </a:lnTo>
                  <a:lnTo>
                    <a:pt x="301625" y="126282"/>
                  </a:lnTo>
                  <a:lnTo>
                    <a:pt x="196850" y="126282"/>
                  </a:lnTo>
                  <a:close/>
                  <a:moveTo>
                    <a:pt x="50800" y="113581"/>
                  </a:moveTo>
                  <a:lnTo>
                    <a:pt x="139700" y="140568"/>
                  </a:lnTo>
                  <a:lnTo>
                    <a:pt x="139700" y="148506"/>
                  </a:lnTo>
                  <a:lnTo>
                    <a:pt x="50800" y="121518"/>
                  </a:lnTo>
                  <a:close/>
                  <a:moveTo>
                    <a:pt x="95250" y="97706"/>
                  </a:moveTo>
                  <a:lnTo>
                    <a:pt x="139700" y="110406"/>
                  </a:lnTo>
                  <a:lnTo>
                    <a:pt x="139700" y="118344"/>
                  </a:lnTo>
                  <a:lnTo>
                    <a:pt x="95250" y="105643"/>
                  </a:lnTo>
                  <a:close/>
                  <a:moveTo>
                    <a:pt x="196850" y="89769"/>
                  </a:moveTo>
                  <a:lnTo>
                    <a:pt x="301625" y="89769"/>
                  </a:lnTo>
                  <a:lnTo>
                    <a:pt x="301625" y="97707"/>
                  </a:lnTo>
                  <a:lnTo>
                    <a:pt x="196850" y="97707"/>
                  </a:lnTo>
                  <a:close/>
                  <a:moveTo>
                    <a:pt x="95250" y="67544"/>
                  </a:moveTo>
                  <a:lnTo>
                    <a:pt x="139700" y="81831"/>
                  </a:lnTo>
                  <a:lnTo>
                    <a:pt x="139700" y="89769"/>
                  </a:lnTo>
                  <a:lnTo>
                    <a:pt x="95250" y="75481"/>
                  </a:lnTo>
                  <a:close/>
                  <a:moveTo>
                    <a:pt x="68263" y="67544"/>
                  </a:moveTo>
                  <a:lnTo>
                    <a:pt x="61913" y="81832"/>
                  </a:lnTo>
                  <a:lnTo>
                    <a:pt x="71438" y="85007"/>
                  </a:lnTo>
                  <a:close/>
                  <a:moveTo>
                    <a:pt x="61913" y="56431"/>
                  </a:moveTo>
                  <a:lnTo>
                    <a:pt x="71438" y="59606"/>
                  </a:lnTo>
                  <a:lnTo>
                    <a:pt x="84138" y="104056"/>
                  </a:lnTo>
                  <a:lnTo>
                    <a:pt x="76200" y="102468"/>
                  </a:lnTo>
                  <a:lnTo>
                    <a:pt x="74613" y="92943"/>
                  </a:lnTo>
                  <a:lnTo>
                    <a:pt x="60325" y="89768"/>
                  </a:lnTo>
                  <a:lnTo>
                    <a:pt x="58737" y="96118"/>
                  </a:lnTo>
                  <a:lnTo>
                    <a:pt x="53975" y="96118"/>
                  </a:lnTo>
                  <a:lnTo>
                    <a:pt x="50800" y="94531"/>
                  </a:lnTo>
                  <a:close/>
                  <a:moveTo>
                    <a:pt x="171450" y="54844"/>
                  </a:moveTo>
                  <a:lnTo>
                    <a:pt x="171450" y="248519"/>
                  </a:lnTo>
                  <a:lnTo>
                    <a:pt x="320675" y="248519"/>
                  </a:lnTo>
                  <a:lnTo>
                    <a:pt x="320675" y="54844"/>
                  </a:lnTo>
                  <a:lnTo>
                    <a:pt x="215900" y="54844"/>
                  </a:lnTo>
                  <a:lnTo>
                    <a:pt x="215900" y="75481"/>
                  </a:lnTo>
                  <a:lnTo>
                    <a:pt x="206375" y="67544"/>
                  </a:lnTo>
                  <a:lnTo>
                    <a:pt x="195262" y="75481"/>
                  </a:lnTo>
                  <a:lnTo>
                    <a:pt x="195262" y="54844"/>
                  </a:lnTo>
                  <a:close/>
                  <a:moveTo>
                    <a:pt x="33338" y="13569"/>
                  </a:moveTo>
                  <a:lnTo>
                    <a:pt x="33338" y="42144"/>
                  </a:lnTo>
                  <a:lnTo>
                    <a:pt x="33338" y="207244"/>
                  </a:lnTo>
                  <a:lnTo>
                    <a:pt x="160338" y="245344"/>
                  </a:lnTo>
                  <a:lnTo>
                    <a:pt x="160338" y="53256"/>
                  </a:lnTo>
                  <a:lnTo>
                    <a:pt x="146050" y="48494"/>
                  </a:lnTo>
                  <a:lnTo>
                    <a:pt x="128588" y="42144"/>
                  </a:lnTo>
                  <a:close/>
                  <a:moveTo>
                    <a:pt x="23329" y="575"/>
                  </a:moveTo>
                  <a:cubicBezTo>
                    <a:pt x="24625" y="575"/>
                    <a:pt x="27217" y="-719"/>
                    <a:pt x="28513" y="575"/>
                  </a:cubicBezTo>
                  <a:cubicBezTo>
                    <a:pt x="28513" y="575"/>
                    <a:pt x="28513" y="575"/>
                    <a:pt x="167190" y="41975"/>
                  </a:cubicBezTo>
                  <a:cubicBezTo>
                    <a:pt x="167190" y="41975"/>
                    <a:pt x="167190" y="41975"/>
                    <a:pt x="326604" y="41975"/>
                  </a:cubicBezTo>
                  <a:cubicBezTo>
                    <a:pt x="329196" y="41975"/>
                    <a:pt x="331788" y="44563"/>
                    <a:pt x="331788" y="48444"/>
                  </a:cubicBezTo>
                  <a:cubicBezTo>
                    <a:pt x="331788" y="48444"/>
                    <a:pt x="331788" y="48444"/>
                    <a:pt x="331788" y="252862"/>
                  </a:cubicBezTo>
                  <a:cubicBezTo>
                    <a:pt x="331788" y="255450"/>
                    <a:pt x="329196" y="258037"/>
                    <a:pt x="326604" y="258037"/>
                  </a:cubicBezTo>
                  <a:cubicBezTo>
                    <a:pt x="326604" y="258037"/>
                    <a:pt x="326604" y="258037"/>
                    <a:pt x="206072" y="258037"/>
                  </a:cubicBezTo>
                  <a:cubicBezTo>
                    <a:pt x="206072" y="258037"/>
                    <a:pt x="206072" y="258037"/>
                    <a:pt x="206072" y="281325"/>
                  </a:cubicBezTo>
                  <a:cubicBezTo>
                    <a:pt x="206072" y="281325"/>
                    <a:pt x="206072" y="281325"/>
                    <a:pt x="228104" y="281325"/>
                  </a:cubicBezTo>
                  <a:cubicBezTo>
                    <a:pt x="228104" y="281325"/>
                    <a:pt x="228104" y="281325"/>
                    <a:pt x="228104" y="292969"/>
                  </a:cubicBezTo>
                  <a:cubicBezTo>
                    <a:pt x="228104" y="292969"/>
                    <a:pt x="228104" y="292969"/>
                    <a:pt x="103684" y="292969"/>
                  </a:cubicBezTo>
                  <a:cubicBezTo>
                    <a:pt x="103684" y="292969"/>
                    <a:pt x="103684" y="292969"/>
                    <a:pt x="103684" y="281325"/>
                  </a:cubicBezTo>
                  <a:cubicBezTo>
                    <a:pt x="103684" y="281325"/>
                    <a:pt x="103684" y="281325"/>
                    <a:pt x="125716" y="281325"/>
                  </a:cubicBezTo>
                  <a:cubicBezTo>
                    <a:pt x="125716" y="281325"/>
                    <a:pt x="125716" y="281325"/>
                    <a:pt x="125716" y="258037"/>
                  </a:cubicBezTo>
                  <a:cubicBezTo>
                    <a:pt x="125716" y="258037"/>
                    <a:pt x="125716" y="258037"/>
                    <a:pt x="5184" y="258037"/>
                  </a:cubicBezTo>
                  <a:cubicBezTo>
                    <a:pt x="2592" y="258037"/>
                    <a:pt x="0" y="255450"/>
                    <a:pt x="0" y="252862"/>
                  </a:cubicBezTo>
                  <a:cubicBezTo>
                    <a:pt x="0" y="252862"/>
                    <a:pt x="0" y="252862"/>
                    <a:pt x="0" y="48444"/>
                  </a:cubicBezTo>
                  <a:cubicBezTo>
                    <a:pt x="0" y="44563"/>
                    <a:pt x="2592" y="41975"/>
                    <a:pt x="5184" y="41975"/>
                  </a:cubicBezTo>
                  <a:cubicBezTo>
                    <a:pt x="5184" y="41975"/>
                    <a:pt x="5184" y="41975"/>
                    <a:pt x="20737" y="41975"/>
                  </a:cubicBezTo>
                  <a:cubicBezTo>
                    <a:pt x="20737" y="41975"/>
                    <a:pt x="20737" y="41975"/>
                    <a:pt x="20737" y="5750"/>
                  </a:cubicBezTo>
                  <a:cubicBezTo>
                    <a:pt x="20737" y="4456"/>
                    <a:pt x="22033" y="1868"/>
                    <a:pt x="23329" y="575"/>
                  </a:cubicBezTo>
                  <a:close/>
                </a:path>
              </a:pathLst>
            </a:custGeom>
            <a:solidFill>
              <a:srgbClr val="4B94EF"/>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文本框 55"/>
            <p:cNvSpPr txBox="1"/>
            <p:nvPr/>
          </p:nvSpPr>
          <p:spPr>
            <a:xfrm>
              <a:off x="9326481" y="403161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此处添加答辩班级</a:t>
              </a:r>
            </a:p>
          </p:txBody>
        </p:sp>
        <p:sp>
          <p:nvSpPr>
            <p:cNvPr id="57" name="椭圆 56"/>
            <p:cNvSpPr/>
            <p:nvPr/>
          </p:nvSpPr>
          <p:spPr>
            <a:xfrm>
              <a:off x="8810427" y="392432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73" name="PA_组合 72"/>
          <p:cNvGrpSpPr/>
          <p:nvPr>
            <p:custDataLst>
              <p:tags r:id="rId14"/>
            </p:custDataLst>
          </p:nvPr>
        </p:nvGrpSpPr>
        <p:grpSpPr>
          <a:xfrm>
            <a:off x="6245169" y="4674698"/>
            <a:ext cx="2681601" cy="502299"/>
            <a:chOff x="6245169" y="4674698"/>
            <a:chExt cx="2681601" cy="502299"/>
          </a:xfrm>
        </p:grpSpPr>
        <p:sp>
          <p:nvSpPr>
            <p:cNvPr id="65" name="student-graduation-cap-shape_52041"/>
            <p:cNvSpPr>
              <a:spLocks noChangeAspect="1"/>
            </p:cNvSpPr>
            <p:nvPr/>
          </p:nvSpPr>
          <p:spPr bwMode="auto">
            <a:xfrm>
              <a:off x="6363916" y="4812936"/>
              <a:ext cx="264806" cy="235662"/>
            </a:xfrm>
            <a:custGeom>
              <a:avLst/>
              <a:gdLst>
                <a:gd name="connsiteX0" fmla="*/ 276225 w 331788"/>
                <a:gd name="connsiteY0" fmla="*/ 217487 h 295275"/>
                <a:gd name="connsiteX1" fmla="*/ 314325 w 331788"/>
                <a:gd name="connsiteY1" fmla="*/ 256381 h 295275"/>
                <a:gd name="connsiteX2" fmla="*/ 276225 w 331788"/>
                <a:gd name="connsiteY2" fmla="*/ 295275 h 295275"/>
                <a:gd name="connsiteX3" fmla="*/ 238125 w 331788"/>
                <a:gd name="connsiteY3" fmla="*/ 256381 h 295275"/>
                <a:gd name="connsiteX4" fmla="*/ 276225 w 331788"/>
                <a:gd name="connsiteY4" fmla="*/ 217487 h 295275"/>
                <a:gd name="connsiteX5" fmla="*/ 166687 w 331788"/>
                <a:gd name="connsiteY5" fmla="*/ 217487 h 295275"/>
                <a:gd name="connsiteX6" fmla="*/ 204787 w 331788"/>
                <a:gd name="connsiteY6" fmla="*/ 256381 h 295275"/>
                <a:gd name="connsiteX7" fmla="*/ 166687 w 331788"/>
                <a:gd name="connsiteY7" fmla="*/ 295275 h 295275"/>
                <a:gd name="connsiteX8" fmla="*/ 128587 w 331788"/>
                <a:gd name="connsiteY8" fmla="*/ 256381 h 295275"/>
                <a:gd name="connsiteX9" fmla="*/ 166687 w 331788"/>
                <a:gd name="connsiteY9" fmla="*/ 217487 h 295275"/>
                <a:gd name="connsiteX10" fmla="*/ 55562 w 331788"/>
                <a:gd name="connsiteY10" fmla="*/ 217487 h 295275"/>
                <a:gd name="connsiteX11" fmla="*/ 93662 w 331788"/>
                <a:gd name="connsiteY11" fmla="*/ 256381 h 295275"/>
                <a:gd name="connsiteX12" fmla="*/ 55562 w 331788"/>
                <a:gd name="connsiteY12" fmla="*/ 295275 h 295275"/>
                <a:gd name="connsiteX13" fmla="*/ 17462 w 331788"/>
                <a:gd name="connsiteY13" fmla="*/ 256381 h 295275"/>
                <a:gd name="connsiteX14" fmla="*/ 55562 w 331788"/>
                <a:gd name="connsiteY14" fmla="*/ 217487 h 295275"/>
                <a:gd name="connsiteX15" fmla="*/ 255587 w 331788"/>
                <a:gd name="connsiteY15" fmla="*/ 174625 h 295275"/>
                <a:gd name="connsiteX16" fmla="*/ 263525 w 331788"/>
                <a:gd name="connsiteY16" fmla="*/ 174625 h 295275"/>
                <a:gd name="connsiteX17" fmla="*/ 263525 w 331788"/>
                <a:gd name="connsiteY17" fmla="*/ 192088 h 295275"/>
                <a:gd name="connsiteX18" fmla="*/ 255587 w 331788"/>
                <a:gd name="connsiteY18" fmla="*/ 192088 h 295275"/>
                <a:gd name="connsiteX19" fmla="*/ 259556 w 331788"/>
                <a:gd name="connsiteY19" fmla="*/ 19050 h 295275"/>
                <a:gd name="connsiteX20" fmla="*/ 227012 w 331788"/>
                <a:gd name="connsiteY20" fmla="*/ 51594 h 295275"/>
                <a:gd name="connsiteX21" fmla="*/ 259556 w 331788"/>
                <a:gd name="connsiteY21" fmla="*/ 84138 h 295275"/>
                <a:gd name="connsiteX22" fmla="*/ 292100 w 331788"/>
                <a:gd name="connsiteY22" fmla="*/ 51594 h 295275"/>
                <a:gd name="connsiteX23" fmla="*/ 259556 w 331788"/>
                <a:gd name="connsiteY23" fmla="*/ 19050 h 295275"/>
                <a:gd name="connsiteX24" fmla="*/ 0 w 331788"/>
                <a:gd name="connsiteY24" fmla="*/ 0 h 295275"/>
                <a:gd name="connsiteX25" fmla="*/ 331788 w 331788"/>
                <a:gd name="connsiteY25" fmla="*/ 0 h 295275"/>
                <a:gd name="connsiteX26" fmla="*/ 331788 w 331788"/>
                <a:gd name="connsiteY26" fmla="*/ 192088 h 295275"/>
                <a:gd name="connsiteX27" fmla="*/ 287338 w 331788"/>
                <a:gd name="connsiteY27" fmla="*/ 192088 h 295275"/>
                <a:gd name="connsiteX28" fmla="*/ 287338 w 331788"/>
                <a:gd name="connsiteY28" fmla="*/ 161925 h 295275"/>
                <a:gd name="connsiteX29" fmla="*/ 288926 w 331788"/>
                <a:gd name="connsiteY29" fmla="*/ 161925 h 295275"/>
                <a:gd name="connsiteX30" fmla="*/ 290513 w 331788"/>
                <a:gd name="connsiteY30" fmla="*/ 150813 h 295275"/>
                <a:gd name="connsiteX31" fmla="*/ 300038 w 331788"/>
                <a:gd name="connsiteY31" fmla="*/ 150813 h 295275"/>
                <a:gd name="connsiteX32" fmla="*/ 298451 w 331788"/>
                <a:gd name="connsiteY32" fmla="*/ 90488 h 295275"/>
                <a:gd name="connsiteX33" fmla="*/ 273051 w 331788"/>
                <a:gd name="connsiteY33" fmla="*/ 87313 h 295275"/>
                <a:gd name="connsiteX34" fmla="*/ 261938 w 331788"/>
                <a:gd name="connsiteY34" fmla="*/ 103188 h 295275"/>
                <a:gd name="connsiteX35" fmla="*/ 247651 w 331788"/>
                <a:gd name="connsiteY35" fmla="*/ 87313 h 295275"/>
                <a:gd name="connsiteX36" fmla="*/ 171450 w 331788"/>
                <a:gd name="connsiteY36" fmla="*/ 87313 h 295275"/>
                <a:gd name="connsiteX37" fmla="*/ 171450 w 331788"/>
                <a:gd name="connsiteY37" fmla="*/ 104775 h 295275"/>
                <a:gd name="connsiteX38" fmla="*/ 227013 w 331788"/>
                <a:gd name="connsiteY38" fmla="*/ 104775 h 295275"/>
                <a:gd name="connsiteX39" fmla="*/ 230188 w 331788"/>
                <a:gd name="connsiteY39" fmla="*/ 161925 h 295275"/>
                <a:gd name="connsiteX40" fmla="*/ 233363 w 331788"/>
                <a:gd name="connsiteY40" fmla="*/ 161925 h 295275"/>
                <a:gd name="connsiteX41" fmla="*/ 233363 w 331788"/>
                <a:gd name="connsiteY41" fmla="*/ 192088 h 295275"/>
                <a:gd name="connsiteX42" fmla="*/ 0 w 331788"/>
                <a:gd name="connsiteY42" fmla="*/ 1920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1788" h="295275">
                  <a:moveTo>
                    <a:pt x="276225" y="217487"/>
                  </a:moveTo>
                  <a:cubicBezTo>
                    <a:pt x="297267" y="217487"/>
                    <a:pt x="314325" y="234900"/>
                    <a:pt x="314325" y="256381"/>
                  </a:cubicBezTo>
                  <a:cubicBezTo>
                    <a:pt x="314325" y="277862"/>
                    <a:pt x="297267" y="295275"/>
                    <a:pt x="276225" y="295275"/>
                  </a:cubicBezTo>
                  <a:cubicBezTo>
                    <a:pt x="255183" y="295275"/>
                    <a:pt x="238125" y="277862"/>
                    <a:pt x="238125" y="256381"/>
                  </a:cubicBezTo>
                  <a:cubicBezTo>
                    <a:pt x="238125" y="234900"/>
                    <a:pt x="255183" y="217487"/>
                    <a:pt x="276225" y="217487"/>
                  </a:cubicBezTo>
                  <a:close/>
                  <a:moveTo>
                    <a:pt x="166687" y="217487"/>
                  </a:moveTo>
                  <a:cubicBezTo>
                    <a:pt x="187729" y="217487"/>
                    <a:pt x="204787" y="234900"/>
                    <a:pt x="204787" y="256381"/>
                  </a:cubicBezTo>
                  <a:cubicBezTo>
                    <a:pt x="204787" y="277862"/>
                    <a:pt x="187729" y="295275"/>
                    <a:pt x="166687" y="295275"/>
                  </a:cubicBezTo>
                  <a:cubicBezTo>
                    <a:pt x="145645" y="295275"/>
                    <a:pt x="128587" y="277862"/>
                    <a:pt x="128587" y="256381"/>
                  </a:cubicBezTo>
                  <a:cubicBezTo>
                    <a:pt x="128587" y="234900"/>
                    <a:pt x="145645" y="217487"/>
                    <a:pt x="166687" y="217487"/>
                  </a:cubicBezTo>
                  <a:close/>
                  <a:moveTo>
                    <a:pt x="55562" y="217487"/>
                  </a:moveTo>
                  <a:cubicBezTo>
                    <a:pt x="76604" y="217487"/>
                    <a:pt x="93662" y="234900"/>
                    <a:pt x="93662" y="256381"/>
                  </a:cubicBezTo>
                  <a:cubicBezTo>
                    <a:pt x="93662" y="277862"/>
                    <a:pt x="76604" y="295275"/>
                    <a:pt x="55562" y="295275"/>
                  </a:cubicBezTo>
                  <a:cubicBezTo>
                    <a:pt x="34520" y="295275"/>
                    <a:pt x="17462" y="277862"/>
                    <a:pt x="17462" y="256381"/>
                  </a:cubicBezTo>
                  <a:cubicBezTo>
                    <a:pt x="17462" y="234900"/>
                    <a:pt x="34520" y="217487"/>
                    <a:pt x="55562" y="217487"/>
                  </a:cubicBezTo>
                  <a:close/>
                  <a:moveTo>
                    <a:pt x="255587" y="174625"/>
                  </a:moveTo>
                  <a:lnTo>
                    <a:pt x="263525" y="174625"/>
                  </a:lnTo>
                  <a:lnTo>
                    <a:pt x="263525" y="192088"/>
                  </a:lnTo>
                  <a:lnTo>
                    <a:pt x="255587" y="192088"/>
                  </a:lnTo>
                  <a:close/>
                  <a:moveTo>
                    <a:pt x="259556" y="19050"/>
                  </a:moveTo>
                  <a:cubicBezTo>
                    <a:pt x="241582" y="19050"/>
                    <a:pt x="227012" y="33620"/>
                    <a:pt x="227012" y="51594"/>
                  </a:cubicBezTo>
                  <a:cubicBezTo>
                    <a:pt x="227012" y="69568"/>
                    <a:pt x="241582" y="84138"/>
                    <a:pt x="259556" y="84138"/>
                  </a:cubicBezTo>
                  <a:cubicBezTo>
                    <a:pt x="277530" y="84138"/>
                    <a:pt x="292100" y="69568"/>
                    <a:pt x="292100" y="51594"/>
                  </a:cubicBezTo>
                  <a:cubicBezTo>
                    <a:pt x="292100" y="33620"/>
                    <a:pt x="277530" y="19050"/>
                    <a:pt x="259556" y="19050"/>
                  </a:cubicBezTo>
                  <a:close/>
                  <a:moveTo>
                    <a:pt x="0" y="0"/>
                  </a:moveTo>
                  <a:lnTo>
                    <a:pt x="331788" y="0"/>
                  </a:lnTo>
                  <a:lnTo>
                    <a:pt x="331788" y="192088"/>
                  </a:lnTo>
                  <a:lnTo>
                    <a:pt x="287338" y="192088"/>
                  </a:lnTo>
                  <a:lnTo>
                    <a:pt x="287338" y="161925"/>
                  </a:lnTo>
                  <a:lnTo>
                    <a:pt x="288926" y="161925"/>
                  </a:lnTo>
                  <a:lnTo>
                    <a:pt x="290513" y="150813"/>
                  </a:lnTo>
                  <a:lnTo>
                    <a:pt x="300038" y="150813"/>
                  </a:lnTo>
                  <a:lnTo>
                    <a:pt x="298451" y="90488"/>
                  </a:lnTo>
                  <a:lnTo>
                    <a:pt x="273051" y="87313"/>
                  </a:lnTo>
                  <a:lnTo>
                    <a:pt x="261938" y="103188"/>
                  </a:lnTo>
                  <a:lnTo>
                    <a:pt x="247651" y="87313"/>
                  </a:lnTo>
                  <a:lnTo>
                    <a:pt x="171450" y="87313"/>
                  </a:lnTo>
                  <a:lnTo>
                    <a:pt x="171450" y="104775"/>
                  </a:lnTo>
                  <a:lnTo>
                    <a:pt x="227013" y="104775"/>
                  </a:lnTo>
                  <a:lnTo>
                    <a:pt x="230188" y="161925"/>
                  </a:lnTo>
                  <a:lnTo>
                    <a:pt x="233363" y="161925"/>
                  </a:lnTo>
                  <a:lnTo>
                    <a:pt x="233363" y="192088"/>
                  </a:lnTo>
                  <a:lnTo>
                    <a:pt x="0" y="192088"/>
                  </a:lnTo>
                  <a:close/>
                </a:path>
              </a:pathLst>
            </a:custGeom>
            <a:solidFill>
              <a:srgbClr val="4B94E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文本框 59"/>
            <p:cNvSpPr txBox="1"/>
            <p:nvPr/>
          </p:nvSpPr>
          <p:spPr>
            <a:xfrm>
              <a:off x="6761223" y="478198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此处添加答辩人老师</a:t>
              </a:r>
            </a:p>
          </p:txBody>
        </p:sp>
        <p:sp>
          <p:nvSpPr>
            <p:cNvPr id="61" name="椭圆 60"/>
            <p:cNvSpPr/>
            <p:nvPr/>
          </p:nvSpPr>
          <p:spPr>
            <a:xfrm>
              <a:off x="6245169" y="467469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72" name="PA_组合 71"/>
          <p:cNvGrpSpPr/>
          <p:nvPr>
            <p:custDataLst>
              <p:tags r:id="rId15"/>
            </p:custDataLst>
          </p:nvPr>
        </p:nvGrpSpPr>
        <p:grpSpPr>
          <a:xfrm>
            <a:off x="8810427" y="4674698"/>
            <a:ext cx="2681601" cy="502299"/>
            <a:chOff x="8810427" y="4674698"/>
            <a:chExt cx="2681601" cy="502299"/>
          </a:xfrm>
        </p:grpSpPr>
        <p:sp>
          <p:nvSpPr>
            <p:cNvPr id="66" name="student-graduation-cap-shape_52041"/>
            <p:cNvSpPr>
              <a:spLocks noChangeAspect="1"/>
            </p:cNvSpPr>
            <p:nvPr/>
          </p:nvSpPr>
          <p:spPr bwMode="auto">
            <a:xfrm>
              <a:off x="8933544" y="4798361"/>
              <a:ext cx="256066" cy="264808"/>
            </a:xfrm>
            <a:custGeom>
              <a:avLst/>
              <a:gdLst>
                <a:gd name="connsiteX0" fmla="*/ 233363 w 325438"/>
                <a:gd name="connsiteY0" fmla="*/ 249238 h 336550"/>
                <a:gd name="connsiteX1" fmla="*/ 279401 w 325438"/>
                <a:gd name="connsiteY1" fmla="*/ 249238 h 336550"/>
                <a:gd name="connsiteX2" fmla="*/ 279401 w 325438"/>
                <a:gd name="connsiteY2" fmla="*/ 290513 h 336550"/>
                <a:gd name="connsiteX3" fmla="*/ 233363 w 325438"/>
                <a:gd name="connsiteY3" fmla="*/ 290513 h 336550"/>
                <a:gd name="connsiteX4" fmla="*/ 171450 w 325438"/>
                <a:gd name="connsiteY4" fmla="*/ 249238 h 336550"/>
                <a:gd name="connsiteX5" fmla="*/ 217488 w 325438"/>
                <a:gd name="connsiteY5" fmla="*/ 249238 h 336550"/>
                <a:gd name="connsiteX6" fmla="*/ 217488 w 325438"/>
                <a:gd name="connsiteY6" fmla="*/ 290513 h 336550"/>
                <a:gd name="connsiteX7" fmla="*/ 171450 w 325438"/>
                <a:gd name="connsiteY7" fmla="*/ 290513 h 336550"/>
                <a:gd name="connsiteX8" fmla="*/ 107950 w 325438"/>
                <a:gd name="connsiteY8" fmla="*/ 249238 h 336550"/>
                <a:gd name="connsiteX9" fmla="*/ 155575 w 325438"/>
                <a:gd name="connsiteY9" fmla="*/ 249238 h 336550"/>
                <a:gd name="connsiteX10" fmla="*/ 155575 w 325438"/>
                <a:gd name="connsiteY10" fmla="*/ 290513 h 336550"/>
                <a:gd name="connsiteX11" fmla="*/ 107950 w 325438"/>
                <a:gd name="connsiteY11" fmla="*/ 290513 h 336550"/>
                <a:gd name="connsiteX12" fmla="*/ 46038 w 325438"/>
                <a:gd name="connsiteY12" fmla="*/ 249238 h 336550"/>
                <a:gd name="connsiteX13" fmla="*/ 93663 w 325438"/>
                <a:gd name="connsiteY13" fmla="*/ 249238 h 336550"/>
                <a:gd name="connsiteX14" fmla="*/ 93663 w 325438"/>
                <a:gd name="connsiteY14" fmla="*/ 290513 h 336550"/>
                <a:gd name="connsiteX15" fmla="*/ 46038 w 325438"/>
                <a:gd name="connsiteY15" fmla="*/ 290513 h 336550"/>
                <a:gd name="connsiteX16" fmla="*/ 233363 w 325438"/>
                <a:gd name="connsiteY16" fmla="*/ 195263 h 336550"/>
                <a:gd name="connsiteX17" fmla="*/ 279401 w 325438"/>
                <a:gd name="connsiteY17" fmla="*/ 195263 h 336550"/>
                <a:gd name="connsiteX18" fmla="*/ 279401 w 325438"/>
                <a:gd name="connsiteY18" fmla="*/ 234951 h 336550"/>
                <a:gd name="connsiteX19" fmla="*/ 233363 w 325438"/>
                <a:gd name="connsiteY19" fmla="*/ 234951 h 336550"/>
                <a:gd name="connsiteX20" fmla="*/ 171450 w 325438"/>
                <a:gd name="connsiteY20" fmla="*/ 195263 h 336550"/>
                <a:gd name="connsiteX21" fmla="*/ 217488 w 325438"/>
                <a:gd name="connsiteY21" fmla="*/ 195263 h 336550"/>
                <a:gd name="connsiteX22" fmla="*/ 217488 w 325438"/>
                <a:gd name="connsiteY22" fmla="*/ 234951 h 336550"/>
                <a:gd name="connsiteX23" fmla="*/ 171450 w 325438"/>
                <a:gd name="connsiteY23" fmla="*/ 234951 h 336550"/>
                <a:gd name="connsiteX24" fmla="*/ 107950 w 325438"/>
                <a:gd name="connsiteY24" fmla="*/ 195263 h 336550"/>
                <a:gd name="connsiteX25" fmla="*/ 155575 w 325438"/>
                <a:gd name="connsiteY25" fmla="*/ 195263 h 336550"/>
                <a:gd name="connsiteX26" fmla="*/ 155575 w 325438"/>
                <a:gd name="connsiteY26" fmla="*/ 234951 h 336550"/>
                <a:gd name="connsiteX27" fmla="*/ 107950 w 325438"/>
                <a:gd name="connsiteY27" fmla="*/ 234951 h 336550"/>
                <a:gd name="connsiteX28" fmla="*/ 46038 w 325438"/>
                <a:gd name="connsiteY28" fmla="*/ 195263 h 336550"/>
                <a:gd name="connsiteX29" fmla="*/ 93663 w 325438"/>
                <a:gd name="connsiteY29" fmla="*/ 195263 h 336550"/>
                <a:gd name="connsiteX30" fmla="*/ 93663 w 325438"/>
                <a:gd name="connsiteY30" fmla="*/ 234951 h 336550"/>
                <a:gd name="connsiteX31" fmla="*/ 46038 w 325438"/>
                <a:gd name="connsiteY31" fmla="*/ 234951 h 336550"/>
                <a:gd name="connsiteX32" fmla="*/ 233363 w 325438"/>
                <a:gd name="connsiteY32" fmla="*/ 139700 h 336550"/>
                <a:gd name="connsiteX33" fmla="*/ 279401 w 325438"/>
                <a:gd name="connsiteY33" fmla="*/ 139700 h 336550"/>
                <a:gd name="connsiteX34" fmla="*/ 279401 w 325438"/>
                <a:gd name="connsiteY34" fmla="*/ 180975 h 336550"/>
                <a:gd name="connsiteX35" fmla="*/ 233363 w 325438"/>
                <a:gd name="connsiteY35" fmla="*/ 180975 h 336550"/>
                <a:gd name="connsiteX36" fmla="*/ 171450 w 325438"/>
                <a:gd name="connsiteY36" fmla="*/ 139700 h 336550"/>
                <a:gd name="connsiteX37" fmla="*/ 217488 w 325438"/>
                <a:gd name="connsiteY37" fmla="*/ 139700 h 336550"/>
                <a:gd name="connsiteX38" fmla="*/ 217488 w 325438"/>
                <a:gd name="connsiteY38" fmla="*/ 180975 h 336550"/>
                <a:gd name="connsiteX39" fmla="*/ 171450 w 325438"/>
                <a:gd name="connsiteY39" fmla="*/ 180975 h 336550"/>
                <a:gd name="connsiteX40" fmla="*/ 107950 w 325438"/>
                <a:gd name="connsiteY40" fmla="*/ 139700 h 336550"/>
                <a:gd name="connsiteX41" fmla="*/ 155575 w 325438"/>
                <a:gd name="connsiteY41" fmla="*/ 139700 h 336550"/>
                <a:gd name="connsiteX42" fmla="*/ 155575 w 325438"/>
                <a:gd name="connsiteY42" fmla="*/ 180975 h 336550"/>
                <a:gd name="connsiteX43" fmla="*/ 107950 w 325438"/>
                <a:gd name="connsiteY43" fmla="*/ 180975 h 336550"/>
                <a:gd name="connsiteX44" fmla="*/ 49167 w 325438"/>
                <a:gd name="connsiteY44" fmla="*/ 38100 h 336550"/>
                <a:gd name="connsiteX45" fmla="*/ 25400 w 325438"/>
                <a:gd name="connsiteY45" fmla="*/ 61753 h 336550"/>
                <a:gd name="connsiteX46" fmla="*/ 25400 w 325438"/>
                <a:gd name="connsiteY46" fmla="*/ 289085 h 336550"/>
                <a:gd name="connsiteX47" fmla="*/ 49167 w 325438"/>
                <a:gd name="connsiteY47" fmla="*/ 312738 h 336550"/>
                <a:gd name="connsiteX48" fmla="*/ 276271 w 325438"/>
                <a:gd name="connsiteY48" fmla="*/ 312738 h 336550"/>
                <a:gd name="connsiteX49" fmla="*/ 300038 w 325438"/>
                <a:gd name="connsiteY49" fmla="*/ 289085 h 336550"/>
                <a:gd name="connsiteX50" fmla="*/ 300038 w 325438"/>
                <a:gd name="connsiteY50" fmla="*/ 61753 h 336550"/>
                <a:gd name="connsiteX51" fmla="*/ 276271 w 325438"/>
                <a:gd name="connsiteY51" fmla="*/ 38100 h 336550"/>
                <a:gd name="connsiteX52" fmla="*/ 269669 w 325438"/>
                <a:gd name="connsiteY52" fmla="*/ 38100 h 336550"/>
                <a:gd name="connsiteX53" fmla="*/ 269669 w 325438"/>
                <a:gd name="connsiteY53" fmla="*/ 63067 h 336550"/>
                <a:gd name="connsiteX54" fmla="*/ 276271 w 325438"/>
                <a:gd name="connsiteY54" fmla="*/ 74894 h 336550"/>
                <a:gd name="connsiteX55" fmla="*/ 260427 w 325438"/>
                <a:gd name="connsiteY55" fmla="*/ 90662 h 336550"/>
                <a:gd name="connsiteX56" fmla="*/ 244582 w 325438"/>
                <a:gd name="connsiteY56" fmla="*/ 74894 h 336550"/>
                <a:gd name="connsiteX57" fmla="*/ 249864 w 325438"/>
                <a:gd name="connsiteY57" fmla="*/ 63067 h 336550"/>
                <a:gd name="connsiteX58" fmla="*/ 249864 w 325438"/>
                <a:gd name="connsiteY58" fmla="*/ 38100 h 336550"/>
                <a:gd name="connsiteX59" fmla="*/ 231379 w 325438"/>
                <a:gd name="connsiteY59" fmla="*/ 38100 h 336550"/>
                <a:gd name="connsiteX60" fmla="*/ 231379 w 325438"/>
                <a:gd name="connsiteY60" fmla="*/ 63067 h 336550"/>
                <a:gd name="connsiteX61" fmla="*/ 236660 w 325438"/>
                <a:gd name="connsiteY61" fmla="*/ 74894 h 336550"/>
                <a:gd name="connsiteX62" fmla="*/ 220816 w 325438"/>
                <a:gd name="connsiteY62" fmla="*/ 90662 h 336550"/>
                <a:gd name="connsiteX63" fmla="*/ 204971 w 325438"/>
                <a:gd name="connsiteY63" fmla="*/ 74894 h 336550"/>
                <a:gd name="connsiteX64" fmla="*/ 210253 w 325438"/>
                <a:gd name="connsiteY64" fmla="*/ 63067 h 336550"/>
                <a:gd name="connsiteX65" fmla="*/ 210253 w 325438"/>
                <a:gd name="connsiteY65" fmla="*/ 38100 h 336550"/>
                <a:gd name="connsiteX66" fmla="*/ 191767 w 325438"/>
                <a:gd name="connsiteY66" fmla="*/ 38100 h 336550"/>
                <a:gd name="connsiteX67" fmla="*/ 191767 w 325438"/>
                <a:gd name="connsiteY67" fmla="*/ 63067 h 336550"/>
                <a:gd name="connsiteX68" fmla="*/ 198369 w 325438"/>
                <a:gd name="connsiteY68" fmla="*/ 74894 h 336550"/>
                <a:gd name="connsiteX69" fmla="*/ 182525 w 325438"/>
                <a:gd name="connsiteY69" fmla="*/ 90662 h 336550"/>
                <a:gd name="connsiteX70" fmla="*/ 166680 w 325438"/>
                <a:gd name="connsiteY70" fmla="*/ 74894 h 336550"/>
                <a:gd name="connsiteX71" fmla="*/ 171962 w 325438"/>
                <a:gd name="connsiteY71" fmla="*/ 63067 h 336550"/>
                <a:gd name="connsiteX72" fmla="*/ 171962 w 325438"/>
                <a:gd name="connsiteY72" fmla="*/ 38100 h 336550"/>
                <a:gd name="connsiteX73" fmla="*/ 153476 w 325438"/>
                <a:gd name="connsiteY73" fmla="*/ 38100 h 336550"/>
                <a:gd name="connsiteX74" fmla="*/ 153476 w 325438"/>
                <a:gd name="connsiteY74" fmla="*/ 63067 h 336550"/>
                <a:gd name="connsiteX75" fmla="*/ 158758 w 325438"/>
                <a:gd name="connsiteY75" fmla="*/ 74894 h 336550"/>
                <a:gd name="connsiteX76" fmla="*/ 142913 w 325438"/>
                <a:gd name="connsiteY76" fmla="*/ 90662 h 336550"/>
                <a:gd name="connsiteX77" fmla="*/ 127069 w 325438"/>
                <a:gd name="connsiteY77" fmla="*/ 74894 h 336550"/>
                <a:gd name="connsiteX78" fmla="*/ 133671 w 325438"/>
                <a:gd name="connsiteY78" fmla="*/ 63067 h 336550"/>
                <a:gd name="connsiteX79" fmla="*/ 133671 w 325438"/>
                <a:gd name="connsiteY79" fmla="*/ 38100 h 336550"/>
                <a:gd name="connsiteX80" fmla="*/ 115186 w 325438"/>
                <a:gd name="connsiteY80" fmla="*/ 38100 h 336550"/>
                <a:gd name="connsiteX81" fmla="*/ 115186 w 325438"/>
                <a:gd name="connsiteY81" fmla="*/ 63067 h 336550"/>
                <a:gd name="connsiteX82" fmla="*/ 120467 w 325438"/>
                <a:gd name="connsiteY82" fmla="*/ 74894 h 336550"/>
                <a:gd name="connsiteX83" fmla="*/ 104623 w 325438"/>
                <a:gd name="connsiteY83" fmla="*/ 90662 h 336550"/>
                <a:gd name="connsiteX84" fmla="*/ 88778 w 325438"/>
                <a:gd name="connsiteY84" fmla="*/ 74894 h 336550"/>
                <a:gd name="connsiteX85" fmla="*/ 94060 w 325438"/>
                <a:gd name="connsiteY85" fmla="*/ 63067 h 336550"/>
                <a:gd name="connsiteX86" fmla="*/ 94060 w 325438"/>
                <a:gd name="connsiteY86" fmla="*/ 38100 h 336550"/>
                <a:gd name="connsiteX87" fmla="*/ 75574 w 325438"/>
                <a:gd name="connsiteY87" fmla="*/ 38100 h 336550"/>
                <a:gd name="connsiteX88" fmla="*/ 75574 w 325438"/>
                <a:gd name="connsiteY88" fmla="*/ 63067 h 336550"/>
                <a:gd name="connsiteX89" fmla="*/ 80856 w 325438"/>
                <a:gd name="connsiteY89" fmla="*/ 74894 h 336550"/>
                <a:gd name="connsiteX90" fmla="*/ 65011 w 325438"/>
                <a:gd name="connsiteY90" fmla="*/ 90662 h 336550"/>
                <a:gd name="connsiteX91" fmla="*/ 49167 w 325438"/>
                <a:gd name="connsiteY91" fmla="*/ 74894 h 336550"/>
                <a:gd name="connsiteX92" fmla="*/ 55769 w 325438"/>
                <a:gd name="connsiteY92" fmla="*/ 63067 h 336550"/>
                <a:gd name="connsiteX93" fmla="*/ 55769 w 325438"/>
                <a:gd name="connsiteY93" fmla="*/ 38100 h 336550"/>
                <a:gd name="connsiteX94" fmla="*/ 49167 w 325438"/>
                <a:gd name="connsiteY94" fmla="*/ 38100 h 336550"/>
                <a:gd name="connsiteX95" fmla="*/ 65315 w 325438"/>
                <a:gd name="connsiteY95" fmla="*/ 4763 h 336550"/>
                <a:gd name="connsiteX96" fmla="*/ 61913 w 325438"/>
                <a:gd name="connsiteY96" fmla="*/ 10110 h 336550"/>
                <a:gd name="connsiteX97" fmla="*/ 61913 w 325438"/>
                <a:gd name="connsiteY97" fmla="*/ 75616 h 336550"/>
                <a:gd name="connsiteX98" fmla="*/ 65315 w 325438"/>
                <a:gd name="connsiteY98" fmla="*/ 80963 h 336550"/>
                <a:gd name="connsiteX99" fmla="*/ 69851 w 325438"/>
                <a:gd name="connsiteY99" fmla="*/ 75616 h 336550"/>
                <a:gd name="connsiteX100" fmla="*/ 69851 w 325438"/>
                <a:gd name="connsiteY100" fmla="*/ 10110 h 336550"/>
                <a:gd name="connsiteX101" fmla="*/ 65315 w 325438"/>
                <a:gd name="connsiteY101" fmla="*/ 4763 h 336550"/>
                <a:gd name="connsiteX102" fmla="*/ 104776 w 325438"/>
                <a:gd name="connsiteY102" fmla="*/ 4763 h 336550"/>
                <a:gd name="connsiteX103" fmla="*/ 100013 w 325438"/>
                <a:gd name="connsiteY103" fmla="*/ 10110 h 336550"/>
                <a:gd name="connsiteX104" fmla="*/ 100013 w 325438"/>
                <a:gd name="connsiteY104" fmla="*/ 75616 h 336550"/>
                <a:gd name="connsiteX105" fmla="*/ 104776 w 325438"/>
                <a:gd name="connsiteY105" fmla="*/ 80963 h 336550"/>
                <a:gd name="connsiteX106" fmla="*/ 109538 w 325438"/>
                <a:gd name="connsiteY106" fmla="*/ 75616 h 336550"/>
                <a:gd name="connsiteX107" fmla="*/ 109538 w 325438"/>
                <a:gd name="connsiteY107" fmla="*/ 10110 h 336550"/>
                <a:gd name="connsiteX108" fmla="*/ 104776 w 325438"/>
                <a:gd name="connsiteY108" fmla="*/ 4763 h 336550"/>
                <a:gd name="connsiteX109" fmla="*/ 142876 w 325438"/>
                <a:gd name="connsiteY109" fmla="*/ 4763 h 336550"/>
                <a:gd name="connsiteX110" fmla="*/ 138113 w 325438"/>
                <a:gd name="connsiteY110" fmla="*/ 10110 h 336550"/>
                <a:gd name="connsiteX111" fmla="*/ 138113 w 325438"/>
                <a:gd name="connsiteY111" fmla="*/ 75616 h 336550"/>
                <a:gd name="connsiteX112" fmla="*/ 142876 w 325438"/>
                <a:gd name="connsiteY112" fmla="*/ 80963 h 336550"/>
                <a:gd name="connsiteX113" fmla="*/ 147638 w 325438"/>
                <a:gd name="connsiteY113" fmla="*/ 75616 h 336550"/>
                <a:gd name="connsiteX114" fmla="*/ 147638 w 325438"/>
                <a:gd name="connsiteY114" fmla="*/ 10110 h 336550"/>
                <a:gd name="connsiteX115" fmla="*/ 142876 w 325438"/>
                <a:gd name="connsiteY115" fmla="*/ 4763 h 336550"/>
                <a:gd name="connsiteX116" fmla="*/ 182563 w 325438"/>
                <a:gd name="connsiteY116" fmla="*/ 4763 h 336550"/>
                <a:gd name="connsiteX117" fmla="*/ 177800 w 325438"/>
                <a:gd name="connsiteY117" fmla="*/ 10110 h 336550"/>
                <a:gd name="connsiteX118" fmla="*/ 177800 w 325438"/>
                <a:gd name="connsiteY118" fmla="*/ 75616 h 336550"/>
                <a:gd name="connsiteX119" fmla="*/ 182563 w 325438"/>
                <a:gd name="connsiteY119" fmla="*/ 80963 h 336550"/>
                <a:gd name="connsiteX120" fmla="*/ 187325 w 325438"/>
                <a:gd name="connsiteY120" fmla="*/ 75616 h 336550"/>
                <a:gd name="connsiteX121" fmla="*/ 187325 w 325438"/>
                <a:gd name="connsiteY121" fmla="*/ 10110 h 336550"/>
                <a:gd name="connsiteX122" fmla="*/ 182563 w 325438"/>
                <a:gd name="connsiteY122" fmla="*/ 4763 h 336550"/>
                <a:gd name="connsiteX123" fmla="*/ 220663 w 325438"/>
                <a:gd name="connsiteY123" fmla="*/ 4763 h 336550"/>
                <a:gd name="connsiteX124" fmla="*/ 215900 w 325438"/>
                <a:gd name="connsiteY124" fmla="*/ 10110 h 336550"/>
                <a:gd name="connsiteX125" fmla="*/ 215900 w 325438"/>
                <a:gd name="connsiteY125" fmla="*/ 75616 h 336550"/>
                <a:gd name="connsiteX126" fmla="*/ 220663 w 325438"/>
                <a:gd name="connsiteY126" fmla="*/ 80963 h 336550"/>
                <a:gd name="connsiteX127" fmla="*/ 225425 w 325438"/>
                <a:gd name="connsiteY127" fmla="*/ 75616 h 336550"/>
                <a:gd name="connsiteX128" fmla="*/ 225425 w 325438"/>
                <a:gd name="connsiteY128" fmla="*/ 10110 h 336550"/>
                <a:gd name="connsiteX129" fmla="*/ 220663 w 325438"/>
                <a:gd name="connsiteY129" fmla="*/ 4763 h 336550"/>
                <a:gd name="connsiteX130" fmla="*/ 260124 w 325438"/>
                <a:gd name="connsiteY130" fmla="*/ 4763 h 336550"/>
                <a:gd name="connsiteX131" fmla="*/ 255588 w 325438"/>
                <a:gd name="connsiteY131" fmla="*/ 10110 h 336550"/>
                <a:gd name="connsiteX132" fmla="*/ 255588 w 325438"/>
                <a:gd name="connsiteY132" fmla="*/ 75616 h 336550"/>
                <a:gd name="connsiteX133" fmla="*/ 260124 w 325438"/>
                <a:gd name="connsiteY133" fmla="*/ 80963 h 336550"/>
                <a:gd name="connsiteX134" fmla="*/ 263526 w 325438"/>
                <a:gd name="connsiteY134" fmla="*/ 75616 h 336550"/>
                <a:gd name="connsiteX135" fmla="*/ 263526 w 325438"/>
                <a:gd name="connsiteY135" fmla="*/ 10110 h 336550"/>
                <a:gd name="connsiteX136" fmla="*/ 260124 w 325438"/>
                <a:gd name="connsiteY136" fmla="*/ 4763 h 336550"/>
                <a:gd name="connsiteX137" fmla="*/ 64823 w 325438"/>
                <a:gd name="connsiteY137" fmla="*/ 0 h 336550"/>
                <a:gd name="connsiteX138" fmla="*/ 75406 w 325438"/>
                <a:gd name="connsiteY138" fmla="*/ 10517 h 336550"/>
                <a:gd name="connsiteX139" fmla="*/ 75406 w 325438"/>
                <a:gd name="connsiteY139" fmla="*/ 14461 h 336550"/>
                <a:gd name="connsiteX140" fmla="*/ 93927 w 325438"/>
                <a:gd name="connsiteY140" fmla="*/ 14461 h 336550"/>
                <a:gd name="connsiteX141" fmla="*/ 93927 w 325438"/>
                <a:gd name="connsiteY141" fmla="*/ 10517 h 336550"/>
                <a:gd name="connsiteX142" fmla="*/ 104511 w 325438"/>
                <a:gd name="connsiteY142" fmla="*/ 0 h 336550"/>
                <a:gd name="connsiteX143" fmla="*/ 115094 w 325438"/>
                <a:gd name="connsiteY143" fmla="*/ 10517 h 336550"/>
                <a:gd name="connsiteX144" fmla="*/ 115094 w 325438"/>
                <a:gd name="connsiteY144" fmla="*/ 14461 h 336550"/>
                <a:gd name="connsiteX145" fmla="*/ 133615 w 325438"/>
                <a:gd name="connsiteY145" fmla="*/ 14461 h 336550"/>
                <a:gd name="connsiteX146" fmla="*/ 133615 w 325438"/>
                <a:gd name="connsiteY146" fmla="*/ 10517 h 336550"/>
                <a:gd name="connsiteX147" fmla="*/ 142875 w 325438"/>
                <a:gd name="connsiteY147" fmla="*/ 0 h 336550"/>
                <a:gd name="connsiteX148" fmla="*/ 153459 w 325438"/>
                <a:gd name="connsiteY148" fmla="*/ 10517 h 336550"/>
                <a:gd name="connsiteX149" fmla="*/ 153459 w 325438"/>
                <a:gd name="connsiteY149" fmla="*/ 14461 h 336550"/>
                <a:gd name="connsiteX150" fmla="*/ 171980 w 325438"/>
                <a:gd name="connsiteY150" fmla="*/ 14461 h 336550"/>
                <a:gd name="connsiteX151" fmla="*/ 171980 w 325438"/>
                <a:gd name="connsiteY151" fmla="*/ 10517 h 336550"/>
                <a:gd name="connsiteX152" fmla="*/ 182563 w 325438"/>
                <a:gd name="connsiteY152" fmla="*/ 0 h 336550"/>
                <a:gd name="connsiteX153" fmla="*/ 191823 w 325438"/>
                <a:gd name="connsiteY153" fmla="*/ 10517 h 336550"/>
                <a:gd name="connsiteX154" fmla="*/ 191823 w 325438"/>
                <a:gd name="connsiteY154" fmla="*/ 14461 h 336550"/>
                <a:gd name="connsiteX155" fmla="*/ 210344 w 325438"/>
                <a:gd name="connsiteY155" fmla="*/ 14461 h 336550"/>
                <a:gd name="connsiteX156" fmla="*/ 210344 w 325438"/>
                <a:gd name="connsiteY156" fmla="*/ 10517 h 336550"/>
                <a:gd name="connsiteX157" fmla="*/ 220927 w 325438"/>
                <a:gd name="connsiteY157" fmla="*/ 0 h 336550"/>
                <a:gd name="connsiteX158" fmla="*/ 231511 w 325438"/>
                <a:gd name="connsiteY158" fmla="*/ 10517 h 336550"/>
                <a:gd name="connsiteX159" fmla="*/ 231511 w 325438"/>
                <a:gd name="connsiteY159" fmla="*/ 14461 h 336550"/>
                <a:gd name="connsiteX160" fmla="*/ 250032 w 325438"/>
                <a:gd name="connsiteY160" fmla="*/ 14461 h 336550"/>
                <a:gd name="connsiteX161" fmla="*/ 250032 w 325438"/>
                <a:gd name="connsiteY161" fmla="*/ 10517 h 336550"/>
                <a:gd name="connsiteX162" fmla="*/ 260615 w 325438"/>
                <a:gd name="connsiteY162" fmla="*/ 0 h 336550"/>
                <a:gd name="connsiteX163" fmla="*/ 269875 w 325438"/>
                <a:gd name="connsiteY163" fmla="*/ 10517 h 336550"/>
                <a:gd name="connsiteX164" fmla="*/ 269875 w 325438"/>
                <a:gd name="connsiteY164" fmla="*/ 14461 h 336550"/>
                <a:gd name="connsiteX165" fmla="*/ 276490 w 325438"/>
                <a:gd name="connsiteY165" fmla="*/ 14461 h 336550"/>
                <a:gd name="connsiteX166" fmla="*/ 325438 w 325438"/>
                <a:gd name="connsiteY166" fmla="*/ 61789 h 336550"/>
                <a:gd name="connsiteX167" fmla="*/ 325438 w 325438"/>
                <a:gd name="connsiteY167" fmla="*/ 289223 h 336550"/>
                <a:gd name="connsiteX168" fmla="*/ 276490 w 325438"/>
                <a:gd name="connsiteY168" fmla="*/ 336550 h 336550"/>
                <a:gd name="connsiteX169" fmla="*/ 48948 w 325438"/>
                <a:gd name="connsiteY169" fmla="*/ 336550 h 336550"/>
                <a:gd name="connsiteX170" fmla="*/ 0 w 325438"/>
                <a:gd name="connsiteY170" fmla="*/ 289223 h 336550"/>
                <a:gd name="connsiteX171" fmla="*/ 0 w 325438"/>
                <a:gd name="connsiteY171" fmla="*/ 61789 h 336550"/>
                <a:gd name="connsiteX172" fmla="*/ 48948 w 325438"/>
                <a:gd name="connsiteY172" fmla="*/ 14461 h 336550"/>
                <a:gd name="connsiteX173" fmla="*/ 55563 w 325438"/>
                <a:gd name="connsiteY173" fmla="*/ 14461 h 336550"/>
                <a:gd name="connsiteX174" fmla="*/ 55563 w 325438"/>
                <a:gd name="connsiteY174" fmla="*/ 10517 h 336550"/>
                <a:gd name="connsiteX175" fmla="*/ 64823 w 325438"/>
                <a:gd name="connsiteY175"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25438" h="336550">
                  <a:moveTo>
                    <a:pt x="233363" y="249238"/>
                  </a:moveTo>
                  <a:lnTo>
                    <a:pt x="279401" y="249238"/>
                  </a:lnTo>
                  <a:lnTo>
                    <a:pt x="279401" y="290513"/>
                  </a:lnTo>
                  <a:lnTo>
                    <a:pt x="233363" y="290513"/>
                  </a:lnTo>
                  <a:close/>
                  <a:moveTo>
                    <a:pt x="171450" y="249238"/>
                  </a:moveTo>
                  <a:lnTo>
                    <a:pt x="217488" y="249238"/>
                  </a:lnTo>
                  <a:lnTo>
                    <a:pt x="217488" y="290513"/>
                  </a:lnTo>
                  <a:lnTo>
                    <a:pt x="171450" y="290513"/>
                  </a:lnTo>
                  <a:close/>
                  <a:moveTo>
                    <a:pt x="107950" y="249238"/>
                  </a:moveTo>
                  <a:lnTo>
                    <a:pt x="155575" y="249238"/>
                  </a:lnTo>
                  <a:lnTo>
                    <a:pt x="155575" y="290513"/>
                  </a:lnTo>
                  <a:lnTo>
                    <a:pt x="107950" y="290513"/>
                  </a:lnTo>
                  <a:close/>
                  <a:moveTo>
                    <a:pt x="46038" y="249238"/>
                  </a:moveTo>
                  <a:lnTo>
                    <a:pt x="93663" y="249238"/>
                  </a:lnTo>
                  <a:lnTo>
                    <a:pt x="93663" y="290513"/>
                  </a:lnTo>
                  <a:lnTo>
                    <a:pt x="46038" y="290513"/>
                  </a:lnTo>
                  <a:close/>
                  <a:moveTo>
                    <a:pt x="233363" y="195263"/>
                  </a:moveTo>
                  <a:lnTo>
                    <a:pt x="279401" y="195263"/>
                  </a:lnTo>
                  <a:lnTo>
                    <a:pt x="279401" y="234951"/>
                  </a:lnTo>
                  <a:lnTo>
                    <a:pt x="233363" y="234951"/>
                  </a:lnTo>
                  <a:close/>
                  <a:moveTo>
                    <a:pt x="171450" y="195263"/>
                  </a:moveTo>
                  <a:lnTo>
                    <a:pt x="217488" y="195263"/>
                  </a:lnTo>
                  <a:lnTo>
                    <a:pt x="217488" y="234951"/>
                  </a:lnTo>
                  <a:lnTo>
                    <a:pt x="171450" y="234951"/>
                  </a:lnTo>
                  <a:close/>
                  <a:moveTo>
                    <a:pt x="107950" y="195263"/>
                  </a:moveTo>
                  <a:lnTo>
                    <a:pt x="155575" y="195263"/>
                  </a:lnTo>
                  <a:lnTo>
                    <a:pt x="155575" y="234951"/>
                  </a:lnTo>
                  <a:lnTo>
                    <a:pt x="107950" y="234951"/>
                  </a:lnTo>
                  <a:close/>
                  <a:moveTo>
                    <a:pt x="46038" y="195263"/>
                  </a:moveTo>
                  <a:lnTo>
                    <a:pt x="93663" y="195263"/>
                  </a:lnTo>
                  <a:lnTo>
                    <a:pt x="93663" y="234951"/>
                  </a:lnTo>
                  <a:lnTo>
                    <a:pt x="46038" y="234951"/>
                  </a:lnTo>
                  <a:close/>
                  <a:moveTo>
                    <a:pt x="233363" y="139700"/>
                  </a:moveTo>
                  <a:lnTo>
                    <a:pt x="279401" y="139700"/>
                  </a:lnTo>
                  <a:lnTo>
                    <a:pt x="279401" y="180975"/>
                  </a:lnTo>
                  <a:lnTo>
                    <a:pt x="233363" y="180975"/>
                  </a:lnTo>
                  <a:close/>
                  <a:moveTo>
                    <a:pt x="171450" y="139700"/>
                  </a:moveTo>
                  <a:lnTo>
                    <a:pt x="217488" y="139700"/>
                  </a:lnTo>
                  <a:lnTo>
                    <a:pt x="217488" y="180975"/>
                  </a:lnTo>
                  <a:lnTo>
                    <a:pt x="171450" y="180975"/>
                  </a:lnTo>
                  <a:close/>
                  <a:moveTo>
                    <a:pt x="107950" y="139700"/>
                  </a:moveTo>
                  <a:lnTo>
                    <a:pt x="155575" y="139700"/>
                  </a:lnTo>
                  <a:lnTo>
                    <a:pt x="155575" y="180975"/>
                  </a:lnTo>
                  <a:lnTo>
                    <a:pt x="107950" y="180975"/>
                  </a:lnTo>
                  <a:close/>
                  <a:moveTo>
                    <a:pt x="49167" y="38100"/>
                  </a:moveTo>
                  <a:cubicBezTo>
                    <a:pt x="35963" y="38100"/>
                    <a:pt x="25400" y="48613"/>
                    <a:pt x="25400" y="61753"/>
                  </a:cubicBezTo>
                  <a:cubicBezTo>
                    <a:pt x="25400" y="61753"/>
                    <a:pt x="25400" y="61753"/>
                    <a:pt x="25400" y="289085"/>
                  </a:cubicBezTo>
                  <a:cubicBezTo>
                    <a:pt x="25400" y="302226"/>
                    <a:pt x="35963" y="312738"/>
                    <a:pt x="49167" y="312738"/>
                  </a:cubicBezTo>
                  <a:cubicBezTo>
                    <a:pt x="49167" y="312738"/>
                    <a:pt x="49167" y="312738"/>
                    <a:pt x="276271" y="312738"/>
                  </a:cubicBezTo>
                  <a:cubicBezTo>
                    <a:pt x="289475" y="312738"/>
                    <a:pt x="300038" y="302226"/>
                    <a:pt x="300038" y="289085"/>
                  </a:cubicBezTo>
                  <a:cubicBezTo>
                    <a:pt x="300038" y="289085"/>
                    <a:pt x="300038" y="289085"/>
                    <a:pt x="300038" y="61753"/>
                  </a:cubicBezTo>
                  <a:cubicBezTo>
                    <a:pt x="300038" y="48613"/>
                    <a:pt x="289475" y="38100"/>
                    <a:pt x="276271" y="38100"/>
                  </a:cubicBezTo>
                  <a:cubicBezTo>
                    <a:pt x="276271" y="38100"/>
                    <a:pt x="276271" y="38100"/>
                    <a:pt x="269669" y="38100"/>
                  </a:cubicBezTo>
                  <a:cubicBezTo>
                    <a:pt x="269669" y="38100"/>
                    <a:pt x="269669" y="38100"/>
                    <a:pt x="269669" y="63067"/>
                  </a:cubicBezTo>
                  <a:cubicBezTo>
                    <a:pt x="273631" y="65695"/>
                    <a:pt x="276271" y="70951"/>
                    <a:pt x="276271" y="74894"/>
                  </a:cubicBezTo>
                  <a:cubicBezTo>
                    <a:pt x="276271" y="84092"/>
                    <a:pt x="268349" y="90662"/>
                    <a:pt x="260427" y="90662"/>
                  </a:cubicBezTo>
                  <a:cubicBezTo>
                    <a:pt x="251184" y="90662"/>
                    <a:pt x="244582" y="84092"/>
                    <a:pt x="244582" y="74894"/>
                  </a:cubicBezTo>
                  <a:cubicBezTo>
                    <a:pt x="244582" y="70951"/>
                    <a:pt x="245903" y="65695"/>
                    <a:pt x="249864" y="63067"/>
                  </a:cubicBezTo>
                  <a:cubicBezTo>
                    <a:pt x="249864" y="63067"/>
                    <a:pt x="249864" y="63067"/>
                    <a:pt x="249864" y="38100"/>
                  </a:cubicBezTo>
                  <a:cubicBezTo>
                    <a:pt x="249864" y="38100"/>
                    <a:pt x="249864" y="38100"/>
                    <a:pt x="231379" y="38100"/>
                  </a:cubicBezTo>
                  <a:cubicBezTo>
                    <a:pt x="231379" y="38100"/>
                    <a:pt x="231379" y="38100"/>
                    <a:pt x="231379" y="63067"/>
                  </a:cubicBezTo>
                  <a:cubicBezTo>
                    <a:pt x="234019" y="65695"/>
                    <a:pt x="236660" y="70951"/>
                    <a:pt x="236660" y="74894"/>
                  </a:cubicBezTo>
                  <a:cubicBezTo>
                    <a:pt x="236660" y="84092"/>
                    <a:pt x="230058" y="90662"/>
                    <a:pt x="220816" y="90662"/>
                  </a:cubicBezTo>
                  <a:cubicBezTo>
                    <a:pt x="212893" y="90662"/>
                    <a:pt x="204971" y="84092"/>
                    <a:pt x="204971" y="74894"/>
                  </a:cubicBezTo>
                  <a:cubicBezTo>
                    <a:pt x="204971" y="70951"/>
                    <a:pt x="207612" y="65695"/>
                    <a:pt x="210253" y="63067"/>
                  </a:cubicBezTo>
                  <a:cubicBezTo>
                    <a:pt x="210253" y="63067"/>
                    <a:pt x="210253" y="63067"/>
                    <a:pt x="210253" y="38100"/>
                  </a:cubicBezTo>
                  <a:cubicBezTo>
                    <a:pt x="210253" y="38100"/>
                    <a:pt x="210253" y="38100"/>
                    <a:pt x="191767" y="38100"/>
                  </a:cubicBezTo>
                  <a:cubicBezTo>
                    <a:pt x="191767" y="38100"/>
                    <a:pt x="191767" y="38100"/>
                    <a:pt x="191767" y="63067"/>
                  </a:cubicBezTo>
                  <a:cubicBezTo>
                    <a:pt x="195728" y="65695"/>
                    <a:pt x="198369" y="70951"/>
                    <a:pt x="198369" y="74894"/>
                  </a:cubicBezTo>
                  <a:cubicBezTo>
                    <a:pt x="198369" y="84092"/>
                    <a:pt x="190447" y="90662"/>
                    <a:pt x="182525" y="90662"/>
                  </a:cubicBezTo>
                  <a:cubicBezTo>
                    <a:pt x="173282" y="90662"/>
                    <a:pt x="166680" y="84092"/>
                    <a:pt x="166680" y="74894"/>
                  </a:cubicBezTo>
                  <a:cubicBezTo>
                    <a:pt x="166680" y="70951"/>
                    <a:pt x="168001" y="65695"/>
                    <a:pt x="171962" y="63067"/>
                  </a:cubicBezTo>
                  <a:cubicBezTo>
                    <a:pt x="171962" y="63067"/>
                    <a:pt x="171962" y="63067"/>
                    <a:pt x="171962" y="38100"/>
                  </a:cubicBezTo>
                  <a:cubicBezTo>
                    <a:pt x="171962" y="38100"/>
                    <a:pt x="171962" y="38100"/>
                    <a:pt x="153476" y="38100"/>
                  </a:cubicBezTo>
                  <a:cubicBezTo>
                    <a:pt x="153476" y="38100"/>
                    <a:pt x="153476" y="38100"/>
                    <a:pt x="153476" y="63067"/>
                  </a:cubicBezTo>
                  <a:cubicBezTo>
                    <a:pt x="157438" y="65695"/>
                    <a:pt x="158758" y="70951"/>
                    <a:pt x="158758" y="74894"/>
                  </a:cubicBezTo>
                  <a:cubicBezTo>
                    <a:pt x="158758" y="84092"/>
                    <a:pt x="152156" y="90662"/>
                    <a:pt x="142913" y="90662"/>
                  </a:cubicBezTo>
                  <a:cubicBezTo>
                    <a:pt x="134991" y="90662"/>
                    <a:pt x="127069" y="84092"/>
                    <a:pt x="127069" y="74894"/>
                  </a:cubicBezTo>
                  <a:cubicBezTo>
                    <a:pt x="127069" y="70951"/>
                    <a:pt x="129710" y="65695"/>
                    <a:pt x="133671" y="63067"/>
                  </a:cubicBezTo>
                  <a:cubicBezTo>
                    <a:pt x="133671" y="63067"/>
                    <a:pt x="133671" y="63067"/>
                    <a:pt x="133671" y="38100"/>
                  </a:cubicBezTo>
                  <a:cubicBezTo>
                    <a:pt x="133671" y="38100"/>
                    <a:pt x="133671" y="38100"/>
                    <a:pt x="115186" y="38100"/>
                  </a:cubicBezTo>
                  <a:cubicBezTo>
                    <a:pt x="115186" y="38100"/>
                    <a:pt x="115186" y="38100"/>
                    <a:pt x="115186" y="63067"/>
                  </a:cubicBezTo>
                  <a:cubicBezTo>
                    <a:pt x="117826" y="65695"/>
                    <a:pt x="120467" y="70951"/>
                    <a:pt x="120467" y="74894"/>
                  </a:cubicBezTo>
                  <a:cubicBezTo>
                    <a:pt x="120467" y="84092"/>
                    <a:pt x="112545" y="90662"/>
                    <a:pt x="104623" y="90662"/>
                  </a:cubicBezTo>
                  <a:cubicBezTo>
                    <a:pt x="95380" y="90662"/>
                    <a:pt x="88778" y="84092"/>
                    <a:pt x="88778" y="74894"/>
                  </a:cubicBezTo>
                  <a:cubicBezTo>
                    <a:pt x="88778" y="70951"/>
                    <a:pt x="91419" y="65695"/>
                    <a:pt x="94060" y="63067"/>
                  </a:cubicBezTo>
                  <a:cubicBezTo>
                    <a:pt x="94060" y="63067"/>
                    <a:pt x="94060" y="63067"/>
                    <a:pt x="94060" y="38100"/>
                  </a:cubicBezTo>
                  <a:cubicBezTo>
                    <a:pt x="94060" y="38100"/>
                    <a:pt x="94060" y="38100"/>
                    <a:pt x="75574" y="38100"/>
                  </a:cubicBezTo>
                  <a:cubicBezTo>
                    <a:pt x="75574" y="38100"/>
                    <a:pt x="75574" y="38100"/>
                    <a:pt x="75574" y="63067"/>
                  </a:cubicBezTo>
                  <a:cubicBezTo>
                    <a:pt x="79535" y="65695"/>
                    <a:pt x="80856" y="70951"/>
                    <a:pt x="80856" y="74894"/>
                  </a:cubicBezTo>
                  <a:cubicBezTo>
                    <a:pt x="80856" y="84092"/>
                    <a:pt x="74254" y="90662"/>
                    <a:pt x="65011" y="90662"/>
                  </a:cubicBezTo>
                  <a:cubicBezTo>
                    <a:pt x="57089" y="90662"/>
                    <a:pt x="49167" y="84092"/>
                    <a:pt x="49167" y="74894"/>
                  </a:cubicBezTo>
                  <a:cubicBezTo>
                    <a:pt x="49167" y="70951"/>
                    <a:pt x="51808" y="65695"/>
                    <a:pt x="55769" y="63067"/>
                  </a:cubicBezTo>
                  <a:cubicBezTo>
                    <a:pt x="55769" y="63067"/>
                    <a:pt x="55769" y="63067"/>
                    <a:pt x="55769" y="38100"/>
                  </a:cubicBezTo>
                  <a:cubicBezTo>
                    <a:pt x="55769" y="38100"/>
                    <a:pt x="55769" y="38100"/>
                    <a:pt x="49167" y="38100"/>
                  </a:cubicBezTo>
                  <a:close/>
                  <a:moveTo>
                    <a:pt x="65315" y="4763"/>
                  </a:moveTo>
                  <a:cubicBezTo>
                    <a:pt x="63047" y="4763"/>
                    <a:pt x="61913" y="7437"/>
                    <a:pt x="61913" y="10110"/>
                  </a:cubicBezTo>
                  <a:lnTo>
                    <a:pt x="61913" y="75616"/>
                  </a:lnTo>
                  <a:cubicBezTo>
                    <a:pt x="61913" y="79626"/>
                    <a:pt x="63047" y="80963"/>
                    <a:pt x="65315" y="80963"/>
                  </a:cubicBezTo>
                  <a:cubicBezTo>
                    <a:pt x="68717" y="80963"/>
                    <a:pt x="69851" y="79626"/>
                    <a:pt x="69851" y="75616"/>
                  </a:cubicBezTo>
                  <a:cubicBezTo>
                    <a:pt x="69851" y="75616"/>
                    <a:pt x="69851" y="75616"/>
                    <a:pt x="69851" y="10110"/>
                  </a:cubicBezTo>
                  <a:cubicBezTo>
                    <a:pt x="69851" y="7437"/>
                    <a:pt x="68717" y="4763"/>
                    <a:pt x="65315" y="4763"/>
                  </a:cubicBezTo>
                  <a:close/>
                  <a:moveTo>
                    <a:pt x="104776" y="4763"/>
                  </a:moveTo>
                  <a:cubicBezTo>
                    <a:pt x="102394" y="4763"/>
                    <a:pt x="100013" y="7437"/>
                    <a:pt x="100013" y="10110"/>
                  </a:cubicBezTo>
                  <a:lnTo>
                    <a:pt x="100013" y="75616"/>
                  </a:lnTo>
                  <a:cubicBezTo>
                    <a:pt x="100013" y="79626"/>
                    <a:pt x="102394" y="80963"/>
                    <a:pt x="104776" y="80963"/>
                  </a:cubicBezTo>
                  <a:cubicBezTo>
                    <a:pt x="107157" y="80963"/>
                    <a:pt x="109538" y="79626"/>
                    <a:pt x="109538" y="75616"/>
                  </a:cubicBezTo>
                  <a:cubicBezTo>
                    <a:pt x="109538" y="75616"/>
                    <a:pt x="109538" y="75616"/>
                    <a:pt x="109538" y="10110"/>
                  </a:cubicBezTo>
                  <a:cubicBezTo>
                    <a:pt x="109538" y="7437"/>
                    <a:pt x="107157" y="4763"/>
                    <a:pt x="104776" y="4763"/>
                  </a:cubicBezTo>
                  <a:close/>
                  <a:moveTo>
                    <a:pt x="142876" y="4763"/>
                  </a:moveTo>
                  <a:cubicBezTo>
                    <a:pt x="140494" y="4763"/>
                    <a:pt x="138113" y="7437"/>
                    <a:pt x="138113" y="10110"/>
                  </a:cubicBezTo>
                  <a:lnTo>
                    <a:pt x="138113" y="75616"/>
                  </a:lnTo>
                  <a:cubicBezTo>
                    <a:pt x="138113" y="79626"/>
                    <a:pt x="140494" y="80963"/>
                    <a:pt x="142876" y="80963"/>
                  </a:cubicBezTo>
                  <a:cubicBezTo>
                    <a:pt x="145257" y="80963"/>
                    <a:pt x="147638" y="79626"/>
                    <a:pt x="147638" y="75616"/>
                  </a:cubicBezTo>
                  <a:cubicBezTo>
                    <a:pt x="147638" y="75616"/>
                    <a:pt x="147638" y="75616"/>
                    <a:pt x="147638" y="10110"/>
                  </a:cubicBezTo>
                  <a:cubicBezTo>
                    <a:pt x="147638" y="7437"/>
                    <a:pt x="145257" y="4763"/>
                    <a:pt x="142876" y="4763"/>
                  </a:cubicBezTo>
                  <a:close/>
                  <a:moveTo>
                    <a:pt x="182563" y="4763"/>
                  </a:moveTo>
                  <a:cubicBezTo>
                    <a:pt x="180181" y="4763"/>
                    <a:pt x="177800" y="7437"/>
                    <a:pt x="177800" y="10110"/>
                  </a:cubicBezTo>
                  <a:lnTo>
                    <a:pt x="177800" y="75616"/>
                  </a:lnTo>
                  <a:cubicBezTo>
                    <a:pt x="177800" y="79626"/>
                    <a:pt x="180181" y="80963"/>
                    <a:pt x="182563" y="80963"/>
                  </a:cubicBezTo>
                  <a:cubicBezTo>
                    <a:pt x="184944" y="80963"/>
                    <a:pt x="187325" y="79626"/>
                    <a:pt x="187325" y="75616"/>
                  </a:cubicBezTo>
                  <a:cubicBezTo>
                    <a:pt x="187325" y="75616"/>
                    <a:pt x="187325" y="75616"/>
                    <a:pt x="187325" y="10110"/>
                  </a:cubicBezTo>
                  <a:cubicBezTo>
                    <a:pt x="187325" y="7437"/>
                    <a:pt x="184944" y="4763"/>
                    <a:pt x="182563" y="4763"/>
                  </a:cubicBezTo>
                  <a:close/>
                  <a:moveTo>
                    <a:pt x="220663" y="4763"/>
                  </a:moveTo>
                  <a:cubicBezTo>
                    <a:pt x="218281" y="4763"/>
                    <a:pt x="215900" y="7437"/>
                    <a:pt x="215900" y="10110"/>
                  </a:cubicBezTo>
                  <a:lnTo>
                    <a:pt x="215900" y="75616"/>
                  </a:lnTo>
                  <a:cubicBezTo>
                    <a:pt x="215900" y="79626"/>
                    <a:pt x="218281" y="80963"/>
                    <a:pt x="220663" y="80963"/>
                  </a:cubicBezTo>
                  <a:cubicBezTo>
                    <a:pt x="223044" y="80963"/>
                    <a:pt x="225425" y="79626"/>
                    <a:pt x="225425" y="75616"/>
                  </a:cubicBezTo>
                  <a:cubicBezTo>
                    <a:pt x="225425" y="75616"/>
                    <a:pt x="225425" y="75616"/>
                    <a:pt x="225425" y="10110"/>
                  </a:cubicBezTo>
                  <a:cubicBezTo>
                    <a:pt x="225425" y="7437"/>
                    <a:pt x="223044" y="4763"/>
                    <a:pt x="220663" y="4763"/>
                  </a:cubicBezTo>
                  <a:close/>
                  <a:moveTo>
                    <a:pt x="260124" y="4763"/>
                  </a:moveTo>
                  <a:cubicBezTo>
                    <a:pt x="256722" y="4763"/>
                    <a:pt x="255588" y="7437"/>
                    <a:pt x="255588" y="10110"/>
                  </a:cubicBezTo>
                  <a:lnTo>
                    <a:pt x="255588" y="75616"/>
                  </a:lnTo>
                  <a:cubicBezTo>
                    <a:pt x="255588" y="79626"/>
                    <a:pt x="256722" y="80963"/>
                    <a:pt x="260124" y="80963"/>
                  </a:cubicBezTo>
                  <a:cubicBezTo>
                    <a:pt x="262392" y="80963"/>
                    <a:pt x="263526" y="79626"/>
                    <a:pt x="263526" y="75616"/>
                  </a:cubicBezTo>
                  <a:cubicBezTo>
                    <a:pt x="263526" y="75616"/>
                    <a:pt x="263526" y="75616"/>
                    <a:pt x="263526" y="10110"/>
                  </a:cubicBezTo>
                  <a:cubicBezTo>
                    <a:pt x="263526" y="7437"/>
                    <a:pt x="262392" y="4763"/>
                    <a:pt x="260124" y="4763"/>
                  </a:cubicBezTo>
                  <a:close/>
                  <a:moveTo>
                    <a:pt x="64823" y="0"/>
                  </a:moveTo>
                  <a:cubicBezTo>
                    <a:pt x="71438" y="0"/>
                    <a:pt x="75406" y="3944"/>
                    <a:pt x="75406" y="10517"/>
                  </a:cubicBezTo>
                  <a:cubicBezTo>
                    <a:pt x="75406" y="10517"/>
                    <a:pt x="75406" y="10517"/>
                    <a:pt x="75406" y="14461"/>
                  </a:cubicBezTo>
                  <a:cubicBezTo>
                    <a:pt x="75406" y="14461"/>
                    <a:pt x="75406" y="14461"/>
                    <a:pt x="93927" y="14461"/>
                  </a:cubicBezTo>
                  <a:cubicBezTo>
                    <a:pt x="93927" y="14461"/>
                    <a:pt x="93927" y="14461"/>
                    <a:pt x="93927" y="10517"/>
                  </a:cubicBezTo>
                  <a:cubicBezTo>
                    <a:pt x="93927" y="3944"/>
                    <a:pt x="99219" y="0"/>
                    <a:pt x="104511" y="0"/>
                  </a:cubicBezTo>
                  <a:cubicBezTo>
                    <a:pt x="109802" y="0"/>
                    <a:pt x="115094" y="3944"/>
                    <a:pt x="115094" y="10517"/>
                  </a:cubicBezTo>
                  <a:cubicBezTo>
                    <a:pt x="115094" y="10517"/>
                    <a:pt x="115094" y="10517"/>
                    <a:pt x="115094" y="14461"/>
                  </a:cubicBezTo>
                  <a:cubicBezTo>
                    <a:pt x="115094" y="14461"/>
                    <a:pt x="115094" y="14461"/>
                    <a:pt x="133615" y="14461"/>
                  </a:cubicBezTo>
                  <a:cubicBezTo>
                    <a:pt x="133615" y="14461"/>
                    <a:pt x="133615" y="14461"/>
                    <a:pt x="133615" y="10517"/>
                  </a:cubicBezTo>
                  <a:cubicBezTo>
                    <a:pt x="133615" y="3944"/>
                    <a:pt x="137584" y="0"/>
                    <a:pt x="142875" y="0"/>
                  </a:cubicBezTo>
                  <a:cubicBezTo>
                    <a:pt x="149490" y="0"/>
                    <a:pt x="153459" y="3944"/>
                    <a:pt x="153459" y="10517"/>
                  </a:cubicBezTo>
                  <a:cubicBezTo>
                    <a:pt x="153459" y="10517"/>
                    <a:pt x="153459" y="10517"/>
                    <a:pt x="153459" y="14461"/>
                  </a:cubicBezTo>
                  <a:cubicBezTo>
                    <a:pt x="153459" y="14461"/>
                    <a:pt x="153459" y="14461"/>
                    <a:pt x="171980" y="14461"/>
                  </a:cubicBezTo>
                  <a:cubicBezTo>
                    <a:pt x="171980" y="14461"/>
                    <a:pt x="171980" y="14461"/>
                    <a:pt x="171980" y="10517"/>
                  </a:cubicBezTo>
                  <a:cubicBezTo>
                    <a:pt x="171980" y="3944"/>
                    <a:pt x="175948" y="0"/>
                    <a:pt x="182563" y="0"/>
                  </a:cubicBezTo>
                  <a:cubicBezTo>
                    <a:pt x="187855" y="0"/>
                    <a:pt x="191823" y="3944"/>
                    <a:pt x="191823" y="10517"/>
                  </a:cubicBezTo>
                  <a:cubicBezTo>
                    <a:pt x="191823" y="10517"/>
                    <a:pt x="191823" y="10517"/>
                    <a:pt x="191823" y="14461"/>
                  </a:cubicBezTo>
                  <a:cubicBezTo>
                    <a:pt x="191823" y="14461"/>
                    <a:pt x="191823" y="14461"/>
                    <a:pt x="210344" y="14461"/>
                  </a:cubicBezTo>
                  <a:cubicBezTo>
                    <a:pt x="210344" y="14461"/>
                    <a:pt x="210344" y="14461"/>
                    <a:pt x="210344" y="10517"/>
                  </a:cubicBezTo>
                  <a:cubicBezTo>
                    <a:pt x="210344" y="3944"/>
                    <a:pt x="215636" y="0"/>
                    <a:pt x="220927" y="0"/>
                  </a:cubicBezTo>
                  <a:cubicBezTo>
                    <a:pt x="226219" y="0"/>
                    <a:pt x="231511" y="3944"/>
                    <a:pt x="231511" y="10517"/>
                  </a:cubicBezTo>
                  <a:cubicBezTo>
                    <a:pt x="231511" y="10517"/>
                    <a:pt x="231511" y="10517"/>
                    <a:pt x="231511" y="14461"/>
                  </a:cubicBezTo>
                  <a:cubicBezTo>
                    <a:pt x="231511" y="14461"/>
                    <a:pt x="231511" y="14461"/>
                    <a:pt x="250032" y="14461"/>
                  </a:cubicBezTo>
                  <a:cubicBezTo>
                    <a:pt x="250032" y="14461"/>
                    <a:pt x="250032" y="14461"/>
                    <a:pt x="250032" y="10517"/>
                  </a:cubicBezTo>
                  <a:cubicBezTo>
                    <a:pt x="250032" y="3944"/>
                    <a:pt x="254000" y="0"/>
                    <a:pt x="260615" y="0"/>
                  </a:cubicBezTo>
                  <a:cubicBezTo>
                    <a:pt x="265907" y="0"/>
                    <a:pt x="269875" y="3944"/>
                    <a:pt x="269875" y="10517"/>
                  </a:cubicBezTo>
                  <a:cubicBezTo>
                    <a:pt x="269875" y="10517"/>
                    <a:pt x="269875" y="10517"/>
                    <a:pt x="269875" y="14461"/>
                  </a:cubicBezTo>
                  <a:cubicBezTo>
                    <a:pt x="269875" y="14461"/>
                    <a:pt x="269875" y="14461"/>
                    <a:pt x="276490" y="14461"/>
                  </a:cubicBezTo>
                  <a:cubicBezTo>
                    <a:pt x="302948" y="14461"/>
                    <a:pt x="325438" y="35496"/>
                    <a:pt x="325438" y="61789"/>
                  </a:cubicBezTo>
                  <a:cubicBezTo>
                    <a:pt x="325438" y="61789"/>
                    <a:pt x="325438" y="61789"/>
                    <a:pt x="325438" y="289223"/>
                  </a:cubicBezTo>
                  <a:cubicBezTo>
                    <a:pt x="325438" y="315516"/>
                    <a:pt x="302948" y="336550"/>
                    <a:pt x="276490" y="336550"/>
                  </a:cubicBezTo>
                  <a:cubicBezTo>
                    <a:pt x="276490" y="336550"/>
                    <a:pt x="276490" y="336550"/>
                    <a:pt x="48948" y="336550"/>
                  </a:cubicBezTo>
                  <a:cubicBezTo>
                    <a:pt x="22490" y="336550"/>
                    <a:pt x="0" y="315516"/>
                    <a:pt x="0" y="289223"/>
                  </a:cubicBezTo>
                  <a:cubicBezTo>
                    <a:pt x="0" y="289223"/>
                    <a:pt x="0" y="289223"/>
                    <a:pt x="0" y="61789"/>
                  </a:cubicBezTo>
                  <a:cubicBezTo>
                    <a:pt x="0" y="35496"/>
                    <a:pt x="22490" y="14461"/>
                    <a:pt x="48948" y="14461"/>
                  </a:cubicBezTo>
                  <a:cubicBezTo>
                    <a:pt x="48948" y="14461"/>
                    <a:pt x="48948" y="14461"/>
                    <a:pt x="55563" y="14461"/>
                  </a:cubicBezTo>
                  <a:cubicBezTo>
                    <a:pt x="55563" y="14461"/>
                    <a:pt x="55563" y="14461"/>
                    <a:pt x="55563" y="10517"/>
                  </a:cubicBezTo>
                  <a:cubicBezTo>
                    <a:pt x="55563" y="3944"/>
                    <a:pt x="59531" y="0"/>
                    <a:pt x="64823" y="0"/>
                  </a:cubicBezTo>
                  <a:close/>
                </a:path>
              </a:pathLst>
            </a:custGeom>
            <a:solidFill>
              <a:srgbClr val="4B94E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文本框 62"/>
            <p:cNvSpPr txBox="1"/>
            <p:nvPr/>
          </p:nvSpPr>
          <p:spPr>
            <a:xfrm>
              <a:off x="9326481" y="478198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a:t>
              </a:r>
              <a:r>
                <a:rPr lang="zh-CN" altLang="en-US" sz="1400" dirty="0">
                  <a:solidFill>
                    <a:srgbClr val="53585F"/>
                  </a:solidFill>
                  <a:latin typeface="微软雅黑"/>
                  <a:ea typeface="微软雅黑"/>
                </a:rPr>
                <a:t>时间</a:t>
              </a:r>
              <a:endPar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endParaRPr>
            </a:p>
          </p:txBody>
        </p:sp>
        <p:sp>
          <p:nvSpPr>
            <p:cNvPr id="64" name="椭圆 63"/>
            <p:cNvSpPr/>
            <p:nvPr/>
          </p:nvSpPr>
          <p:spPr>
            <a:xfrm>
              <a:off x="8810427" y="467469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68" name="PA_student-graduation-cap-shape_52041"/>
          <p:cNvSpPr>
            <a:spLocks noChangeAspect="1"/>
          </p:cNvSpPr>
          <p:nvPr>
            <p:custDataLst>
              <p:tags r:id="rId16"/>
            </p:custDataLst>
          </p:nvPr>
        </p:nvSpPr>
        <p:spPr bwMode="auto">
          <a:xfrm>
            <a:off x="3103442" y="3541481"/>
            <a:ext cx="852048" cy="509598"/>
          </a:xfrm>
          <a:custGeom>
            <a:avLst/>
            <a:gdLst>
              <a:gd name="connsiteX0" fmla="*/ 82550 w 331788"/>
              <a:gd name="connsiteY0" fmla="*/ 117475 h 198438"/>
              <a:gd name="connsiteX1" fmla="*/ 165100 w 331788"/>
              <a:gd name="connsiteY1" fmla="*/ 157163 h 198438"/>
              <a:gd name="connsiteX2" fmla="*/ 247650 w 331788"/>
              <a:gd name="connsiteY2" fmla="*/ 117475 h 198438"/>
              <a:gd name="connsiteX3" fmla="*/ 247650 w 331788"/>
              <a:gd name="connsiteY3" fmla="*/ 157163 h 198438"/>
              <a:gd name="connsiteX4" fmla="*/ 165100 w 331788"/>
              <a:gd name="connsiteY4" fmla="*/ 198438 h 198438"/>
              <a:gd name="connsiteX5" fmla="*/ 82550 w 331788"/>
              <a:gd name="connsiteY5" fmla="*/ 157163 h 198438"/>
              <a:gd name="connsiteX6" fmla="*/ 20638 w 331788"/>
              <a:gd name="connsiteY6" fmla="*/ 82550 h 198438"/>
              <a:gd name="connsiteX7" fmla="*/ 24606 w 331788"/>
              <a:gd name="connsiteY7" fmla="*/ 86447 h 198438"/>
              <a:gd name="connsiteX8" fmla="*/ 24606 w 331788"/>
              <a:gd name="connsiteY8" fmla="*/ 150091 h 198438"/>
              <a:gd name="connsiteX9" fmla="*/ 28575 w 331788"/>
              <a:gd name="connsiteY9" fmla="*/ 157885 h 198438"/>
              <a:gd name="connsiteX10" fmla="*/ 24606 w 331788"/>
              <a:gd name="connsiteY10" fmla="*/ 164379 h 198438"/>
              <a:gd name="connsiteX11" fmla="*/ 24606 w 331788"/>
              <a:gd name="connsiteY11" fmla="*/ 178667 h 198438"/>
              <a:gd name="connsiteX12" fmla="*/ 20638 w 331788"/>
              <a:gd name="connsiteY12" fmla="*/ 182563 h 198438"/>
              <a:gd name="connsiteX13" fmla="*/ 16669 w 331788"/>
              <a:gd name="connsiteY13" fmla="*/ 178667 h 198438"/>
              <a:gd name="connsiteX14" fmla="*/ 16669 w 331788"/>
              <a:gd name="connsiteY14" fmla="*/ 164379 h 198438"/>
              <a:gd name="connsiteX15" fmla="*/ 12700 w 331788"/>
              <a:gd name="connsiteY15" fmla="*/ 157885 h 198438"/>
              <a:gd name="connsiteX16" fmla="*/ 16669 w 331788"/>
              <a:gd name="connsiteY16" fmla="*/ 150091 h 198438"/>
              <a:gd name="connsiteX17" fmla="*/ 16669 w 331788"/>
              <a:gd name="connsiteY17" fmla="*/ 86447 h 198438"/>
              <a:gd name="connsiteX18" fmla="*/ 20638 w 331788"/>
              <a:gd name="connsiteY18" fmla="*/ 82550 h 198438"/>
              <a:gd name="connsiteX19" fmla="*/ 165100 w 331788"/>
              <a:gd name="connsiteY19" fmla="*/ 58738 h 198438"/>
              <a:gd name="connsiteX20" fmla="*/ 152400 w 331788"/>
              <a:gd name="connsiteY20" fmla="*/ 66676 h 198438"/>
              <a:gd name="connsiteX21" fmla="*/ 165100 w 331788"/>
              <a:gd name="connsiteY21" fmla="*/ 74614 h 198438"/>
              <a:gd name="connsiteX22" fmla="*/ 177800 w 331788"/>
              <a:gd name="connsiteY22" fmla="*/ 66676 h 198438"/>
              <a:gd name="connsiteX23" fmla="*/ 165100 w 331788"/>
              <a:gd name="connsiteY23" fmla="*/ 58738 h 198438"/>
              <a:gd name="connsiteX24" fmla="*/ 165100 w 331788"/>
              <a:gd name="connsiteY24" fmla="*/ 0 h 198438"/>
              <a:gd name="connsiteX25" fmla="*/ 331788 w 331788"/>
              <a:gd name="connsiteY25" fmla="*/ 66675 h 198438"/>
              <a:gd name="connsiteX26" fmla="*/ 165100 w 331788"/>
              <a:gd name="connsiteY26" fmla="*/ 149225 h 198438"/>
              <a:gd name="connsiteX27" fmla="*/ 0 w 331788"/>
              <a:gd name="connsiteY27" fmla="*/ 66675 h 19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788" h="198438">
                <a:moveTo>
                  <a:pt x="82550" y="117475"/>
                </a:moveTo>
                <a:lnTo>
                  <a:pt x="165100" y="157163"/>
                </a:lnTo>
                <a:lnTo>
                  <a:pt x="247650" y="117475"/>
                </a:lnTo>
                <a:lnTo>
                  <a:pt x="247650" y="157163"/>
                </a:lnTo>
                <a:lnTo>
                  <a:pt x="165100" y="198438"/>
                </a:lnTo>
                <a:lnTo>
                  <a:pt x="82550" y="157163"/>
                </a:lnTo>
                <a:close/>
                <a:moveTo>
                  <a:pt x="20638" y="82550"/>
                </a:moveTo>
                <a:cubicBezTo>
                  <a:pt x="23283" y="82550"/>
                  <a:pt x="24606" y="85148"/>
                  <a:pt x="24606" y="86447"/>
                </a:cubicBezTo>
                <a:cubicBezTo>
                  <a:pt x="24606" y="86447"/>
                  <a:pt x="24606" y="86447"/>
                  <a:pt x="24606" y="150091"/>
                </a:cubicBezTo>
                <a:cubicBezTo>
                  <a:pt x="27252" y="151390"/>
                  <a:pt x="28575" y="153988"/>
                  <a:pt x="28575" y="157885"/>
                </a:cubicBezTo>
                <a:cubicBezTo>
                  <a:pt x="28575" y="160482"/>
                  <a:pt x="27252" y="163080"/>
                  <a:pt x="24606" y="164379"/>
                </a:cubicBezTo>
                <a:cubicBezTo>
                  <a:pt x="24606" y="164379"/>
                  <a:pt x="24606" y="164379"/>
                  <a:pt x="24606" y="178667"/>
                </a:cubicBezTo>
                <a:cubicBezTo>
                  <a:pt x="24606" y="181264"/>
                  <a:pt x="23283" y="182563"/>
                  <a:pt x="20638" y="182563"/>
                </a:cubicBezTo>
                <a:cubicBezTo>
                  <a:pt x="17992" y="182563"/>
                  <a:pt x="16669" y="181264"/>
                  <a:pt x="16669" y="178667"/>
                </a:cubicBezTo>
                <a:cubicBezTo>
                  <a:pt x="16669" y="178667"/>
                  <a:pt x="16669" y="178667"/>
                  <a:pt x="16669" y="164379"/>
                </a:cubicBezTo>
                <a:cubicBezTo>
                  <a:pt x="14023" y="163080"/>
                  <a:pt x="12700" y="160482"/>
                  <a:pt x="12700" y="157885"/>
                </a:cubicBezTo>
                <a:cubicBezTo>
                  <a:pt x="12700" y="153988"/>
                  <a:pt x="14023" y="151390"/>
                  <a:pt x="16669" y="150091"/>
                </a:cubicBezTo>
                <a:cubicBezTo>
                  <a:pt x="16669" y="150091"/>
                  <a:pt x="16669" y="150091"/>
                  <a:pt x="16669" y="86447"/>
                </a:cubicBezTo>
                <a:cubicBezTo>
                  <a:pt x="16669" y="85148"/>
                  <a:pt x="17992" y="82550"/>
                  <a:pt x="20638" y="82550"/>
                </a:cubicBezTo>
                <a:close/>
                <a:moveTo>
                  <a:pt x="165100" y="58738"/>
                </a:moveTo>
                <a:cubicBezTo>
                  <a:pt x="158086" y="58738"/>
                  <a:pt x="152400" y="62292"/>
                  <a:pt x="152400" y="66676"/>
                </a:cubicBezTo>
                <a:cubicBezTo>
                  <a:pt x="152400" y="71060"/>
                  <a:pt x="158086" y="74614"/>
                  <a:pt x="165100" y="74614"/>
                </a:cubicBezTo>
                <a:cubicBezTo>
                  <a:pt x="172114" y="74614"/>
                  <a:pt x="177800" y="71060"/>
                  <a:pt x="177800" y="66676"/>
                </a:cubicBezTo>
                <a:cubicBezTo>
                  <a:pt x="177800" y="62292"/>
                  <a:pt x="172114" y="58738"/>
                  <a:pt x="165100" y="58738"/>
                </a:cubicBezTo>
                <a:close/>
                <a:moveTo>
                  <a:pt x="165100" y="0"/>
                </a:moveTo>
                <a:lnTo>
                  <a:pt x="331788" y="66675"/>
                </a:lnTo>
                <a:lnTo>
                  <a:pt x="165100" y="149225"/>
                </a:lnTo>
                <a:lnTo>
                  <a:pt x="0" y="6667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Tree>
    <p:extLst>
      <p:ext uri="{BB962C8B-B14F-4D97-AF65-F5344CB8AC3E}">
        <p14:creationId xmlns:p14="http://schemas.microsoft.com/office/powerpoint/2010/main" val="1721016099"/>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1000" fill="hold"/>
                                        <p:tgtEl>
                                          <p:spTgt spid="45"/>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125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31" presetClass="entr" presetSubtype="0" fill="hold" grpId="0" nodeType="withEffect">
                                  <p:stCondLst>
                                    <p:cond delay="100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fltVal val="0"/>
                                          </p:val>
                                        </p:tav>
                                        <p:tav tm="100000">
                                          <p:val>
                                            <p:strVal val="#ppt_w"/>
                                          </p:val>
                                        </p:tav>
                                      </p:tavLst>
                                    </p:anim>
                                    <p:anim calcmode="lin" valueType="num">
                                      <p:cBhvr>
                                        <p:cTn id="16" dur="1000" fill="hold"/>
                                        <p:tgtEl>
                                          <p:spTgt spid="3"/>
                                        </p:tgtEl>
                                        <p:attrNameLst>
                                          <p:attrName>ppt_h</p:attrName>
                                        </p:attrNameLst>
                                      </p:cBhvr>
                                      <p:tavLst>
                                        <p:tav tm="0">
                                          <p:val>
                                            <p:fltVal val="0"/>
                                          </p:val>
                                        </p:tav>
                                        <p:tav tm="100000">
                                          <p:val>
                                            <p:strVal val="#ppt_h"/>
                                          </p:val>
                                        </p:tav>
                                      </p:tavLst>
                                    </p:anim>
                                    <p:anim calcmode="lin" valueType="num">
                                      <p:cBhvr>
                                        <p:cTn id="17" dur="1000" fill="hold"/>
                                        <p:tgtEl>
                                          <p:spTgt spid="3"/>
                                        </p:tgtEl>
                                        <p:attrNameLst>
                                          <p:attrName>style.rotation</p:attrName>
                                        </p:attrNameLst>
                                      </p:cBhvr>
                                      <p:tavLst>
                                        <p:tav tm="0">
                                          <p:val>
                                            <p:fltVal val="90"/>
                                          </p:val>
                                        </p:tav>
                                        <p:tav tm="100000">
                                          <p:val>
                                            <p:fltVal val="0"/>
                                          </p:val>
                                        </p:tav>
                                      </p:tavLst>
                                    </p:anim>
                                    <p:animEffect transition="in" filter="fade">
                                      <p:cBhvr>
                                        <p:cTn id="18" dur="1000"/>
                                        <p:tgtEl>
                                          <p:spTgt spid="3"/>
                                        </p:tgtEl>
                                      </p:cBhvr>
                                    </p:animEffect>
                                  </p:childTnLst>
                                </p:cTn>
                              </p:par>
                              <p:par>
                                <p:cTn id="19" presetID="53" presetClass="entr" presetSubtype="16" fill="hold" grpId="0" nodeType="withEffect">
                                  <p:stCondLst>
                                    <p:cond delay="5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2"/>
                                        </p:tgtEl>
                                        <p:attrNameLst>
                                          <p:attrName>style.visibility</p:attrName>
                                        </p:attrNameLst>
                                      </p:cBhvr>
                                      <p:to>
                                        <p:strVal val="visible"/>
                                      </p:to>
                                    </p:set>
                                    <p:anim calcmode="lin" valueType="num">
                                      <p:cBhvr>
                                        <p:cTn id="26" dur="500" fill="hold"/>
                                        <p:tgtEl>
                                          <p:spTgt spid="2"/>
                                        </p:tgtEl>
                                        <p:attrNameLst>
                                          <p:attrName>ppt_w</p:attrName>
                                        </p:attrNameLst>
                                      </p:cBhvr>
                                      <p:tavLst>
                                        <p:tav tm="0">
                                          <p:val>
                                            <p:fltVal val="0"/>
                                          </p:val>
                                        </p:tav>
                                        <p:tav tm="100000">
                                          <p:val>
                                            <p:strVal val="#ppt_w"/>
                                          </p:val>
                                        </p:tav>
                                      </p:tavLst>
                                    </p:anim>
                                    <p:anim calcmode="lin" valueType="num">
                                      <p:cBhvr>
                                        <p:cTn id="27" dur="500" fill="hold"/>
                                        <p:tgtEl>
                                          <p:spTgt spid="2"/>
                                        </p:tgtEl>
                                        <p:attrNameLst>
                                          <p:attrName>ppt_h</p:attrName>
                                        </p:attrNameLst>
                                      </p:cBhvr>
                                      <p:tavLst>
                                        <p:tav tm="0">
                                          <p:val>
                                            <p:fltVal val="0"/>
                                          </p:val>
                                        </p:tav>
                                        <p:tav tm="100000">
                                          <p:val>
                                            <p:strVal val="#ppt_h"/>
                                          </p:val>
                                        </p:tav>
                                      </p:tavLst>
                                    </p:anim>
                                    <p:animEffect transition="in" filter="fade">
                                      <p:cBhvr>
                                        <p:cTn id="28" dur="500"/>
                                        <p:tgtEl>
                                          <p:spTgt spid="2"/>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1000"/>
                                        <p:tgtEl>
                                          <p:spTgt spid="41"/>
                                        </p:tgtEl>
                                      </p:cBhvr>
                                    </p:animEffect>
                                  </p:childTnLst>
                                </p:cTn>
                              </p:par>
                              <p:par>
                                <p:cTn id="32" presetID="10" presetClass="entr" presetSubtype="0" fill="hold" grpId="0" nodeType="withEffect">
                                  <p:stCondLst>
                                    <p:cond delay="175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par>
                                <p:cTn id="35" presetID="10" presetClass="entr" presetSubtype="0" fill="hold" grpId="0" nodeType="withEffect">
                                  <p:stCondLst>
                                    <p:cond delay="75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childTnLst>
                          </p:cTn>
                        </p:par>
                        <p:par>
                          <p:cTn id="38" fill="hold">
                            <p:stCondLst>
                              <p:cond delay="2500"/>
                            </p:stCondLst>
                            <p:childTnLst>
                              <p:par>
                                <p:cTn id="39" presetID="2" presetClass="entr" presetSubtype="2" fill="hold" grpId="0" nodeType="afterEffect">
                                  <p:stCondLst>
                                    <p:cond delay="0"/>
                                  </p:stCondLst>
                                  <p:childTnLst>
                                    <p:set>
                                      <p:cBhvr>
                                        <p:cTn id="40" dur="1" fill="hold">
                                          <p:stCondLst>
                                            <p:cond delay="0"/>
                                          </p:stCondLst>
                                        </p:cTn>
                                        <p:tgtEl>
                                          <p:spTgt spid="46"/>
                                        </p:tgtEl>
                                        <p:attrNameLst>
                                          <p:attrName>style.visibility</p:attrName>
                                        </p:attrNameLst>
                                      </p:cBhvr>
                                      <p:to>
                                        <p:strVal val="visible"/>
                                      </p:to>
                                    </p:set>
                                    <p:anim calcmode="lin" valueType="num">
                                      <p:cBhvr additive="base">
                                        <p:cTn id="41" dur="500" fill="hold"/>
                                        <p:tgtEl>
                                          <p:spTgt spid="46"/>
                                        </p:tgtEl>
                                        <p:attrNameLst>
                                          <p:attrName>ppt_x</p:attrName>
                                        </p:attrNameLst>
                                      </p:cBhvr>
                                      <p:tavLst>
                                        <p:tav tm="0">
                                          <p:val>
                                            <p:strVal val="1+#ppt_w/2"/>
                                          </p:val>
                                        </p:tav>
                                        <p:tav tm="100000">
                                          <p:val>
                                            <p:strVal val="#ppt_x"/>
                                          </p:val>
                                        </p:tav>
                                      </p:tavLst>
                                    </p:anim>
                                    <p:anim calcmode="lin" valueType="num">
                                      <p:cBhvr additive="base">
                                        <p:cTn id="42" dur="500" fill="hold"/>
                                        <p:tgtEl>
                                          <p:spTgt spid="46"/>
                                        </p:tgtEl>
                                        <p:attrNameLst>
                                          <p:attrName>ppt_y</p:attrName>
                                        </p:attrNameLst>
                                      </p:cBhvr>
                                      <p:tavLst>
                                        <p:tav tm="0">
                                          <p:val>
                                            <p:strVal val="#ppt_y"/>
                                          </p:val>
                                        </p:tav>
                                        <p:tav tm="100000">
                                          <p:val>
                                            <p:strVal val="#ppt_y"/>
                                          </p:val>
                                        </p:tav>
                                      </p:tavLst>
                                    </p:anim>
                                  </p:childTnLst>
                                </p:cTn>
                              </p:par>
                            </p:childTnLst>
                          </p:cTn>
                        </p:par>
                        <p:par>
                          <p:cTn id="43" fill="hold">
                            <p:stCondLst>
                              <p:cond delay="3000"/>
                            </p:stCondLst>
                            <p:childTnLst>
                              <p:par>
                                <p:cTn id="44" presetID="12" presetClass="entr" presetSubtype="4" fill="hold" grpId="0" nodeType="afterEffect">
                                  <p:stCondLst>
                                    <p:cond delay="0"/>
                                  </p:stCondLst>
                                  <p:iterate type="lt">
                                    <p:tmPct val="10000"/>
                                  </p:iterate>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500"/>
                                        <p:tgtEl>
                                          <p:spTgt spid="15"/>
                                        </p:tgtEl>
                                        <p:attrNameLst>
                                          <p:attrName>ppt_y</p:attrName>
                                        </p:attrNameLst>
                                      </p:cBhvr>
                                      <p:tavLst>
                                        <p:tav tm="0">
                                          <p:val>
                                            <p:strVal val="#ppt_y+#ppt_h*1.125000"/>
                                          </p:val>
                                        </p:tav>
                                        <p:tav tm="100000">
                                          <p:val>
                                            <p:strVal val="#ppt_y"/>
                                          </p:val>
                                        </p:tav>
                                      </p:tavLst>
                                    </p:anim>
                                    <p:animEffect transition="in" filter="wipe(up)">
                                      <p:cBhvr>
                                        <p:cTn id="47" dur="500"/>
                                        <p:tgtEl>
                                          <p:spTgt spid="15"/>
                                        </p:tgtEl>
                                      </p:cBhvr>
                                    </p:animEffect>
                                  </p:childTnLst>
                                </p:cTn>
                              </p:par>
                            </p:childTnLst>
                          </p:cTn>
                        </p:par>
                        <p:par>
                          <p:cTn id="48" fill="hold">
                            <p:stCondLst>
                              <p:cond delay="4000"/>
                            </p:stCondLst>
                            <p:childTnLst>
                              <p:par>
                                <p:cTn id="49" presetID="22"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Effect transition="in" filter="wipe(left)">
                                      <p:cBhvr>
                                        <p:cTn id="51" dur="500"/>
                                        <p:tgtEl>
                                          <p:spTgt spid="48"/>
                                        </p:tgtEl>
                                      </p:cBhvr>
                                    </p:animEffect>
                                  </p:childTnLst>
                                </p:cTn>
                              </p:par>
                            </p:childTnLst>
                          </p:cTn>
                        </p:par>
                        <p:par>
                          <p:cTn id="52" fill="hold">
                            <p:stCondLst>
                              <p:cond delay="4500"/>
                            </p:stCondLst>
                            <p:childTnLst>
                              <p:par>
                                <p:cTn id="53" presetID="42" presetClass="entr" presetSubtype="0" fill="hold" nodeType="afterEffect">
                                  <p:stCondLst>
                                    <p:cond delay="0"/>
                                  </p:stCondLst>
                                  <p:childTnLst>
                                    <p:set>
                                      <p:cBhvr>
                                        <p:cTn id="54" dur="1" fill="hold">
                                          <p:stCondLst>
                                            <p:cond delay="0"/>
                                          </p:stCondLst>
                                        </p:cTn>
                                        <p:tgtEl>
                                          <p:spTgt spid="70"/>
                                        </p:tgtEl>
                                        <p:attrNameLst>
                                          <p:attrName>style.visibility</p:attrName>
                                        </p:attrNameLst>
                                      </p:cBhvr>
                                      <p:to>
                                        <p:strVal val="visible"/>
                                      </p:to>
                                    </p:set>
                                    <p:animEffect transition="in" filter="fade">
                                      <p:cBhvr>
                                        <p:cTn id="55" dur="1000"/>
                                        <p:tgtEl>
                                          <p:spTgt spid="70"/>
                                        </p:tgtEl>
                                      </p:cBhvr>
                                    </p:animEffect>
                                    <p:anim calcmode="lin" valueType="num">
                                      <p:cBhvr>
                                        <p:cTn id="56" dur="1000" fill="hold"/>
                                        <p:tgtEl>
                                          <p:spTgt spid="70"/>
                                        </p:tgtEl>
                                        <p:attrNameLst>
                                          <p:attrName>ppt_x</p:attrName>
                                        </p:attrNameLst>
                                      </p:cBhvr>
                                      <p:tavLst>
                                        <p:tav tm="0">
                                          <p:val>
                                            <p:strVal val="#ppt_x"/>
                                          </p:val>
                                        </p:tav>
                                        <p:tav tm="100000">
                                          <p:val>
                                            <p:strVal val="#ppt_x"/>
                                          </p:val>
                                        </p:tav>
                                      </p:tavLst>
                                    </p:anim>
                                    <p:anim calcmode="lin" valueType="num">
                                      <p:cBhvr>
                                        <p:cTn id="57" dur="1000" fill="hold"/>
                                        <p:tgtEl>
                                          <p:spTgt spid="70"/>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250"/>
                                  </p:stCondLst>
                                  <p:childTnLst>
                                    <p:set>
                                      <p:cBhvr>
                                        <p:cTn id="59" dur="1" fill="hold">
                                          <p:stCondLst>
                                            <p:cond delay="0"/>
                                          </p:stCondLst>
                                        </p:cTn>
                                        <p:tgtEl>
                                          <p:spTgt spid="71"/>
                                        </p:tgtEl>
                                        <p:attrNameLst>
                                          <p:attrName>style.visibility</p:attrName>
                                        </p:attrNameLst>
                                      </p:cBhvr>
                                      <p:to>
                                        <p:strVal val="visible"/>
                                      </p:to>
                                    </p:set>
                                    <p:animEffect transition="in" filter="fade">
                                      <p:cBhvr>
                                        <p:cTn id="60" dur="1000"/>
                                        <p:tgtEl>
                                          <p:spTgt spid="71"/>
                                        </p:tgtEl>
                                      </p:cBhvr>
                                    </p:animEffect>
                                    <p:anim calcmode="lin" valueType="num">
                                      <p:cBhvr>
                                        <p:cTn id="61" dur="1000" fill="hold"/>
                                        <p:tgtEl>
                                          <p:spTgt spid="71"/>
                                        </p:tgtEl>
                                        <p:attrNameLst>
                                          <p:attrName>ppt_x</p:attrName>
                                        </p:attrNameLst>
                                      </p:cBhvr>
                                      <p:tavLst>
                                        <p:tav tm="0">
                                          <p:val>
                                            <p:strVal val="#ppt_x"/>
                                          </p:val>
                                        </p:tav>
                                        <p:tav tm="100000">
                                          <p:val>
                                            <p:strVal val="#ppt_x"/>
                                          </p:val>
                                        </p:tav>
                                      </p:tavLst>
                                    </p:anim>
                                    <p:anim calcmode="lin" valueType="num">
                                      <p:cBhvr>
                                        <p:cTn id="62" dur="1000" fill="hold"/>
                                        <p:tgtEl>
                                          <p:spTgt spid="71"/>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1000"/>
                                        <p:tgtEl>
                                          <p:spTgt spid="73"/>
                                        </p:tgtEl>
                                      </p:cBhvr>
                                    </p:animEffect>
                                    <p:anim calcmode="lin" valueType="num">
                                      <p:cBhvr>
                                        <p:cTn id="66" dur="1000" fill="hold"/>
                                        <p:tgtEl>
                                          <p:spTgt spid="73"/>
                                        </p:tgtEl>
                                        <p:attrNameLst>
                                          <p:attrName>ppt_x</p:attrName>
                                        </p:attrNameLst>
                                      </p:cBhvr>
                                      <p:tavLst>
                                        <p:tav tm="0">
                                          <p:val>
                                            <p:strVal val="#ppt_x"/>
                                          </p:val>
                                        </p:tav>
                                        <p:tav tm="100000">
                                          <p:val>
                                            <p:strVal val="#ppt_x"/>
                                          </p:val>
                                        </p:tav>
                                      </p:tavLst>
                                    </p:anim>
                                    <p:anim calcmode="lin" valueType="num">
                                      <p:cBhvr>
                                        <p:cTn id="67" dur="1000" fill="hold"/>
                                        <p:tgtEl>
                                          <p:spTgt spid="73"/>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750"/>
                                  </p:stCondLst>
                                  <p:childTnLst>
                                    <p:set>
                                      <p:cBhvr>
                                        <p:cTn id="69" dur="1" fill="hold">
                                          <p:stCondLst>
                                            <p:cond delay="0"/>
                                          </p:stCondLst>
                                        </p:cTn>
                                        <p:tgtEl>
                                          <p:spTgt spid="72"/>
                                        </p:tgtEl>
                                        <p:attrNameLst>
                                          <p:attrName>style.visibility</p:attrName>
                                        </p:attrNameLst>
                                      </p:cBhvr>
                                      <p:to>
                                        <p:strVal val="visible"/>
                                      </p:to>
                                    </p:set>
                                    <p:animEffect transition="in" filter="fade">
                                      <p:cBhvr>
                                        <p:cTn id="70" dur="1000"/>
                                        <p:tgtEl>
                                          <p:spTgt spid="72"/>
                                        </p:tgtEl>
                                      </p:cBhvr>
                                    </p:animEffect>
                                    <p:anim calcmode="lin" valueType="num">
                                      <p:cBhvr>
                                        <p:cTn id="71" dur="1000" fill="hold"/>
                                        <p:tgtEl>
                                          <p:spTgt spid="72"/>
                                        </p:tgtEl>
                                        <p:attrNameLst>
                                          <p:attrName>ppt_x</p:attrName>
                                        </p:attrNameLst>
                                      </p:cBhvr>
                                      <p:tavLst>
                                        <p:tav tm="0">
                                          <p:val>
                                            <p:strVal val="#ppt_x"/>
                                          </p:val>
                                        </p:tav>
                                        <p:tav tm="100000">
                                          <p:val>
                                            <p:strVal val="#ppt_x"/>
                                          </p:val>
                                        </p:tav>
                                      </p:tavLst>
                                    </p:anim>
                                    <p:anim calcmode="lin" valueType="num">
                                      <p:cBhvr>
                                        <p:cTn id="72"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7" grpId="0" animBg="1"/>
      <p:bldP spid="45" grpId="0" animBg="1"/>
      <p:bldP spid="3" grpId="0" animBg="1"/>
      <p:bldP spid="2" grpId="0" animBg="1"/>
      <p:bldP spid="5" grpId="0" animBg="1"/>
      <p:bldP spid="41" grpId="0" animBg="1"/>
      <p:bldP spid="15" grpId="0"/>
      <p:bldP spid="46" grpId="0"/>
      <p:bldP spid="68"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28" name="组合 27"/>
          <p:cNvGrpSpPr/>
          <p:nvPr/>
        </p:nvGrpSpPr>
        <p:grpSpPr>
          <a:xfrm>
            <a:off x="515938" y="1661884"/>
            <a:ext cx="5580062" cy="2300515"/>
            <a:chOff x="515938" y="1661884"/>
            <a:chExt cx="5580062" cy="2300515"/>
          </a:xfrm>
        </p:grpSpPr>
        <p:sp>
          <p:nvSpPr>
            <p:cNvPr id="2" name="矩形 1"/>
            <p:cNvSpPr/>
            <p:nvPr/>
          </p:nvSpPr>
          <p:spPr>
            <a:xfrm>
              <a:off x="515938" y="1661884"/>
              <a:ext cx="5580062" cy="2300515"/>
            </a:xfrm>
            <a:prstGeom prst="rect">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1180567" y="2190885"/>
              <a:ext cx="4328256" cy="1071063"/>
              <a:chOff x="1478087" y="4679146"/>
              <a:chExt cx="4328256" cy="1071063"/>
            </a:xfrm>
          </p:grpSpPr>
          <p:sp>
            <p:nvSpPr>
              <p:cNvPr id="16" name="矩形 15"/>
              <p:cNvSpPr/>
              <p:nvPr/>
            </p:nvSpPr>
            <p:spPr>
              <a:xfrm>
                <a:off x="1478087" y="5140811"/>
                <a:ext cx="4328256" cy="609398"/>
              </a:xfrm>
              <a:prstGeom prst="rect">
                <a:avLst/>
              </a:prstGeom>
            </p:spPr>
            <p:txBody>
              <a:bodyPr wrap="square">
                <a:spAutoFit/>
              </a:bodyPr>
              <a:lstStyle/>
              <a:p>
                <a:pPr>
                  <a:lnSpc>
                    <a:spcPct val="120000"/>
                  </a:lnSpc>
                </a:pPr>
                <a:r>
                  <a:rPr lang="zh-CN" altLang="en-US" sz="1400" dirty="0">
                    <a:solidFill>
                      <a:schemeClr val="bg1"/>
                    </a:solidFill>
                  </a:rPr>
                  <a:t>用户可以在投影仪或者计算机上进行演示也可以将演示文稿打印出来制作成胶片以</a:t>
                </a:r>
              </a:p>
            </p:txBody>
          </p:sp>
          <p:sp>
            <p:nvSpPr>
              <p:cNvPr id="17" name="矩形 16"/>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chemeClr val="bg1"/>
                    </a:solidFill>
                  </a:rPr>
                  <a:t>文字内容添加</a:t>
                </a:r>
              </a:p>
            </p:txBody>
          </p:sp>
        </p:grpSp>
      </p:grpSp>
      <p:pic>
        <p:nvPicPr>
          <p:cNvPr id="19" name="图片占位符 18"/>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rcRect/>
          <a:stretch>
            <a:fillRect/>
          </a:stretch>
        </p:blipFill>
        <p:spPr/>
      </p:pic>
      <p:pic>
        <p:nvPicPr>
          <p:cNvPr id="21" name="图片占位符 20"/>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rcRect/>
          <a:stretch>
            <a:fillRect/>
          </a:stretch>
        </p:blipFill>
        <p:spPr/>
      </p:pic>
      <p:pic>
        <p:nvPicPr>
          <p:cNvPr id="23" name="图片占位符 22"/>
          <p:cNvPicPr>
            <a:picLocks noGrp="1" noChangeAspect="1"/>
          </p:cNvPicPr>
          <p:nvPr>
            <p:ph type="pic" sz="quarter" idx="13"/>
          </p:nvPr>
        </p:nvPicPr>
        <p:blipFill>
          <a:blip r:embed="rId6" cstate="print">
            <a:extLst>
              <a:ext uri="{28A0092B-C50C-407E-A947-70E740481C1C}">
                <a14:useLocalDpi xmlns:a14="http://schemas.microsoft.com/office/drawing/2010/main" val="0"/>
              </a:ext>
            </a:extLst>
          </a:blip>
          <a:srcRect/>
          <a:stretch>
            <a:fillRect/>
          </a:stretch>
        </p:blipFill>
        <p:spPr/>
      </p:pic>
      <p:pic>
        <p:nvPicPr>
          <p:cNvPr id="27" name="图片占位符 26"/>
          <p:cNvPicPr>
            <a:picLocks noGrp="1" noChangeAspect="1"/>
          </p:cNvPicPr>
          <p:nvPr>
            <p:ph type="pic" sz="quarter" idx="10"/>
          </p:nvPr>
        </p:nvPicPr>
        <p:blipFill>
          <a:blip r:embed="rId7"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866699877"/>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randombar(horizontal)">
                                      <p:cBhvr>
                                        <p:cTn id="7" dur="500"/>
                                        <p:tgtEl>
                                          <p:spTgt spid="28"/>
                                        </p:tgtEl>
                                      </p:cBhvr>
                                    </p:animEffect>
                                  </p:childTnLst>
                                </p:cTn>
                              </p:par>
                            </p:childTnLst>
                          </p:cTn>
                        </p:par>
                        <p:par>
                          <p:cTn id="8" fill="hold">
                            <p:stCondLst>
                              <p:cond delay="500"/>
                            </p:stCondLst>
                            <p:childTnLst>
                              <p:par>
                                <p:cTn id="9" presetID="17"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ppt_x-#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strVal val="#ppt_h"/>
                                          </p:val>
                                        </p:tav>
                                        <p:tav tm="100000">
                                          <p:val>
                                            <p:strVal val="#ppt_h"/>
                                          </p:val>
                                        </p:tav>
                                      </p:tavLst>
                                    </p:anim>
                                  </p:childTnLst>
                                </p:cTn>
                              </p:par>
                            </p:childTnLst>
                          </p:cTn>
                        </p:par>
                        <p:par>
                          <p:cTn id="15" fill="hold">
                            <p:stCondLst>
                              <p:cond delay="1000"/>
                            </p:stCondLst>
                            <p:childTnLst>
                              <p:par>
                                <p:cTn id="16" presetID="17" presetClass="entr" presetSubtype="8"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ppt_w/2"/>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ppt_w</p:attrName>
                                        </p:attrNameLst>
                                      </p:cBhvr>
                                      <p:tavLst>
                                        <p:tav tm="0">
                                          <p:val>
                                            <p:fltVal val="0"/>
                                          </p:val>
                                        </p:tav>
                                        <p:tav tm="100000">
                                          <p:val>
                                            <p:strVal val="#ppt_w"/>
                                          </p:val>
                                        </p:tav>
                                      </p:tavLst>
                                    </p:anim>
                                    <p:anim calcmode="lin" valueType="num">
                                      <p:cBhvr>
                                        <p:cTn id="21" dur="500" fill="hold"/>
                                        <p:tgtEl>
                                          <p:spTgt spid="19"/>
                                        </p:tgtEl>
                                        <p:attrNameLst>
                                          <p:attrName>ppt_h</p:attrName>
                                        </p:attrNameLst>
                                      </p:cBhvr>
                                      <p:tavLst>
                                        <p:tav tm="0">
                                          <p:val>
                                            <p:strVal val="#ppt_h"/>
                                          </p:val>
                                        </p:tav>
                                        <p:tav tm="100000">
                                          <p:val>
                                            <p:strVal val="#ppt_h"/>
                                          </p:val>
                                        </p:tav>
                                      </p:tavLst>
                                    </p:anim>
                                  </p:childTnLst>
                                </p:cTn>
                              </p:par>
                            </p:childTnLst>
                          </p:cTn>
                        </p:par>
                        <p:par>
                          <p:cTn id="22" fill="hold">
                            <p:stCondLst>
                              <p:cond delay="1500"/>
                            </p:stCondLst>
                            <p:childTnLst>
                              <p:par>
                                <p:cTn id="23" presetID="17" presetClass="entr" presetSubtype="8" fill="hold"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ppt_w/2"/>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strVal val="#ppt_h"/>
                                          </p:val>
                                        </p:tav>
                                        <p:tav tm="100000">
                                          <p:val>
                                            <p:strVal val="#ppt_h"/>
                                          </p:val>
                                        </p:tav>
                                      </p:tavLst>
                                    </p:anim>
                                  </p:childTnLst>
                                </p:cTn>
                              </p:par>
                            </p:childTnLst>
                          </p:cTn>
                        </p:par>
                        <p:par>
                          <p:cTn id="29" fill="hold">
                            <p:stCondLst>
                              <p:cond delay="2000"/>
                            </p:stCondLst>
                            <p:childTnLst>
                              <p:par>
                                <p:cTn id="30" presetID="17" presetClass="entr" presetSubtype="8"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ppt_x</p:attrName>
                                        </p:attrNameLst>
                                      </p:cBhvr>
                                      <p:tavLst>
                                        <p:tav tm="0">
                                          <p:val>
                                            <p:strVal val="#ppt_x-#ppt_w/2"/>
                                          </p:val>
                                        </p:tav>
                                        <p:tav tm="100000">
                                          <p:val>
                                            <p:strVal val="#ppt_x"/>
                                          </p:val>
                                        </p:tav>
                                      </p:tavLst>
                                    </p:anim>
                                    <p:anim calcmode="lin" valueType="num">
                                      <p:cBhvr>
                                        <p:cTn id="33" dur="500" fill="hold"/>
                                        <p:tgtEl>
                                          <p:spTgt spid="23"/>
                                        </p:tgtEl>
                                        <p:attrNameLst>
                                          <p:attrName>ppt_y</p:attrName>
                                        </p:attrNameLst>
                                      </p:cBhvr>
                                      <p:tavLst>
                                        <p:tav tm="0">
                                          <p:val>
                                            <p:strVal val="#ppt_y"/>
                                          </p:val>
                                        </p:tav>
                                        <p:tav tm="100000">
                                          <p:val>
                                            <p:strVal val="#ppt_y"/>
                                          </p:val>
                                        </p:tav>
                                      </p:tavLst>
                                    </p:anim>
                                    <p:anim calcmode="lin" valueType="num">
                                      <p:cBhvr>
                                        <p:cTn id="34" dur="500" fill="hold"/>
                                        <p:tgtEl>
                                          <p:spTgt spid="23"/>
                                        </p:tgtEl>
                                        <p:attrNameLst>
                                          <p:attrName>ppt_w</p:attrName>
                                        </p:attrNameLst>
                                      </p:cBhvr>
                                      <p:tavLst>
                                        <p:tav tm="0">
                                          <p:val>
                                            <p:fltVal val="0"/>
                                          </p:val>
                                        </p:tav>
                                        <p:tav tm="100000">
                                          <p:val>
                                            <p:strVal val="#ppt_w"/>
                                          </p:val>
                                        </p:tav>
                                      </p:tavLst>
                                    </p:anim>
                                    <p:anim calcmode="lin" valueType="num">
                                      <p:cBhvr>
                                        <p:cTn id="35" dur="500" fill="hold"/>
                                        <p:tgtEl>
                                          <p:spTgt spid="2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13" name="矩形 12"/>
          <p:cNvSpPr/>
          <p:nvPr/>
        </p:nvSpPr>
        <p:spPr>
          <a:xfrm>
            <a:off x="1128997" y="4695760"/>
            <a:ext cx="332763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4" name="矩形 13"/>
          <p:cNvSpPr/>
          <p:nvPr/>
        </p:nvSpPr>
        <p:spPr>
          <a:xfrm>
            <a:off x="7762025" y="4695760"/>
            <a:ext cx="332763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nvGrpSpPr>
          <p:cNvPr id="6" name="组合 5"/>
          <p:cNvGrpSpPr/>
          <p:nvPr/>
        </p:nvGrpSpPr>
        <p:grpSpPr>
          <a:xfrm>
            <a:off x="1675215" y="2206172"/>
            <a:ext cx="2235200" cy="2235200"/>
            <a:chOff x="1675215" y="2206172"/>
            <a:chExt cx="2235200" cy="2235200"/>
          </a:xfrm>
        </p:grpSpPr>
        <p:sp>
          <p:nvSpPr>
            <p:cNvPr id="2" name="椭圆 1"/>
            <p:cNvSpPr/>
            <p:nvPr/>
          </p:nvSpPr>
          <p:spPr>
            <a:xfrm>
              <a:off x="1675215" y="2206172"/>
              <a:ext cx="2235200" cy="22352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0"/>
            <p:cNvSpPr/>
            <p:nvPr/>
          </p:nvSpPr>
          <p:spPr>
            <a:xfrm>
              <a:off x="2360303" y="2593004"/>
              <a:ext cx="865024" cy="865024"/>
            </a:xfrm>
            <a:custGeom>
              <a:avLst/>
              <a:gdLst>
                <a:gd name="connsiteX0" fmla="*/ 41275 w 331788"/>
                <a:gd name="connsiteY0" fmla="*/ 257175 h 331788"/>
                <a:gd name="connsiteX1" fmla="*/ 41275 w 331788"/>
                <a:gd name="connsiteY1" fmla="*/ 284163 h 331788"/>
                <a:gd name="connsiteX2" fmla="*/ 50800 w 331788"/>
                <a:gd name="connsiteY2" fmla="*/ 284163 h 331788"/>
                <a:gd name="connsiteX3" fmla="*/ 50800 w 331788"/>
                <a:gd name="connsiteY3" fmla="*/ 257175 h 331788"/>
                <a:gd name="connsiteX4" fmla="*/ 93662 w 331788"/>
                <a:gd name="connsiteY4" fmla="*/ 246062 h 331788"/>
                <a:gd name="connsiteX5" fmla="*/ 93662 w 331788"/>
                <a:gd name="connsiteY5" fmla="*/ 258762 h 331788"/>
                <a:gd name="connsiteX6" fmla="*/ 290512 w 331788"/>
                <a:gd name="connsiteY6" fmla="*/ 258762 h 331788"/>
                <a:gd name="connsiteX7" fmla="*/ 290512 w 331788"/>
                <a:gd name="connsiteY7" fmla="*/ 246062 h 331788"/>
                <a:gd name="connsiteX8" fmla="*/ 41275 w 331788"/>
                <a:gd name="connsiteY8" fmla="*/ 206375 h 331788"/>
                <a:gd name="connsiteX9" fmla="*/ 41275 w 331788"/>
                <a:gd name="connsiteY9" fmla="*/ 231775 h 331788"/>
                <a:gd name="connsiteX10" fmla="*/ 50800 w 331788"/>
                <a:gd name="connsiteY10" fmla="*/ 231775 h 331788"/>
                <a:gd name="connsiteX11" fmla="*/ 50800 w 331788"/>
                <a:gd name="connsiteY11" fmla="*/ 206375 h 331788"/>
                <a:gd name="connsiteX12" fmla="*/ 93662 w 331788"/>
                <a:gd name="connsiteY12" fmla="*/ 192087 h 331788"/>
                <a:gd name="connsiteX13" fmla="*/ 93662 w 331788"/>
                <a:gd name="connsiteY13" fmla="*/ 204787 h 331788"/>
                <a:gd name="connsiteX14" fmla="*/ 290512 w 331788"/>
                <a:gd name="connsiteY14" fmla="*/ 204787 h 331788"/>
                <a:gd name="connsiteX15" fmla="*/ 290512 w 331788"/>
                <a:gd name="connsiteY15" fmla="*/ 192087 h 331788"/>
                <a:gd name="connsiteX16" fmla="*/ 41275 w 331788"/>
                <a:gd name="connsiteY16" fmla="*/ 152400 h 331788"/>
                <a:gd name="connsiteX17" fmla="*/ 41275 w 331788"/>
                <a:gd name="connsiteY17" fmla="*/ 177800 h 331788"/>
                <a:gd name="connsiteX18" fmla="*/ 50800 w 331788"/>
                <a:gd name="connsiteY18" fmla="*/ 177800 h 331788"/>
                <a:gd name="connsiteX19" fmla="*/ 50800 w 331788"/>
                <a:gd name="connsiteY19" fmla="*/ 152400 h 331788"/>
                <a:gd name="connsiteX20" fmla="*/ 198437 w 331788"/>
                <a:gd name="connsiteY20" fmla="*/ 136525 h 331788"/>
                <a:gd name="connsiteX21" fmla="*/ 198437 w 331788"/>
                <a:gd name="connsiteY21" fmla="*/ 149225 h 331788"/>
                <a:gd name="connsiteX22" fmla="*/ 290512 w 331788"/>
                <a:gd name="connsiteY22" fmla="*/ 149225 h 331788"/>
                <a:gd name="connsiteX23" fmla="*/ 290512 w 331788"/>
                <a:gd name="connsiteY23" fmla="*/ 136525 h 331788"/>
                <a:gd name="connsiteX24" fmla="*/ 41275 w 331788"/>
                <a:gd name="connsiteY24" fmla="*/ 100012 h 331788"/>
                <a:gd name="connsiteX25" fmla="*/ 41275 w 331788"/>
                <a:gd name="connsiteY25" fmla="*/ 125412 h 331788"/>
                <a:gd name="connsiteX26" fmla="*/ 50800 w 331788"/>
                <a:gd name="connsiteY26" fmla="*/ 125412 h 331788"/>
                <a:gd name="connsiteX27" fmla="*/ 50800 w 331788"/>
                <a:gd name="connsiteY27" fmla="*/ 100012 h 331788"/>
                <a:gd name="connsiteX28" fmla="*/ 141287 w 331788"/>
                <a:gd name="connsiteY28" fmla="*/ 98425 h 331788"/>
                <a:gd name="connsiteX29" fmla="*/ 152400 w 331788"/>
                <a:gd name="connsiteY29" fmla="*/ 136525 h 331788"/>
                <a:gd name="connsiteX30" fmla="*/ 128587 w 331788"/>
                <a:gd name="connsiteY30" fmla="*/ 136525 h 331788"/>
                <a:gd name="connsiteX31" fmla="*/ 198437 w 331788"/>
                <a:gd name="connsiteY31" fmla="*/ 82550 h 331788"/>
                <a:gd name="connsiteX32" fmla="*/ 198437 w 331788"/>
                <a:gd name="connsiteY32" fmla="*/ 95250 h 331788"/>
                <a:gd name="connsiteX33" fmla="*/ 290512 w 331788"/>
                <a:gd name="connsiteY33" fmla="*/ 95250 h 331788"/>
                <a:gd name="connsiteX34" fmla="*/ 290512 w 331788"/>
                <a:gd name="connsiteY34" fmla="*/ 82550 h 331788"/>
                <a:gd name="connsiteX35" fmla="*/ 128587 w 331788"/>
                <a:gd name="connsiteY35" fmla="*/ 79375 h 331788"/>
                <a:gd name="connsiteX36" fmla="*/ 96837 w 331788"/>
                <a:gd name="connsiteY36" fmla="*/ 169863 h 331788"/>
                <a:gd name="connsiteX37" fmla="*/ 117475 w 331788"/>
                <a:gd name="connsiteY37" fmla="*/ 169863 h 331788"/>
                <a:gd name="connsiteX38" fmla="*/ 122237 w 331788"/>
                <a:gd name="connsiteY38" fmla="*/ 150813 h 331788"/>
                <a:gd name="connsiteX39" fmla="*/ 157162 w 331788"/>
                <a:gd name="connsiteY39" fmla="*/ 150813 h 331788"/>
                <a:gd name="connsiteX40" fmla="*/ 163512 w 331788"/>
                <a:gd name="connsiteY40" fmla="*/ 169863 h 331788"/>
                <a:gd name="connsiteX41" fmla="*/ 184150 w 331788"/>
                <a:gd name="connsiteY41" fmla="*/ 169863 h 331788"/>
                <a:gd name="connsiteX42" fmla="*/ 150812 w 331788"/>
                <a:gd name="connsiteY42" fmla="*/ 79375 h 331788"/>
                <a:gd name="connsiteX43" fmla="*/ 41275 w 331788"/>
                <a:gd name="connsiteY43" fmla="*/ 46037 h 331788"/>
                <a:gd name="connsiteX44" fmla="*/ 41275 w 331788"/>
                <a:gd name="connsiteY44" fmla="*/ 73025 h 331788"/>
                <a:gd name="connsiteX45" fmla="*/ 50800 w 331788"/>
                <a:gd name="connsiteY45" fmla="*/ 73025 h 331788"/>
                <a:gd name="connsiteX46" fmla="*/ 50800 w 331788"/>
                <a:gd name="connsiteY46" fmla="*/ 46037 h 331788"/>
                <a:gd name="connsiteX47" fmla="*/ 51842 w 331788"/>
                <a:gd name="connsiteY47" fmla="*/ 0 h 331788"/>
                <a:gd name="connsiteX48" fmla="*/ 53138 w 331788"/>
                <a:gd name="connsiteY48" fmla="*/ 0 h 331788"/>
                <a:gd name="connsiteX49" fmla="*/ 278650 w 331788"/>
                <a:gd name="connsiteY49" fmla="*/ 0 h 331788"/>
                <a:gd name="connsiteX50" fmla="*/ 331788 w 331788"/>
                <a:gd name="connsiteY50" fmla="*/ 53138 h 331788"/>
                <a:gd name="connsiteX51" fmla="*/ 331788 w 331788"/>
                <a:gd name="connsiteY51" fmla="*/ 278650 h 331788"/>
                <a:gd name="connsiteX52" fmla="*/ 278650 w 331788"/>
                <a:gd name="connsiteY52" fmla="*/ 331788 h 331788"/>
                <a:gd name="connsiteX53" fmla="*/ 53138 w 331788"/>
                <a:gd name="connsiteY53" fmla="*/ 331788 h 331788"/>
                <a:gd name="connsiteX54" fmla="*/ 51842 w 331788"/>
                <a:gd name="connsiteY54" fmla="*/ 331788 h 331788"/>
                <a:gd name="connsiteX55" fmla="*/ 51842 w 331788"/>
                <a:gd name="connsiteY55" fmla="*/ 311051 h 331788"/>
                <a:gd name="connsiteX56" fmla="*/ 41473 w 331788"/>
                <a:gd name="connsiteY56" fmla="*/ 311051 h 331788"/>
                <a:gd name="connsiteX57" fmla="*/ 41473 w 331788"/>
                <a:gd name="connsiteY57" fmla="*/ 330492 h 331788"/>
                <a:gd name="connsiteX58" fmla="*/ 0 w 331788"/>
                <a:gd name="connsiteY58" fmla="*/ 278650 h 331788"/>
                <a:gd name="connsiteX59" fmla="*/ 0 w 331788"/>
                <a:gd name="connsiteY59" fmla="*/ 53138 h 331788"/>
                <a:gd name="connsiteX60" fmla="*/ 41473 w 331788"/>
                <a:gd name="connsiteY60" fmla="*/ 1296 h 331788"/>
                <a:gd name="connsiteX61" fmla="*/ 41473 w 331788"/>
                <a:gd name="connsiteY61" fmla="*/ 20737 h 331788"/>
                <a:gd name="connsiteX62" fmla="*/ 51842 w 331788"/>
                <a:gd name="connsiteY62" fmla="*/ 20737 h 331788"/>
                <a:gd name="connsiteX63" fmla="*/ 51842 w 331788"/>
                <a:gd name="connsiteY63"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1788" h="331788">
                  <a:moveTo>
                    <a:pt x="41275" y="257175"/>
                  </a:moveTo>
                  <a:lnTo>
                    <a:pt x="41275" y="284163"/>
                  </a:lnTo>
                  <a:lnTo>
                    <a:pt x="50800" y="284163"/>
                  </a:lnTo>
                  <a:lnTo>
                    <a:pt x="50800" y="257175"/>
                  </a:lnTo>
                  <a:close/>
                  <a:moveTo>
                    <a:pt x="93662" y="246062"/>
                  </a:moveTo>
                  <a:lnTo>
                    <a:pt x="93662" y="258762"/>
                  </a:lnTo>
                  <a:lnTo>
                    <a:pt x="290512" y="258762"/>
                  </a:lnTo>
                  <a:lnTo>
                    <a:pt x="290512" y="246062"/>
                  </a:lnTo>
                  <a:close/>
                  <a:moveTo>
                    <a:pt x="41275" y="206375"/>
                  </a:moveTo>
                  <a:lnTo>
                    <a:pt x="41275" y="231775"/>
                  </a:lnTo>
                  <a:lnTo>
                    <a:pt x="50800" y="231775"/>
                  </a:lnTo>
                  <a:lnTo>
                    <a:pt x="50800" y="206375"/>
                  </a:lnTo>
                  <a:close/>
                  <a:moveTo>
                    <a:pt x="93662" y="192087"/>
                  </a:moveTo>
                  <a:lnTo>
                    <a:pt x="93662" y="204787"/>
                  </a:lnTo>
                  <a:lnTo>
                    <a:pt x="290512" y="204787"/>
                  </a:lnTo>
                  <a:lnTo>
                    <a:pt x="290512" y="192087"/>
                  </a:lnTo>
                  <a:close/>
                  <a:moveTo>
                    <a:pt x="41275" y="152400"/>
                  </a:moveTo>
                  <a:lnTo>
                    <a:pt x="41275" y="177800"/>
                  </a:lnTo>
                  <a:lnTo>
                    <a:pt x="50800" y="177800"/>
                  </a:lnTo>
                  <a:lnTo>
                    <a:pt x="50800" y="152400"/>
                  </a:lnTo>
                  <a:close/>
                  <a:moveTo>
                    <a:pt x="198437" y="136525"/>
                  </a:moveTo>
                  <a:lnTo>
                    <a:pt x="198437" y="149225"/>
                  </a:lnTo>
                  <a:lnTo>
                    <a:pt x="290512" y="149225"/>
                  </a:lnTo>
                  <a:lnTo>
                    <a:pt x="290512" y="136525"/>
                  </a:lnTo>
                  <a:close/>
                  <a:moveTo>
                    <a:pt x="41275" y="100012"/>
                  </a:moveTo>
                  <a:lnTo>
                    <a:pt x="41275" y="125412"/>
                  </a:lnTo>
                  <a:lnTo>
                    <a:pt x="50800" y="125412"/>
                  </a:lnTo>
                  <a:lnTo>
                    <a:pt x="50800" y="100012"/>
                  </a:lnTo>
                  <a:close/>
                  <a:moveTo>
                    <a:pt x="141287" y="98425"/>
                  </a:moveTo>
                  <a:lnTo>
                    <a:pt x="152400" y="136525"/>
                  </a:lnTo>
                  <a:lnTo>
                    <a:pt x="128587" y="136525"/>
                  </a:lnTo>
                  <a:close/>
                  <a:moveTo>
                    <a:pt x="198437" y="82550"/>
                  </a:moveTo>
                  <a:lnTo>
                    <a:pt x="198437" y="95250"/>
                  </a:lnTo>
                  <a:lnTo>
                    <a:pt x="290512" y="95250"/>
                  </a:lnTo>
                  <a:lnTo>
                    <a:pt x="290512" y="82550"/>
                  </a:lnTo>
                  <a:close/>
                  <a:moveTo>
                    <a:pt x="128587" y="79375"/>
                  </a:moveTo>
                  <a:lnTo>
                    <a:pt x="96837" y="169863"/>
                  </a:lnTo>
                  <a:lnTo>
                    <a:pt x="117475" y="169863"/>
                  </a:lnTo>
                  <a:lnTo>
                    <a:pt x="122237" y="150813"/>
                  </a:lnTo>
                  <a:lnTo>
                    <a:pt x="157162" y="150813"/>
                  </a:lnTo>
                  <a:lnTo>
                    <a:pt x="163512" y="169863"/>
                  </a:lnTo>
                  <a:lnTo>
                    <a:pt x="184150" y="169863"/>
                  </a:lnTo>
                  <a:lnTo>
                    <a:pt x="150812" y="79375"/>
                  </a:lnTo>
                  <a:close/>
                  <a:moveTo>
                    <a:pt x="41275" y="46037"/>
                  </a:moveTo>
                  <a:lnTo>
                    <a:pt x="41275" y="73025"/>
                  </a:lnTo>
                  <a:lnTo>
                    <a:pt x="50800" y="73025"/>
                  </a:lnTo>
                  <a:lnTo>
                    <a:pt x="50800" y="46037"/>
                  </a:lnTo>
                  <a:close/>
                  <a:moveTo>
                    <a:pt x="51842" y="0"/>
                  </a:moveTo>
                  <a:cubicBezTo>
                    <a:pt x="51842" y="0"/>
                    <a:pt x="53138" y="0"/>
                    <a:pt x="53138" y="0"/>
                  </a:cubicBezTo>
                  <a:cubicBezTo>
                    <a:pt x="278650" y="0"/>
                    <a:pt x="278650" y="0"/>
                    <a:pt x="278650" y="0"/>
                  </a:cubicBezTo>
                  <a:cubicBezTo>
                    <a:pt x="308459" y="0"/>
                    <a:pt x="331788" y="23329"/>
                    <a:pt x="331788" y="53138"/>
                  </a:cubicBezTo>
                  <a:cubicBezTo>
                    <a:pt x="331788" y="278650"/>
                    <a:pt x="331788" y="278650"/>
                    <a:pt x="331788" y="278650"/>
                  </a:cubicBezTo>
                  <a:cubicBezTo>
                    <a:pt x="331788" y="308459"/>
                    <a:pt x="308459" y="331788"/>
                    <a:pt x="278650" y="331788"/>
                  </a:cubicBezTo>
                  <a:cubicBezTo>
                    <a:pt x="53138" y="331788"/>
                    <a:pt x="53138" y="331788"/>
                    <a:pt x="53138" y="331788"/>
                  </a:cubicBezTo>
                  <a:cubicBezTo>
                    <a:pt x="53138" y="331788"/>
                    <a:pt x="51842" y="331788"/>
                    <a:pt x="51842" y="331788"/>
                  </a:cubicBezTo>
                  <a:cubicBezTo>
                    <a:pt x="51842" y="311051"/>
                    <a:pt x="51842" y="311051"/>
                    <a:pt x="51842" y="311051"/>
                  </a:cubicBezTo>
                  <a:cubicBezTo>
                    <a:pt x="41473" y="311051"/>
                    <a:pt x="41473" y="311051"/>
                    <a:pt x="41473" y="311051"/>
                  </a:cubicBezTo>
                  <a:cubicBezTo>
                    <a:pt x="41473" y="330492"/>
                    <a:pt x="41473" y="330492"/>
                    <a:pt x="41473" y="330492"/>
                  </a:cubicBezTo>
                  <a:cubicBezTo>
                    <a:pt x="18145" y="325308"/>
                    <a:pt x="0" y="303275"/>
                    <a:pt x="0" y="278650"/>
                  </a:cubicBezTo>
                  <a:cubicBezTo>
                    <a:pt x="0" y="53138"/>
                    <a:pt x="0" y="53138"/>
                    <a:pt x="0" y="53138"/>
                  </a:cubicBezTo>
                  <a:cubicBezTo>
                    <a:pt x="0" y="28513"/>
                    <a:pt x="18145" y="6480"/>
                    <a:pt x="41473" y="1296"/>
                  </a:cubicBezTo>
                  <a:cubicBezTo>
                    <a:pt x="41473" y="20737"/>
                    <a:pt x="41473" y="20737"/>
                    <a:pt x="41473" y="20737"/>
                  </a:cubicBezTo>
                  <a:cubicBezTo>
                    <a:pt x="51842" y="20737"/>
                    <a:pt x="51842" y="20737"/>
                    <a:pt x="51842" y="20737"/>
                  </a:cubicBezTo>
                  <a:cubicBezTo>
                    <a:pt x="51842" y="0"/>
                    <a:pt x="51842" y="0"/>
                    <a:pt x="518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5" name="矩形 14"/>
            <p:cNvSpPr/>
            <p:nvPr/>
          </p:nvSpPr>
          <p:spPr>
            <a:xfrm>
              <a:off x="2036404" y="3614027"/>
              <a:ext cx="1519596" cy="461665"/>
            </a:xfrm>
            <a:prstGeom prst="rect">
              <a:avLst/>
            </a:prstGeom>
          </p:spPr>
          <p:txBody>
            <a:bodyPr wrap="square">
              <a:spAutoFit/>
            </a:bodyPr>
            <a:lstStyle/>
            <a:p>
              <a:pPr algn="ctr">
                <a:lnSpc>
                  <a:spcPct val="120000"/>
                </a:lnSpc>
              </a:pPr>
              <a:r>
                <a:rPr lang="zh-CN" altLang="en-US" sz="2000" b="1" dirty="0">
                  <a:solidFill>
                    <a:schemeClr val="bg1"/>
                  </a:solidFill>
                </a:rPr>
                <a:t>文字添加</a:t>
              </a:r>
            </a:p>
          </p:txBody>
        </p:sp>
      </p:grpSp>
      <p:grpSp>
        <p:nvGrpSpPr>
          <p:cNvPr id="7" name="组合 6"/>
          <p:cNvGrpSpPr/>
          <p:nvPr/>
        </p:nvGrpSpPr>
        <p:grpSpPr>
          <a:xfrm>
            <a:off x="8308243" y="2206172"/>
            <a:ext cx="2235200" cy="2235200"/>
            <a:chOff x="8308243" y="2206172"/>
            <a:chExt cx="2235200" cy="2235200"/>
          </a:xfrm>
        </p:grpSpPr>
        <p:sp>
          <p:nvSpPr>
            <p:cNvPr id="9" name="椭圆 8"/>
            <p:cNvSpPr/>
            <p:nvPr/>
          </p:nvSpPr>
          <p:spPr>
            <a:xfrm>
              <a:off x="8308243" y="2206172"/>
              <a:ext cx="2235200" cy="2235200"/>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11"/>
            <p:cNvSpPr/>
            <p:nvPr/>
          </p:nvSpPr>
          <p:spPr>
            <a:xfrm>
              <a:off x="8995402" y="2593004"/>
              <a:ext cx="860883" cy="865024"/>
            </a:xfrm>
            <a:custGeom>
              <a:avLst/>
              <a:gdLst>
                <a:gd name="connsiteX0" fmla="*/ 157162 w 330200"/>
                <a:gd name="connsiteY0" fmla="*/ 79375 h 331788"/>
                <a:gd name="connsiteX1" fmla="*/ 61912 w 330200"/>
                <a:gd name="connsiteY1" fmla="*/ 173977 h 331788"/>
                <a:gd name="connsiteX2" fmla="*/ 157162 w 330200"/>
                <a:gd name="connsiteY2" fmla="*/ 269875 h 331788"/>
                <a:gd name="connsiteX3" fmla="*/ 252412 w 330200"/>
                <a:gd name="connsiteY3" fmla="*/ 176569 h 331788"/>
                <a:gd name="connsiteX4" fmla="*/ 157162 w 330200"/>
                <a:gd name="connsiteY4" fmla="*/ 176569 h 331788"/>
                <a:gd name="connsiteX5" fmla="*/ 157162 w 330200"/>
                <a:gd name="connsiteY5" fmla="*/ 79375 h 331788"/>
                <a:gd name="connsiteX6" fmla="*/ 157300 w 330200"/>
                <a:gd name="connsiteY6" fmla="*/ 0 h 331788"/>
                <a:gd name="connsiteX7" fmla="*/ 330200 w 330200"/>
                <a:gd name="connsiteY7" fmla="*/ 176262 h 331788"/>
                <a:gd name="connsiteX8" fmla="*/ 330200 w 330200"/>
                <a:gd name="connsiteY8" fmla="*/ 177558 h 331788"/>
                <a:gd name="connsiteX9" fmla="*/ 313300 w 330200"/>
                <a:gd name="connsiteY9" fmla="*/ 177558 h 331788"/>
                <a:gd name="connsiteX10" fmla="*/ 157300 w 330200"/>
                <a:gd name="connsiteY10" fmla="*/ 331788 h 331788"/>
                <a:gd name="connsiteX11" fmla="*/ 0 w 330200"/>
                <a:gd name="connsiteY11" fmla="*/ 174966 h 331788"/>
                <a:gd name="connsiteX12" fmla="*/ 157300 w 330200"/>
                <a:gd name="connsiteY12" fmla="*/ 19441 h 331788"/>
                <a:gd name="connsiteX13" fmla="*/ 157300 w 330200"/>
                <a:gd name="connsiteY13"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00" h="331788">
                  <a:moveTo>
                    <a:pt x="157162" y="79375"/>
                  </a:moveTo>
                  <a:cubicBezTo>
                    <a:pt x="104389" y="79375"/>
                    <a:pt x="61912" y="122140"/>
                    <a:pt x="61912" y="173977"/>
                  </a:cubicBezTo>
                  <a:cubicBezTo>
                    <a:pt x="61912" y="227110"/>
                    <a:pt x="104389" y="269875"/>
                    <a:pt x="157162" y="269875"/>
                  </a:cubicBezTo>
                  <a:cubicBezTo>
                    <a:pt x="208649" y="269875"/>
                    <a:pt x="251125" y="228406"/>
                    <a:pt x="252412" y="176569"/>
                  </a:cubicBezTo>
                  <a:cubicBezTo>
                    <a:pt x="252412" y="176569"/>
                    <a:pt x="252412" y="176569"/>
                    <a:pt x="157162" y="176569"/>
                  </a:cubicBezTo>
                  <a:cubicBezTo>
                    <a:pt x="157162" y="176569"/>
                    <a:pt x="157162" y="176569"/>
                    <a:pt x="157162" y="79375"/>
                  </a:cubicBezTo>
                  <a:close/>
                  <a:moveTo>
                    <a:pt x="157300" y="0"/>
                  </a:moveTo>
                  <a:cubicBezTo>
                    <a:pt x="252200" y="2592"/>
                    <a:pt x="330200" y="80355"/>
                    <a:pt x="330200" y="176262"/>
                  </a:cubicBezTo>
                  <a:cubicBezTo>
                    <a:pt x="330200" y="176262"/>
                    <a:pt x="330200" y="176262"/>
                    <a:pt x="330200" y="177558"/>
                  </a:cubicBezTo>
                  <a:cubicBezTo>
                    <a:pt x="330200" y="177558"/>
                    <a:pt x="330200" y="177558"/>
                    <a:pt x="313300" y="177558"/>
                  </a:cubicBezTo>
                  <a:cubicBezTo>
                    <a:pt x="313300" y="263098"/>
                    <a:pt x="243100" y="331788"/>
                    <a:pt x="157300" y="331788"/>
                  </a:cubicBezTo>
                  <a:cubicBezTo>
                    <a:pt x="70200" y="331788"/>
                    <a:pt x="0" y="261802"/>
                    <a:pt x="0" y="174966"/>
                  </a:cubicBezTo>
                  <a:cubicBezTo>
                    <a:pt x="0" y="89427"/>
                    <a:pt x="70200" y="19441"/>
                    <a:pt x="157300" y="19441"/>
                  </a:cubicBezTo>
                  <a:cubicBezTo>
                    <a:pt x="157300" y="19441"/>
                    <a:pt x="157300" y="19441"/>
                    <a:pt x="1573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 name="矩形 15"/>
            <p:cNvSpPr/>
            <p:nvPr/>
          </p:nvSpPr>
          <p:spPr>
            <a:xfrm>
              <a:off x="8666045" y="3614027"/>
              <a:ext cx="1519596" cy="461665"/>
            </a:xfrm>
            <a:prstGeom prst="rect">
              <a:avLst/>
            </a:prstGeom>
          </p:spPr>
          <p:txBody>
            <a:bodyPr wrap="square">
              <a:spAutoFit/>
            </a:bodyPr>
            <a:lstStyle/>
            <a:p>
              <a:pPr algn="ctr">
                <a:lnSpc>
                  <a:spcPct val="120000"/>
                </a:lnSpc>
              </a:pPr>
              <a:r>
                <a:rPr lang="zh-CN" altLang="en-US" sz="2000" b="1" dirty="0">
                  <a:solidFill>
                    <a:schemeClr val="bg1"/>
                  </a:solidFill>
                </a:rPr>
                <a:t>文字添加</a:t>
              </a:r>
            </a:p>
          </p:txBody>
        </p:sp>
      </p:grpSp>
      <p:pic>
        <p:nvPicPr>
          <p:cNvPr id="5" name="图片占位符 4"/>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467309566"/>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anim calcmode="lin" valueType="num">
                                      <p:cBhvr>
                                        <p:cTn id="19" dur="1000" fill="hold"/>
                                        <p:tgtEl>
                                          <p:spTgt spid="7"/>
                                        </p:tgtEl>
                                        <p:attrNameLst>
                                          <p:attrName>ppt_x</p:attrName>
                                        </p:attrNameLst>
                                      </p:cBhvr>
                                      <p:tavLst>
                                        <p:tav tm="0">
                                          <p:val>
                                            <p:strVal val="#ppt_x"/>
                                          </p:val>
                                        </p:tav>
                                        <p:tav tm="100000">
                                          <p:val>
                                            <p:strVal val="#ppt_x"/>
                                          </p:val>
                                        </p:tav>
                                      </p:tavLst>
                                    </p:anim>
                                    <p:anim calcmode="lin" valueType="num">
                                      <p:cBhvr>
                                        <p:cTn id="20" dur="1000" fill="hold"/>
                                        <p:tgtEl>
                                          <p:spTgt spid="7"/>
                                        </p:tgtEl>
                                        <p:attrNameLst>
                                          <p:attrName>ppt_y</p:attrName>
                                        </p:attrNameLst>
                                      </p:cBhvr>
                                      <p:tavLst>
                                        <p:tav tm="0">
                                          <p:val>
                                            <p:strVal val="#ppt_y-.1"/>
                                          </p:val>
                                        </p:tav>
                                        <p:tav tm="100000">
                                          <p:val>
                                            <p:strVal val="#ppt_y"/>
                                          </p:val>
                                        </p:tav>
                                      </p:tavLst>
                                    </p:anim>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4" name="组合 13"/>
          <p:cNvGrpSpPr/>
          <p:nvPr/>
        </p:nvGrpSpPr>
        <p:grpSpPr>
          <a:xfrm>
            <a:off x="6346599" y="1727098"/>
            <a:ext cx="4989058" cy="1916893"/>
            <a:chOff x="6346599" y="1727098"/>
            <a:chExt cx="4989058" cy="1916893"/>
          </a:xfrm>
        </p:grpSpPr>
        <p:sp>
          <p:nvSpPr>
            <p:cNvPr id="9" name="矩形 8"/>
            <p:cNvSpPr/>
            <p:nvPr/>
          </p:nvSpPr>
          <p:spPr>
            <a:xfrm>
              <a:off x="6346599" y="2258996"/>
              <a:ext cx="4989058" cy="1384995"/>
            </a:xfrm>
            <a:prstGeom prst="rect">
              <a:avLst/>
            </a:prstGeom>
          </p:spPr>
          <p:txBody>
            <a:bodyPr wrap="square">
              <a:spAutoFit/>
            </a:bodyPr>
            <a:lstStyle/>
            <a:p>
              <a:pPr algn="just">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用户可以在投影仪或者计算机上进行演示，也可以将演示文稿打印出来，制作成胶片，以便应用到更广泛的领域中。利用</a:t>
              </a:r>
              <a:r>
                <a:rPr lang="en-US" altLang="zh-CN" sz="1400" dirty="0">
                  <a:solidFill>
                    <a:schemeClr val="tx1">
                      <a:lumMod val="50000"/>
                      <a:lumOff val="50000"/>
                    </a:schemeClr>
                  </a:solidFill>
                </a:rPr>
                <a:t>Microsoft Office PowerPoint</a:t>
              </a:r>
              <a:r>
                <a:rPr lang="zh-CN" altLang="en-US" sz="1400" dirty="0">
                  <a:solidFill>
                    <a:schemeClr val="tx1">
                      <a:lumMod val="50000"/>
                      <a:lumOff val="50000"/>
                    </a:schemeClr>
                  </a:solidFill>
                </a:rPr>
                <a:t>不仅可以创建演示文稿，还可以在互联网上召开面对面会议、远程会议或在网上给观众展示演示文稿</a:t>
              </a:r>
            </a:p>
          </p:txBody>
        </p:sp>
        <p:sp>
          <p:nvSpPr>
            <p:cNvPr id="10" name="矩形 9"/>
            <p:cNvSpPr/>
            <p:nvPr/>
          </p:nvSpPr>
          <p:spPr>
            <a:xfrm>
              <a:off x="6346599" y="1727098"/>
              <a:ext cx="3668258" cy="461665"/>
            </a:xfrm>
            <a:prstGeom prst="rect">
              <a:avLst/>
            </a:prstGeom>
          </p:spPr>
          <p:txBody>
            <a:bodyPr wrap="square">
              <a:spAutoFit/>
            </a:bodyPr>
            <a:lstStyle/>
            <a:p>
              <a:pPr algn="just">
                <a:lnSpc>
                  <a:spcPct val="120000"/>
                </a:lnSpc>
              </a:pPr>
              <a:r>
                <a:rPr lang="zh-CN" altLang="en-US" sz="2000" b="1" dirty="0">
                  <a:solidFill>
                    <a:srgbClr val="36B5D0"/>
                  </a:solidFill>
                </a:rPr>
                <a:t>标题文字添加</a:t>
              </a:r>
            </a:p>
          </p:txBody>
        </p:sp>
      </p:grpSp>
      <p:graphicFrame>
        <p:nvGraphicFramePr>
          <p:cNvPr id="5" name="图表 4"/>
          <p:cNvGraphicFramePr/>
          <p:nvPr>
            <p:extLst>
              <p:ext uri="{D42A27DB-BD31-4B8C-83A1-F6EECF244321}">
                <p14:modId xmlns:p14="http://schemas.microsoft.com/office/powerpoint/2010/main" val="3812861196"/>
              </p:ext>
            </p:extLst>
          </p:nvPr>
        </p:nvGraphicFramePr>
        <p:xfrm>
          <a:off x="6346599" y="3714224"/>
          <a:ext cx="5177744" cy="2380567"/>
        </p:xfrm>
        <a:graphic>
          <a:graphicData uri="http://schemas.openxmlformats.org/drawingml/2006/chart">
            <c:chart xmlns:c="http://schemas.openxmlformats.org/drawingml/2006/chart" xmlns:r="http://schemas.openxmlformats.org/officeDocument/2006/relationships" r:id="rId4"/>
          </a:graphicData>
        </a:graphic>
      </p:graphicFrame>
      <p:pic>
        <p:nvPicPr>
          <p:cNvPr id="8" name="图片占位符 7"/>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498057686"/>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1+#ppt_w/2"/>
                                          </p:val>
                                        </p:tav>
                                        <p:tav tm="100000">
                                          <p:val>
                                            <p:strVal val="#ppt_x"/>
                                          </p:val>
                                        </p:tav>
                                      </p:tavLst>
                                    </p:anim>
                                    <p:anim calcmode="lin" valueType="num">
                                      <p:cBhvr additive="base">
                                        <p:cTn id="13" dur="500" fill="hold"/>
                                        <p:tgtEl>
                                          <p:spTgt spid="1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 name="直接连接符 3"/>
          <p:cNvCxnSpPr/>
          <p:nvPr/>
        </p:nvCxnSpPr>
        <p:spPr>
          <a:xfrm>
            <a:off x="1573637" y="3839029"/>
            <a:ext cx="890567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2" name="椭圆 1"/>
          <p:cNvSpPr/>
          <p:nvPr/>
        </p:nvSpPr>
        <p:spPr>
          <a:xfrm>
            <a:off x="838762" y="3113312"/>
            <a:ext cx="1480460" cy="1480458"/>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3097266" y="3113312"/>
            <a:ext cx="1480460" cy="1480458"/>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5355770" y="3113312"/>
            <a:ext cx="1480460" cy="1480458"/>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7614273" y="3113312"/>
            <a:ext cx="1480460" cy="1480458"/>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9872776" y="3113312"/>
            <a:ext cx="1480460" cy="1480458"/>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459424" y="4783955"/>
            <a:ext cx="2228426" cy="1071063"/>
            <a:chOff x="1678602" y="4679146"/>
            <a:chExt cx="2228426" cy="1071063"/>
          </a:xfrm>
        </p:grpSpPr>
        <p:sp>
          <p:nvSpPr>
            <p:cNvPr id="16" name="矩形 15"/>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17" name="矩形 16"/>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内容添加</a:t>
              </a:r>
            </a:p>
          </p:txBody>
        </p:sp>
      </p:grpSp>
      <p:grpSp>
        <p:nvGrpSpPr>
          <p:cNvPr id="18" name="组合 17"/>
          <p:cNvGrpSpPr/>
          <p:nvPr/>
        </p:nvGrpSpPr>
        <p:grpSpPr>
          <a:xfrm>
            <a:off x="4981787" y="4783955"/>
            <a:ext cx="2228426" cy="1071063"/>
            <a:chOff x="1678602" y="4679146"/>
            <a:chExt cx="2228426" cy="1071063"/>
          </a:xfrm>
        </p:grpSpPr>
        <p:sp>
          <p:nvSpPr>
            <p:cNvPr id="19" name="矩形 18"/>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20" name="矩形 19"/>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内容添加</a:t>
              </a:r>
            </a:p>
          </p:txBody>
        </p:sp>
      </p:grpSp>
      <p:grpSp>
        <p:nvGrpSpPr>
          <p:cNvPr id="21" name="组合 20"/>
          <p:cNvGrpSpPr/>
          <p:nvPr/>
        </p:nvGrpSpPr>
        <p:grpSpPr>
          <a:xfrm>
            <a:off x="9498793" y="4783955"/>
            <a:ext cx="2228426" cy="1071063"/>
            <a:chOff x="1678602" y="4679146"/>
            <a:chExt cx="2228426" cy="1071063"/>
          </a:xfrm>
        </p:grpSpPr>
        <p:sp>
          <p:nvSpPr>
            <p:cNvPr id="22" name="矩形 21"/>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23" name="矩形 22"/>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内容添加</a:t>
              </a:r>
            </a:p>
          </p:txBody>
        </p:sp>
      </p:grpSp>
      <p:grpSp>
        <p:nvGrpSpPr>
          <p:cNvPr id="24" name="组合 23"/>
          <p:cNvGrpSpPr/>
          <p:nvPr/>
        </p:nvGrpSpPr>
        <p:grpSpPr>
          <a:xfrm>
            <a:off x="2763555" y="1866294"/>
            <a:ext cx="2228426" cy="1071063"/>
            <a:chOff x="1678602" y="4679146"/>
            <a:chExt cx="2228426" cy="1071063"/>
          </a:xfrm>
        </p:grpSpPr>
        <p:sp>
          <p:nvSpPr>
            <p:cNvPr id="25" name="矩形 24"/>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26" name="矩形 25"/>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内容添加</a:t>
              </a:r>
            </a:p>
          </p:txBody>
        </p:sp>
      </p:grpSp>
      <p:grpSp>
        <p:nvGrpSpPr>
          <p:cNvPr id="27" name="组合 26"/>
          <p:cNvGrpSpPr/>
          <p:nvPr/>
        </p:nvGrpSpPr>
        <p:grpSpPr>
          <a:xfrm>
            <a:off x="7240290" y="1866294"/>
            <a:ext cx="2228426" cy="1071063"/>
            <a:chOff x="1678602" y="4679146"/>
            <a:chExt cx="2228426" cy="1071063"/>
          </a:xfrm>
        </p:grpSpPr>
        <p:sp>
          <p:nvSpPr>
            <p:cNvPr id="28" name="矩形 27"/>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29" name="矩形 28"/>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内容添加</a:t>
              </a:r>
            </a:p>
          </p:txBody>
        </p:sp>
      </p:grpSp>
      <p:sp>
        <p:nvSpPr>
          <p:cNvPr id="5" name="文本框 4"/>
          <p:cNvSpPr txBox="1"/>
          <p:nvPr/>
        </p:nvSpPr>
        <p:spPr>
          <a:xfrm>
            <a:off x="1195023" y="3485086"/>
            <a:ext cx="755335" cy="707886"/>
          </a:xfrm>
          <a:prstGeom prst="rect">
            <a:avLst/>
          </a:prstGeom>
          <a:noFill/>
        </p:spPr>
        <p:txBody>
          <a:bodyPr wrap="none" rtlCol="0">
            <a:spAutoFit/>
          </a:bodyPr>
          <a:lstStyle/>
          <a:p>
            <a:pPr algn="ctr"/>
            <a:r>
              <a:rPr lang="en-US" altLang="zh-CN" sz="4000" dirty="0">
                <a:solidFill>
                  <a:schemeClr val="bg1"/>
                </a:solidFill>
              </a:rPr>
              <a:t>01</a:t>
            </a:r>
            <a:endParaRPr lang="zh-CN" altLang="en-US" sz="4000" dirty="0">
              <a:solidFill>
                <a:schemeClr val="bg1"/>
              </a:solidFill>
            </a:endParaRPr>
          </a:p>
        </p:txBody>
      </p:sp>
      <p:sp>
        <p:nvSpPr>
          <p:cNvPr id="31" name="文本框 30"/>
          <p:cNvSpPr txBox="1"/>
          <p:nvPr/>
        </p:nvSpPr>
        <p:spPr>
          <a:xfrm>
            <a:off x="3459828" y="3485086"/>
            <a:ext cx="755335" cy="707886"/>
          </a:xfrm>
          <a:prstGeom prst="rect">
            <a:avLst/>
          </a:prstGeom>
          <a:noFill/>
        </p:spPr>
        <p:txBody>
          <a:bodyPr wrap="none" rtlCol="0">
            <a:spAutoFit/>
          </a:bodyPr>
          <a:lstStyle/>
          <a:p>
            <a:pPr algn="ctr"/>
            <a:r>
              <a:rPr lang="en-US" altLang="zh-CN" sz="4000" dirty="0">
                <a:solidFill>
                  <a:schemeClr val="bg1"/>
                </a:solidFill>
              </a:rPr>
              <a:t>02</a:t>
            </a:r>
            <a:endParaRPr lang="zh-CN" altLang="en-US" sz="4000" dirty="0">
              <a:solidFill>
                <a:schemeClr val="bg1"/>
              </a:solidFill>
            </a:endParaRPr>
          </a:p>
        </p:txBody>
      </p:sp>
      <p:sp>
        <p:nvSpPr>
          <p:cNvPr id="32" name="文本框 31"/>
          <p:cNvSpPr txBox="1"/>
          <p:nvPr/>
        </p:nvSpPr>
        <p:spPr>
          <a:xfrm>
            <a:off x="5718332" y="3485086"/>
            <a:ext cx="755335" cy="707886"/>
          </a:xfrm>
          <a:prstGeom prst="rect">
            <a:avLst/>
          </a:prstGeom>
          <a:noFill/>
        </p:spPr>
        <p:txBody>
          <a:bodyPr wrap="none" rtlCol="0">
            <a:spAutoFit/>
          </a:bodyPr>
          <a:lstStyle/>
          <a:p>
            <a:pPr algn="ctr"/>
            <a:r>
              <a:rPr lang="en-US" altLang="zh-CN" sz="4000" dirty="0">
                <a:solidFill>
                  <a:schemeClr val="bg1"/>
                </a:solidFill>
              </a:rPr>
              <a:t>03</a:t>
            </a:r>
            <a:endParaRPr lang="zh-CN" altLang="en-US" sz="4000" dirty="0">
              <a:solidFill>
                <a:schemeClr val="bg1"/>
              </a:solidFill>
            </a:endParaRPr>
          </a:p>
        </p:txBody>
      </p:sp>
      <p:sp>
        <p:nvSpPr>
          <p:cNvPr id="33" name="文本框 32"/>
          <p:cNvSpPr txBox="1"/>
          <p:nvPr/>
        </p:nvSpPr>
        <p:spPr>
          <a:xfrm>
            <a:off x="7976835" y="3485086"/>
            <a:ext cx="755335" cy="707886"/>
          </a:xfrm>
          <a:prstGeom prst="rect">
            <a:avLst/>
          </a:prstGeom>
          <a:noFill/>
        </p:spPr>
        <p:txBody>
          <a:bodyPr wrap="none" rtlCol="0">
            <a:spAutoFit/>
          </a:bodyPr>
          <a:lstStyle/>
          <a:p>
            <a:pPr algn="ctr"/>
            <a:r>
              <a:rPr lang="en-US" altLang="zh-CN" sz="4000" dirty="0">
                <a:solidFill>
                  <a:schemeClr val="bg1"/>
                </a:solidFill>
              </a:rPr>
              <a:t>04</a:t>
            </a:r>
            <a:endParaRPr lang="zh-CN" altLang="en-US" sz="4000" dirty="0">
              <a:solidFill>
                <a:schemeClr val="bg1"/>
              </a:solidFill>
            </a:endParaRPr>
          </a:p>
        </p:txBody>
      </p:sp>
      <p:sp>
        <p:nvSpPr>
          <p:cNvPr id="34" name="文本框 33"/>
          <p:cNvSpPr txBox="1"/>
          <p:nvPr/>
        </p:nvSpPr>
        <p:spPr>
          <a:xfrm>
            <a:off x="10235338" y="3485086"/>
            <a:ext cx="755335" cy="707886"/>
          </a:xfrm>
          <a:prstGeom prst="rect">
            <a:avLst/>
          </a:prstGeom>
          <a:noFill/>
        </p:spPr>
        <p:txBody>
          <a:bodyPr wrap="none" rtlCol="0">
            <a:spAutoFit/>
          </a:bodyPr>
          <a:lstStyle/>
          <a:p>
            <a:pPr algn="ctr"/>
            <a:r>
              <a:rPr lang="en-US" altLang="zh-CN" sz="4000" dirty="0">
                <a:solidFill>
                  <a:schemeClr val="bg1"/>
                </a:solidFill>
              </a:rPr>
              <a:t>05</a:t>
            </a:r>
            <a:endParaRPr lang="zh-CN" altLang="en-US" sz="4000" dirty="0">
              <a:solidFill>
                <a:schemeClr val="bg1"/>
              </a:solidFill>
            </a:endParaRPr>
          </a:p>
        </p:txBody>
      </p:sp>
    </p:spTree>
    <p:extLst>
      <p:ext uri="{BB962C8B-B14F-4D97-AF65-F5344CB8AC3E}">
        <p14:creationId xmlns:p14="http://schemas.microsoft.com/office/powerpoint/2010/main" val="3257306601"/>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animEffect transition="in" filter="fade">
                                      <p:cBhvr>
                                        <p:cTn id="18" dur="500"/>
                                        <p:tgtEl>
                                          <p:spTgt spid="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animEffect transition="in" filter="fade">
                                      <p:cBhvr>
                                        <p:cTn id="23" dur="500"/>
                                        <p:tgtEl>
                                          <p:spTgt spid="1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animEffect transition="in" filter="fade">
                                      <p:cBhvr>
                                        <p:cTn id="33" dur="500"/>
                                        <p:tgtEl>
                                          <p:spTgt spid="1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Effect transition="in" filter="fade">
                                      <p:cBhvr>
                                        <p:cTn id="38" dur="500"/>
                                        <p:tgtEl>
                                          <p:spTgt spid="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p:cTn id="56" dur="500" fill="hold"/>
                                        <p:tgtEl>
                                          <p:spTgt spid="34"/>
                                        </p:tgtEl>
                                        <p:attrNameLst>
                                          <p:attrName>ppt_w</p:attrName>
                                        </p:attrNameLst>
                                      </p:cBhvr>
                                      <p:tavLst>
                                        <p:tav tm="0">
                                          <p:val>
                                            <p:fltVal val="0"/>
                                          </p:val>
                                        </p:tav>
                                        <p:tav tm="100000">
                                          <p:val>
                                            <p:strVal val="#ppt_w"/>
                                          </p:val>
                                        </p:tav>
                                      </p:tavLst>
                                    </p:anim>
                                    <p:anim calcmode="lin" valueType="num">
                                      <p:cBhvr>
                                        <p:cTn id="57" dur="500" fill="hold"/>
                                        <p:tgtEl>
                                          <p:spTgt spid="34"/>
                                        </p:tgtEl>
                                        <p:attrNameLst>
                                          <p:attrName>ppt_h</p:attrName>
                                        </p:attrNameLst>
                                      </p:cBhvr>
                                      <p:tavLst>
                                        <p:tav tm="0">
                                          <p:val>
                                            <p:fltVal val="0"/>
                                          </p:val>
                                        </p:tav>
                                        <p:tav tm="100000">
                                          <p:val>
                                            <p:strVal val="#ppt_h"/>
                                          </p:val>
                                        </p:tav>
                                      </p:tavLst>
                                    </p:anim>
                                    <p:animEffect transition="in" filter="fade">
                                      <p:cBhvr>
                                        <p:cTn id="58" dur="500"/>
                                        <p:tgtEl>
                                          <p:spTgt spid="34"/>
                                        </p:tgtEl>
                                      </p:cBhvr>
                                    </p:animEffect>
                                  </p:childTnLst>
                                </p:cTn>
                              </p:par>
                            </p:childTnLst>
                          </p:cTn>
                        </p:par>
                        <p:par>
                          <p:cTn id="59" fill="hold">
                            <p:stCondLst>
                              <p:cond delay="1000"/>
                            </p:stCondLst>
                            <p:childTnLst>
                              <p:par>
                                <p:cTn id="60" presetID="12" presetClass="entr" presetSubtype="1" fill="hold"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p:tgtEl>
                                          <p:spTgt spid="15"/>
                                        </p:tgtEl>
                                        <p:attrNameLst>
                                          <p:attrName>ppt_y</p:attrName>
                                        </p:attrNameLst>
                                      </p:cBhvr>
                                      <p:tavLst>
                                        <p:tav tm="0">
                                          <p:val>
                                            <p:strVal val="#ppt_y-#ppt_h*1.125000"/>
                                          </p:val>
                                        </p:tav>
                                        <p:tav tm="100000">
                                          <p:val>
                                            <p:strVal val="#ppt_y"/>
                                          </p:val>
                                        </p:tav>
                                      </p:tavLst>
                                    </p:anim>
                                    <p:animEffect transition="in" filter="wipe(down)">
                                      <p:cBhvr>
                                        <p:cTn id="63" dur="500"/>
                                        <p:tgtEl>
                                          <p:spTgt spid="15"/>
                                        </p:tgtEl>
                                      </p:cBhvr>
                                    </p:animEffect>
                                  </p:childTnLst>
                                </p:cTn>
                              </p:par>
                              <p:par>
                                <p:cTn id="64" presetID="12" presetClass="entr" presetSubtype="4" fill="hold" nodeType="withEffect">
                                  <p:stCondLst>
                                    <p:cond delay="250"/>
                                  </p:stCondLst>
                                  <p:childTnLst>
                                    <p:set>
                                      <p:cBhvr>
                                        <p:cTn id="65" dur="1" fill="hold">
                                          <p:stCondLst>
                                            <p:cond delay="0"/>
                                          </p:stCondLst>
                                        </p:cTn>
                                        <p:tgtEl>
                                          <p:spTgt spid="24"/>
                                        </p:tgtEl>
                                        <p:attrNameLst>
                                          <p:attrName>style.visibility</p:attrName>
                                        </p:attrNameLst>
                                      </p:cBhvr>
                                      <p:to>
                                        <p:strVal val="visible"/>
                                      </p:to>
                                    </p:set>
                                    <p:anim calcmode="lin" valueType="num">
                                      <p:cBhvr additive="base">
                                        <p:cTn id="66" dur="500"/>
                                        <p:tgtEl>
                                          <p:spTgt spid="24"/>
                                        </p:tgtEl>
                                        <p:attrNameLst>
                                          <p:attrName>ppt_y</p:attrName>
                                        </p:attrNameLst>
                                      </p:cBhvr>
                                      <p:tavLst>
                                        <p:tav tm="0">
                                          <p:val>
                                            <p:strVal val="#ppt_y+#ppt_h*1.125000"/>
                                          </p:val>
                                        </p:tav>
                                        <p:tav tm="100000">
                                          <p:val>
                                            <p:strVal val="#ppt_y"/>
                                          </p:val>
                                        </p:tav>
                                      </p:tavLst>
                                    </p:anim>
                                    <p:animEffect transition="in" filter="wipe(up)">
                                      <p:cBhvr>
                                        <p:cTn id="67" dur="500"/>
                                        <p:tgtEl>
                                          <p:spTgt spid="24"/>
                                        </p:tgtEl>
                                      </p:cBhvr>
                                    </p:animEffect>
                                  </p:childTnLst>
                                </p:cTn>
                              </p:par>
                              <p:par>
                                <p:cTn id="68" presetID="12" presetClass="entr" presetSubtype="1" fill="hold" nodeType="withEffect">
                                  <p:stCondLst>
                                    <p:cond delay="500"/>
                                  </p:stCondLst>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500"/>
                                        <p:tgtEl>
                                          <p:spTgt spid="18"/>
                                        </p:tgtEl>
                                        <p:attrNameLst>
                                          <p:attrName>ppt_y</p:attrName>
                                        </p:attrNameLst>
                                      </p:cBhvr>
                                      <p:tavLst>
                                        <p:tav tm="0">
                                          <p:val>
                                            <p:strVal val="#ppt_y-#ppt_h*1.125000"/>
                                          </p:val>
                                        </p:tav>
                                        <p:tav tm="100000">
                                          <p:val>
                                            <p:strVal val="#ppt_y"/>
                                          </p:val>
                                        </p:tav>
                                      </p:tavLst>
                                    </p:anim>
                                    <p:animEffect transition="in" filter="wipe(down)">
                                      <p:cBhvr>
                                        <p:cTn id="71" dur="500"/>
                                        <p:tgtEl>
                                          <p:spTgt spid="18"/>
                                        </p:tgtEl>
                                      </p:cBhvr>
                                    </p:animEffect>
                                  </p:childTnLst>
                                </p:cTn>
                              </p:par>
                              <p:par>
                                <p:cTn id="72" presetID="12" presetClass="entr" presetSubtype="4" fill="hold" nodeType="withEffect">
                                  <p:stCondLst>
                                    <p:cond delay="750"/>
                                  </p:stCondLst>
                                  <p:childTnLst>
                                    <p:set>
                                      <p:cBhvr>
                                        <p:cTn id="73" dur="1" fill="hold">
                                          <p:stCondLst>
                                            <p:cond delay="0"/>
                                          </p:stCondLst>
                                        </p:cTn>
                                        <p:tgtEl>
                                          <p:spTgt spid="27"/>
                                        </p:tgtEl>
                                        <p:attrNameLst>
                                          <p:attrName>style.visibility</p:attrName>
                                        </p:attrNameLst>
                                      </p:cBhvr>
                                      <p:to>
                                        <p:strVal val="visible"/>
                                      </p:to>
                                    </p:set>
                                    <p:anim calcmode="lin" valueType="num">
                                      <p:cBhvr additive="base">
                                        <p:cTn id="74" dur="500"/>
                                        <p:tgtEl>
                                          <p:spTgt spid="27"/>
                                        </p:tgtEl>
                                        <p:attrNameLst>
                                          <p:attrName>ppt_y</p:attrName>
                                        </p:attrNameLst>
                                      </p:cBhvr>
                                      <p:tavLst>
                                        <p:tav tm="0">
                                          <p:val>
                                            <p:strVal val="#ppt_y+#ppt_h*1.125000"/>
                                          </p:val>
                                        </p:tav>
                                        <p:tav tm="100000">
                                          <p:val>
                                            <p:strVal val="#ppt_y"/>
                                          </p:val>
                                        </p:tav>
                                      </p:tavLst>
                                    </p:anim>
                                    <p:animEffect transition="in" filter="wipe(up)">
                                      <p:cBhvr>
                                        <p:cTn id="75" dur="500"/>
                                        <p:tgtEl>
                                          <p:spTgt spid="27"/>
                                        </p:tgtEl>
                                      </p:cBhvr>
                                    </p:animEffect>
                                  </p:childTnLst>
                                </p:cTn>
                              </p:par>
                              <p:par>
                                <p:cTn id="76" presetID="12" presetClass="entr" presetSubtype="1" fill="hold" nodeType="withEffect">
                                  <p:stCondLst>
                                    <p:cond delay="1000"/>
                                  </p:stCondLst>
                                  <p:childTnLst>
                                    <p:set>
                                      <p:cBhvr>
                                        <p:cTn id="77" dur="1" fill="hold">
                                          <p:stCondLst>
                                            <p:cond delay="0"/>
                                          </p:stCondLst>
                                        </p:cTn>
                                        <p:tgtEl>
                                          <p:spTgt spid="21"/>
                                        </p:tgtEl>
                                        <p:attrNameLst>
                                          <p:attrName>style.visibility</p:attrName>
                                        </p:attrNameLst>
                                      </p:cBhvr>
                                      <p:to>
                                        <p:strVal val="visible"/>
                                      </p:to>
                                    </p:set>
                                    <p:anim calcmode="lin" valueType="num">
                                      <p:cBhvr additive="base">
                                        <p:cTn id="78" dur="500"/>
                                        <p:tgtEl>
                                          <p:spTgt spid="21"/>
                                        </p:tgtEl>
                                        <p:attrNameLst>
                                          <p:attrName>ppt_y</p:attrName>
                                        </p:attrNameLst>
                                      </p:cBhvr>
                                      <p:tavLst>
                                        <p:tav tm="0">
                                          <p:val>
                                            <p:strVal val="#ppt_y-#ppt_h*1.125000"/>
                                          </p:val>
                                        </p:tav>
                                        <p:tav tm="100000">
                                          <p:val>
                                            <p:strVal val="#ppt_y"/>
                                          </p:val>
                                        </p:tav>
                                      </p:tavLst>
                                    </p:anim>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11" grpId="0" animBg="1"/>
      <p:bldP spid="12" grpId="0" animBg="1"/>
      <p:bldP spid="5" grpId="0"/>
      <p:bldP spid="31" grpId="0"/>
      <p:bldP spid="32" grpId="0"/>
      <p:bldP spid="33" grpId="0"/>
      <p:bldP spid="3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组合 43"/>
          <p:cNvGrpSpPr/>
          <p:nvPr/>
        </p:nvGrpSpPr>
        <p:grpSpPr>
          <a:xfrm>
            <a:off x="1633076" y="1981200"/>
            <a:ext cx="3014173" cy="24511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 name="文本框 3"/>
          <p:cNvSpPr txBox="1"/>
          <p:nvPr/>
        </p:nvSpPr>
        <p:spPr>
          <a:xfrm>
            <a:off x="2570010" y="2840522"/>
            <a:ext cx="954107"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a:ln>
                  <a:noFill/>
                </a:ln>
                <a:solidFill>
                  <a:srgbClr val="FFFFFF"/>
                </a:solidFill>
                <a:effectLst/>
                <a:uLnTx/>
                <a:uFillTx/>
                <a:latin typeface="Arial"/>
                <a:ea typeface="微软雅黑"/>
                <a:cs typeface="+mn-cs"/>
              </a:rPr>
              <a:t>03</a:t>
            </a:r>
            <a:endParaRPr kumimoji="0" lang="zh-CN" altLang="en-US" sz="5400" b="1" i="0" u="none" strike="noStrike" kern="1200" cap="none" spc="0" normalizeH="0" baseline="0" noProof="0" dirty="0">
              <a:ln>
                <a:noFill/>
              </a:ln>
              <a:solidFill>
                <a:srgbClr val="FFFFFF"/>
              </a:solidFill>
              <a:effectLst/>
              <a:uLnTx/>
              <a:uFillTx/>
              <a:latin typeface="Arial"/>
              <a:ea typeface="微软雅黑"/>
              <a:cs typeface="+mn-cs"/>
            </a:endParaRPr>
          </a:p>
        </p:txBody>
      </p:sp>
      <p:sp>
        <p:nvSpPr>
          <p:cNvPr id="8" name="文本框 7"/>
          <p:cNvSpPr txBox="1"/>
          <p:nvPr/>
        </p:nvSpPr>
        <p:spPr>
          <a:xfrm>
            <a:off x="5196139" y="2211215"/>
            <a:ext cx="460826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38" name="矩形 37"/>
          <p:cNvSpPr/>
          <p:nvPr/>
        </p:nvSpPr>
        <p:spPr>
          <a:xfrm>
            <a:off x="5196138" y="2861121"/>
            <a:ext cx="594176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55" name="文本框 54"/>
          <p:cNvSpPr txBox="1"/>
          <p:nvPr/>
        </p:nvSpPr>
        <p:spPr>
          <a:xfrm>
            <a:off x="52977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6" name="文本框 55"/>
          <p:cNvSpPr txBox="1"/>
          <p:nvPr/>
        </p:nvSpPr>
        <p:spPr>
          <a:xfrm>
            <a:off x="52977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7" name="文本框 56"/>
          <p:cNvSpPr txBox="1"/>
          <p:nvPr/>
        </p:nvSpPr>
        <p:spPr>
          <a:xfrm>
            <a:off x="77869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60" name="文本框 59"/>
          <p:cNvSpPr txBox="1"/>
          <p:nvPr/>
        </p:nvSpPr>
        <p:spPr>
          <a:xfrm>
            <a:off x="77869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Tree>
    <p:extLst>
      <p:ext uri="{BB962C8B-B14F-4D97-AF65-F5344CB8AC3E}">
        <p14:creationId xmlns:p14="http://schemas.microsoft.com/office/powerpoint/2010/main" val="263611832"/>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5" name="组合 4"/>
          <p:cNvGrpSpPr/>
          <p:nvPr/>
        </p:nvGrpSpPr>
        <p:grpSpPr>
          <a:xfrm>
            <a:off x="1478087" y="4504976"/>
            <a:ext cx="2629456" cy="1329595"/>
            <a:chOff x="1478087" y="4679146"/>
            <a:chExt cx="2629456" cy="1329595"/>
          </a:xfrm>
        </p:grpSpPr>
        <p:sp>
          <p:nvSpPr>
            <p:cNvPr id="17" name="矩形 16"/>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8" name="矩形 17"/>
            <p:cNvSpPr/>
            <p:nvPr/>
          </p:nvSpPr>
          <p:spPr>
            <a:xfrm>
              <a:off x="1681989" y="4679146"/>
              <a:ext cx="2228426" cy="461665"/>
            </a:xfrm>
            <a:prstGeom prst="rect">
              <a:avLst/>
            </a:prstGeom>
          </p:spPr>
          <p:txBody>
            <a:bodyPr wrap="square">
              <a:spAutoFit/>
            </a:bodyPr>
            <a:lstStyle/>
            <a:p>
              <a:pPr algn="ctr">
                <a:lnSpc>
                  <a:spcPct val="120000"/>
                </a:lnSpc>
              </a:pPr>
              <a:r>
                <a:rPr lang="zh-CN" altLang="en-US" sz="2000" b="1" dirty="0">
                  <a:solidFill>
                    <a:srgbClr val="36B5D0"/>
                  </a:solidFill>
                </a:rPr>
                <a:t>文字内容添加</a:t>
              </a:r>
            </a:p>
          </p:txBody>
        </p:sp>
      </p:grpSp>
      <p:grpSp>
        <p:nvGrpSpPr>
          <p:cNvPr id="4" name="组合 3"/>
          <p:cNvGrpSpPr/>
          <p:nvPr/>
        </p:nvGrpSpPr>
        <p:grpSpPr>
          <a:xfrm>
            <a:off x="4794601" y="4504976"/>
            <a:ext cx="2629456" cy="1329595"/>
            <a:chOff x="4794601" y="4679146"/>
            <a:chExt cx="2629456" cy="1329595"/>
          </a:xfrm>
        </p:grpSpPr>
        <p:sp>
          <p:nvSpPr>
            <p:cNvPr id="19" name="矩形 18"/>
            <p:cNvSpPr/>
            <p:nvPr/>
          </p:nvSpPr>
          <p:spPr>
            <a:xfrm>
              <a:off x="4794601"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0" name="矩形 19"/>
            <p:cNvSpPr/>
            <p:nvPr/>
          </p:nvSpPr>
          <p:spPr>
            <a:xfrm>
              <a:off x="4998503" y="4679146"/>
              <a:ext cx="2228426" cy="429861"/>
            </a:xfrm>
            <a:prstGeom prst="rect">
              <a:avLst/>
            </a:prstGeom>
          </p:spPr>
          <p:txBody>
            <a:bodyPr wrap="square">
              <a:spAutoFit/>
            </a:bodyPr>
            <a:lstStyle/>
            <a:p>
              <a:pPr algn="ctr">
                <a:lnSpc>
                  <a:spcPct val="120000"/>
                </a:lnSpc>
              </a:pPr>
              <a:r>
                <a:rPr lang="zh-CN" altLang="en-US" sz="2000" b="1" dirty="0">
                  <a:solidFill>
                    <a:srgbClr val="4B94EF"/>
                  </a:solidFill>
                </a:rPr>
                <a:t>文字内容添加</a:t>
              </a:r>
            </a:p>
          </p:txBody>
        </p:sp>
      </p:grpSp>
      <p:grpSp>
        <p:nvGrpSpPr>
          <p:cNvPr id="3" name="组合 2"/>
          <p:cNvGrpSpPr/>
          <p:nvPr/>
        </p:nvGrpSpPr>
        <p:grpSpPr>
          <a:xfrm>
            <a:off x="8111115" y="4504976"/>
            <a:ext cx="2629456" cy="1329595"/>
            <a:chOff x="8144547" y="4679146"/>
            <a:chExt cx="2629456" cy="1329595"/>
          </a:xfrm>
        </p:grpSpPr>
        <p:sp>
          <p:nvSpPr>
            <p:cNvPr id="21" name="矩形 20"/>
            <p:cNvSpPr/>
            <p:nvPr/>
          </p:nvSpPr>
          <p:spPr>
            <a:xfrm>
              <a:off x="814454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2" name="矩形 21"/>
            <p:cNvSpPr/>
            <p:nvPr/>
          </p:nvSpPr>
          <p:spPr>
            <a:xfrm>
              <a:off x="8348449" y="4679146"/>
              <a:ext cx="2228426" cy="429861"/>
            </a:xfrm>
            <a:prstGeom prst="rect">
              <a:avLst/>
            </a:prstGeom>
          </p:spPr>
          <p:txBody>
            <a:bodyPr wrap="square">
              <a:spAutoFit/>
            </a:bodyPr>
            <a:lstStyle/>
            <a:p>
              <a:pPr algn="ctr">
                <a:lnSpc>
                  <a:spcPct val="120000"/>
                </a:lnSpc>
              </a:pPr>
              <a:r>
                <a:rPr lang="zh-CN" altLang="en-US" sz="2000" b="1" dirty="0">
                  <a:solidFill>
                    <a:srgbClr val="FA66AC"/>
                  </a:solidFill>
                </a:rPr>
                <a:t>文字内容添加</a:t>
              </a:r>
            </a:p>
          </p:txBody>
        </p:sp>
      </p:grpSp>
      <p:grpSp>
        <p:nvGrpSpPr>
          <p:cNvPr id="7" name="组合 6"/>
          <p:cNvGrpSpPr/>
          <p:nvPr/>
        </p:nvGrpSpPr>
        <p:grpSpPr>
          <a:xfrm>
            <a:off x="4991729" y="2075544"/>
            <a:ext cx="2235200" cy="2235200"/>
            <a:chOff x="4991729" y="2075544"/>
            <a:chExt cx="2235200" cy="2235200"/>
          </a:xfrm>
        </p:grpSpPr>
        <p:sp>
          <p:nvSpPr>
            <p:cNvPr id="10" name="椭圆 9"/>
            <p:cNvSpPr/>
            <p:nvPr/>
          </p:nvSpPr>
          <p:spPr>
            <a:xfrm>
              <a:off x="4991729" y="2075544"/>
              <a:ext cx="2235200" cy="2235200"/>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6637915" y="3634645"/>
              <a:ext cx="589014" cy="589014"/>
            </a:xfrm>
            <a:prstGeom prst="ellipse">
              <a:avLst/>
            </a:prstGeom>
            <a:solidFill>
              <a:schemeClr val="bg1"/>
            </a:solidFill>
            <a:ln w="28575">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6711848" y="3759000"/>
              <a:ext cx="441147" cy="369332"/>
            </a:xfrm>
            <a:prstGeom prst="rect">
              <a:avLst/>
            </a:prstGeom>
            <a:noFill/>
          </p:spPr>
          <p:txBody>
            <a:bodyPr wrap="none" rtlCol="0">
              <a:spAutoFit/>
            </a:bodyPr>
            <a:lstStyle/>
            <a:p>
              <a:pPr algn="ctr"/>
              <a:r>
                <a:rPr lang="en-US" altLang="zh-CN" dirty="0">
                  <a:solidFill>
                    <a:srgbClr val="53585F"/>
                  </a:solidFill>
                </a:rPr>
                <a:t>02</a:t>
              </a:r>
              <a:endParaRPr lang="zh-CN" altLang="en-US" dirty="0">
                <a:solidFill>
                  <a:srgbClr val="53585F"/>
                </a:solidFill>
              </a:endParaRPr>
            </a:p>
          </p:txBody>
        </p:sp>
        <p:sp>
          <p:nvSpPr>
            <p:cNvPr id="26" name="cup_159538"/>
            <p:cNvSpPr>
              <a:spLocks noChangeAspect="1"/>
            </p:cNvSpPr>
            <p:nvPr/>
          </p:nvSpPr>
          <p:spPr bwMode="auto">
            <a:xfrm>
              <a:off x="5668396" y="2723274"/>
              <a:ext cx="881866" cy="1010570"/>
            </a:xfrm>
            <a:custGeom>
              <a:avLst/>
              <a:gdLst>
                <a:gd name="connsiteX0" fmla="*/ 123825 w 293688"/>
                <a:gd name="connsiteY0" fmla="*/ 284163 h 336550"/>
                <a:gd name="connsiteX1" fmla="*/ 123825 w 293688"/>
                <a:gd name="connsiteY1" fmla="*/ 312738 h 336550"/>
                <a:gd name="connsiteX2" fmla="*/ 169863 w 293688"/>
                <a:gd name="connsiteY2" fmla="*/ 312738 h 336550"/>
                <a:gd name="connsiteX3" fmla="*/ 169863 w 293688"/>
                <a:gd name="connsiteY3" fmla="*/ 284163 h 336550"/>
                <a:gd name="connsiteX4" fmla="*/ 233363 w 293688"/>
                <a:gd name="connsiteY4" fmla="*/ 58738 h 336550"/>
                <a:gd name="connsiteX5" fmla="*/ 233363 w 293688"/>
                <a:gd name="connsiteY5" fmla="*/ 97959 h 336550"/>
                <a:gd name="connsiteX6" fmla="*/ 233363 w 293688"/>
                <a:gd name="connsiteY6" fmla="*/ 103188 h 336550"/>
                <a:gd name="connsiteX7" fmla="*/ 263526 w 293688"/>
                <a:gd name="connsiteY7" fmla="*/ 74426 h 336550"/>
                <a:gd name="connsiteX8" fmla="*/ 263526 w 293688"/>
                <a:gd name="connsiteY8" fmla="*/ 58738 h 336550"/>
                <a:gd name="connsiteX9" fmla="*/ 30163 w 293688"/>
                <a:gd name="connsiteY9" fmla="*/ 58738 h 336550"/>
                <a:gd name="connsiteX10" fmla="*/ 30163 w 293688"/>
                <a:gd name="connsiteY10" fmla="*/ 74426 h 336550"/>
                <a:gd name="connsiteX11" fmla="*/ 60326 w 293688"/>
                <a:gd name="connsiteY11" fmla="*/ 103188 h 336550"/>
                <a:gd name="connsiteX12" fmla="*/ 60326 w 293688"/>
                <a:gd name="connsiteY12" fmla="*/ 97959 h 336550"/>
                <a:gd name="connsiteX13" fmla="*/ 60326 w 293688"/>
                <a:gd name="connsiteY13" fmla="*/ 58738 h 336550"/>
                <a:gd name="connsiteX14" fmla="*/ 30163 w 293688"/>
                <a:gd name="connsiteY14" fmla="*/ 58738 h 336550"/>
                <a:gd name="connsiteX15" fmla="*/ 142753 w 293688"/>
                <a:gd name="connsiteY15" fmla="*/ 46781 h 336550"/>
                <a:gd name="connsiteX16" fmla="*/ 133521 w 293688"/>
                <a:gd name="connsiteY16" fmla="*/ 67674 h 336550"/>
                <a:gd name="connsiteX17" fmla="*/ 109782 w 293688"/>
                <a:gd name="connsiteY17" fmla="*/ 70286 h 336550"/>
                <a:gd name="connsiteX18" fmla="*/ 107144 w 293688"/>
                <a:gd name="connsiteY18" fmla="*/ 78121 h 336550"/>
                <a:gd name="connsiteX19" fmla="*/ 125608 w 293688"/>
                <a:gd name="connsiteY19" fmla="*/ 93791 h 336550"/>
                <a:gd name="connsiteX20" fmla="*/ 119014 w 293688"/>
                <a:gd name="connsiteY20" fmla="*/ 115991 h 336550"/>
                <a:gd name="connsiteX21" fmla="*/ 126927 w 293688"/>
                <a:gd name="connsiteY21" fmla="*/ 121214 h 336550"/>
                <a:gd name="connsiteX22" fmla="*/ 146710 w 293688"/>
                <a:gd name="connsiteY22" fmla="*/ 109462 h 336550"/>
                <a:gd name="connsiteX23" fmla="*/ 166493 w 293688"/>
                <a:gd name="connsiteY23" fmla="*/ 121214 h 336550"/>
                <a:gd name="connsiteX24" fmla="*/ 174406 w 293688"/>
                <a:gd name="connsiteY24" fmla="*/ 115991 h 336550"/>
                <a:gd name="connsiteX25" fmla="*/ 167811 w 293688"/>
                <a:gd name="connsiteY25" fmla="*/ 93791 h 336550"/>
                <a:gd name="connsiteX26" fmla="*/ 186275 w 293688"/>
                <a:gd name="connsiteY26" fmla="*/ 78121 h 336550"/>
                <a:gd name="connsiteX27" fmla="*/ 183638 w 293688"/>
                <a:gd name="connsiteY27" fmla="*/ 70286 h 336550"/>
                <a:gd name="connsiteX28" fmla="*/ 159898 w 293688"/>
                <a:gd name="connsiteY28" fmla="*/ 67674 h 336550"/>
                <a:gd name="connsiteX29" fmla="*/ 150666 w 293688"/>
                <a:gd name="connsiteY29" fmla="*/ 46781 h 336550"/>
                <a:gd name="connsiteX30" fmla="*/ 142753 w 293688"/>
                <a:gd name="connsiteY30" fmla="*/ 46781 h 336550"/>
                <a:gd name="connsiteX31" fmla="*/ 59531 w 293688"/>
                <a:gd name="connsiteY31" fmla="*/ 0 h 336550"/>
                <a:gd name="connsiteX32" fmla="*/ 234157 w 293688"/>
                <a:gd name="connsiteY32" fmla="*/ 0 h 336550"/>
                <a:gd name="connsiteX33" fmla="*/ 234157 w 293688"/>
                <a:gd name="connsiteY33" fmla="*/ 27608 h 336550"/>
                <a:gd name="connsiteX34" fmla="*/ 293688 w 293688"/>
                <a:gd name="connsiteY34" fmla="*/ 27608 h 336550"/>
                <a:gd name="connsiteX35" fmla="*/ 293688 w 293688"/>
                <a:gd name="connsiteY35" fmla="*/ 73620 h 336550"/>
                <a:gd name="connsiteX36" fmla="*/ 234157 w 293688"/>
                <a:gd name="connsiteY36" fmla="*/ 132780 h 336550"/>
                <a:gd name="connsiteX37" fmla="*/ 226219 w 293688"/>
                <a:gd name="connsiteY37" fmla="*/ 132780 h 336550"/>
                <a:gd name="connsiteX38" fmla="*/ 190500 w 293688"/>
                <a:gd name="connsiteY38" fmla="*/ 170904 h 336550"/>
                <a:gd name="connsiteX39" fmla="*/ 165365 w 293688"/>
                <a:gd name="connsiteY39" fmla="*/ 216917 h 336550"/>
                <a:gd name="connsiteX40" fmla="*/ 165365 w 293688"/>
                <a:gd name="connsiteY40" fmla="*/ 253727 h 336550"/>
                <a:gd name="connsiteX41" fmla="*/ 186531 w 293688"/>
                <a:gd name="connsiteY41" fmla="*/ 253727 h 336550"/>
                <a:gd name="connsiteX42" fmla="*/ 198438 w 293688"/>
                <a:gd name="connsiteY42" fmla="*/ 265559 h 336550"/>
                <a:gd name="connsiteX43" fmla="*/ 198438 w 293688"/>
                <a:gd name="connsiteY43" fmla="*/ 281335 h 336550"/>
                <a:gd name="connsiteX44" fmla="*/ 216959 w 293688"/>
                <a:gd name="connsiteY44" fmla="*/ 281335 h 336550"/>
                <a:gd name="connsiteX45" fmla="*/ 216959 w 293688"/>
                <a:gd name="connsiteY45" fmla="*/ 336550 h 336550"/>
                <a:gd name="connsiteX46" fmla="*/ 76729 w 293688"/>
                <a:gd name="connsiteY46" fmla="*/ 336550 h 336550"/>
                <a:gd name="connsiteX47" fmla="*/ 76729 w 293688"/>
                <a:gd name="connsiteY47" fmla="*/ 281335 h 336550"/>
                <a:gd name="connsiteX48" fmla="*/ 95250 w 293688"/>
                <a:gd name="connsiteY48" fmla="*/ 281335 h 336550"/>
                <a:gd name="connsiteX49" fmla="*/ 95250 w 293688"/>
                <a:gd name="connsiteY49" fmla="*/ 265559 h 336550"/>
                <a:gd name="connsiteX50" fmla="*/ 107156 w 293688"/>
                <a:gd name="connsiteY50" fmla="*/ 253727 h 336550"/>
                <a:gd name="connsiteX51" fmla="*/ 128323 w 293688"/>
                <a:gd name="connsiteY51" fmla="*/ 253727 h 336550"/>
                <a:gd name="connsiteX52" fmla="*/ 128323 w 293688"/>
                <a:gd name="connsiteY52" fmla="*/ 216917 h 336550"/>
                <a:gd name="connsiteX53" fmla="*/ 103188 w 293688"/>
                <a:gd name="connsiteY53" fmla="*/ 170904 h 336550"/>
                <a:gd name="connsiteX54" fmla="*/ 67469 w 293688"/>
                <a:gd name="connsiteY54" fmla="*/ 132780 h 336550"/>
                <a:gd name="connsiteX55" fmla="*/ 59531 w 293688"/>
                <a:gd name="connsiteY55" fmla="*/ 132780 h 336550"/>
                <a:gd name="connsiteX56" fmla="*/ 0 w 293688"/>
                <a:gd name="connsiteY56" fmla="*/ 73620 h 336550"/>
                <a:gd name="connsiteX57" fmla="*/ 0 w 293688"/>
                <a:gd name="connsiteY57" fmla="*/ 27608 h 336550"/>
                <a:gd name="connsiteX58" fmla="*/ 59531 w 293688"/>
                <a:gd name="connsiteY58" fmla="*/ 27608 h 336550"/>
                <a:gd name="connsiteX59" fmla="*/ 59531 w 293688"/>
                <a:gd name="connsiteY5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3688" h="336550">
                  <a:moveTo>
                    <a:pt x="123825" y="284163"/>
                  </a:moveTo>
                  <a:lnTo>
                    <a:pt x="123825" y="312738"/>
                  </a:lnTo>
                  <a:lnTo>
                    <a:pt x="169863" y="312738"/>
                  </a:lnTo>
                  <a:lnTo>
                    <a:pt x="169863" y="284163"/>
                  </a:lnTo>
                  <a:close/>
                  <a:moveTo>
                    <a:pt x="233363" y="58738"/>
                  </a:moveTo>
                  <a:cubicBezTo>
                    <a:pt x="233363" y="58738"/>
                    <a:pt x="233363" y="58738"/>
                    <a:pt x="233363" y="97959"/>
                  </a:cubicBezTo>
                  <a:cubicBezTo>
                    <a:pt x="233363" y="99266"/>
                    <a:pt x="233363" y="101881"/>
                    <a:pt x="233363" y="103188"/>
                  </a:cubicBezTo>
                  <a:cubicBezTo>
                    <a:pt x="249816" y="103188"/>
                    <a:pt x="263526" y="90114"/>
                    <a:pt x="263526" y="74426"/>
                  </a:cubicBezTo>
                  <a:cubicBezTo>
                    <a:pt x="263526" y="74426"/>
                    <a:pt x="263526" y="74426"/>
                    <a:pt x="263526" y="58738"/>
                  </a:cubicBezTo>
                  <a:close/>
                  <a:moveTo>
                    <a:pt x="30163" y="58738"/>
                  </a:moveTo>
                  <a:cubicBezTo>
                    <a:pt x="30163" y="58738"/>
                    <a:pt x="30163" y="58738"/>
                    <a:pt x="30163" y="74426"/>
                  </a:cubicBezTo>
                  <a:cubicBezTo>
                    <a:pt x="30163" y="90114"/>
                    <a:pt x="43873" y="103188"/>
                    <a:pt x="60326" y="103188"/>
                  </a:cubicBezTo>
                  <a:cubicBezTo>
                    <a:pt x="60326" y="101881"/>
                    <a:pt x="60326" y="99266"/>
                    <a:pt x="60326" y="97959"/>
                  </a:cubicBezTo>
                  <a:cubicBezTo>
                    <a:pt x="60326" y="97959"/>
                    <a:pt x="60326" y="97959"/>
                    <a:pt x="60326" y="58738"/>
                  </a:cubicBezTo>
                  <a:cubicBezTo>
                    <a:pt x="60326" y="58738"/>
                    <a:pt x="60326" y="58738"/>
                    <a:pt x="30163" y="58738"/>
                  </a:cubicBezTo>
                  <a:close/>
                  <a:moveTo>
                    <a:pt x="142753" y="46781"/>
                  </a:moveTo>
                  <a:cubicBezTo>
                    <a:pt x="142753" y="46781"/>
                    <a:pt x="142753" y="46781"/>
                    <a:pt x="133521" y="67674"/>
                  </a:cubicBezTo>
                  <a:cubicBezTo>
                    <a:pt x="133521" y="67674"/>
                    <a:pt x="133521" y="67674"/>
                    <a:pt x="109782" y="70286"/>
                  </a:cubicBezTo>
                  <a:cubicBezTo>
                    <a:pt x="105826" y="70286"/>
                    <a:pt x="103188" y="75509"/>
                    <a:pt x="107144" y="78121"/>
                  </a:cubicBezTo>
                  <a:cubicBezTo>
                    <a:pt x="107144" y="78121"/>
                    <a:pt x="107144" y="78121"/>
                    <a:pt x="125608" y="93791"/>
                  </a:cubicBezTo>
                  <a:cubicBezTo>
                    <a:pt x="125608" y="93791"/>
                    <a:pt x="125608" y="93791"/>
                    <a:pt x="119014" y="115991"/>
                  </a:cubicBezTo>
                  <a:cubicBezTo>
                    <a:pt x="119014" y="119908"/>
                    <a:pt x="122971" y="123826"/>
                    <a:pt x="126927" y="121214"/>
                  </a:cubicBezTo>
                  <a:cubicBezTo>
                    <a:pt x="126927" y="121214"/>
                    <a:pt x="126927" y="121214"/>
                    <a:pt x="146710" y="109462"/>
                  </a:cubicBezTo>
                  <a:cubicBezTo>
                    <a:pt x="146710" y="109462"/>
                    <a:pt x="146710" y="109462"/>
                    <a:pt x="166493" y="121214"/>
                  </a:cubicBezTo>
                  <a:cubicBezTo>
                    <a:pt x="170449" y="123826"/>
                    <a:pt x="174406" y="119908"/>
                    <a:pt x="174406" y="115991"/>
                  </a:cubicBezTo>
                  <a:cubicBezTo>
                    <a:pt x="174406" y="115991"/>
                    <a:pt x="174406" y="115991"/>
                    <a:pt x="167811" y="93791"/>
                  </a:cubicBezTo>
                  <a:cubicBezTo>
                    <a:pt x="167811" y="93791"/>
                    <a:pt x="167811" y="93791"/>
                    <a:pt x="186275" y="78121"/>
                  </a:cubicBezTo>
                  <a:cubicBezTo>
                    <a:pt x="188913" y="75509"/>
                    <a:pt x="187594" y="70286"/>
                    <a:pt x="183638" y="70286"/>
                  </a:cubicBezTo>
                  <a:cubicBezTo>
                    <a:pt x="183638" y="70286"/>
                    <a:pt x="183638" y="70286"/>
                    <a:pt x="159898" y="67674"/>
                  </a:cubicBezTo>
                  <a:cubicBezTo>
                    <a:pt x="159898" y="67674"/>
                    <a:pt x="159898" y="67674"/>
                    <a:pt x="150666" y="46781"/>
                  </a:cubicBezTo>
                  <a:cubicBezTo>
                    <a:pt x="149348" y="42863"/>
                    <a:pt x="144072" y="42863"/>
                    <a:pt x="142753" y="46781"/>
                  </a:cubicBezTo>
                  <a:close/>
                  <a:moveTo>
                    <a:pt x="59531" y="0"/>
                  </a:moveTo>
                  <a:cubicBezTo>
                    <a:pt x="59531" y="0"/>
                    <a:pt x="59531" y="0"/>
                    <a:pt x="234157" y="0"/>
                  </a:cubicBezTo>
                  <a:lnTo>
                    <a:pt x="234157" y="27608"/>
                  </a:lnTo>
                  <a:cubicBezTo>
                    <a:pt x="234157" y="27608"/>
                    <a:pt x="234157" y="27608"/>
                    <a:pt x="293688" y="27608"/>
                  </a:cubicBezTo>
                  <a:cubicBezTo>
                    <a:pt x="293688" y="27608"/>
                    <a:pt x="293688" y="27608"/>
                    <a:pt x="293688" y="73620"/>
                  </a:cubicBezTo>
                  <a:cubicBezTo>
                    <a:pt x="293688" y="106487"/>
                    <a:pt x="267230" y="132780"/>
                    <a:pt x="234157" y="132780"/>
                  </a:cubicBezTo>
                  <a:cubicBezTo>
                    <a:pt x="234157" y="132780"/>
                    <a:pt x="234157" y="132780"/>
                    <a:pt x="226219" y="132780"/>
                  </a:cubicBezTo>
                  <a:cubicBezTo>
                    <a:pt x="218282" y="148555"/>
                    <a:pt x="206375" y="163016"/>
                    <a:pt x="190500" y="170904"/>
                  </a:cubicBezTo>
                  <a:cubicBezTo>
                    <a:pt x="174625" y="181421"/>
                    <a:pt x="165365" y="198512"/>
                    <a:pt x="165365" y="216917"/>
                  </a:cubicBezTo>
                  <a:cubicBezTo>
                    <a:pt x="165365" y="216917"/>
                    <a:pt x="165365" y="216917"/>
                    <a:pt x="165365" y="253727"/>
                  </a:cubicBezTo>
                  <a:cubicBezTo>
                    <a:pt x="165365" y="253727"/>
                    <a:pt x="165365" y="253727"/>
                    <a:pt x="186531" y="253727"/>
                  </a:cubicBezTo>
                  <a:cubicBezTo>
                    <a:pt x="193146" y="253727"/>
                    <a:pt x="198438" y="258986"/>
                    <a:pt x="198438" y="265559"/>
                  </a:cubicBezTo>
                  <a:cubicBezTo>
                    <a:pt x="198438" y="265559"/>
                    <a:pt x="198438" y="265559"/>
                    <a:pt x="198438" y="281335"/>
                  </a:cubicBezTo>
                  <a:cubicBezTo>
                    <a:pt x="198438" y="281335"/>
                    <a:pt x="198438" y="281335"/>
                    <a:pt x="216959" y="281335"/>
                  </a:cubicBezTo>
                  <a:cubicBezTo>
                    <a:pt x="216959" y="281335"/>
                    <a:pt x="216959" y="281335"/>
                    <a:pt x="216959" y="336550"/>
                  </a:cubicBezTo>
                  <a:cubicBezTo>
                    <a:pt x="216959" y="336550"/>
                    <a:pt x="216959" y="336550"/>
                    <a:pt x="76729" y="336550"/>
                  </a:cubicBezTo>
                  <a:cubicBezTo>
                    <a:pt x="76729" y="336550"/>
                    <a:pt x="76729" y="336550"/>
                    <a:pt x="76729" y="281335"/>
                  </a:cubicBezTo>
                  <a:cubicBezTo>
                    <a:pt x="76729" y="281335"/>
                    <a:pt x="76729" y="281335"/>
                    <a:pt x="95250" y="281335"/>
                  </a:cubicBezTo>
                  <a:cubicBezTo>
                    <a:pt x="95250" y="281335"/>
                    <a:pt x="95250" y="281335"/>
                    <a:pt x="95250" y="265559"/>
                  </a:cubicBezTo>
                  <a:cubicBezTo>
                    <a:pt x="95250" y="258986"/>
                    <a:pt x="100542" y="253727"/>
                    <a:pt x="107156" y="253727"/>
                  </a:cubicBezTo>
                  <a:cubicBezTo>
                    <a:pt x="107156" y="253727"/>
                    <a:pt x="107156" y="253727"/>
                    <a:pt x="128323" y="253727"/>
                  </a:cubicBezTo>
                  <a:cubicBezTo>
                    <a:pt x="128323" y="253727"/>
                    <a:pt x="128323" y="253727"/>
                    <a:pt x="128323" y="216917"/>
                  </a:cubicBezTo>
                  <a:cubicBezTo>
                    <a:pt x="128323" y="198512"/>
                    <a:pt x="119063" y="181421"/>
                    <a:pt x="103188" y="170904"/>
                  </a:cubicBezTo>
                  <a:cubicBezTo>
                    <a:pt x="87313" y="163016"/>
                    <a:pt x="75406" y="148555"/>
                    <a:pt x="67469" y="132780"/>
                  </a:cubicBezTo>
                  <a:cubicBezTo>
                    <a:pt x="67469" y="132780"/>
                    <a:pt x="67469" y="132780"/>
                    <a:pt x="59531" y="132780"/>
                  </a:cubicBezTo>
                  <a:cubicBezTo>
                    <a:pt x="26458" y="132780"/>
                    <a:pt x="0" y="106487"/>
                    <a:pt x="0" y="73620"/>
                  </a:cubicBezTo>
                  <a:cubicBezTo>
                    <a:pt x="0" y="73620"/>
                    <a:pt x="0" y="73620"/>
                    <a:pt x="0" y="27608"/>
                  </a:cubicBezTo>
                  <a:cubicBezTo>
                    <a:pt x="0" y="27608"/>
                    <a:pt x="0" y="27608"/>
                    <a:pt x="59531" y="27608"/>
                  </a:cubicBezTo>
                  <a:cubicBezTo>
                    <a:pt x="59531" y="27608"/>
                    <a:pt x="59531" y="27608"/>
                    <a:pt x="59531" y="0"/>
                  </a:cubicBezTo>
                  <a:close/>
                </a:path>
              </a:pathLst>
            </a:custGeom>
            <a:solidFill>
              <a:schemeClr val="bg1"/>
            </a:solidFill>
            <a:ln>
              <a:noFill/>
            </a:ln>
          </p:spPr>
        </p:sp>
      </p:grpSp>
      <p:grpSp>
        <p:nvGrpSpPr>
          <p:cNvPr id="6" name="组合 5"/>
          <p:cNvGrpSpPr/>
          <p:nvPr/>
        </p:nvGrpSpPr>
        <p:grpSpPr>
          <a:xfrm>
            <a:off x="1675215" y="2075544"/>
            <a:ext cx="2235200" cy="2235200"/>
            <a:chOff x="1675215" y="2075544"/>
            <a:chExt cx="2235200" cy="2235200"/>
          </a:xfrm>
        </p:grpSpPr>
        <p:sp>
          <p:nvSpPr>
            <p:cNvPr id="8" name="椭圆 7"/>
            <p:cNvSpPr/>
            <p:nvPr/>
          </p:nvSpPr>
          <p:spPr>
            <a:xfrm>
              <a:off x="1675215" y="2075544"/>
              <a:ext cx="2235200" cy="22352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321401" y="3634645"/>
              <a:ext cx="589014" cy="589014"/>
            </a:xfrm>
            <a:prstGeom prst="ellipse">
              <a:avLst/>
            </a:prstGeom>
            <a:solidFill>
              <a:schemeClr val="bg1"/>
            </a:solidFill>
            <a:ln w="28575">
              <a:solidFill>
                <a:srgbClr val="36B5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框 1"/>
            <p:cNvSpPr txBox="1"/>
            <p:nvPr/>
          </p:nvSpPr>
          <p:spPr>
            <a:xfrm>
              <a:off x="3409849" y="3759000"/>
              <a:ext cx="441146" cy="369332"/>
            </a:xfrm>
            <a:prstGeom prst="rect">
              <a:avLst/>
            </a:prstGeom>
            <a:noFill/>
          </p:spPr>
          <p:txBody>
            <a:bodyPr wrap="none" rtlCol="0">
              <a:spAutoFit/>
            </a:bodyPr>
            <a:lstStyle/>
            <a:p>
              <a:pPr algn="ctr"/>
              <a:r>
                <a:rPr lang="en-US" altLang="zh-CN" dirty="0">
                  <a:solidFill>
                    <a:srgbClr val="53585F"/>
                  </a:solidFill>
                </a:rPr>
                <a:t>01</a:t>
              </a:r>
              <a:endParaRPr lang="zh-CN" altLang="en-US" dirty="0">
                <a:solidFill>
                  <a:srgbClr val="53585F"/>
                </a:solidFill>
              </a:endParaRPr>
            </a:p>
          </p:txBody>
        </p:sp>
        <p:sp>
          <p:nvSpPr>
            <p:cNvPr id="27" name="cup_159538"/>
            <p:cNvSpPr>
              <a:spLocks noChangeAspect="1"/>
            </p:cNvSpPr>
            <p:nvPr/>
          </p:nvSpPr>
          <p:spPr bwMode="auto">
            <a:xfrm>
              <a:off x="2351882" y="2723274"/>
              <a:ext cx="881866" cy="1010570"/>
            </a:xfrm>
            <a:custGeom>
              <a:avLst/>
              <a:gdLst>
                <a:gd name="connsiteX0" fmla="*/ 123825 w 293688"/>
                <a:gd name="connsiteY0" fmla="*/ 284163 h 336550"/>
                <a:gd name="connsiteX1" fmla="*/ 123825 w 293688"/>
                <a:gd name="connsiteY1" fmla="*/ 312738 h 336550"/>
                <a:gd name="connsiteX2" fmla="*/ 169863 w 293688"/>
                <a:gd name="connsiteY2" fmla="*/ 312738 h 336550"/>
                <a:gd name="connsiteX3" fmla="*/ 169863 w 293688"/>
                <a:gd name="connsiteY3" fmla="*/ 284163 h 336550"/>
                <a:gd name="connsiteX4" fmla="*/ 233363 w 293688"/>
                <a:gd name="connsiteY4" fmla="*/ 58738 h 336550"/>
                <a:gd name="connsiteX5" fmla="*/ 233363 w 293688"/>
                <a:gd name="connsiteY5" fmla="*/ 97959 h 336550"/>
                <a:gd name="connsiteX6" fmla="*/ 233363 w 293688"/>
                <a:gd name="connsiteY6" fmla="*/ 103188 h 336550"/>
                <a:gd name="connsiteX7" fmla="*/ 263526 w 293688"/>
                <a:gd name="connsiteY7" fmla="*/ 74426 h 336550"/>
                <a:gd name="connsiteX8" fmla="*/ 263526 w 293688"/>
                <a:gd name="connsiteY8" fmla="*/ 58738 h 336550"/>
                <a:gd name="connsiteX9" fmla="*/ 30163 w 293688"/>
                <a:gd name="connsiteY9" fmla="*/ 58738 h 336550"/>
                <a:gd name="connsiteX10" fmla="*/ 30163 w 293688"/>
                <a:gd name="connsiteY10" fmla="*/ 74426 h 336550"/>
                <a:gd name="connsiteX11" fmla="*/ 60326 w 293688"/>
                <a:gd name="connsiteY11" fmla="*/ 103188 h 336550"/>
                <a:gd name="connsiteX12" fmla="*/ 60326 w 293688"/>
                <a:gd name="connsiteY12" fmla="*/ 97959 h 336550"/>
                <a:gd name="connsiteX13" fmla="*/ 60326 w 293688"/>
                <a:gd name="connsiteY13" fmla="*/ 58738 h 336550"/>
                <a:gd name="connsiteX14" fmla="*/ 30163 w 293688"/>
                <a:gd name="connsiteY14" fmla="*/ 58738 h 336550"/>
                <a:gd name="connsiteX15" fmla="*/ 142753 w 293688"/>
                <a:gd name="connsiteY15" fmla="*/ 46781 h 336550"/>
                <a:gd name="connsiteX16" fmla="*/ 133521 w 293688"/>
                <a:gd name="connsiteY16" fmla="*/ 67674 h 336550"/>
                <a:gd name="connsiteX17" fmla="*/ 109782 w 293688"/>
                <a:gd name="connsiteY17" fmla="*/ 70286 h 336550"/>
                <a:gd name="connsiteX18" fmla="*/ 107144 w 293688"/>
                <a:gd name="connsiteY18" fmla="*/ 78121 h 336550"/>
                <a:gd name="connsiteX19" fmla="*/ 125608 w 293688"/>
                <a:gd name="connsiteY19" fmla="*/ 93791 h 336550"/>
                <a:gd name="connsiteX20" fmla="*/ 119014 w 293688"/>
                <a:gd name="connsiteY20" fmla="*/ 115991 h 336550"/>
                <a:gd name="connsiteX21" fmla="*/ 126927 w 293688"/>
                <a:gd name="connsiteY21" fmla="*/ 121214 h 336550"/>
                <a:gd name="connsiteX22" fmla="*/ 146710 w 293688"/>
                <a:gd name="connsiteY22" fmla="*/ 109462 h 336550"/>
                <a:gd name="connsiteX23" fmla="*/ 166493 w 293688"/>
                <a:gd name="connsiteY23" fmla="*/ 121214 h 336550"/>
                <a:gd name="connsiteX24" fmla="*/ 174406 w 293688"/>
                <a:gd name="connsiteY24" fmla="*/ 115991 h 336550"/>
                <a:gd name="connsiteX25" fmla="*/ 167811 w 293688"/>
                <a:gd name="connsiteY25" fmla="*/ 93791 h 336550"/>
                <a:gd name="connsiteX26" fmla="*/ 186275 w 293688"/>
                <a:gd name="connsiteY26" fmla="*/ 78121 h 336550"/>
                <a:gd name="connsiteX27" fmla="*/ 183638 w 293688"/>
                <a:gd name="connsiteY27" fmla="*/ 70286 h 336550"/>
                <a:gd name="connsiteX28" fmla="*/ 159898 w 293688"/>
                <a:gd name="connsiteY28" fmla="*/ 67674 h 336550"/>
                <a:gd name="connsiteX29" fmla="*/ 150666 w 293688"/>
                <a:gd name="connsiteY29" fmla="*/ 46781 h 336550"/>
                <a:gd name="connsiteX30" fmla="*/ 142753 w 293688"/>
                <a:gd name="connsiteY30" fmla="*/ 46781 h 336550"/>
                <a:gd name="connsiteX31" fmla="*/ 59531 w 293688"/>
                <a:gd name="connsiteY31" fmla="*/ 0 h 336550"/>
                <a:gd name="connsiteX32" fmla="*/ 234157 w 293688"/>
                <a:gd name="connsiteY32" fmla="*/ 0 h 336550"/>
                <a:gd name="connsiteX33" fmla="*/ 234157 w 293688"/>
                <a:gd name="connsiteY33" fmla="*/ 27608 h 336550"/>
                <a:gd name="connsiteX34" fmla="*/ 293688 w 293688"/>
                <a:gd name="connsiteY34" fmla="*/ 27608 h 336550"/>
                <a:gd name="connsiteX35" fmla="*/ 293688 w 293688"/>
                <a:gd name="connsiteY35" fmla="*/ 73620 h 336550"/>
                <a:gd name="connsiteX36" fmla="*/ 234157 w 293688"/>
                <a:gd name="connsiteY36" fmla="*/ 132780 h 336550"/>
                <a:gd name="connsiteX37" fmla="*/ 226219 w 293688"/>
                <a:gd name="connsiteY37" fmla="*/ 132780 h 336550"/>
                <a:gd name="connsiteX38" fmla="*/ 190500 w 293688"/>
                <a:gd name="connsiteY38" fmla="*/ 170904 h 336550"/>
                <a:gd name="connsiteX39" fmla="*/ 165365 w 293688"/>
                <a:gd name="connsiteY39" fmla="*/ 216917 h 336550"/>
                <a:gd name="connsiteX40" fmla="*/ 165365 w 293688"/>
                <a:gd name="connsiteY40" fmla="*/ 253727 h 336550"/>
                <a:gd name="connsiteX41" fmla="*/ 186531 w 293688"/>
                <a:gd name="connsiteY41" fmla="*/ 253727 h 336550"/>
                <a:gd name="connsiteX42" fmla="*/ 198438 w 293688"/>
                <a:gd name="connsiteY42" fmla="*/ 265559 h 336550"/>
                <a:gd name="connsiteX43" fmla="*/ 198438 w 293688"/>
                <a:gd name="connsiteY43" fmla="*/ 281335 h 336550"/>
                <a:gd name="connsiteX44" fmla="*/ 216959 w 293688"/>
                <a:gd name="connsiteY44" fmla="*/ 281335 h 336550"/>
                <a:gd name="connsiteX45" fmla="*/ 216959 w 293688"/>
                <a:gd name="connsiteY45" fmla="*/ 336550 h 336550"/>
                <a:gd name="connsiteX46" fmla="*/ 76729 w 293688"/>
                <a:gd name="connsiteY46" fmla="*/ 336550 h 336550"/>
                <a:gd name="connsiteX47" fmla="*/ 76729 w 293688"/>
                <a:gd name="connsiteY47" fmla="*/ 281335 h 336550"/>
                <a:gd name="connsiteX48" fmla="*/ 95250 w 293688"/>
                <a:gd name="connsiteY48" fmla="*/ 281335 h 336550"/>
                <a:gd name="connsiteX49" fmla="*/ 95250 w 293688"/>
                <a:gd name="connsiteY49" fmla="*/ 265559 h 336550"/>
                <a:gd name="connsiteX50" fmla="*/ 107156 w 293688"/>
                <a:gd name="connsiteY50" fmla="*/ 253727 h 336550"/>
                <a:gd name="connsiteX51" fmla="*/ 128323 w 293688"/>
                <a:gd name="connsiteY51" fmla="*/ 253727 h 336550"/>
                <a:gd name="connsiteX52" fmla="*/ 128323 w 293688"/>
                <a:gd name="connsiteY52" fmla="*/ 216917 h 336550"/>
                <a:gd name="connsiteX53" fmla="*/ 103188 w 293688"/>
                <a:gd name="connsiteY53" fmla="*/ 170904 h 336550"/>
                <a:gd name="connsiteX54" fmla="*/ 67469 w 293688"/>
                <a:gd name="connsiteY54" fmla="*/ 132780 h 336550"/>
                <a:gd name="connsiteX55" fmla="*/ 59531 w 293688"/>
                <a:gd name="connsiteY55" fmla="*/ 132780 h 336550"/>
                <a:gd name="connsiteX56" fmla="*/ 0 w 293688"/>
                <a:gd name="connsiteY56" fmla="*/ 73620 h 336550"/>
                <a:gd name="connsiteX57" fmla="*/ 0 w 293688"/>
                <a:gd name="connsiteY57" fmla="*/ 27608 h 336550"/>
                <a:gd name="connsiteX58" fmla="*/ 59531 w 293688"/>
                <a:gd name="connsiteY58" fmla="*/ 27608 h 336550"/>
                <a:gd name="connsiteX59" fmla="*/ 59531 w 293688"/>
                <a:gd name="connsiteY5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3688" h="336550">
                  <a:moveTo>
                    <a:pt x="123825" y="284163"/>
                  </a:moveTo>
                  <a:lnTo>
                    <a:pt x="123825" y="312738"/>
                  </a:lnTo>
                  <a:lnTo>
                    <a:pt x="169863" y="312738"/>
                  </a:lnTo>
                  <a:lnTo>
                    <a:pt x="169863" y="284163"/>
                  </a:lnTo>
                  <a:close/>
                  <a:moveTo>
                    <a:pt x="233363" y="58738"/>
                  </a:moveTo>
                  <a:cubicBezTo>
                    <a:pt x="233363" y="58738"/>
                    <a:pt x="233363" y="58738"/>
                    <a:pt x="233363" y="97959"/>
                  </a:cubicBezTo>
                  <a:cubicBezTo>
                    <a:pt x="233363" y="99266"/>
                    <a:pt x="233363" y="101881"/>
                    <a:pt x="233363" y="103188"/>
                  </a:cubicBezTo>
                  <a:cubicBezTo>
                    <a:pt x="249816" y="103188"/>
                    <a:pt x="263526" y="90114"/>
                    <a:pt x="263526" y="74426"/>
                  </a:cubicBezTo>
                  <a:cubicBezTo>
                    <a:pt x="263526" y="74426"/>
                    <a:pt x="263526" y="74426"/>
                    <a:pt x="263526" y="58738"/>
                  </a:cubicBezTo>
                  <a:close/>
                  <a:moveTo>
                    <a:pt x="30163" y="58738"/>
                  </a:moveTo>
                  <a:cubicBezTo>
                    <a:pt x="30163" y="58738"/>
                    <a:pt x="30163" y="58738"/>
                    <a:pt x="30163" y="74426"/>
                  </a:cubicBezTo>
                  <a:cubicBezTo>
                    <a:pt x="30163" y="90114"/>
                    <a:pt x="43873" y="103188"/>
                    <a:pt x="60326" y="103188"/>
                  </a:cubicBezTo>
                  <a:cubicBezTo>
                    <a:pt x="60326" y="101881"/>
                    <a:pt x="60326" y="99266"/>
                    <a:pt x="60326" y="97959"/>
                  </a:cubicBezTo>
                  <a:cubicBezTo>
                    <a:pt x="60326" y="97959"/>
                    <a:pt x="60326" y="97959"/>
                    <a:pt x="60326" y="58738"/>
                  </a:cubicBezTo>
                  <a:cubicBezTo>
                    <a:pt x="60326" y="58738"/>
                    <a:pt x="60326" y="58738"/>
                    <a:pt x="30163" y="58738"/>
                  </a:cubicBezTo>
                  <a:close/>
                  <a:moveTo>
                    <a:pt x="142753" y="46781"/>
                  </a:moveTo>
                  <a:cubicBezTo>
                    <a:pt x="142753" y="46781"/>
                    <a:pt x="142753" y="46781"/>
                    <a:pt x="133521" y="67674"/>
                  </a:cubicBezTo>
                  <a:cubicBezTo>
                    <a:pt x="133521" y="67674"/>
                    <a:pt x="133521" y="67674"/>
                    <a:pt x="109782" y="70286"/>
                  </a:cubicBezTo>
                  <a:cubicBezTo>
                    <a:pt x="105826" y="70286"/>
                    <a:pt x="103188" y="75509"/>
                    <a:pt x="107144" y="78121"/>
                  </a:cubicBezTo>
                  <a:cubicBezTo>
                    <a:pt x="107144" y="78121"/>
                    <a:pt x="107144" y="78121"/>
                    <a:pt x="125608" y="93791"/>
                  </a:cubicBezTo>
                  <a:cubicBezTo>
                    <a:pt x="125608" y="93791"/>
                    <a:pt x="125608" y="93791"/>
                    <a:pt x="119014" y="115991"/>
                  </a:cubicBezTo>
                  <a:cubicBezTo>
                    <a:pt x="119014" y="119908"/>
                    <a:pt x="122971" y="123826"/>
                    <a:pt x="126927" y="121214"/>
                  </a:cubicBezTo>
                  <a:cubicBezTo>
                    <a:pt x="126927" y="121214"/>
                    <a:pt x="126927" y="121214"/>
                    <a:pt x="146710" y="109462"/>
                  </a:cubicBezTo>
                  <a:cubicBezTo>
                    <a:pt x="146710" y="109462"/>
                    <a:pt x="146710" y="109462"/>
                    <a:pt x="166493" y="121214"/>
                  </a:cubicBezTo>
                  <a:cubicBezTo>
                    <a:pt x="170449" y="123826"/>
                    <a:pt x="174406" y="119908"/>
                    <a:pt x="174406" y="115991"/>
                  </a:cubicBezTo>
                  <a:cubicBezTo>
                    <a:pt x="174406" y="115991"/>
                    <a:pt x="174406" y="115991"/>
                    <a:pt x="167811" y="93791"/>
                  </a:cubicBezTo>
                  <a:cubicBezTo>
                    <a:pt x="167811" y="93791"/>
                    <a:pt x="167811" y="93791"/>
                    <a:pt x="186275" y="78121"/>
                  </a:cubicBezTo>
                  <a:cubicBezTo>
                    <a:pt x="188913" y="75509"/>
                    <a:pt x="187594" y="70286"/>
                    <a:pt x="183638" y="70286"/>
                  </a:cubicBezTo>
                  <a:cubicBezTo>
                    <a:pt x="183638" y="70286"/>
                    <a:pt x="183638" y="70286"/>
                    <a:pt x="159898" y="67674"/>
                  </a:cubicBezTo>
                  <a:cubicBezTo>
                    <a:pt x="159898" y="67674"/>
                    <a:pt x="159898" y="67674"/>
                    <a:pt x="150666" y="46781"/>
                  </a:cubicBezTo>
                  <a:cubicBezTo>
                    <a:pt x="149348" y="42863"/>
                    <a:pt x="144072" y="42863"/>
                    <a:pt x="142753" y="46781"/>
                  </a:cubicBezTo>
                  <a:close/>
                  <a:moveTo>
                    <a:pt x="59531" y="0"/>
                  </a:moveTo>
                  <a:cubicBezTo>
                    <a:pt x="59531" y="0"/>
                    <a:pt x="59531" y="0"/>
                    <a:pt x="234157" y="0"/>
                  </a:cubicBezTo>
                  <a:lnTo>
                    <a:pt x="234157" y="27608"/>
                  </a:lnTo>
                  <a:cubicBezTo>
                    <a:pt x="234157" y="27608"/>
                    <a:pt x="234157" y="27608"/>
                    <a:pt x="293688" y="27608"/>
                  </a:cubicBezTo>
                  <a:cubicBezTo>
                    <a:pt x="293688" y="27608"/>
                    <a:pt x="293688" y="27608"/>
                    <a:pt x="293688" y="73620"/>
                  </a:cubicBezTo>
                  <a:cubicBezTo>
                    <a:pt x="293688" y="106487"/>
                    <a:pt x="267230" y="132780"/>
                    <a:pt x="234157" y="132780"/>
                  </a:cubicBezTo>
                  <a:cubicBezTo>
                    <a:pt x="234157" y="132780"/>
                    <a:pt x="234157" y="132780"/>
                    <a:pt x="226219" y="132780"/>
                  </a:cubicBezTo>
                  <a:cubicBezTo>
                    <a:pt x="218282" y="148555"/>
                    <a:pt x="206375" y="163016"/>
                    <a:pt x="190500" y="170904"/>
                  </a:cubicBezTo>
                  <a:cubicBezTo>
                    <a:pt x="174625" y="181421"/>
                    <a:pt x="165365" y="198512"/>
                    <a:pt x="165365" y="216917"/>
                  </a:cubicBezTo>
                  <a:cubicBezTo>
                    <a:pt x="165365" y="216917"/>
                    <a:pt x="165365" y="216917"/>
                    <a:pt x="165365" y="253727"/>
                  </a:cubicBezTo>
                  <a:cubicBezTo>
                    <a:pt x="165365" y="253727"/>
                    <a:pt x="165365" y="253727"/>
                    <a:pt x="186531" y="253727"/>
                  </a:cubicBezTo>
                  <a:cubicBezTo>
                    <a:pt x="193146" y="253727"/>
                    <a:pt x="198438" y="258986"/>
                    <a:pt x="198438" y="265559"/>
                  </a:cubicBezTo>
                  <a:cubicBezTo>
                    <a:pt x="198438" y="265559"/>
                    <a:pt x="198438" y="265559"/>
                    <a:pt x="198438" y="281335"/>
                  </a:cubicBezTo>
                  <a:cubicBezTo>
                    <a:pt x="198438" y="281335"/>
                    <a:pt x="198438" y="281335"/>
                    <a:pt x="216959" y="281335"/>
                  </a:cubicBezTo>
                  <a:cubicBezTo>
                    <a:pt x="216959" y="281335"/>
                    <a:pt x="216959" y="281335"/>
                    <a:pt x="216959" y="336550"/>
                  </a:cubicBezTo>
                  <a:cubicBezTo>
                    <a:pt x="216959" y="336550"/>
                    <a:pt x="216959" y="336550"/>
                    <a:pt x="76729" y="336550"/>
                  </a:cubicBezTo>
                  <a:cubicBezTo>
                    <a:pt x="76729" y="336550"/>
                    <a:pt x="76729" y="336550"/>
                    <a:pt x="76729" y="281335"/>
                  </a:cubicBezTo>
                  <a:cubicBezTo>
                    <a:pt x="76729" y="281335"/>
                    <a:pt x="76729" y="281335"/>
                    <a:pt x="95250" y="281335"/>
                  </a:cubicBezTo>
                  <a:cubicBezTo>
                    <a:pt x="95250" y="281335"/>
                    <a:pt x="95250" y="281335"/>
                    <a:pt x="95250" y="265559"/>
                  </a:cubicBezTo>
                  <a:cubicBezTo>
                    <a:pt x="95250" y="258986"/>
                    <a:pt x="100542" y="253727"/>
                    <a:pt x="107156" y="253727"/>
                  </a:cubicBezTo>
                  <a:cubicBezTo>
                    <a:pt x="107156" y="253727"/>
                    <a:pt x="107156" y="253727"/>
                    <a:pt x="128323" y="253727"/>
                  </a:cubicBezTo>
                  <a:cubicBezTo>
                    <a:pt x="128323" y="253727"/>
                    <a:pt x="128323" y="253727"/>
                    <a:pt x="128323" y="216917"/>
                  </a:cubicBezTo>
                  <a:cubicBezTo>
                    <a:pt x="128323" y="198512"/>
                    <a:pt x="119063" y="181421"/>
                    <a:pt x="103188" y="170904"/>
                  </a:cubicBezTo>
                  <a:cubicBezTo>
                    <a:pt x="87313" y="163016"/>
                    <a:pt x="75406" y="148555"/>
                    <a:pt x="67469" y="132780"/>
                  </a:cubicBezTo>
                  <a:cubicBezTo>
                    <a:pt x="67469" y="132780"/>
                    <a:pt x="67469" y="132780"/>
                    <a:pt x="59531" y="132780"/>
                  </a:cubicBezTo>
                  <a:cubicBezTo>
                    <a:pt x="26458" y="132780"/>
                    <a:pt x="0" y="106487"/>
                    <a:pt x="0" y="73620"/>
                  </a:cubicBezTo>
                  <a:cubicBezTo>
                    <a:pt x="0" y="73620"/>
                    <a:pt x="0" y="73620"/>
                    <a:pt x="0" y="27608"/>
                  </a:cubicBezTo>
                  <a:cubicBezTo>
                    <a:pt x="0" y="27608"/>
                    <a:pt x="0" y="27608"/>
                    <a:pt x="59531" y="27608"/>
                  </a:cubicBezTo>
                  <a:cubicBezTo>
                    <a:pt x="59531" y="27608"/>
                    <a:pt x="59531" y="27608"/>
                    <a:pt x="59531" y="0"/>
                  </a:cubicBezTo>
                  <a:close/>
                </a:path>
              </a:pathLst>
            </a:custGeom>
            <a:solidFill>
              <a:schemeClr val="bg1"/>
            </a:solidFill>
            <a:ln>
              <a:noFill/>
            </a:ln>
          </p:spPr>
        </p:sp>
      </p:grpSp>
      <p:grpSp>
        <p:nvGrpSpPr>
          <p:cNvPr id="14" name="组合 13"/>
          <p:cNvGrpSpPr/>
          <p:nvPr/>
        </p:nvGrpSpPr>
        <p:grpSpPr>
          <a:xfrm>
            <a:off x="8308243" y="2075544"/>
            <a:ext cx="2235200" cy="2235200"/>
            <a:chOff x="8308243" y="2075544"/>
            <a:chExt cx="2235200" cy="2235200"/>
          </a:xfrm>
        </p:grpSpPr>
        <p:sp>
          <p:nvSpPr>
            <p:cNvPr id="9" name="椭圆 8"/>
            <p:cNvSpPr/>
            <p:nvPr/>
          </p:nvSpPr>
          <p:spPr>
            <a:xfrm>
              <a:off x="8308243" y="2075544"/>
              <a:ext cx="2235200" cy="2235200"/>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9954429" y="3634645"/>
              <a:ext cx="589014" cy="589014"/>
            </a:xfrm>
            <a:prstGeom prst="ellipse">
              <a:avLst/>
            </a:prstGeom>
            <a:solidFill>
              <a:schemeClr val="bg1"/>
            </a:solidFill>
            <a:ln w="28575">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a:off x="10028363" y="3759000"/>
              <a:ext cx="441147" cy="369332"/>
            </a:xfrm>
            <a:prstGeom prst="rect">
              <a:avLst/>
            </a:prstGeom>
            <a:noFill/>
          </p:spPr>
          <p:txBody>
            <a:bodyPr wrap="none" rtlCol="0">
              <a:spAutoFit/>
            </a:bodyPr>
            <a:lstStyle/>
            <a:p>
              <a:pPr algn="ctr"/>
              <a:r>
                <a:rPr lang="en-US" altLang="zh-CN" dirty="0">
                  <a:solidFill>
                    <a:srgbClr val="53585F"/>
                  </a:solidFill>
                </a:rPr>
                <a:t>03</a:t>
              </a:r>
              <a:endParaRPr lang="zh-CN" altLang="en-US" dirty="0">
                <a:solidFill>
                  <a:srgbClr val="53585F"/>
                </a:solidFill>
              </a:endParaRPr>
            </a:p>
          </p:txBody>
        </p:sp>
        <p:sp>
          <p:nvSpPr>
            <p:cNvPr id="28" name="cup_159538"/>
            <p:cNvSpPr>
              <a:spLocks noChangeAspect="1"/>
            </p:cNvSpPr>
            <p:nvPr/>
          </p:nvSpPr>
          <p:spPr bwMode="auto">
            <a:xfrm>
              <a:off x="8984910" y="2723274"/>
              <a:ext cx="881866" cy="1010570"/>
            </a:xfrm>
            <a:custGeom>
              <a:avLst/>
              <a:gdLst>
                <a:gd name="connsiteX0" fmla="*/ 123825 w 293688"/>
                <a:gd name="connsiteY0" fmla="*/ 284163 h 336550"/>
                <a:gd name="connsiteX1" fmla="*/ 123825 w 293688"/>
                <a:gd name="connsiteY1" fmla="*/ 312738 h 336550"/>
                <a:gd name="connsiteX2" fmla="*/ 169863 w 293688"/>
                <a:gd name="connsiteY2" fmla="*/ 312738 h 336550"/>
                <a:gd name="connsiteX3" fmla="*/ 169863 w 293688"/>
                <a:gd name="connsiteY3" fmla="*/ 284163 h 336550"/>
                <a:gd name="connsiteX4" fmla="*/ 233363 w 293688"/>
                <a:gd name="connsiteY4" fmla="*/ 58738 h 336550"/>
                <a:gd name="connsiteX5" fmla="*/ 233363 w 293688"/>
                <a:gd name="connsiteY5" fmla="*/ 97959 h 336550"/>
                <a:gd name="connsiteX6" fmla="*/ 233363 w 293688"/>
                <a:gd name="connsiteY6" fmla="*/ 103188 h 336550"/>
                <a:gd name="connsiteX7" fmla="*/ 263526 w 293688"/>
                <a:gd name="connsiteY7" fmla="*/ 74426 h 336550"/>
                <a:gd name="connsiteX8" fmla="*/ 263526 w 293688"/>
                <a:gd name="connsiteY8" fmla="*/ 58738 h 336550"/>
                <a:gd name="connsiteX9" fmla="*/ 30163 w 293688"/>
                <a:gd name="connsiteY9" fmla="*/ 58738 h 336550"/>
                <a:gd name="connsiteX10" fmla="*/ 30163 w 293688"/>
                <a:gd name="connsiteY10" fmla="*/ 74426 h 336550"/>
                <a:gd name="connsiteX11" fmla="*/ 60326 w 293688"/>
                <a:gd name="connsiteY11" fmla="*/ 103188 h 336550"/>
                <a:gd name="connsiteX12" fmla="*/ 60326 w 293688"/>
                <a:gd name="connsiteY12" fmla="*/ 97959 h 336550"/>
                <a:gd name="connsiteX13" fmla="*/ 60326 w 293688"/>
                <a:gd name="connsiteY13" fmla="*/ 58738 h 336550"/>
                <a:gd name="connsiteX14" fmla="*/ 30163 w 293688"/>
                <a:gd name="connsiteY14" fmla="*/ 58738 h 336550"/>
                <a:gd name="connsiteX15" fmla="*/ 142753 w 293688"/>
                <a:gd name="connsiteY15" fmla="*/ 46781 h 336550"/>
                <a:gd name="connsiteX16" fmla="*/ 133521 w 293688"/>
                <a:gd name="connsiteY16" fmla="*/ 67674 h 336550"/>
                <a:gd name="connsiteX17" fmla="*/ 109782 w 293688"/>
                <a:gd name="connsiteY17" fmla="*/ 70286 h 336550"/>
                <a:gd name="connsiteX18" fmla="*/ 107144 w 293688"/>
                <a:gd name="connsiteY18" fmla="*/ 78121 h 336550"/>
                <a:gd name="connsiteX19" fmla="*/ 125608 w 293688"/>
                <a:gd name="connsiteY19" fmla="*/ 93791 h 336550"/>
                <a:gd name="connsiteX20" fmla="*/ 119014 w 293688"/>
                <a:gd name="connsiteY20" fmla="*/ 115991 h 336550"/>
                <a:gd name="connsiteX21" fmla="*/ 126927 w 293688"/>
                <a:gd name="connsiteY21" fmla="*/ 121214 h 336550"/>
                <a:gd name="connsiteX22" fmla="*/ 146710 w 293688"/>
                <a:gd name="connsiteY22" fmla="*/ 109462 h 336550"/>
                <a:gd name="connsiteX23" fmla="*/ 166493 w 293688"/>
                <a:gd name="connsiteY23" fmla="*/ 121214 h 336550"/>
                <a:gd name="connsiteX24" fmla="*/ 174406 w 293688"/>
                <a:gd name="connsiteY24" fmla="*/ 115991 h 336550"/>
                <a:gd name="connsiteX25" fmla="*/ 167811 w 293688"/>
                <a:gd name="connsiteY25" fmla="*/ 93791 h 336550"/>
                <a:gd name="connsiteX26" fmla="*/ 186275 w 293688"/>
                <a:gd name="connsiteY26" fmla="*/ 78121 h 336550"/>
                <a:gd name="connsiteX27" fmla="*/ 183638 w 293688"/>
                <a:gd name="connsiteY27" fmla="*/ 70286 h 336550"/>
                <a:gd name="connsiteX28" fmla="*/ 159898 w 293688"/>
                <a:gd name="connsiteY28" fmla="*/ 67674 h 336550"/>
                <a:gd name="connsiteX29" fmla="*/ 150666 w 293688"/>
                <a:gd name="connsiteY29" fmla="*/ 46781 h 336550"/>
                <a:gd name="connsiteX30" fmla="*/ 142753 w 293688"/>
                <a:gd name="connsiteY30" fmla="*/ 46781 h 336550"/>
                <a:gd name="connsiteX31" fmla="*/ 59531 w 293688"/>
                <a:gd name="connsiteY31" fmla="*/ 0 h 336550"/>
                <a:gd name="connsiteX32" fmla="*/ 234157 w 293688"/>
                <a:gd name="connsiteY32" fmla="*/ 0 h 336550"/>
                <a:gd name="connsiteX33" fmla="*/ 234157 w 293688"/>
                <a:gd name="connsiteY33" fmla="*/ 27608 h 336550"/>
                <a:gd name="connsiteX34" fmla="*/ 293688 w 293688"/>
                <a:gd name="connsiteY34" fmla="*/ 27608 h 336550"/>
                <a:gd name="connsiteX35" fmla="*/ 293688 w 293688"/>
                <a:gd name="connsiteY35" fmla="*/ 73620 h 336550"/>
                <a:gd name="connsiteX36" fmla="*/ 234157 w 293688"/>
                <a:gd name="connsiteY36" fmla="*/ 132780 h 336550"/>
                <a:gd name="connsiteX37" fmla="*/ 226219 w 293688"/>
                <a:gd name="connsiteY37" fmla="*/ 132780 h 336550"/>
                <a:gd name="connsiteX38" fmla="*/ 190500 w 293688"/>
                <a:gd name="connsiteY38" fmla="*/ 170904 h 336550"/>
                <a:gd name="connsiteX39" fmla="*/ 165365 w 293688"/>
                <a:gd name="connsiteY39" fmla="*/ 216917 h 336550"/>
                <a:gd name="connsiteX40" fmla="*/ 165365 w 293688"/>
                <a:gd name="connsiteY40" fmla="*/ 253727 h 336550"/>
                <a:gd name="connsiteX41" fmla="*/ 186531 w 293688"/>
                <a:gd name="connsiteY41" fmla="*/ 253727 h 336550"/>
                <a:gd name="connsiteX42" fmla="*/ 198438 w 293688"/>
                <a:gd name="connsiteY42" fmla="*/ 265559 h 336550"/>
                <a:gd name="connsiteX43" fmla="*/ 198438 w 293688"/>
                <a:gd name="connsiteY43" fmla="*/ 281335 h 336550"/>
                <a:gd name="connsiteX44" fmla="*/ 216959 w 293688"/>
                <a:gd name="connsiteY44" fmla="*/ 281335 h 336550"/>
                <a:gd name="connsiteX45" fmla="*/ 216959 w 293688"/>
                <a:gd name="connsiteY45" fmla="*/ 336550 h 336550"/>
                <a:gd name="connsiteX46" fmla="*/ 76729 w 293688"/>
                <a:gd name="connsiteY46" fmla="*/ 336550 h 336550"/>
                <a:gd name="connsiteX47" fmla="*/ 76729 w 293688"/>
                <a:gd name="connsiteY47" fmla="*/ 281335 h 336550"/>
                <a:gd name="connsiteX48" fmla="*/ 95250 w 293688"/>
                <a:gd name="connsiteY48" fmla="*/ 281335 h 336550"/>
                <a:gd name="connsiteX49" fmla="*/ 95250 w 293688"/>
                <a:gd name="connsiteY49" fmla="*/ 265559 h 336550"/>
                <a:gd name="connsiteX50" fmla="*/ 107156 w 293688"/>
                <a:gd name="connsiteY50" fmla="*/ 253727 h 336550"/>
                <a:gd name="connsiteX51" fmla="*/ 128323 w 293688"/>
                <a:gd name="connsiteY51" fmla="*/ 253727 h 336550"/>
                <a:gd name="connsiteX52" fmla="*/ 128323 w 293688"/>
                <a:gd name="connsiteY52" fmla="*/ 216917 h 336550"/>
                <a:gd name="connsiteX53" fmla="*/ 103188 w 293688"/>
                <a:gd name="connsiteY53" fmla="*/ 170904 h 336550"/>
                <a:gd name="connsiteX54" fmla="*/ 67469 w 293688"/>
                <a:gd name="connsiteY54" fmla="*/ 132780 h 336550"/>
                <a:gd name="connsiteX55" fmla="*/ 59531 w 293688"/>
                <a:gd name="connsiteY55" fmla="*/ 132780 h 336550"/>
                <a:gd name="connsiteX56" fmla="*/ 0 w 293688"/>
                <a:gd name="connsiteY56" fmla="*/ 73620 h 336550"/>
                <a:gd name="connsiteX57" fmla="*/ 0 w 293688"/>
                <a:gd name="connsiteY57" fmla="*/ 27608 h 336550"/>
                <a:gd name="connsiteX58" fmla="*/ 59531 w 293688"/>
                <a:gd name="connsiteY58" fmla="*/ 27608 h 336550"/>
                <a:gd name="connsiteX59" fmla="*/ 59531 w 293688"/>
                <a:gd name="connsiteY5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3688" h="336550">
                  <a:moveTo>
                    <a:pt x="123825" y="284163"/>
                  </a:moveTo>
                  <a:lnTo>
                    <a:pt x="123825" y="312738"/>
                  </a:lnTo>
                  <a:lnTo>
                    <a:pt x="169863" y="312738"/>
                  </a:lnTo>
                  <a:lnTo>
                    <a:pt x="169863" y="284163"/>
                  </a:lnTo>
                  <a:close/>
                  <a:moveTo>
                    <a:pt x="233363" y="58738"/>
                  </a:moveTo>
                  <a:cubicBezTo>
                    <a:pt x="233363" y="58738"/>
                    <a:pt x="233363" y="58738"/>
                    <a:pt x="233363" y="97959"/>
                  </a:cubicBezTo>
                  <a:cubicBezTo>
                    <a:pt x="233363" y="99266"/>
                    <a:pt x="233363" y="101881"/>
                    <a:pt x="233363" y="103188"/>
                  </a:cubicBezTo>
                  <a:cubicBezTo>
                    <a:pt x="249816" y="103188"/>
                    <a:pt x="263526" y="90114"/>
                    <a:pt x="263526" y="74426"/>
                  </a:cubicBezTo>
                  <a:cubicBezTo>
                    <a:pt x="263526" y="74426"/>
                    <a:pt x="263526" y="74426"/>
                    <a:pt x="263526" y="58738"/>
                  </a:cubicBezTo>
                  <a:close/>
                  <a:moveTo>
                    <a:pt x="30163" y="58738"/>
                  </a:moveTo>
                  <a:cubicBezTo>
                    <a:pt x="30163" y="58738"/>
                    <a:pt x="30163" y="58738"/>
                    <a:pt x="30163" y="74426"/>
                  </a:cubicBezTo>
                  <a:cubicBezTo>
                    <a:pt x="30163" y="90114"/>
                    <a:pt x="43873" y="103188"/>
                    <a:pt x="60326" y="103188"/>
                  </a:cubicBezTo>
                  <a:cubicBezTo>
                    <a:pt x="60326" y="101881"/>
                    <a:pt x="60326" y="99266"/>
                    <a:pt x="60326" y="97959"/>
                  </a:cubicBezTo>
                  <a:cubicBezTo>
                    <a:pt x="60326" y="97959"/>
                    <a:pt x="60326" y="97959"/>
                    <a:pt x="60326" y="58738"/>
                  </a:cubicBezTo>
                  <a:cubicBezTo>
                    <a:pt x="60326" y="58738"/>
                    <a:pt x="60326" y="58738"/>
                    <a:pt x="30163" y="58738"/>
                  </a:cubicBezTo>
                  <a:close/>
                  <a:moveTo>
                    <a:pt x="142753" y="46781"/>
                  </a:moveTo>
                  <a:cubicBezTo>
                    <a:pt x="142753" y="46781"/>
                    <a:pt x="142753" y="46781"/>
                    <a:pt x="133521" y="67674"/>
                  </a:cubicBezTo>
                  <a:cubicBezTo>
                    <a:pt x="133521" y="67674"/>
                    <a:pt x="133521" y="67674"/>
                    <a:pt x="109782" y="70286"/>
                  </a:cubicBezTo>
                  <a:cubicBezTo>
                    <a:pt x="105826" y="70286"/>
                    <a:pt x="103188" y="75509"/>
                    <a:pt x="107144" y="78121"/>
                  </a:cubicBezTo>
                  <a:cubicBezTo>
                    <a:pt x="107144" y="78121"/>
                    <a:pt x="107144" y="78121"/>
                    <a:pt x="125608" y="93791"/>
                  </a:cubicBezTo>
                  <a:cubicBezTo>
                    <a:pt x="125608" y="93791"/>
                    <a:pt x="125608" y="93791"/>
                    <a:pt x="119014" y="115991"/>
                  </a:cubicBezTo>
                  <a:cubicBezTo>
                    <a:pt x="119014" y="119908"/>
                    <a:pt x="122971" y="123826"/>
                    <a:pt x="126927" y="121214"/>
                  </a:cubicBezTo>
                  <a:cubicBezTo>
                    <a:pt x="126927" y="121214"/>
                    <a:pt x="126927" y="121214"/>
                    <a:pt x="146710" y="109462"/>
                  </a:cubicBezTo>
                  <a:cubicBezTo>
                    <a:pt x="146710" y="109462"/>
                    <a:pt x="146710" y="109462"/>
                    <a:pt x="166493" y="121214"/>
                  </a:cubicBezTo>
                  <a:cubicBezTo>
                    <a:pt x="170449" y="123826"/>
                    <a:pt x="174406" y="119908"/>
                    <a:pt x="174406" y="115991"/>
                  </a:cubicBezTo>
                  <a:cubicBezTo>
                    <a:pt x="174406" y="115991"/>
                    <a:pt x="174406" y="115991"/>
                    <a:pt x="167811" y="93791"/>
                  </a:cubicBezTo>
                  <a:cubicBezTo>
                    <a:pt x="167811" y="93791"/>
                    <a:pt x="167811" y="93791"/>
                    <a:pt x="186275" y="78121"/>
                  </a:cubicBezTo>
                  <a:cubicBezTo>
                    <a:pt x="188913" y="75509"/>
                    <a:pt x="187594" y="70286"/>
                    <a:pt x="183638" y="70286"/>
                  </a:cubicBezTo>
                  <a:cubicBezTo>
                    <a:pt x="183638" y="70286"/>
                    <a:pt x="183638" y="70286"/>
                    <a:pt x="159898" y="67674"/>
                  </a:cubicBezTo>
                  <a:cubicBezTo>
                    <a:pt x="159898" y="67674"/>
                    <a:pt x="159898" y="67674"/>
                    <a:pt x="150666" y="46781"/>
                  </a:cubicBezTo>
                  <a:cubicBezTo>
                    <a:pt x="149348" y="42863"/>
                    <a:pt x="144072" y="42863"/>
                    <a:pt x="142753" y="46781"/>
                  </a:cubicBezTo>
                  <a:close/>
                  <a:moveTo>
                    <a:pt x="59531" y="0"/>
                  </a:moveTo>
                  <a:cubicBezTo>
                    <a:pt x="59531" y="0"/>
                    <a:pt x="59531" y="0"/>
                    <a:pt x="234157" y="0"/>
                  </a:cubicBezTo>
                  <a:lnTo>
                    <a:pt x="234157" y="27608"/>
                  </a:lnTo>
                  <a:cubicBezTo>
                    <a:pt x="234157" y="27608"/>
                    <a:pt x="234157" y="27608"/>
                    <a:pt x="293688" y="27608"/>
                  </a:cubicBezTo>
                  <a:cubicBezTo>
                    <a:pt x="293688" y="27608"/>
                    <a:pt x="293688" y="27608"/>
                    <a:pt x="293688" y="73620"/>
                  </a:cubicBezTo>
                  <a:cubicBezTo>
                    <a:pt x="293688" y="106487"/>
                    <a:pt x="267230" y="132780"/>
                    <a:pt x="234157" y="132780"/>
                  </a:cubicBezTo>
                  <a:cubicBezTo>
                    <a:pt x="234157" y="132780"/>
                    <a:pt x="234157" y="132780"/>
                    <a:pt x="226219" y="132780"/>
                  </a:cubicBezTo>
                  <a:cubicBezTo>
                    <a:pt x="218282" y="148555"/>
                    <a:pt x="206375" y="163016"/>
                    <a:pt x="190500" y="170904"/>
                  </a:cubicBezTo>
                  <a:cubicBezTo>
                    <a:pt x="174625" y="181421"/>
                    <a:pt x="165365" y="198512"/>
                    <a:pt x="165365" y="216917"/>
                  </a:cubicBezTo>
                  <a:cubicBezTo>
                    <a:pt x="165365" y="216917"/>
                    <a:pt x="165365" y="216917"/>
                    <a:pt x="165365" y="253727"/>
                  </a:cubicBezTo>
                  <a:cubicBezTo>
                    <a:pt x="165365" y="253727"/>
                    <a:pt x="165365" y="253727"/>
                    <a:pt x="186531" y="253727"/>
                  </a:cubicBezTo>
                  <a:cubicBezTo>
                    <a:pt x="193146" y="253727"/>
                    <a:pt x="198438" y="258986"/>
                    <a:pt x="198438" y="265559"/>
                  </a:cubicBezTo>
                  <a:cubicBezTo>
                    <a:pt x="198438" y="265559"/>
                    <a:pt x="198438" y="265559"/>
                    <a:pt x="198438" y="281335"/>
                  </a:cubicBezTo>
                  <a:cubicBezTo>
                    <a:pt x="198438" y="281335"/>
                    <a:pt x="198438" y="281335"/>
                    <a:pt x="216959" y="281335"/>
                  </a:cubicBezTo>
                  <a:cubicBezTo>
                    <a:pt x="216959" y="281335"/>
                    <a:pt x="216959" y="281335"/>
                    <a:pt x="216959" y="336550"/>
                  </a:cubicBezTo>
                  <a:cubicBezTo>
                    <a:pt x="216959" y="336550"/>
                    <a:pt x="216959" y="336550"/>
                    <a:pt x="76729" y="336550"/>
                  </a:cubicBezTo>
                  <a:cubicBezTo>
                    <a:pt x="76729" y="336550"/>
                    <a:pt x="76729" y="336550"/>
                    <a:pt x="76729" y="281335"/>
                  </a:cubicBezTo>
                  <a:cubicBezTo>
                    <a:pt x="76729" y="281335"/>
                    <a:pt x="76729" y="281335"/>
                    <a:pt x="95250" y="281335"/>
                  </a:cubicBezTo>
                  <a:cubicBezTo>
                    <a:pt x="95250" y="281335"/>
                    <a:pt x="95250" y="281335"/>
                    <a:pt x="95250" y="265559"/>
                  </a:cubicBezTo>
                  <a:cubicBezTo>
                    <a:pt x="95250" y="258986"/>
                    <a:pt x="100542" y="253727"/>
                    <a:pt x="107156" y="253727"/>
                  </a:cubicBezTo>
                  <a:cubicBezTo>
                    <a:pt x="107156" y="253727"/>
                    <a:pt x="107156" y="253727"/>
                    <a:pt x="128323" y="253727"/>
                  </a:cubicBezTo>
                  <a:cubicBezTo>
                    <a:pt x="128323" y="253727"/>
                    <a:pt x="128323" y="253727"/>
                    <a:pt x="128323" y="216917"/>
                  </a:cubicBezTo>
                  <a:cubicBezTo>
                    <a:pt x="128323" y="198512"/>
                    <a:pt x="119063" y="181421"/>
                    <a:pt x="103188" y="170904"/>
                  </a:cubicBezTo>
                  <a:cubicBezTo>
                    <a:pt x="87313" y="163016"/>
                    <a:pt x="75406" y="148555"/>
                    <a:pt x="67469" y="132780"/>
                  </a:cubicBezTo>
                  <a:cubicBezTo>
                    <a:pt x="67469" y="132780"/>
                    <a:pt x="67469" y="132780"/>
                    <a:pt x="59531" y="132780"/>
                  </a:cubicBezTo>
                  <a:cubicBezTo>
                    <a:pt x="26458" y="132780"/>
                    <a:pt x="0" y="106487"/>
                    <a:pt x="0" y="73620"/>
                  </a:cubicBezTo>
                  <a:cubicBezTo>
                    <a:pt x="0" y="73620"/>
                    <a:pt x="0" y="73620"/>
                    <a:pt x="0" y="27608"/>
                  </a:cubicBezTo>
                  <a:cubicBezTo>
                    <a:pt x="0" y="27608"/>
                    <a:pt x="0" y="27608"/>
                    <a:pt x="59531" y="27608"/>
                  </a:cubicBezTo>
                  <a:cubicBezTo>
                    <a:pt x="59531" y="27608"/>
                    <a:pt x="59531" y="27608"/>
                    <a:pt x="59531" y="0"/>
                  </a:cubicBezTo>
                  <a:close/>
                </a:path>
              </a:pathLst>
            </a:custGeom>
            <a:solidFill>
              <a:schemeClr val="bg1"/>
            </a:solidFill>
            <a:ln>
              <a:noFill/>
            </a:ln>
          </p:spPr>
        </p:sp>
      </p:grpSp>
    </p:spTree>
    <p:extLst>
      <p:ext uri="{BB962C8B-B14F-4D97-AF65-F5344CB8AC3E}">
        <p14:creationId xmlns:p14="http://schemas.microsoft.com/office/powerpoint/2010/main" val="3810113564"/>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25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50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par>
                          <p:cTn id="20" fill="hold">
                            <p:stCondLst>
                              <p:cond delay="1000"/>
                            </p:stCondLst>
                            <p:childTnLst>
                              <p:par>
                                <p:cTn id="21" presetID="22" presetClass="entr" presetSubtype="1"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up)">
                                      <p:cBhvr>
                                        <p:cTn id="23" dur="500"/>
                                        <p:tgtEl>
                                          <p:spTgt spid="5"/>
                                        </p:tgtEl>
                                      </p:cBhvr>
                                    </p:animEffect>
                                  </p:childTnLst>
                                </p:cTn>
                              </p:par>
                            </p:childTnLst>
                          </p:cTn>
                        </p:par>
                        <p:par>
                          <p:cTn id="24" fill="hold">
                            <p:stCondLst>
                              <p:cond delay="1500"/>
                            </p:stCondLst>
                            <p:childTnLst>
                              <p:par>
                                <p:cTn id="25" presetID="22" presetClass="entr" presetSubtype="1"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up)">
                                      <p:cBhvr>
                                        <p:cTn id="27" dur="500"/>
                                        <p:tgtEl>
                                          <p:spTgt spid="4"/>
                                        </p:tgtEl>
                                      </p:cBhvr>
                                    </p:animEffect>
                                  </p:childTnLst>
                                </p:cTn>
                              </p:par>
                            </p:childTnLst>
                          </p:cTn>
                        </p:par>
                        <p:par>
                          <p:cTn id="28" fill="hold">
                            <p:stCondLst>
                              <p:cond delay="2000"/>
                            </p:stCondLst>
                            <p:childTnLst>
                              <p:par>
                                <p:cTn id="29" presetID="22" presetClass="entr" presetSubtype="1"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up)">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4" name="组合 13"/>
          <p:cNvGrpSpPr/>
          <p:nvPr/>
        </p:nvGrpSpPr>
        <p:grpSpPr>
          <a:xfrm>
            <a:off x="7515397" y="1900604"/>
            <a:ext cx="3834773" cy="1071063"/>
            <a:chOff x="1478086" y="4679146"/>
            <a:chExt cx="3834773" cy="1071063"/>
          </a:xfrm>
        </p:grpSpPr>
        <p:sp>
          <p:nvSpPr>
            <p:cNvPr id="15" name="矩形 14"/>
            <p:cNvSpPr/>
            <p:nvPr/>
          </p:nvSpPr>
          <p:spPr>
            <a:xfrm>
              <a:off x="1478086" y="5140811"/>
              <a:ext cx="3834773"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6" name="矩形 15"/>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17" name="组合 16"/>
          <p:cNvGrpSpPr/>
          <p:nvPr/>
        </p:nvGrpSpPr>
        <p:grpSpPr>
          <a:xfrm>
            <a:off x="7515397" y="4938486"/>
            <a:ext cx="3834773" cy="1071063"/>
            <a:chOff x="1478086" y="4679146"/>
            <a:chExt cx="3834773" cy="1071063"/>
          </a:xfrm>
        </p:grpSpPr>
        <p:sp>
          <p:nvSpPr>
            <p:cNvPr id="18" name="矩形 17"/>
            <p:cNvSpPr/>
            <p:nvPr/>
          </p:nvSpPr>
          <p:spPr>
            <a:xfrm>
              <a:off x="1478086" y="5140811"/>
              <a:ext cx="3834773"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9" name="矩形 18"/>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20" name="组合 19"/>
          <p:cNvGrpSpPr/>
          <p:nvPr/>
        </p:nvGrpSpPr>
        <p:grpSpPr>
          <a:xfrm>
            <a:off x="878740" y="1900604"/>
            <a:ext cx="3834773" cy="1071063"/>
            <a:chOff x="1478086" y="4679146"/>
            <a:chExt cx="3834773" cy="1071063"/>
          </a:xfrm>
        </p:grpSpPr>
        <p:sp>
          <p:nvSpPr>
            <p:cNvPr id="21" name="矩形 20"/>
            <p:cNvSpPr/>
            <p:nvPr/>
          </p:nvSpPr>
          <p:spPr>
            <a:xfrm>
              <a:off x="1478086" y="5140811"/>
              <a:ext cx="3834773" cy="609398"/>
            </a:xfrm>
            <a:prstGeom prst="rect">
              <a:avLst/>
            </a:prstGeom>
          </p:spPr>
          <p:txBody>
            <a:bodyPr wrap="square">
              <a:spAutoFit/>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2" name="矩形 21"/>
            <p:cNvSpPr/>
            <p:nvPr/>
          </p:nvSpPr>
          <p:spPr>
            <a:xfrm>
              <a:off x="3084433" y="4679146"/>
              <a:ext cx="2228426" cy="429861"/>
            </a:xfrm>
            <a:prstGeom prst="rect">
              <a:avLst/>
            </a:prstGeom>
          </p:spPr>
          <p:txBody>
            <a:bodyPr wrap="square">
              <a:spAutoFit/>
            </a:bodyPr>
            <a:lstStyle/>
            <a:p>
              <a:pPr algn="r">
                <a:lnSpc>
                  <a:spcPct val="120000"/>
                </a:lnSpc>
              </a:pPr>
              <a:r>
                <a:rPr lang="zh-CN" altLang="en-US" sz="2000" b="1" dirty="0">
                  <a:solidFill>
                    <a:srgbClr val="53585F"/>
                  </a:solidFill>
                </a:rPr>
                <a:t>文字内容添加</a:t>
              </a:r>
            </a:p>
          </p:txBody>
        </p:sp>
      </p:grpSp>
      <p:grpSp>
        <p:nvGrpSpPr>
          <p:cNvPr id="23" name="组合 22"/>
          <p:cNvGrpSpPr/>
          <p:nvPr/>
        </p:nvGrpSpPr>
        <p:grpSpPr>
          <a:xfrm>
            <a:off x="878740" y="4938486"/>
            <a:ext cx="3834773" cy="1071063"/>
            <a:chOff x="1478086" y="4679146"/>
            <a:chExt cx="3834773" cy="1071063"/>
          </a:xfrm>
        </p:grpSpPr>
        <p:sp>
          <p:nvSpPr>
            <p:cNvPr id="24" name="矩形 23"/>
            <p:cNvSpPr/>
            <p:nvPr/>
          </p:nvSpPr>
          <p:spPr>
            <a:xfrm>
              <a:off x="1478086" y="5140811"/>
              <a:ext cx="3834773" cy="609398"/>
            </a:xfrm>
            <a:prstGeom prst="rect">
              <a:avLst/>
            </a:prstGeom>
          </p:spPr>
          <p:txBody>
            <a:bodyPr wrap="square">
              <a:spAutoFit/>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5" name="矩形 24"/>
            <p:cNvSpPr/>
            <p:nvPr/>
          </p:nvSpPr>
          <p:spPr>
            <a:xfrm>
              <a:off x="3084433" y="4679146"/>
              <a:ext cx="2228426" cy="461665"/>
            </a:xfrm>
            <a:prstGeom prst="rect">
              <a:avLst/>
            </a:prstGeom>
          </p:spPr>
          <p:txBody>
            <a:bodyPr wrap="square">
              <a:spAutoFit/>
            </a:bodyPr>
            <a:lstStyle/>
            <a:p>
              <a:pPr algn="r">
                <a:lnSpc>
                  <a:spcPct val="120000"/>
                </a:lnSpc>
              </a:pPr>
              <a:r>
                <a:rPr lang="zh-CN" altLang="en-US" sz="2000" b="1" dirty="0">
                  <a:solidFill>
                    <a:srgbClr val="53585F"/>
                  </a:solidFill>
                </a:rPr>
                <a:t>文字内容添加</a:t>
              </a:r>
            </a:p>
          </p:txBody>
        </p:sp>
      </p:grpSp>
      <p:grpSp>
        <p:nvGrpSpPr>
          <p:cNvPr id="5" name="组合 4"/>
          <p:cNvGrpSpPr/>
          <p:nvPr/>
        </p:nvGrpSpPr>
        <p:grpSpPr>
          <a:xfrm>
            <a:off x="4158342" y="1977571"/>
            <a:ext cx="3875315" cy="3875315"/>
            <a:chOff x="4158342" y="1977571"/>
            <a:chExt cx="3875315" cy="3875315"/>
          </a:xfrm>
        </p:grpSpPr>
        <p:sp>
          <p:nvSpPr>
            <p:cNvPr id="2" name="椭圆 1"/>
            <p:cNvSpPr/>
            <p:nvPr/>
          </p:nvSpPr>
          <p:spPr>
            <a:xfrm>
              <a:off x="5181600" y="1977571"/>
              <a:ext cx="1828800" cy="1828800"/>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rot="5400000">
              <a:off x="6204857" y="3000831"/>
              <a:ext cx="1828800" cy="18288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181600" y="4024086"/>
              <a:ext cx="1828800" cy="1828800"/>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rot="5400000">
              <a:off x="4158342" y="3000831"/>
              <a:ext cx="1828800" cy="1828800"/>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5718334" y="2430311"/>
              <a:ext cx="755335" cy="707886"/>
            </a:xfrm>
            <a:prstGeom prst="rect">
              <a:avLst/>
            </a:prstGeom>
            <a:noFill/>
          </p:spPr>
          <p:txBody>
            <a:bodyPr wrap="none" rtlCol="0">
              <a:spAutoFit/>
            </a:bodyPr>
            <a:lstStyle/>
            <a:p>
              <a:pPr algn="ctr"/>
              <a:r>
                <a:rPr lang="en-US" altLang="zh-CN" sz="4000" dirty="0">
                  <a:solidFill>
                    <a:schemeClr val="bg1"/>
                  </a:solidFill>
                </a:rPr>
                <a:t>01</a:t>
              </a:r>
              <a:endParaRPr lang="zh-CN" altLang="en-US" sz="4000" dirty="0">
                <a:solidFill>
                  <a:schemeClr val="bg1"/>
                </a:solidFill>
              </a:endParaRPr>
            </a:p>
          </p:txBody>
        </p:sp>
        <p:sp>
          <p:nvSpPr>
            <p:cNvPr id="27" name="文本框 26"/>
            <p:cNvSpPr txBox="1"/>
            <p:nvPr/>
          </p:nvSpPr>
          <p:spPr>
            <a:xfrm>
              <a:off x="5718334" y="4660461"/>
              <a:ext cx="755335" cy="707886"/>
            </a:xfrm>
            <a:prstGeom prst="rect">
              <a:avLst/>
            </a:prstGeom>
            <a:noFill/>
          </p:spPr>
          <p:txBody>
            <a:bodyPr wrap="none" rtlCol="0">
              <a:spAutoFit/>
            </a:bodyPr>
            <a:lstStyle/>
            <a:p>
              <a:pPr algn="ctr"/>
              <a:r>
                <a:rPr lang="en-US" altLang="zh-CN" sz="4000" dirty="0">
                  <a:solidFill>
                    <a:schemeClr val="bg1"/>
                  </a:solidFill>
                </a:rPr>
                <a:t>03</a:t>
              </a:r>
              <a:endParaRPr lang="zh-CN" altLang="en-US" sz="4000" dirty="0">
                <a:solidFill>
                  <a:schemeClr val="bg1"/>
                </a:solidFill>
              </a:endParaRPr>
            </a:p>
          </p:txBody>
        </p:sp>
        <p:sp>
          <p:nvSpPr>
            <p:cNvPr id="28" name="文本框 27"/>
            <p:cNvSpPr txBox="1"/>
            <p:nvPr/>
          </p:nvSpPr>
          <p:spPr>
            <a:xfrm>
              <a:off x="6892341" y="3530151"/>
              <a:ext cx="755335" cy="707886"/>
            </a:xfrm>
            <a:prstGeom prst="rect">
              <a:avLst/>
            </a:prstGeom>
            <a:noFill/>
          </p:spPr>
          <p:txBody>
            <a:bodyPr wrap="none" rtlCol="0">
              <a:spAutoFit/>
            </a:bodyPr>
            <a:lstStyle/>
            <a:p>
              <a:pPr algn="ctr"/>
              <a:r>
                <a:rPr lang="en-US" altLang="zh-CN" sz="4000" dirty="0">
                  <a:solidFill>
                    <a:schemeClr val="bg1"/>
                  </a:solidFill>
                </a:rPr>
                <a:t>02</a:t>
              </a:r>
              <a:endParaRPr lang="zh-CN" altLang="en-US" sz="4000" dirty="0">
                <a:solidFill>
                  <a:schemeClr val="bg1"/>
                </a:solidFill>
              </a:endParaRPr>
            </a:p>
          </p:txBody>
        </p:sp>
        <p:sp>
          <p:nvSpPr>
            <p:cNvPr id="29" name="文本框 28"/>
            <p:cNvSpPr txBox="1"/>
            <p:nvPr/>
          </p:nvSpPr>
          <p:spPr>
            <a:xfrm>
              <a:off x="4693772" y="3530151"/>
              <a:ext cx="755335" cy="707886"/>
            </a:xfrm>
            <a:prstGeom prst="rect">
              <a:avLst/>
            </a:prstGeom>
            <a:noFill/>
          </p:spPr>
          <p:txBody>
            <a:bodyPr wrap="none" rtlCol="0">
              <a:spAutoFit/>
            </a:bodyPr>
            <a:lstStyle/>
            <a:p>
              <a:pPr algn="ctr"/>
              <a:r>
                <a:rPr lang="en-US" altLang="zh-CN" sz="4000" dirty="0">
                  <a:solidFill>
                    <a:schemeClr val="bg1"/>
                  </a:solidFill>
                </a:rPr>
                <a:t>04</a:t>
              </a:r>
              <a:endParaRPr lang="zh-CN" altLang="en-US" sz="4000" dirty="0">
                <a:solidFill>
                  <a:schemeClr val="bg1"/>
                </a:solidFill>
              </a:endParaRPr>
            </a:p>
          </p:txBody>
        </p:sp>
      </p:grpSp>
    </p:spTree>
    <p:extLst>
      <p:ext uri="{BB962C8B-B14F-4D97-AF65-F5344CB8AC3E}">
        <p14:creationId xmlns:p14="http://schemas.microsoft.com/office/powerpoint/2010/main" val="4253047119"/>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par>
                          <p:cTn id="11" fill="hold">
                            <p:stCondLst>
                              <p:cond delay="1000"/>
                            </p:stCondLst>
                            <p:childTnLst>
                              <p:par>
                                <p:cTn id="12" presetID="2" presetClass="entr" presetSubtype="8" fill="hold"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additive="base">
                                        <p:cTn id="14" dur="500" fill="hold"/>
                                        <p:tgtEl>
                                          <p:spTgt spid="20"/>
                                        </p:tgtEl>
                                        <p:attrNameLst>
                                          <p:attrName>ppt_x</p:attrName>
                                        </p:attrNameLst>
                                      </p:cBhvr>
                                      <p:tavLst>
                                        <p:tav tm="0">
                                          <p:val>
                                            <p:strVal val="0-#ppt_w/2"/>
                                          </p:val>
                                        </p:tav>
                                        <p:tav tm="100000">
                                          <p:val>
                                            <p:strVal val="#ppt_x"/>
                                          </p:val>
                                        </p:tav>
                                      </p:tavLst>
                                    </p:anim>
                                    <p:anim calcmode="lin" valueType="num">
                                      <p:cBhvr additive="base">
                                        <p:cTn id="15" dur="500" fill="hold"/>
                                        <p:tgtEl>
                                          <p:spTgt spid="20"/>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1+#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1+#ppt_w/2"/>
                                          </p:val>
                                        </p:tav>
                                        <p:tav tm="100000">
                                          <p:val>
                                            <p:strVal val="#ppt_x"/>
                                          </p:val>
                                        </p:tav>
                                      </p:tavLst>
                                    </p:anim>
                                    <p:anim calcmode="lin" valueType="num">
                                      <p:cBhvr additive="base">
                                        <p:cTn id="25" dur="500" fill="hold"/>
                                        <p:tgtEl>
                                          <p:spTgt spid="17"/>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0-#ppt_w/2"/>
                                          </p:val>
                                        </p:tav>
                                        <p:tav tm="100000">
                                          <p:val>
                                            <p:strVal val="#ppt_x"/>
                                          </p:val>
                                        </p:tav>
                                      </p:tavLst>
                                    </p:anim>
                                    <p:anim calcmode="lin" valueType="num">
                                      <p:cBhvr additive="base">
                                        <p:cTn id="30"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7" name="组合 16"/>
          <p:cNvGrpSpPr/>
          <p:nvPr/>
        </p:nvGrpSpPr>
        <p:grpSpPr>
          <a:xfrm>
            <a:off x="1399442" y="4627409"/>
            <a:ext cx="2629456" cy="1329595"/>
            <a:chOff x="1478087" y="4679146"/>
            <a:chExt cx="2629456" cy="1329595"/>
          </a:xfrm>
        </p:grpSpPr>
        <p:sp>
          <p:nvSpPr>
            <p:cNvPr id="18" name="矩形 17"/>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9" name="矩形 18"/>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20" name="组合 19"/>
          <p:cNvGrpSpPr/>
          <p:nvPr/>
        </p:nvGrpSpPr>
        <p:grpSpPr>
          <a:xfrm>
            <a:off x="4795785" y="4627409"/>
            <a:ext cx="2629456" cy="1329595"/>
            <a:chOff x="1478087" y="4679146"/>
            <a:chExt cx="2629456" cy="1329595"/>
          </a:xfrm>
        </p:grpSpPr>
        <p:sp>
          <p:nvSpPr>
            <p:cNvPr id="21" name="矩形 20"/>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2" name="矩形 21"/>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23" name="组合 22"/>
          <p:cNvGrpSpPr/>
          <p:nvPr/>
        </p:nvGrpSpPr>
        <p:grpSpPr>
          <a:xfrm>
            <a:off x="8192128" y="4627409"/>
            <a:ext cx="2629456" cy="1329595"/>
            <a:chOff x="1478087" y="4679146"/>
            <a:chExt cx="2629456" cy="1329595"/>
          </a:xfrm>
        </p:grpSpPr>
        <p:sp>
          <p:nvSpPr>
            <p:cNvPr id="24" name="矩形 23"/>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5" name="矩形 24"/>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4" name="组合 3"/>
          <p:cNvGrpSpPr/>
          <p:nvPr/>
        </p:nvGrpSpPr>
        <p:grpSpPr>
          <a:xfrm>
            <a:off x="1488940" y="1934028"/>
            <a:ext cx="2450461" cy="2450461"/>
            <a:chOff x="1488940" y="1934028"/>
            <a:chExt cx="2450461" cy="2450461"/>
          </a:xfrm>
        </p:grpSpPr>
        <p:grpSp>
          <p:nvGrpSpPr>
            <p:cNvPr id="3" name="组合 2"/>
            <p:cNvGrpSpPr/>
            <p:nvPr/>
          </p:nvGrpSpPr>
          <p:grpSpPr>
            <a:xfrm>
              <a:off x="1488940" y="1934028"/>
              <a:ext cx="2450461" cy="2450461"/>
              <a:chOff x="1088571" y="2133600"/>
              <a:chExt cx="2815772" cy="2815772"/>
            </a:xfrm>
          </p:grpSpPr>
          <p:sp>
            <p:nvSpPr>
              <p:cNvPr id="9" name="弧形 8"/>
              <p:cNvSpPr/>
              <p:nvPr/>
            </p:nvSpPr>
            <p:spPr>
              <a:xfrm>
                <a:off x="1088571" y="2133600"/>
                <a:ext cx="2815772" cy="2815772"/>
              </a:xfrm>
              <a:prstGeom prst="arc">
                <a:avLst>
                  <a:gd name="adj1" fmla="val 163578"/>
                  <a:gd name="adj2" fmla="val 0"/>
                </a:avLst>
              </a:prstGeom>
              <a:ln w="174625">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 name="弧形 1"/>
              <p:cNvSpPr/>
              <p:nvPr/>
            </p:nvSpPr>
            <p:spPr>
              <a:xfrm>
                <a:off x="1088571" y="2133600"/>
                <a:ext cx="2815772" cy="2815772"/>
              </a:xfrm>
              <a:prstGeom prst="arc">
                <a:avLst>
                  <a:gd name="adj1" fmla="val 16200000"/>
                  <a:gd name="adj2" fmla="val 8345136"/>
                </a:avLst>
              </a:prstGeom>
              <a:ln w="174625">
                <a:solidFill>
                  <a:srgbClr val="36B5D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1" name="椭圆 25"/>
            <p:cNvSpPr/>
            <p:nvPr/>
          </p:nvSpPr>
          <p:spPr>
            <a:xfrm>
              <a:off x="2210222" y="2637823"/>
              <a:ext cx="1007895" cy="1042870"/>
            </a:xfrm>
            <a:custGeom>
              <a:avLst/>
              <a:gdLst>
                <a:gd name="connsiteX0" fmla="*/ 94055 w 317452"/>
                <a:gd name="connsiteY0" fmla="*/ 135965 h 328468"/>
                <a:gd name="connsiteX1" fmla="*/ 94407 w 317452"/>
                <a:gd name="connsiteY1" fmla="*/ 136055 h 328468"/>
                <a:gd name="connsiteX2" fmla="*/ 104825 w 317452"/>
                <a:gd name="connsiteY2" fmla="*/ 158537 h 328468"/>
                <a:gd name="connsiteX3" fmla="*/ 106109 w 317452"/>
                <a:gd name="connsiteY3" fmla="*/ 161308 h 328468"/>
                <a:gd name="connsiteX4" fmla="*/ 98162 w 317452"/>
                <a:gd name="connsiteY4" fmla="*/ 160053 h 328468"/>
                <a:gd name="connsiteX5" fmla="*/ 96849 w 317452"/>
                <a:gd name="connsiteY5" fmla="*/ 160053 h 328468"/>
                <a:gd name="connsiteX6" fmla="*/ 92911 w 317452"/>
                <a:gd name="connsiteY6" fmla="*/ 137630 h 328468"/>
                <a:gd name="connsiteX7" fmla="*/ 93506 w 317452"/>
                <a:gd name="connsiteY7" fmla="*/ 136765 h 328468"/>
                <a:gd name="connsiteX8" fmla="*/ 39496 w 317452"/>
                <a:gd name="connsiteY8" fmla="*/ 115887 h 328468"/>
                <a:gd name="connsiteX9" fmla="*/ 51437 w 317452"/>
                <a:gd name="connsiteY9" fmla="*/ 165488 h 328468"/>
                <a:gd name="connsiteX10" fmla="*/ 48784 w 317452"/>
                <a:gd name="connsiteY10" fmla="*/ 166793 h 328468"/>
                <a:gd name="connsiteX11" fmla="*/ 47457 w 317452"/>
                <a:gd name="connsiteY11" fmla="*/ 170709 h 328468"/>
                <a:gd name="connsiteX12" fmla="*/ 48784 w 317452"/>
                <a:gd name="connsiteY12" fmla="*/ 173319 h 328468"/>
                <a:gd name="connsiteX13" fmla="*/ 52764 w 317452"/>
                <a:gd name="connsiteY13" fmla="*/ 175930 h 328468"/>
                <a:gd name="connsiteX14" fmla="*/ 55418 w 317452"/>
                <a:gd name="connsiteY14" fmla="*/ 174625 h 328468"/>
                <a:gd name="connsiteX15" fmla="*/ 87263 w 317452"/>
                <a:gd name="connsiteY15" fmla="*/ 216393 h 328468"/>
                <a:gd name="connsiteX16" fmla="*/ 55418 w 317452"/>
                <a:gd name="connsiteY16" fmla="*/ 230752 h 328468"/>
                <a:gd name="connsiteX17" fmla="*/ 38169 w 317452"/>
                <a:gd name="connsiteY17" fmla="*/ 224225 h 328468"/>
                <a:gd name="connsiteX18" fmla="*/ 1017 w 317452"/>
                <a:gd name="connsiteY18" fmla="*/ 147214 h 328468"/>
                <a:gd name="connsiteX19" fmla="*/ 7651 w 317452"/>
                <a:gd name="connsiteY19" fmla="*/ 128940 h 328468"/>
                <a:gd name="connsiteX20" fmla="*/ 39496 w 317452"/>
                <a:gd name="connsiteY20" fmla="*/ 115887 h 328468"/>
                <a:gd name="connsiteX21" fmla="*/ 63900 w 317452"/>
                <a:gd name="connsiteY21" fmla="*/ 106627 h 328468"/>
                <a:gd name="connsiteX22" fmla="*/ 71807 w 317452"/>
                <a:gd name="connsiteY22" fmla="*/ 114982 h 328468"/>
                <a:gd name="connsiteX23" fmla="*/ 81033 w 317452"/>
                <a:gd name="connsiteY23" fmla="*/ 133331 h 328468"/>
                <a:gd name="connsiteX24" fmla="*/ 87623 w 317452"/>
                <a:gd name="connsiteY24" fmla="*/ 130710 h 328468"/>
                <a:gd name="connsiteX25" fmla="*/ 95803 w 317452"/>
                <a:gd name="connsiteY25" fmla="*/ 133422 h 328468"/>
                <a:gd name="connsiteX26" fmla="*/ 94055 w 317452"/>
                <a:gd name="connsiteY26" fmla="*/ 135965 h 328468"/>
                <a:gd name="connsiteX27" fmla="*/ 89115 w 317452"/>
                <a:gd name="connsiteY27" fmla="*/ 134702 h 328468"/>
                <a:gd name="connsiteX28" fmla="*/ 83823 w 317452"/>
                <a:gd name="connsiteY28" fmla="*/ 137407 h 328468"/>
                <a:gd name="connsiteX29" fmla="*/ 82500 w 317452"/>
                <a:gd name="connsiteY29" fmla="*/ 137407 h 328468"/>
                <a:gd name="connsiteX30" fmla="*/ 97053 w 317452"/>
                <a:gd name="connsiteY30" fmla="*/ 169863 h 328468"/>
                <a:gd name="connsiteX31" fmla="*/ 98375 w 317452"/>
                <a:gd name="connsiteY31" fmla="*/ 169863 h 328468"/>
                <a:gd name="connsiteX32" fmla="*/ 103667 w 317452"/>
                <a:gd name="connsiteY32" fmla="*/ 167158 h 328468"/>
                <a:gd name="connsiteX33" fmla="*/ 106313 w 317452"/>
                <a:gd name="connsiteY33" fmla="*/ 161749 h 328468"/>
                <a:gd name="connsiteX34" fmla="*/ 106109 w 317452"/>
                <a:gd name="connsiteY34" fmla="*/ 161308 h 328468"/>
                <a:gd name="connsiteX35" fmla="*/ 109648 w 317452"/>
                <a:gd name="connsiteY35" fmla="*/ 161866 h 328468"/>
                <a:gd name="connsiteX36" fmla="*/ 110272 w 317452"/>
                <a:gd name="connsiteY36" fmla="*/ 161402 h 328468"/>
                <a:gd name="connsiteX37" fmla="*/ 110522 w 317452"/>
                <a:gd name="connsiteY37" fmla="*/ 164622 h 328468"/>
                <a:gd name="connsiteX38" fmla="*/ 106074 w 317452"/>
                <a:gd name="connsiteY38" fmla="*/ 170028 h 328468"/>
                <a:gd name="connsiteX39" fmla="*/ 99484 w 317452"/>
                <a:gd name="connsiteY39" fmla="*/ 172650 h 328468"/>
                <a:gd name="connsiteX40" fmla="*/ 107391 w 317452"/>
                <a:gd name="connsiteY40" fmla="*/ 192309 h 328468"/>
                <a:gd name="connsiteX41" fmla="*/ 100802 w 317452"/>
                <a:gd name="connsiteY41" fmla="*/ 211968 h 328468"/>
                <a:gd name="connsiteX42" fmla="*/ 91576 w 317452"/>
                <a:gd name="connsiteY42" fmla="*/ 215900 h 328468"/>
                <a:gd name="connsiteX43" fmla="*/ 59946 w 317452"/>
                <a:gd name="connsiteY43" fmla="*/ 172650 h 328468"/>
                <a:gd name="connsiteX44" fmla="*/ 62582 w 317452"/>
                <a:gd name="connsiteY44" fmla="*/ 171339 h 328468"/>
                <a:gd name="connsiteX45" fmla="*/ 63900 w 317452"/>
                <a:gd name="connsiteY45" fmla="*/ 166097 h 328468"/>
                <a:gd name="connsiteX46" fmla="*/ 62582 w 317452"/>
                <a:gd name="connsiteY46" fmla="*/ 163475 h 328468"/>
                <a:gd name="connsiteX47" fmla="*/ 58628 w 317452"/>
                <a:gd name="connsiteY47" fmla="*/ 162165 h 328468"/>
                <a:gd name="connsiteX48" fmla="*/ 54674 w 317452"/>
                <a:gd name="connsiteY48" fmla="*/ 163475 h 328468"/>
                <a:gd name="connsiteX49" fmla="*/ 42813 w 317452"/>
                <a:gd name="connsiteY49" fmla="*/ 111051 h 328468"/>
                <a:gd name="connsiteX50" fmla="*/ 52038 w 317452"/>
                <a:gd name="connsiteY50" fmla="*/ 107119 h 328468"/>
                <a:gd name="connsiteX51" fmla="*/ 63900 w 317452"/>
                <a:gd name="connsiteY51" fmla="*/ 106627 h 328468"/>
                <a:gd name="connsiteX52" fmla="*/ 221560 w 317452"/>
                <a:gd name="connsiteY52" fmla="*/ 67725 h 328468"/>
                <a:gd name="connsiteX53" fmla="*/ 239938 w 317452"/>
                <a:gd name="connsiteY53" fmla="*/ 67725 h 328468"/>
                <a:gd name="connsiteX54" fmla="*/ 249127 w 317452"/>
                <a:gd name="connsiteY54" fmla="*/ 90147 h 328468"/>
                <a:gd name="connsiteX55" fmla="*/ 249127 w 317452"/>
                <a:gd name="connsiteY55" fmla="*/ 99380 h 328468"/>
                <a:gd name="connsiteX56" fmla="*/ 259629 w 317452"/>
                <a:gd name="connsiteY56" fmla="*/ 162691 h 328468"/>
                <a:gd name="connsiteX57" fmla="*/ 300324 w 317452"/>
                <a:gd name="connsiteY57" fmla="*/ 193027 h 328468"/>
                <a:gd name="connsiteX58" fmla="*/ 304262 w 317452"/>
                <a:gd name="connsiteY58" fmla="*/ 215450 h 328468"/>
                <a:gd name="connsiteX59" fmla="*/ 283258 w 317452"/>
                <a:gd name="connsiteY59" fmla="*/ 219407 h 328468"/>
                <a:gd name="connsiteX60" fmla="*/ 281946 w 317452"/>
                <a:gd name="connsiteY60" fmla="*/ 218088 h 328468"/>
                <a:gd name="connsiteX61" fmla="*/ 236000 w 317452"/>
                <a:gd name="connsiteY61" fmla="*/ 185113 h 328468"/>
                <a:gd name="connsiteX62" fmla="*/ 229436 w 317452"/>
                <a:gd name="connsiteY62" fmla="*/ 174562 h 328468"/>
                <a:gd name="connsiteX63" fmla="*/ 224185 w 317452"/>
                <a:gd name="connsiteY63" fmla="*/ 145544 h 328468"/>
                <a:gd name="connsiteX64" fmla="*/ 196617 w 317452"/>
                <a:gd name="connsiteY64" fmla="*/ 194346 h 328468"/>
                <a:gd name="connsiteX65" fmla="*/ 229436 w 317452"/>
                <a:gd name="connsiteY65" fmla="*/ 243148 h 328468"/>
                <a:gd name="connsiteX66" fmla="*/ 230749 w 317452"/>
                <a:gd name="connsiteY66" fmla="*/ 265571 h 328468"/>
                <a:gd name="connsiteX67" fmla="*/ 195305 w 317452"/>
                <a:gd name="connsiteY67" fmla="*/ 318329 h 328468"/>
                <a:gd name="connsiteX68" fmla="*/ 169050 w 317452"/>
                <a:gd name="connsiteY68" fmla="*/ 323605 h 328468"/>
                <a:gd name="connsiteX69" fmla="*/ 167737 w 317452"/>
                <a:gd name="connsiteY69" fmla="*/ 323605 h 328468"/>
                <a:gd name="connsiteX70" fmla="*/ 162486 w 317452"/>
                <a:gd name="connsiteY70" fmla="*/ 297226 h 328468"/>
                <a:gd name="connsiteX71" fmla="*/ 191366 w 317452"/>
                <a:gd name="connsiteY71" fmla="*/ 255019 h 328468"/>
                <a:gd name="connsiteX72" fmla="*/ 167737 w 317452"/>
                <a:gd name="connsiteY72" fmla="*/ 220726 h 328468"/>
                <a:gd name="connsiteX73" fmla="*/ 70594 w 317452"/>
                <a:gd name="connsiteY73" fmla="*/ 322286 h 328468"/>
                <a:gd name="connsiteX74" fmla="*/ 46965 w 317452"/>
                <a:gd name="connsiteY74" fmla="*/ 326243 h 328468"/>
                <a:gd name="connsiteX75" fmla="*/ 44339 w 317452"/>
                <a:gd name="connsiteY75" fmla="*/ 322286 h 328468"/>
                <a:gd name="connsiteX76" fmla="*/ 43027 w 317452"/>
                <a:gd name="connsiteY76" fmla="*/ 295907 h 328468"/>
                <a:gd name="connsiteX77" fmla="*/ 144108 w 317452"/>
                <a:gd name="connsiteY77" fmla="*/ 189070 h 328468"/>
                <a:gd name="connsiteX78" fmla="*/ 148046 w 317452"/>
                <a:gd name="connsiteY78" fmla="*/ 177200 h 328468"/>
                <a:gd name="connsiteX79" fmla="*/ 190054 w 317452"/>
                <a:gd name="connsiteY79" fmla="*/ 103337 h 328468"/>
                <a:gd name="connsiteX80" fmla="*/ 151984 w 317452"/>
                <a:gd name="connsiteY80" fmla="*/ 107294 h 328468"/>
                <a:gd name="connsiteX81" fmla="*/ 119166 w 317452"/>
                <a:gd name="connsiteY81" fmla="*/ 154777 h 328468"/>
                <a:gd name="connsiteX82" fmla="*/ 110272 w 317452"/>
                <a:gd name="connsiteY82" fmla="*/ 161402 h 328468"/>
                <a:gd name="connsiteX83" fmla="*/ 110027 w 317452"/>
                <a:gd name="connsiteY83" fmla="*/ 158233 h 328468"/>
                <a:gd name="connsiteX84" fmla="*/ 99484 w 317452"/>
                <a:gd name="connsiteY84" fmla="*/ 134642 h 328468"/>
                <a:gd name="connsiteX85" fmla="*/ 95803 w 317452"/>
                <a:gd name="connsiteY85" fmla="*/ 133422 h 328468"/>
                <a:gd name="connsiteX86" fmla="*/ 97670 w 317452"/>
                <a:gd name="connsiteY86" fmla="*/ 130706 h 328468"/>
                <a:gd name="connsiteX87" fmla="*/ 130980 w 317452"/>
                <a:gd name="connsiteY87" fmla="*/ 82234 h 328468"/>
                <a:gd name="connsiteX88" fmla="*/ 141482 w 317452"/>
                <a:gd name="connsiteY88" fmla="*/ 75639 h 328468"/>
                <a:gd name="connsiteX89" fmla="*/ 221560 w 317452"/>
                <a:gd name="connsiteY89" fmla="*/ 67725 h 328468"/>
                <a:gd name="connsiteX90" fmla="*/ 276970 w 317452"/>
                <a:gd name="connsiteY90" fmla="*/ 0 h 328468"/>
                <a:gd name="connsiteX91" fmla="*/ 317452 w 317452"/>
                <a:gd name="connsiteY91" fmla="*/ 39688 h 328468"/>
                <a:gd name="connsiteX92" fmla="*/ 276970 w 317452"/>
                <a:gd name="connsiteY92" fmla="*/ 79376 h 328468"/>
                <a:gd name="connsiteX93" fmla="*/ 236488 w 317452"/>
                <a:gd name="connsiteY93" fmla="*/ 39688 h 328468"/>
                <a:gd name="connsiteX94" fmla="*/ 276970 w 317452"/>
                <a:gd name="connsiteY94" fmla="*/ 0 h 32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7452" h="328468">
                  <a:moveTo>
                    <a:pt x="94055" y="135965"/>
                  </a:moveTo>
                  <a:lnTo>
                    <a:pt x="94407" y="136055"/>
                  </a:lnTo>
                  <a:cubicBezTo>
                    <a:pt x="100360" y="148902"/>
                    <a:pt x="103337" y="155325"/>
                    <a:pt x="104825" y="158537"/>
                  </a:cubicBezTo>
                  <a:lnTo>
                    <a:pt x="106109" y="161308"/>
                  </a:lnTo>
                  <a:lnTo>
                    <a:pt x="98162" y="160053"/>
                  </a:lnTo>
                  <a:cubicBezTo>
                    <a:pt x="98162" y="160053"/>
                    <a:pt x="96849" y="160053"/>
                    <a:pt x="96849" y="160053"/>
                  </a:cubicBezTo>
                  <a:cubicBezTo>
                    <a:pt x="90285" y="154777"/>
                    <a:pt x="87660" y="144225"/>
                    <a:pt x="92911" y="137630"/>
                  </a:cubicBezTo>
                  <a:cubicBezTo>
                    <a:pt x="92911" y="137630"/>
                    <a:pt x="92911" y="137630"/>
                    <a:pt x="93506" y="136765"/>
                  </a:cubicBezTo>
                  <a:close/>
                  <a:moveTo>
                    <a:pt x="39496" y="115887"/>
                  </a:moveTo>
                  <a:cubicBezTo>
                    <a:pt x="39496" y="115887"/>
                    <a:pt x="39496" y="115887"/>
                    <a:pt x="51437" y="165488"/>
                  </a:cubicBezTo>
                  <a:cubicBezTo>
                    <a:pt x="51437" y="165488"/>
                    <a:pt x="51437" y="165488"/>
                    <a:pt x="48784" y="166793"/>
                  </a:cubicBezTo>
                  <a:cubicBezTo>
                    <a:pt x="47457" y="166793"/>
                    <a:pt x="47457" y="169403"/>
                    <a:pt x="47457" y="170709"/>
                  </a:cubicBezTo>
                  <a:cubicBezTo>
                    <a:pt x="47457" y="170709"/>
                    <a:pt x="47457" y="170709"/>
                    <a:pt x="48784" y="173319"/>
                  </a:cubicBezTo>
                  <a:cubicBezTo>
                    <a:pt x="50111" y="175930"/>
                    <a:pt x="51437" y="175930"/>
                    <a:pt x="52764" y="175930"/>
                  </a:cubicBezTo>
                  <a:lnTo>
                    <a:pt x="55418" y="174625"/>
                  </a:lnTo>
                  <a:cubicBezTo>
                    <a:pt x="55418" y="174625"/>
                    <a:pt x="55418" y="174625"/>
                    <a:pt x="87263" y="216393"/>
                  </a:cubicBezTo>
                  <a:cubicBezTo>
                    <a:pt x="87263" y="216393"/>
                    <a:pt x="87263" y="216393"/>
                    <a:pt x="55418" y="230752"/>
                  </a:cubicBezTo>
                  <a:cubicBezTo>
                    <a:pt x="48784" y="233362"/>
                    <a:pt x="40823" y="230752"/>
                    <a:pt x="38169" y="224225"/>
                  </a:cubicBezTo>
                  <a:cubicBezTo>
                    <a:pt x="38169" y="224225"/>
                    <a:pt x="38169" y="224225"/>
                    <a:pt x="1017" y="147214"/>
                  </a:cubicBezTo>
                  <a:cubicBezTo>
                    <a:pt x="-1637" y="140687"/>
                    <a:pt x="1017" y="132856"/>
                    <a:pt x="7651" y="128940"/>
                  </a:cubicBezTo>
                  <a:cubicBezTo>
                    <a:pt x="7651" y="128940"/>
                    <a:pt x="7651" y="128940"/>
                    <a:pt x="39496" y="115887"/>
                  </a:cubicBezTo>
                  <a:close/>
                  <a:moveTo>
                    <a:pt x="63900" y="106627"/>
                  </a:moveTo>
                  <a:cubicBezTo>
                    <a:pt x="67524" y="108102"/>
                    <a:pt x="70489" y="111051"/>
                    <a:pt x="71807" y="114982"/>
                  </a:cubicBezTo>
                  <a:cubicBezTo>
                    <a:pt x="71807" y="114982"/>
                    <a:pt x="71807" y="114982"/>
                    <a:pt x="81033" y="133331"/>
                  </a:cubicBezTo>
                  <a:cubicBezTo>
                    <a:pt x="81033" y="133331"/>
                    <a:pt x="81033" y="133331"/>
                    <a:pt x="87623" y="130710"/>
                  </a:cubicBezTo>
                  <a:lnTo>
                    <a:pt x="95803" y="133422"/>
                  </a:lnTo>
                  <a:lnTo>
                    <a:pt x="94055" y="135965"/>
                  </a:lnTo>
                  <a:lnTo>
                    <a:pt x="89115" y="134702"/>
                  </a:lnTo>
                  <a:cubicBezTo>
                    <a:pt x="89115" y="134702"/>
                    <a:pt x="89115" y="134702"/>
                    <a:pt x="83823" y="137407"/>
                  </a:cubicBezTo>
                  <a:cubicBezTo>
                    <a:pt x="83823" y="137407"/>
                    <a:pt x="82500" y="137407"/>
                    <a:pt x="82500" y="137407"/>
                  </a:cubicBezTo>
                  <a:cubicBezTo>
                    <a:pt x="82500" y="137407"/>
                    <a:pt x="82500" y="137407"/>
                    <a:pt x="97053" y="169863"/>
                  </a:cubicBezTo>
                  <a:cubicBezTo>
                    <a:pt x="97053" y="169863"/>
                    <a:pt x="97053" y="169863"/>
                    <a:pt x="98375" y="169863"/>
                  </a:cubicBezTo>
                  <a:lnTo>
                    <a:pt x="103667" y="167158"/>
                  </a:lnTo>
                  <a:cubicBezTo>
                    <a:pt x="106313" y="165806"/>
                    <a:pt x="106313" y="163101"/>
                    <a:pt x="106313" y="161749"/>
                  </a:cubicBezTo>
                  <a:lnTo>
                    <a:pt x="106109" y="161308"/>
                  </a:lnTo>
                  <a:lnTo>
                    <a:pt x="109648" y="161866"/>
                  </a:lnTo>
                  <a:lnTo>
                    <a:pt x="110272" y="161402"/>
                  </a:lnTo>
                  <a:lnTo>
                    <a:pt x="110522" y="164622"/>
                  </a:lnTo>
                  <a:cubicBezTo>
                    <a:pt x="109698" y="166752"/>
                    <a:pt x="108051" y="168718"/>
                    <a:pt x="106074" y="170028"/>
                  </a:cubicBezTo>
                  <a:cubicBezTo>
                    <a:pt x="106074" y="170028"/>
                    <a:pt x="106074" y="170028"/>
                    <a:pt x="99484" y="172650"/>
                  </a:cubicBezTo>
                  <a:cubicBezTo>
                    <a:pt x="99484" y="172650"/>
                    <a:pt x="99484" y="172650"/>
                    <a:pt x="107391" y="192309"/>
                  </a:cubicBezTo>
                  <a:cubicBezTo>
                    <a:pt x="111345" y="198862"/>
                    <a:pt x="107391" y="208036"/>
                    <a:pt x="100802" y="211968"/>
                  </a:cubicBezTo>
                  <a:cubicBezTo>
                    <a:pt x="100802" y="211968"/>
                    <a:pt x="100802" y="211968"/>
                    <a:pt x="91576" y="215900"/>
                  </a:cubicBezTo>
                  <a:cubicBezTo>
                    <a:pt x="91576" y="215900"/>
                    <a:pt x="91576" y="215900"/>
                    <a:pt x="59946" y="172650"/>
                  </a:cubicBezTo>
                  <a:cubicBezTo>
                    <a:pt x="59946" y="172650"/>
                    <a:pt x="59946" y="172650"/>
                    <a:pt x="62582" y="171339"/>
                  </a:cubicBezTo>
                  <a:cubicBezTo>
                    <a:pt x="65218" y="170028"/>
                    <a:pt x="65218" y="167407"/>
                    <a:pt x="63900" y="166097"/>
                  </a:cubicBezTo>
                  <a:cubicBezTo>
                    <a:pt x="63900" y="166097"/>
                    <a:pt x="63900" y="166097"/>
                    <a:pt x="62582" y="163475"/>
                  </a:cubicBezTo>
                  <a:cubicBezTo>
                    <a:pt x="62582" y="162165"/>
                    <a:pt x="59946" y="160854"/>
                    <a:pt x="58628" y="162165"/>
                  </a:cubicBezTo>
                  <a:cubicBezTo>
                    <a:pt x="58628" y="162165"/>
                    <a:pt x="58628" y="162165"/>
                    <a:pt x="54674" y="163475"/>
                  </a:cubicBezTo>
                  <a:cubicBezTo>
                    <a:pt x="54674" y="163475"/>
                    <a:pt x="54674" y="163475"/>
                    <a:pt x="42813" y="111051"/>
                  </a:cubicBezTo>
                  <a:cubicBezTo>
                    <a:pt x="42813" y="111051"/>
                    <a:pt x="42813" y="111051"/>
                    <a:pt x="52038" y="107119"/>
                  </a:cubicBezTo>
                  <a:cubicBezTo>
                    <a:pt x="55992" y="105153"/>
                    <a:pt x="60275" y="105153"/>
                    <a:pt x="63900" y="106627"/>
                  </a:cubicBezTo>
                  <a:close/>
                  <a:moveTo>
                    <a:pt x="221560" y="67725"/>
                  </a:moveTo>
                  <a:cubicBezTo>
                    <a:pt x="226810" y="65087"/>
                    <a:pt x="234687" y="65087"/>
                    <a:pt x="239938" y="67725"/>
                  </a:cubicBezTo>
                  <a:cubicBezTo>
                    <a:pt x="247814" y="73001"/>
                    <a:pt x="250440" y="80915"/>
                    <a:pt x="249127" y="90147"/>
                  </a:cubicBezTo>
                  <a:cubicBezTo>
                    <a:pt x="249127" y="92785"/>
                    <a:pt x="249127" y="96742"/>
                    <a:pt x="249127" y="99380"/>
                  </a:cubicBezTo>
                  <a:cubicBezTo>
                    <a:pt x="249127" y="99380"/>
                    <a:pt x="249127" y="99380"/>
                    <a:pt x="259629" y="162691"/>
                  </a:cubicBezTo>
                  <a:cubicBezTo>
                    <a:pt x="259629" y="162691"/>
                    <a:pt x="259629" y="162691"/>
                    <a:pt x="300324" y="193027"/>
                  </a:cubicBezTo>
                  <a:cubicBezTo>
                    <a:pt x="308200" y="198303"/>
                    <a:pt x="309513" y="207536"/>
                    <a:pt x="304262" y="215450"/>
                  </a:cubicBezTo>
                  <a:cubicBezTo>
                    <a:pt x="299011" y="222045"/>
                    <a:pt x="289822" y="223363"/>
                    <a:pt x="283258" y="219407"/>
                  </a:cubicBezTo>
                  <a:cubicBezTo>
                    <a:pt x="283258" y="219407"/>
                    <a:pt x="281946" y="219407"/>
                    <a:pt x="281946" y="218088"/>
                  </a:cubicBezTo>
                  <a:cubicBezTo>
                    <a:pt x="281946" y="218088"/>
                    <a:pt x="281946" y="218088"/>
                    <a:pt x="236000" y="185113"/>
                  </a:cubicBezTo>
                  <a:cubicBezTo>
                    <a:pt x="232061" y="182475"/>
                    <a:pt x="230749" y="178518"/>
                    <a:pt x="229436" y="174562"/>
                  </a:cubicBezTo>
                  <a:cubicBezTo>
                    <a:pt x="229436" y="174562"/>
                    <a:pt x="229436" y="174562"/>
                    <a:pt x="224185" y="145544"/>
                  </a:cubicBezTo>
                  <a:cubicBezTo>
                    <a:pt x="224185" y="145544"/>
                    <a:pt x="224185" y="145544"/>
                    <a:pt x="196617" y="194346"/>
                  </a:cubicBezTo>
                  <a:cubicBezTo>
                    <a:pt x="196617" y="194346"/>
                    <a:pt x="196617" y="194346"/>
                    <a:pt x="229436" y="243148"/>
                  </a:cubicBezTo>
                  <a:cubicBezTo>
                    <a:pt x="234687" y="249743"/>
                    <a:pt x="234687" y="258976"/>
                    <a:pt x="230749" y="265571"/>
                  </a:cubicBezTo>
                  <a:cubicBezTo>
                    <a:pt x="230749" y="265571"/>
                    <a:pt x="230749" y="265571"/>
                    <a:pt x="195305" y="318329"/>
                  </a:cubicBezTo>
                  <a:cubicBezTo>
                    <a:pt x="188741" y="326243"/>
                    <a:pt x="178239" y="328881"/>
                    <a:pt x="169050" y="323605"/>
                  </a:cubicBezTo>
                  <a:cubicBezTo>
                    <a:pt x="169050" y="323605"/>
                    <a:pt x="169050" y="323605"/>
                    <a:pt x="167737" y="323605"/>
                  </a:cubicBezTo>
                  <a:cubicBezTo>
                    <a:pt x="159861" y="318329"/>
                    <a:pt x="157235" y="305140"/>
                    <a:pt x="162486" y="297226"/>
                  </a:cubicBezTo>
                  <a:cubicBezTo>
                    <a:pt x="162486" y="297226"/>
                    <a:pt x="162486" y="297226"/>
                    <a:pt x="191366" y="255019"/>
                  </a:cubicBezTo>
                  <a:cubicBezTo>
                    <a:pt x="191366" y="255019"/>
                    <a:pt x="191366" y="255019"/>
                    <a:pt x="167737" y="220726"/>
                  </a:cubicBezTo>
                  <a:cubicBezTo>
                    <a:pt x="167737" y="220726"/>
                    <a:pt x="167737" y="220726"/>
                    <a:pt x="70594" y="322286"/>
                  </a:cubicBezTo>
                  <a:cubicBezTo>
                    <a:pt x="65343" y="328881"/>
                    <a:pt x="54841" y="330200"/>
                    <a:pt x="46965" y="326243"/>
                  </a:cubicBezTo>
                  <a:cubicBezTo>
                    <a:pt x="45652" y="324924"/>
                    <a:pt x="44339" y="323605"/>
                    <a:pt x="44339" y="322286"/>
                  </a:cubicBezTo>
                  <a:cubicBezTo>
                    <a:pt x="36463" y="315691"/>
                    <a:pt x="36463" y="303821"/>
                    <a:pt x="43027" y="295907"/>
                  </a:cubicBezTo>
                  <a:cubicBezTo>
                    <a:pt x="43027" y="295907"/>
                    <a:pt x="43027" y="295907"/>
                    <a:pt x="144108" y="189070"/>
                  </a:cubicBezTo>
                  <a:cubicBezTo>
                    <a:pt x="144108" y="185113"/>
                    <a:pt x="145421" y="181156"/>
                    <a:pt x="148046" y="177200"/>
                  </a:cubicBezTo>
                  <a:cubicBezTo>
                    <a:pt x="148046" y="177200"/>
                    <a:pt x="148046" y="177200"/>
                    <a:pt x="190054" y="103337"/>
                  </a:cubicBezTo>
                  <a:cubicBezTo>
                    <a:pt x="190054" y="103337"/>
                    <a:pt x="190054" y="103337"/>
                    <a:pt x="151984" y="107294"/>
                  </a:cubicBezTo>
                  <a:cubicBezTo>
                    <a:pt x="151984" y="107294"/>
                    <a:pt x="151984" y="107294"/>
                    <a:pt x="119166" y="154777"/>
                  </a:cubicBezTo>
                  <a:lnTo>
                    <a:pt x="110272" y="161402"/>
                  </a:lnTo>
                  <a:lnTo>
                    <a:pt x="110027" y="158233"/>
                  </a:lnTo>
                  <a:cubicBezTo>
                    <a:pt x="99484" y="134642"/>
                    <a:pt x="99484" y="134642"/>
                    <a:pt x="99484" y="134642"/>
                  </a:cubicBezTo>
                  <a:lnTo>
                    <a:pt x="95803" y="133422"/>
                  </a:lnTo>
                  <a:lnTo>
                    <a:pt x="97670" y="130706"/>
                  </a:lnTo>
                  <a:cubicBezTo>
                    <a:pt x="102428" y="123781"/>
                    <a:pt x="111946" y="109932"/>
                    <a:pt x="130980" y="82234"/>
                  </a:cubicBezTo>
                  <a:cubicBezTo>
                    <a:pt x="133606" y="78277"/>
                    <a:pt x="137544" y="75639"/>
                    <a:pt x="141482" y="75639"/>
                  </a:cubicBezTo>
                  <a:cubicBezTo>
                    <a:pt x="141482" y="75639"/>
                    <a:pt x="141482" y="75639"/>
                    <a:pt x="221560" y="67725"/>
                  </a:cubicBezTo>
                  <a:close/>
                  <a:moveTo>
                    <a:pt x="276970" y="0"/>
                  </a:moveTo>
                  <a:cubicBezTo>
                    <a:pt x="299328" y="0"/>
                    <a:pt x="317452" y="17769"/>
                    <a:pt x="317452" y="39688"/>
                  </a:cubicBezTo>
                  <a:cubicBezTo>
                    <a:pt x="317452" y="61607"/>
                    <a:pt x="299328" y="79376"/>
                    <a:pt x="276970" y="79376"/>
                  </a:cubicBezTo>
                  <a:cubicBezTo>
                    <a:pt x="254612" y="79376"/>
                    <a:pt x="236488" y="61607"/>
                    <a:pt x="236488" y="39688"/>
                  </a:cubicBezTo>
                  <a:cubicBezTo>
                    <a:pt x="236488" y="17769"/>
                    <a:pt x="254612" y="0"/>
                    <a:pt x="276970" y="0"/>
                  </a:cubicBezTo>
                  <a:close/>
                </a:path>
              </a:pathLst>
            </a:cu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5" name="组合 4"/>
          <p:cNvGrpSpPr/>
          <p:nvPr/>
        </p:nvGrpSpPr>
        <p:grpSpPr>
          <a:xfrm>
            <a:off x="4885283" y="1934028"/>
            <a:ext cx="2450461" cy="2450461"/>
            <a:chOff x="4885283" y="1934028"/>
            <a:chExt cx="2450461" cy="2450461"/>
          </a:xfrm>
        </p:grpSpPr>
        <p:grpSp>
          <p:nvGrpSpPr>
            <p:cNvPr id="11" name="组合 10"/>
            <p:cNvGrpSpPr/>
            <p:nvPr/>
          </p:nvGrpSpPr>
          <p:grpSpPr>
            <a:xfrm>
              <a:off x="4885283" y="1934028"/>
              <a:ext cx="2450461" cy="2450461"/>
              <a:chOff x="1088571" y="2133600"/>
              <a:chExt cx="2815772" cy="2815772"/>
            </a:xfrm>
          </p:grpSpPr>
          <p:sp>
            <p:nvSpPr>
              <p:cNvPr id="12" name="弧形 11"/>
              <p:cNvSpPr/>
              <p:nvPr/>
            </p:nvSpPr>
            <p:spPr>
              <a:xfrm>
                <a:off x="1088571" y="2133600"/>
                <a:ext cx="2815772" cy="2815772"/>
              </a:xfrm>
              <a:prstGeom prst="arc">
                <a:avLst>
                  <a:gd name="adj1" fmla="val 163578"/>
                  <a:gd name="adj2" fmla="val 0"/>
                </a:avLst>
              </a:prstGeom>
              <a:ln w="174625">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弧形 12"/>
              <p:cNvSpPr/>
              <p:nvPr/>
            </p:nvSpPr>
            <p:spPr>
              <a:xfrm>
                <a:off x="1088571" y="2133600"/>
                <a:ext cx="2815772" cy="2815772"/>
              </a:xfrm>
              <a:prstGeom prst="arc">
                <a:avLst>
                  <a:gd name="adj1" fmla="val 16200000"/>
                  <a:gd name="adj2" fmla="val 11492941"/>
                </a:avLst>
              </a:prstGeom>
              <a:ln w="174625">
                <a:solidFill>
                  <a:srgbClr val="4B94E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29" name="椭圆 26"/>
            <p:cNvSpPr/>
            <p:nvPr/>
          </p:nvSpPr>
          <p:spPr>
            <a:xfrm>
              <a:off x="5597777" y="2637823"/>
              <a:ext cx="1025472" cy="1042870"/>
            </a:xfrm>
            <a:custGeom>
              <a:avLst/>
              <a:gdLst>
                <a:gd name="connsiteX0" fmla="*/ 78191 w 326253"/>
                <a:gd name="connsiteY0" fmla="*/ 141987 h 331788"/>
                <a:gd name="connsiteX1" fmla="*/ 93695 w 326253"/>
                <a:gd name="connsiteY1" fmla="*/ 171683 h 331788"/>
                <a:gd name="connsiteX2" fmla="*/ 80775 w 326253"/>
                <a:gd name="connsiteY2" fmla="*/ 215583 h 331788"/>
                <a:gd name="connsiteX3" fmla="*/ 159586 w 326253"/>
                <a:gd name="connsiteY3" fmla="*/ 183304 h 331788"/>
                <a:gd name="connsiteX4" fmla="*/ 172506 w 326253"/>
                <a:gd name="connsiteY4" fmla="*/ 171683 h 331788"/>
                <a:gd name="connsiteX5" fmla="*/ 194470 w 326253"/>
                <a:gd name="connsiteY5" fmla="*/ 192342 h 331788"/>
                <a:gd name="connsiteX6" fmla="*/ 181550 w 326253"/>
                <a:gd name="connsiteY6" fmla="*/ 285306 h 331788"/>
                <a:gd name="connsiteX7" fmla="*/ 181550 w 326253"/>
                <a:gd name="connsiteY7" fmla="*/ 286597 h 331788"/>
                <a:gd name="connsiteX8" fmla="*/ 194470 w 326253"/>
                <a:gd name="connsiteY8" fmla="*/ 304674 h 331788"/>
                <a:gd name="connsiteX9" fmla="*/ 195762 w 326253"/>
                <a:gd name="connsiteY9" fmla="*/ 304674 h 331788"/>
                <a:gd name="connsiteX10" fmla="*/ 209974 w 326253"/>
                <a:gd name="connsiteY10" fmla="*/ 286597 h 331788"/>
                <a:gd name="connsiteX11" fmla="*/ 209974 w 326253"/>
                <a:gd name="connsiteY11" fmla="*/ 285306 h 331788"/>
                <a:gd name="connsiteX12" fmla="*/ 197054 w 326253"/>
                <a:gd name="connsiteY12" fmla="*/ 192342 h 331788"/>
                <a:gd name="connsiteX13" fmla="*/ 217726 w 326253"/>
                <a:gd name="connsiteY13" fmla="*/ 171683 h 331788"/>
                <a:gd name="connsiteX14" fmla="*/ 230646 w 326253"/>
                <a:gd name="connsiteY14" fmla="*/ 183304 h 331788"/>
                <a:gd name="connsiteX15" fmla="*/ 261654 w 326253"/>
                <a:gd name="connsiteY15" fmla="*/ 196216 h 331788"/>
                <a:gd name="connsiteX16" fmla="*/ 308165 w 326253"/>
                <a:gd name="connsiteY16" fmla="*/ 255609 h 331788"/>
                <a:gd name="connsiteX17" fmla="*/ 324961 w 326253"/>
                <a:gd name="connsiteY17" fmla="*/ 295635 h 331788"/>
                <a:gd name="connsiteX18" fmla="*/ 326253 w 326253"/>
                <a:gd name="connsiteY18" fmla="*/ 304674 h 331788"/>
                <a:gd name="connsiteX19" fmla="*/ 321085 w 326253"/>
                <a:gd name="connsiteY19" fmla="*/ 331788 h 331788"/>
                <a:gd name="connsiteX20" fmla="*/ 271990 w 326253"/>
                <a:gd name="connsiteY20" fmla="*/ 331788 h 331788"/>
                <a:gd name="connsiteX21" fmla="*/ 279742 w 326253"/>
                <a:gd name="connsiteY21" fmla="*/ 304674 h 331788"/>
                <a:gd name="connsiteX22" fmla="*/ 268114 w 326253"/>
                <a:gd name="connsiteY22" fmla="*/ 278850 h 331788"/>
                <a:gd name="connsiteX23" fmla="*/ 268114 w 326253"/>
                <a:gd name="connsiteY23" fmla="*/ 331788 h 331788"/>
                <a:gd name="connsiteX24" fmla="*/ 122119 w 326253"/>
                <a:gd name="connsiteY24" fmla="*/ 331788 h 331788"/>
                <a:gd name="connsiteX25" fmla="*/ 122119 w 326253"/>
                <a:gd name="connsiteY25" fmla="*/ 250445 h 331788"/>
                <a:gd name="connsiteX26" fmla="*/ 56227 w 326253"/>
                <a:gd name="connsiteY26" fmla="*/ 267230 h 331788"/>
                <a:gd name="connsiteX27" fmla="*/ 35555 w 326253"/>
                <a:gd name="connsiteY27" fmla="*/ 256900 h 331788"/>
                <a:gd name="connsiteX28" fmla="*/ 38139 w 326253"/>
                <a:gd name="connsiteY28" fmla="*/ 193633 h 331788"/>
                <a:gd name="connsiteX29" fmla="*/ 49767 w 326253"/>
                <a:gd name="connsiteY29" fmla="*/ 156189 h 331788"/>
                <a:gd name="connsiteX30" fmla="*/ 78191 w 326253"/>
                <a:gd name="connsiteY30" fmla="*/ 141987 h 331788"/>
                <a:gd name="connsiteX31" fmla="*/ 99575 w 326253"/>
                <a:gd name="connsiteY31" fmla="*/ 82184 h 331788"/>
                <a:gd name="connsiteX32" fmla="*/ 116954 w 326253"/>
                <a:gd name="connsiteY32" fmla="*/ 90732 h 331788"/>
                <a:gd name="connsiteX33" fmla="*/ 116954 w 326253"/>
                <a:gd name="connsiteY33" fmla="*/ 95617 h 331788"/>
                <a:gd name="connsiteX34" fmla="*/ 114281 w 326253"/>
                <a:gd name="connsiteY34" fmla="*/ 96838 h 331788"/>
                <a:gd name="connsiteX35" fmla="*/ 112944 w 326253"/>
                <a:gd name="connsiteY35" fmla="*/ 96838 h 331788"/>
                <a:gd name="connsiteX36" fmla="*/ 95565 w 326253"/>
                <a:gd name="connsiteY36" fmla="*/ 87069 h 331788"/>
                <a:gd name="connsiteX37" fmla="*/ 94228 w 326253"/>
                <a:gd name="connsiteY37" fmla="*/ 83405 h 331788"/>
                <a:gd name="connsiteX38" fmla="*/ 99575 w 326253"/>
                <a:gd name="connsiteY38" fmla="*/ 82184 h 331788"/>
                <a:gd name="connsiteX39" fmla="*/ 24452 w 326253"/>
                <a:gd name="connsiteY39" fmla="*/ 82184 h 331788"/>
                <a:gd name="connsiteX40" fmla="*/ 29391 w 326253"/>
                <a:gd name="connsiteY40" fmla="*/ 83405 h 331788"/>
                <a:gd name="connsiteX41" fmla="*/ 28157 w 326253"/>
                <a:gd name="connsiteY41" fmla="*/ 87069 h 331788"/>
                <a:gd name="connsiteX42" fmla="*/ 12105 w 326253"/>
                <a:gd name="connsiteY42" fmla="*/ 96838 h 331788"/>
                <a:gd name="connsiteX43" fmla="*/ 10870 w 326253"/>
                <a:gd name="connsiteY43" fmla="*/ 96838 h 331788"/>
                <a:gd name="connsiteX44" fmla="*/ 7166 w 326253"/>
                <a:gd name="connsiteY44" fmla="*/ 95617 h 331788"/>
                <a:gd name="connsiteX45" fmla="*/ 8400 w 326253"/>
                <a:gd name="connsiteY45" fmla="*/ 90732 h 331788"/>
                <a:gd name="connsiteX46" fmla="*/ 24452 w 326253"/>
                <a:gd name="connsiteY46" fmla="*/ 82184 h 331788"/>
                <a:gd name="connsiteX47" fmla="*/ 59100 w 326253"/>
                <a:gd name="connsiteY47" fmla="*/ 61913 h 331788"/>
                <a:gd name="connsiteX48" fmla="*/ 57739 w 326253"/>
                <a:gd name="connsiteY48" fmla="*/ 63274 h 331788"/>
                <a:gd name="connsiteX49" fmla="*/ 56378 w 326253"/>
                <a:gd name="connsiteY49" fmla="*/ 64635 h 331788"/>
                <a:gd name="connsiteX50" fmla="*/ 61821 w 326253"/>
                <a:gd name="connsiteY50" fmla="*/ 90488 h 331788"/>
                <a:gd name="connsiteX51" fmla="*/ 65903 w 326253"/>
                <a:gd name="connsiteY51" fmla="*/ 64635 h 331788"/>
                <a:gd name="connsiteX52" fmla="*/ 65903 w 326253"/>
                <a:gd name="connsiteY52" fmla="*/ 63274 h 331788"/>
                <a:gd name="connsiteX53" fmla="*/ 64543 w 326253"/>
                <a:gd name="connsiteY53" fmla="*/ 61913 h 331788"/>
                <a:gd name="connsiteX54" fmla="*/ 63182 w 326253"/>
                <a:gd name="connsiteY54" fmla="*/ 63274 h 331788"/>
                <a:gd name="connsiteX55" fmla="*/ 61821 w 326253"/>
                <a:gd name="connsiteY55" fmla="*/ 63274 h 331788"/>
                <a:gd name="connsiteX56" fmla="*/ 60460 w 326253"/>
                <a:gd name="connsiteY56" fmla="*/ 63274 h 331788"/>
                <a:gd name="connsiteX57" fmla="*/ 59100 w 326253"/>
                <a:gd name="connsiteY57" fmla="*/ 61913 h 331788"/>
                <a:gd name="connsiteX58" fmla="*/ 121089 w 326253"/>
                <a:gd name="connsiteY58" fmla="*/ 49213 h 331788"/>
                <a:gd name="connsiteX59" fmla="*/ 124944 w 326253"/>
                <a:gd name="connsiteY59" fmla="*/ 53381 h 331788"/>
                <a:gd name="connsiteX60" fmla="*/ 122374 w 326253"/>
                <a:gd name="connsiteY60" fmla="*/ 57548 h 331788"/>
                <a:gd name="connsiteX61" fmla="*/ 104382 w 326253"/>
                <a:gd name="connsiteY61" fmla="*/ 60326 h 331788"/>
                <a:gd name="connsiteX62" fmla="*/ 103097 w 326253"/>
                <a:gd name="connsiteY62" fmla="*/ 60326 h 331788"/>
                <a:gd name="connsiteX63" fmla="*/ 100526 w 326253"/>
                <a:gd name="connsiteY63" fmla="*/ 57548 h 331788"/>
                <a:gd name="connsiteX64" fmla="*/ 103097 w 326253"/>
                <a:gd name="connsiteY64" fmla="*/ 53381 h 331788"/>
                <a:gd name="connsiteX65" fmla="*/ 121089 w 326253"/>
                <a:gd name="connsiteY65" fmla="*/ 49213 h 331788"/>
                <a:gd name="connsiteX66" fmla="*/ 4308 w 326253"/>
                <a:gd name="connsiteY66" fmla="*/ 49213 h 331788"/>
                <a:gd name="connsiteX67" fmla="*/ 22088 w 326253"/>
                <a:gd name="connsiteY67" fmla="*/ 53381 h 331788"/>
                <a:gd name="connsiteX68" fmla="*/ 24628 w 326253"/>
                <a:gd name="connsiteY68" fmla="*/ 57548 h 331788"/>
                <a:gd name="connsiteX69" fmla="*/ 22088 w 326253"/>
                <a:gd name="connsiteY69" fmla="*/ 60326 h 331788"/>
                <a:gd name="connsiteX70" fmla="*/ 20818 w 326253"/>
                <a:gd name="connsiteY70" fmla="*/ 60326 h 331788"/>
                <a:gd name="connsiteX71" fmla="*/ 3038 w 326253"/>
                <a:gd name="connsiteY71" fmla="*/ 57548 h 331788"/>
                <a:gd name="connsiteX72" fmla="*/ 498 w 326253"/>
                <a:gd name="connsiteY72" fmla="*/ 53381 h 331788"/>
                <a:gd name="connsiteX73" fmla="*/ 4308 w 326253"/>
                <a:gd name="connsiteY73" fmla="*/ 49213 h 331788"/>
                <a:gd name="connsiteX74" fmla="*/ 62728 w 326253"/>
                <a:gd name="connsiteY74" fmla="*/ 41275 h 331788"/>
                <a:gd name="connsiteX75" fmla="*/ 40503 w 326253"/>
                <a:gd name="connsiteY75" fmla="*/ 60552 h 331788"/>
                <a:gd name="connsiteX76" fmla="*/ 47040 w 326253"/>
                <a:gd name="connsiteY76" fmla="*/ 78544 h 331788"/>
                <a:gd name="connsiteX77" fmla="*/ 54884 w 326253"/>
                <a:gd name="connsiteY77" fmla="*/ 95250 h 331788"/>
                <a:gd name="connsiteX78" fmla="*/ 58806 w 326253"/>
                <a:gd name="connsiteY78" fmla="*/ 95250 h 331788"/>
                <a:gd name="connsiteX79" fmla="*/ 53577 w 326253"/>
                <a:gd name="connsiteY79" fmla="*/ 65692 h 331788"/>
                <a:gd name="connsiteX80" fmla="*/ 54884 w 326253"/>
                <a:gd name="connsiteY80" fmla="*/ 60552 h 331788"/>
                <a:gd name="connsiteX81" fmla="*/ 60114 w 326253"/>
                <a:gd name="connsiteY81" fmla="*/ 59267 h 331788"/>
                <a:gd name="connsiteX82" fmla="*/ 62728 w 326253"/>
                <a:gd name="connsiteY82" fmla="*/ 59267 h 331788"/>
                <a:gd name="connsiteX83" fmla="*/ 65343 w 326253"/>
                <a:gd name="connsiteY83" fmla="*/ 59267 h 331788"/>
                <a:gd name="connsiteX84" fmla="*/ 70572 w 326253"/>
                <a:gd name="connsiteY84" fmla="*/ 60552 h 331788"/>
                <a:gd name="connsiteX85" fmla="*/ 71880 w 326253"/>
                <a:gd name="connsiteY85" fmla="*/ 65692 h 331788"/>
                <a:gd name="connsiteX86" fmla="*/ 66650 w 326253"/>
                <a:gd name="connsiteY86" fmla="*/ 95250 h 331788"/>
                <a:gd name="connsiteX87" fmla="*/ 69265 w 326253"/>
                <a:gd name="connsiteY87" fmla="*/ 95250 h 331788"/>
                <a:gd name="connsiteX88" fmla="*/ 77109 w 326253"/>
                <a:gd name="connsiteY88" fmla="*/ 78544 h 331788"/>
                <a:gd name="connsiteX89" fmla="*/ 84953 w 326253"/>
                <a:gd name="connsiteY89" fmla="*/ 60552 h 331788"/>
                <a:gd name="connsiteX90" fmla="*/ 62728 w 326253"/>
                <a:gd name="connsiteY90" fmla="*/ 41275 h 331788"/>
                <a:gd name="connsiteX91" fmla="*/ 62728 w 326253"/>
                <a:gd name="connsiteY91" fmla="*/ 33338 h 331788"/>
                <a:gd name="connsiteX92" fmla="*/ 91303 w 326253"/>
                <a:gd name="connsiteY92" fmla="*/ 60395 h 331788"/>
                <a:gd name="connsiteX93" fmla="*/ 83510 w 326253"/>
                <a:gd name="connsiteY93" fmla="*/ 82298 h 331788"/>
                <a:gd name="connsiteX94" fmla="*/ 77016 w 326253"/>
                <a:gd name="connsiteY94" fmla="*/ 99047 h 331788"/>
                <a:gd name="connsiteX95" fmla="*/ 75717 w 326253"/>
                <a:gd name="connsiteY95" fmla="*/ 111931 h 331788"/>
                <a:gd name="connsiteX96" fmla="*/ 73119 w 326253"/>
                <a:gd name="connsiteY96" fmla="*/ 115796 h 331788"/>
                <a:gd name="connsiteX97" fmla="*/ 70521 w 326253"/>
                <a:gd name="connsiteY97" fmla="*/ 115796 h 331788"/>
                <a:gd name="connsiteX98" fmla="*/ 62728 w 326253"/>
                <a:gd name="connsiteY98" fmla="*/ 122238 h 331788"/>
                <a:gd name="connsiteX99" fmla="*/ 54935 w 326253"/>
                <a:gd name="connsiteY99" fmla="*/ 115796 h 331788"/>
                <a:gd name="connsiteX100" fmla="*/ 52337 w 326253"/>
                <a:gd name="connsiteY100" fmla="*/ 115796 h 331788"/>
                <a:gd name="connsiteX101" fmla="*/ 48441 w 326253"/>
                <a:gd name="connsiteY101" fmla="*/ 111931 h 331788"/>
                <a:gd name="connsiteX102" fmla="*/ 48441 w 326253"/>
                <a:gd name="connsiteY102" fmla="*/ 99047 h 331788"/>
                <a:gd name="connsiteX103" fmla="*/ 41946 w 326253"/>
                <a:gd name="connsiteY103" fmla="*/ 82298 h 331788"/>
                <a:gd name="connsiteX104" fmla="*/ 34153 w 326253"/>
                <a:gd name="connsiteY104" fmla="*/ 60395 h 331788"/>
                <a:gd name="connsiteX105" fmla="*/ 62728 w 326253"/>
                <a:gd name="connsiteY105" fmla="*/ 33338 h 331788"/>
                <a:gd name="connsiteX106" fmla="*/ 195140 w 326253"/>
                <a:gd name="connsiteY106" fmla="*/ 26988 h 331788"/>
                <a:gd name="connsiteX107" fmla="*/ 254816 w 326253"/>
                <a:gd name="connsiteY107" fmla="*/ 86198 h 331788"/>
                <a:gd name="connsiteX108" fmla="*/ 195140 w 326253"/>
                <a:gd name="connsiteY108" fmla="*/ 169863 h 331788"/>
                <a:gd name="connsiteX109" fmla="*/ 134166 w 326253"/>
                <a:gd name="connsiteY109" fmla="*/ 86198 h 331788"/>
                <a:gd name="connsiteX110" fmla="*/ 195140 w 326253"/>
                <a:gd name="connsiteY110" fmla="*/ 26988 h 331788"/>
                <a:gd name="connsiteX111" fmla="*/ 103011 w 326253"/>
                <a:gd name="connsiteY111" fmla="*/ 14288 h 331788"/>
                <a:gd name="connsiteX112" fmla="*/ 104301 w 326253"/>
                <a:gd name="connsiteY112" fmla="*/ 19448 h 331788"/>
                <a:gd name="connsiteX113" fmla="*/ 91403 w 326253"/>
                <a:gd name="connsiteY113" fmla="*/ 33636 h 331788"/>
                <a:gd name="connsiteX114" fmla="*/ 88823 w 326253"/>
                <a:gd name="connsiteY114" fmla="*/ 34926 h 331788"/>
                <a:gd name="connsiteX115" fmla="*/ 87533 w 326253"/>
                <a:gd name="connsiteY115" fmla="*/ 34926 h 331788"/>
                <a:gd name="connsiteX116" fmla="*/ 86243 w 326253"/>
                <a:gd name="connsiteY116" fmla="*/ 29767 h 331788"/>
                <a:gd name="connsiteX117" fmla="*/ 99142 w 326253"/>
                <a:gd name="connsiteY117" fmla="*/ 15578 h 331788"/>
                <a:gd name="connsiteX118" fmla="*/ 103011 w 326253"/>
                <a:gd name="connsiteY118" fmla="*/ 14288 h 331788"/>
                <a:gd name="connsiteX119" fmla="*/ 21136 w 326253"/>
                <a:gd name="connsiteY119" fmla="*/ 14288 h 331788"/>
                <a:gd name="connsiteX120" fmla="*/ 26216 w 326253"/>
                <a:gd name="connsiteY120" fmla="*/ 15578 h 331788"/>
                <a:gd name="connsiteX121" fmla="*/ 37646 w 326253"/>
                <a:gd name="connsiteY121" fmla="*/ 29767 h 331788"/>
                <a:gd name="connsiteX122" fmla="*/ 37646 w 326253"/>
                <a:gd name="connsiteY122" fmla="*/ 34926 h 331788"/>
                <a:gd name="connsiteX123" fmla="*/ 35106 w 326253"/>
                <a:gd name="connsiteY123" fmla="*/ 34926 h 331788"/>
                <a:gd name="connsiteX124" fmla="*/ 32566 w 326253"/>
                <a:gd name="connsiteY124" fmla="*/ 33636 h 331788"/>
                <a:gd name="connsiteX125" fmla="*/ 21136 w 326253"/>
                <a:gd name="connsiteY125" fmla="*/ 19448 h 331788"/>
                <a:gd name="connsiteX126" fmla="*/ 19866 w 326253"/>
                <a:gd name="connsiteY126" fmla="*/ 16868 h 331788"/>
                <a:gd name="connsiteX127" fmla="*/ 21136 w 326253"/>
                <a:gd name="connsiteY127" fmla="*/ 14288 h 331788"/>
                <a:gd name="connsiteX128" fmla="*/ 61935 w 326253"/>
                <a:gd name="connsiteY128" fmla="*/ 0 h 331788"/>
                <a:gd name="connsiteX129" fmla="*/ 65904 w 326253"/>
                <a:gd name="connsiteY129" fmla="*/ 4048 h 331788"/>
                <a:gd name="connsiteX130" fmla="*/ 65904 w 326253"/>
                <a:gd name="connsiteY130" fmla="*/ 22940 h 331788"/>
                <a:gd name="connsiteX131" fmla="*/ 61935 w 326253"/>
                <a:gd name="connsiteY131" fmla="*/ 26988 h 331788"/>
                <a:gd name="connsiteX132" fmla="*/ 59289 w 326253"/>
                <a:gd name="connsiteY132" fmla="*/ 25639 h 331788"/>
                <a:gd name="connsiteX133" fmla="*/ 57966 w 326253"/>
                <a:gd name="connsiteY133" fmla="*/ 22940 h 331788"/>
                <a:gd name="connsiteX134" fmla="*/ 57966 w 326253"/>
                <a:gd name="connsiteY134" fmla="*/ 4048 h 331788"/>
                <a:gd name="connsiteX135" fmla="*/ 61935 w 326253"/>
                <a:gd name="connsiteY135"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26253" h="331788">
                  <a:moveTo>
                    <a:pt x="78191" y="141987"/>
                  </a:moveTo>
                  <a:cubicBezTo>
                    <a:pt x="91111" y="145860"/>
                    <a:pt x="97571" y="158772"/>
                    <a:pt x="93695" y="171683"/>
                  </a:cubicBezTo>
                  <a:cubicBezTo>
                    <a:pt x="88527" y="187177"/>
                    <a:pt x="83359" y="202671"/>
                    <a:pt x="80775" y="215583"/>
                  </a:cubicBezTo>
                  <a:cubicBezTo>
                    <a:pt x="101447" y="209127"/>
                    <a:pt x="159586" y="183304"/>
                    <a:pt x="159586" y="183304"/>
                  </a:cubicBezTo>
                  <a:cubicBezTo>
                    <a:pt x="159586" y="183304"/>
                    <a:pt x="159586" y="183304"/>
                    <a:pt x="172506" y="171683"/>
                  </a:cubicBezTo>
                  <a:cubicBezTo>
                    <a:pt x="172506" y="171683"/>
                    <a:pt x="172506" y="171683"/>
                    <a:pt x="194470" y="192342"/>
                  </a:cubicBezTo>
                  <a:cubicBezTo>
                    <a:pt x="194470" y="192342"/>
                    <a:pt x="194470" y="192342"/>
                    <a:pt x="181550" y="285306"/>
                  </a:cubicBezTo>
                  <a:cubicBezTo>
                    <a:pt x="181550" y="285306"/>
                    <a:pt x="181550" y="285306"/>
                    <a:pt x="181550" y="286597"/>
                  </a:cubicBezTo>
                  <a:cubicBezTo>
                    <a:pt x="181550" y="286597"/>
                    <a:pt x="181550" y="286597"/>
                    <a:pt x="194470" y="304674"/>
                  </a:cubicBezTo>
                  <a:cubicBezTo>
                    <a:pt x="194470" y="304674"/>
                    <a:pt x="194470" y="304674"/>
                    <a:pt x="195762" y="304674"/>
                  </a:cubicBezTo>
                  <a:cubicBezTo>
                    <a:pt x="195762" y="304674"/>
                    <a:pt x="195762" y="304674"/>
                    <a:pt x="209974" y="286597"/>
                  </a:cubicBezTo>
                  <a:cubicBezTo>
                    <a:pt x="209974" y="285306"/>
                    <a:pt x="209974" y="285306"/>
                    <a:pt x="209974" y="285306"/>
                  </a:cubicBezTo>
                  <a:cubicBezTo>
                    <a:pt x="209974" y="285306"/>
                    <a:pt x="209974" y="285306"/>
                    <a:pt x="197054" y="192342"/>
                  </a:cubicBezTo>
                  <a:cubicBezTo>
                    <a:pt x="197054" y="192342"/>
                    <a:pt x="197054" y="192342"/>
                    <a:pt x="217726" y="171683"/>
                  </a:cubicBezTo>
                  <a:cubicBezTo>
                    <a:pt x="217726" y="171683"/>
                    <a:pt x="217726" y="171683"/>
                    <a:pt x="230646" y="183304"/>
                  </a:cubicBezTo>
                  <a:cubicBezTo>
                    <a:pt x="230646" y="183304"/>
                    <a:pt x="261654" y="196216"/>
                    <a:pt x="261654" y="196216"/>
                  </a:cubicBezTo>
                  <a:cubicBezTo>
                    <a:pt x="278450" y="205254"/>
                    <a:pt x="293953" y="223330"/>
                    <a:pt x="308165" y="255609"/>
                  </a:cubicBezTo>
                  <a:cubicBezTo>
                    <a:pt x="318501" y="276268"/>
                    <a:pt x="324961" y="294344"/>
                    <a:pt x="324961" y="295635"/>
                  </a:cubicBezTo>
                  <a:cubicBezTo>
                    <a:pt x="326253" y="298218"/>
                    <a:pt x="326253" y="300800"/>
                    <a:pt x="326253" y="304674"/>
                  </a:cubicBezTo>
                  <a:cubicBezTo>
                    <a:pt x="326253" y="305965"/>
                    <a:pt x="324961" y="316294"/>
                    <a:pt x="321085" y="331788"/>
                  </a:cubicBezTo>
                  <a:cubicBezTo>
                    <a:pt x="321085" y="331788"/>
                    <a:pt x="321085" y="331788"/>
                    <a:pt x="271990" y="331788"/>
                  </a:cubicBezTo>
                  <a:cubicBezTo>
                    <a:pt x="275866" y="318876"/>
                    <a:pt x="278450" y="309838"/>
                    <a:pt x="279742" y="304674"/>
                  </a:cubicBezTo>
                  <a:cubicBezTo>
                    <a:pt x="277158" y="299509"/>
                    <a:pt x="273282" y="289180"/>
                    <a:pt x="268114" y="278850"/>
                  </a:cubicBezTo>
                  <a:cubicBezTo>
                    <a:pt x="268114" y="278850"/>
                    <a:pt x="268114" y="278850"/>
                    <a:pt x="268114" y="331788"/>
                  </a:cubicBezTo>
                  <a:cubicBezTo>
                    <a:pt x="268114" y="331788"/>
                    <a:pt x="268114" y="331788"/>
                    <a:pt x="122119" y="331788"/>
                  </a:cubicBezTo>
                  <a:cubicBezTo>
                    <a:pt x="122119" y="331788"/>
                    <a:pt x="122119" y="331788"/>
                    <a:pt x="122119" y="250445"/>
                  </a:cubicBezTo>
                  <a:cubicBezTo>
                    <a:pt x="94987" y="260774"/>
                    <a:pt x="70439" y="267230"/>
                    <a:pt x="56227" y="267230"/>
                  </a:cubicBezTo>
                  <a:cubicBezTo>
                    <a:pt x="48475" y="267230"/>
                    <a:pt x="40723" y="263356"/>
                    <a:pt x="35555" y="256900"/>
                  </a:cubicBezTo>
                  <a:cubicBezTo>
                    <a:pt x="27803" y="245280"/>
                    <a:pt x="27803" y="229786"/>
                    <a:pt x="38139" y="193633"/>
                  </a:cubicBezTo>
                  <a:cubicBezTo>
                    <a:pt x="43307" y="175557"/>
                    <a:pt x="48475" y="157481"/>
                    <a:pt x="49767" y="156189"/>
                  </a:cubicBezTo>
                  <a:cubicBezTo>
                    <a:pt x="53643" y="144569"/>
                    <a:pt x="66563" y="138113"/>
                    <a:pt x="78191" y="141987"/>
                  </a:cubicBezTo>
                  <a:close/>
                  <a:moveTo>
                    <a:pt x="99575" y="82184"/>
                  </a:moveTo>
                  <a:lnTo>
                    <a:pt x="116954" y="90732"/>
                  </a:lnTo>
                  <a:cubicBezTo>
                    <a:pt x="118291" y="91954"/>
                    <a:pt x="118291" y="93175"/>
                    <a:pt x="116954" y="95617"/>
                  </a:cubicBezTo>
                  <a:cubicBezTo>
                    <a:pt x="116954" y="96838"/>
                    <a:pt x="115618" y="96838"/>
                    <a:pt x="114281" y="96838"/>
                  </a:cubicBezTo>
                  <a:cubicBezTo>
                    <a:pt x="114281" y="96838"/>
                    <a:pt x="112944" y="96838"/>
                    <a:pt x="112944" y="96838"/>
                  </a:cubicBezTo>
                  <a:cubicBezTo>
                    <a:pt x="112944" y="96838"/>
                    <a:pt x="112944" y="96838"/>
                    <a:pt x="95565" y="87069"/>
                  </a:cubicBezTo>
                  <a:cubicBezTo>
                    <a:pt x="94228" y="87069"/>
                    <a:pt x="92891" y="84627"/>
                    <a:pt x="94228" y="83405"/>
                  </a:cubicBezTo>
                  <a:cubicBezTo>
                    <a:pt x="95565" y="80963"/>
                    <a:pt x="96902" y="80963"/>
                    <a:pt x="99575" y="82184"/>
                  </a:cubicBezTo>
                  <a:close/>
                  <a:moveTo>
                    <a:pt x="24452" y="82184"/>
                  </a:moveTo>
                  <a:cubicBezTo>
                    <a:pt x="25687" y="80963"/>
                    <a:pt x="28157" y="80963"/>
                    <a:pt x="29391" y="83405"/>
                  </a:cubicBezTo>
                  <a:cubicBezTo>
                    <a:pt x="29391" y="84627"/>
                    <a:pt x="29391" y="87069"/>
                    <a:pt x="28157" y="87069"/>
                  </a:cubicBezTo>
                  <a:cubicBezTo>
                    <a:pt x="28157" y="87069"/>
                    <a:pt x="28157" y="87069"/>
                    <a:pt x="12105" y="96838"/>
                  </a:cubicBezTo>
                  <a:cubicBezTo>
                    <a:pt x="12105" y="96838"/>
                    <a:pt x="10870" y="96838"/>
                    <a:pt x="10870" y="96838"/>
                  </a:cubicBezTo>
                  <a:cubicBezTo>
                    <a:pt x="9635" y="96838"/>
                    <a:pt x="8400" y="96838"/>
                    <a:pt x="7166" y="95617"/>
                  </a:cubicBezTo>
                  <a:cubicBezTo>
                    <a:pt x="7166" y="93175"/>
                    <a:pt x="7166" y="91954"/>
                    <a:pt x="8400" y="90732"/>
                  </a:cubicBezTo>
                  <a:cubicBezTo>
                    <a:pt x="8400" y="90732"/>
                    <a:pt x="8400" y="90732"/>
                    <a:pt x="24452" y="82184"/>
                  </a:cubicBezTo>
                  <a:close/>
                  <a:moveTo>
                    <a:pt x="59100" y="61913"/>
                  </a:moveTo>
                  <a:cubicBezTo>
                    <a:pt x="59100" y="61913"/>
                    <a:pt x="57739" y="61913"/>
                    <a:pt x="57739" y="63274"/>
                  </a:cubicBezTo>
                  <a:cubicBezTo>
                    <a:pt x="57739" y="63274"/>
                    <a:pt x="56378" y="63274"/>
                    <a:pt x="56378" y="64635"/>
                  </a:cubicBezTo>
                  <a:cubicBezTo>
                    <a:pt x="56378" y="64635"/>
                    <a:pt x="56378" y="64635"/>
                    <a:pt x="61821" y="90488"/>
                  </a:cubicBezTo>
                  <a:lnTo>
                    <a:pt x="65903" y="64635"/>
                  </a:lnTo>
                  <a:cubicBezTo>
                    <a:pt x="65903" y="63274"/>
                    <a:pt x="65903" y="63274"/>
                    <a:pt x="65903" y="63274"/>
                  </a:cubicBezTo>
                  <a:cubicBezTo>
                    <a:pt x="65903" y="61913"/>
                    <a:pt x="64543" y="61913"/>
                    <a:pt x="64543" y="61913"/>
                  </a:cubicBezTo>
                  <a:cubicBezTo>
                    <a:pt x="64543" y="61913"/>
                    <a:pt x="63182" y="61913"/>
                    <a:pt x="63182" y="63274"/>
                  </a:cubicBezTo>
                  <a:cubicBezTo>
                    <a:pt x="63182" y="63274"/>
                    <a:pt x="61821" y="63274"/>
                    <a:pt x="61821" y="63274"/>
                  </a:cubicBezTo>
                  <a:cubicBezTo>
                    <a:pt x="60460" y="63274"/>
                    <a:pt x="60460" y="63274"/>
                    <a:pt x="60460" y="63274"/>
                  </a:cubicBezTo>
                  <a:cubicBezTo>
                    <a:pt x="59100" y="61913"/>
                    <a:pt x="59100" y="61913"/>
                    <a:pt x="59100" y="61913"/>
                  </a:cubicBezTo>
                  <a:close/>
                  <a:moveTo>
                    <a:pt x="121089" y="49213"/>
                  </a:moveTo>
                  <a:cubicBezTo>
                    <a:pt x="123659" y="49213"/>
                    <a:pt x="124944" y="50602"/>
                    <a:pt x="124944" y="53381"/>
                  </a:cubicBezTo>
                  <a:cubicBezTo>
                    <a:pt x="126229" y="54770"/>
                    <a:pt x="124944" y="56159"/>
                    <a:pt x="122374" y="57548"/>
                  </a:cubicBezTo>
                  <a:cubicBezTo>
                    <a:pt x="122374" y="57548"/>
                    <a:pt x="122374" y="57548"/>
                    <a:pt x="104382" y="60326"/>
                  </a:cubicBezTo>
                  <a:cubicBezTo>
                    <a:pt x="103097" y="60326"/>
                    <a:pt x="103097" y="60326"/>
                    <a:pt x="103097" y="60326"/>
                  </a:cubicBezTo>
                  <a:cubicBezTo>
                    <a:pt x="101812" y="60326"/>
                    <a:pt x="100526" y="58937"/>
                    <a:pt x="100526" y="57548"/>
                  </a:cubicBezTo>
                  <a:cubicBezTo>
                    <a:pt x="99241" y="56159"/>
                    <a:pt x="100526" y="53381"/>
                    <a:pt x="103097" y="53381"/>
                  </a:cubicBezTo>
                  <a:cubicBezTo>
                    <a:pt x="103097" y="53381"/>
                    <a:pt x="103097" y="53381"/>
                    <a:pt x="121089" y="49213"/>
                  </a:cubicBezTo>
                  <a:close/>
                  <a:moveTo>
                    <a:pt x="4308" y="49213"/>
                  </a:moveTo>
                  <a:cubicBezTo>
                    <a:pt x="4308" y="49213"/>
                    <a:pt x="4308" y="49213"/>
                    <a:pt x="22088" y="53381"/>
                  </a:cubicBezTo>
                  <a:cubicBezTo>
                    <a:pt x="24628" y="53381"/>
                    <a:pt x="24628" y="56159"/>
                    <a:pt x="24628" y="57548"/>
                  </a:cubicBezTo>
                  <a:cubicBezTo>
                    <a:pt x="24628" y="58937"/>
                    <a:pt x="23358" y="60326"/>
                    <a:pt x="22088" y="60326"/>
                  </a:cubicBezTo>
                  <a:cubicBezTo>
                    <a:pt x="20818" y="60326"/>
                    <a:pt x="20818" y="60326"/>
                    <a:pt x="20818" y="60326"/>
                  </a:cubicBezTo>
                  <a:cubicBezTo>
                    <a:pt x="20818" y="60326"/>
                    <a:pt x="20818" y="60326"/>
                    <a:pt x="3038" y="57548"/>
                  </a:cubicBezTo>
                  <a:cubicBezTo>
                    <a:pt x="498" y="56159"/>
                    <a:pt x="-772" y="54770"/>
                    <a:pt x="498" y="53381"/>
                  </a:cubicBezTo>
                  <a:cubicBezTo>
                    <a:pt x="498" y="50602"/>
                    <a:pt x="1768" y="49213"/>
                    <a:pt x="4308" y="49213"/>
                  </a:cubicBezTo>
                  <a:close/>
                  <a:moveTo>
                    <a:pt x="62728" y="41275"/>
                  </a:moveTo>
                  <a:cubicBezTo>
                    <a:pt x="50962" y="41275"/>
                    <a:pt x="40503" y="50271"/>
                    <a:pt x="40503" y="60552"/>
                  </a:cubicBezTo>
                  <a:cubicBezTo>
                    <a:pt x="40503" y="69548"/>
                    <a:pt x="44425" y="73403"/>
                    <a:pt x="47040" y="78544"/>
                  </a:cubicBezTo>
                  <a:cubicBezTo>
                    <a:pt x="50962" y="83684"/>
                    <a:pt x="54884" y="88825"/>
                    <a:pt x="54884" y="95250"/>
                  </a:cubicBezTo>
                  <a:cubicBezTo>
                    <a:pt x="54884" y="95250"/>
                    <a:pt x="54884" y="95250"/>
                    <a:pt x="58806" y="95250"/>
                  </a:cubicBezTo>
                  <a:cubicBezTo>
                    <a:pt x="58806" y="95250"/>
                    <a:pt x="58806" y="95250"/>
                    <a:pt x="53577" y="65692"/>
                  </a:cubicBezTo>
                  <a:cubicBezTo>
                    <a:pt x="53577" y="64407"/>
                    <a:pt x="53577" y="61837"/>
                    <a:pt x="54884" y="60552"/>
                  </a:cubicBezTo>
                  <a:cubicBezTo>
                    <a:pt x="56191" y="59267"/>
                    <a:pt x="58806" y="59267"/>
                    <a:pt x="60114" y="59267"/>
                  </a:cubicBezTo>
                  <a:cubicBezTo>
                    <a:pt x="61421" y="59267"/>
                    <a:pt x="61421" y="59267"/>
                    <a:pt x="62728" y="59267"/>
                  </a:cubicBezTo>
                  <a:cubicBezTo>
                    <a:pt x="64036" y="59267"/>
                    <a:pt x="64036" y="59267"/>
                    <a:pt x="65343" y="59267"/>
                  </a:cubicBezTo>
                  <a:cubicBezTo>
                    <a:pt x="66650" y="59267"/>
                    <a:pt x="69265" y="59267"/>
                    <a:pt x="70572" y="60552"/>
                  </a:cubicBezTo>
                  <a:cubicBezTo>
                    <a:pt x="70572" y="61837"/>
                    <a:pt x="71880" y="64407"/>
                    <a:pt x="71880" y="65692"/>
                  </a:cubicBezTo>
                  <a:cubicBezTo>
                    <a:pt x="71880" y="65692"/>
                    <a:pt x="71880" y="65692"/>
                    <a:pt x="66650" y="95250"/>
                  </a:cubicBezTo>
                  <a:cubicBezTo>
                    <a:pt x="66650" y="95250"/>
                    <a:pt x="66650" y="95250"/>
                    <a:pt x="69265" y="95250"/>
                  </a:cubicBezTo>
                  <a:cubicBezTo>
                    <a:pt x="70572" y="88825"/>
                    <a:pt x="74494" y="83684"/>
                    <a:pt x="77109" y="78544"/>
                  </a:cubicBezTo>
                  <a:cubicBezTo>
                    <a:pt x="81031" y="73403"/>
                    <a:pt x="84953" y="69548"/>
                    <a:pt x="84953" y="60552"/>
                  </a:cubicBezTo>
                  <a:cubicBezTo>
                    <a:pt x="84953" y="50271"/>
                    <a:pt x="74494" y="41275"/>
                    <a:pt x="62728" y="41275"/>
                  </a:cubicBezTo>
                  <a:close/>
                  <a:moveTo>
                    <a:pt x="62728" y="33338"/>
                  </a:moveTo>
                  <a:cubicBezTo>
                    <a:pt x="78315" y="33338"/>
                    <a:pt x="91303" y="46222"/>
                    <a:pt x="91303" y="60395"/>
                  </a:cubicBezTo>
                  <a:cubicBezTo>
                    <a:pt x="91303" y="70702"/>
                    <a:pt x="87407" y="77144"/>
                    <a:pt x="83510" y="82298"/>
                  </a:cubicBezTo>
                  <a:cubicBezTo>
                    <a:pt x="79613" y="87451"/>
                    <a:pt x="77016" y="92605"/>
                    <a:pt x="77016" y="99047"/>
                  </a:cubicBezTo>
                  <a:cubicBezTo>
                    <a:pt x="77016" y="99047"/>
                    <a:pt x="77016" y="99047"/>
                    <a:pt x="75717" y="111931"/>
                  </a:cubicBezTo>
                  <a:cubicBezTo>
                    <a:pt x="75717" y="114508"/>
                    <a:pt x="74418" y="115796"/>
                    <a:pt x="73119" y="115796"/>
                  </a:cubicBezTo>
                  <a:cubicBezTo>
                    <a:pt x="73119" y="115796"/>
                    <a:pt x="73119" y="115796"/>
                    <a:pt x="70521" y="115796"/>
                  </a:cubicBezTo>
                  <a:cubicBezTo>
                    <a:pt x="69223" y="119661"/>
                    <a:pt x="66625" y="122238"/>
                    <a:pt x="62728" y="122238"/>
                  </a:cubicBezTo>
                  <a:cubicBezTo>
                    <a:pt x="58832" y="122238"/>
                    <a:pt x="54935" y="119661"/>
                    <a:pt x="54935" y="115796"/>
                  </a:cubicBezTo>
                  <a:cubicBezTo>
                    <a:pt x="54935" y="115796"/>
                    <a:pt x="54935" y="115796"/>
                    <a:pt x="52337" y="115796"/>
                  </a:cubicBezTo>
                  <a:cubicBezTo>
                    <a:pt x="51038" y="115796"/>
                    <a:pt x="48441" y="114508"/>
                    <a:pt x="48441" y="111931"/>
                  </a:cubicBezTo>
                  <a:cubicBezTo>
                    <a:pt x="48441" y="111931"/>
                    <a:pt x="48441" y="111931"/>
                    <a:pt x="48441" y="99047"/>
                  </a:cubicBezTo>
                  <a:cubicBezTo>
                    <a:pt x="48441" y="92605"/>
                    <a:pt x="44544" y="87451"/>
                    <a:pt x="41946" y="82298"/>
                  </a:cubicBezTo>
                  <a:cubicBezTo>
                    <a:pt x="38050" y="77144"/>
                    <a:pt x="34153" y="70702"/>
                    <a:pt x="34153" y="60395"/>
                  </a:cubicBezTo>
                  <a:cubicBezTo>
                    <a:pt x="34153" y="46222"/>
                    <a:pt x="47142" y="33338"/>
                    <a:pt x="62728" y="33338"/>
                  </a:cubicBezTo>
                  <a:close/>
                  <a:moveTo>
                    <a:pt x="195140" y="26988"/>
                  </a:moveTo>
                  <a:cubicBezTo>
                    <a:pt x="237951" y="26988"/>
                    <a:pt x="254816" y="48870"/>
                    <a:pt x="254816" y="86198"/>
                  </a:cubicBezTo>
                  <a:cubicBezTo>
                    <a:pt x="253519" y="138971"/>
                    <a:pt x="228870" y="169863"/>
                    <a:pt x="195140" y="169863"/>
                  </a:cubicBezTo>
                  <a:cubicBezTo>
                    <a:pt x="160112" y="169863"/>
                    <a:pt x="135464" y="138971"/>
                    <a:pt x="134166" y="86198"/>
                  </a:cubicBezTo>
                  <a:cubicBezTo>
                    <a:pt x="134166" y="48870"/>
                    <a:pt x="152329" y="26988"/>
                    <a:pt x="195140" y="26988"/>
                  </a:cubicBezTo>
                  <a:close/>
                  <a:moveTo>
                    <a:pt x="103011" y="14288"/>
                  </a:moveTo>
                  <a:cubicBezTo>
                    <a:pt x="105591" y="15578"/>
                    <a:pt x="105591" y="18158"/>
                    <a:pt x="104301" y="19448"/>
                  </a:cubicBezTo>
                  <a:cubicBezTo>
                    <a:pt x="104301" y="19448"/>
                    <a:pt x="104301" y="19448"/>
                    <a:pt x="91403" y="33636"/>
                  </a:cubicBezTo>
                  <a:cubicBezTo>
                    <a:pt x="91403" y="34926"/>
                    <a:pt x="90113" y="34926"/>
                    <a:pt x="88823" y="34926"/>
                  </a:cubicBezTo>
                  <a:cubicBezTo>
                    <a:pt x="88823" y="34926"/>
                    <a:pt x="87533" y="34926"/>
                    <a:pt x="87533" y="34926"/>
                  </a:cubicBezTo>
                  <a:cubicBezTo>
                    <a:pt x="86243" y="33636"/>
                    <a:pt x="84953" y="31057"/>
                    <a:pt x="86243" y="29767"/>
                  </a:cubicBezTo>
                  <a:cubicBezTo>
                    <a:pt x="86243" y="29767"/>
                    <a:pt x="86243" y="29767"/>
                    <a:pt x="99142" y="15578"/>
                  </a:cubicBezTo>
                  <a:cubicBezTo>
                    <a:pt x="100432" y="14288"/>
                    <a:pt x="101722" y="14288"/>
                    <a:pt x="103011" y="14288"/>
                  </a:cubicBezTo>
                  <a:close/>
                  <a:moveTo>
                    <a:pt x="21136" y="14288"/>
                  </a:moveTo>
                  <a:cubicBezTo>
                    <a:pt x="22406" y="14288"/>
                    <a:pt x="24946" y="14288"/>
                    <a:pt x="26216" y="15578"/>
                  </a:cubicBezTo>
                  <a:cubicBezTo>
                    <a:pt x="26216" y="15578"/>
                    <a:pt x="26216" y="15578"/>
                    <a:pt x="37646" y="29767"/>
                  </a:cubicBezTo>
                  <a:cubicBezTo>
                    <a:pt x="38916" y="31057"/>
                    <a:pt x="38916" y="33636"/>
                    <a:pt x="37646" y="34926"/>
                  </a:cubicBezTo>
                  <a:cubicBezTo>
                    <a:pt x="37646" y="34926"/>
                    <a:pt x="36376" y="34926"/>
                    <a:pt x="35106" y="34926"/>
                  </a:cubicBezTo>
                  <a:cubicBezTo>
                    <a:pt x="35106" y="34926"/>
                    <a:pt x="33836" y="34926"/>
                    <a:pt x="32566" y="33636"/>
                  </a:cubicBezTo>
                  <a:lnTo>
                    <a:pt x="21136" y="19448"/>
                  </a:lnTo>
                  <a:cubicBezTo>
                    <a:pt x="21136" y="19448"/>
                    <a:pt x="19866" y="18158"/>
                    <a:pt x="19866" y="16868"/>
                  </a:cubicBezTo>
                  <a:cubicBezTo>
                    <a:pt x="19866" y="16868"/>
                    <a:pt x="21136" y="15578"/>
                    <a:pt x="21136" y="14288"/>
                  </a:cubicBezTo>
                  <a:close/>
                  <a:moveTo>
                    <a:pt x="61935" y="0"/>
                  </a:moveTo>
                  <a:cubicBezTo>
                    <a:pt x="63258" y="0"/>
                    <a:pt x="65904" y="1349"/>
                    <a:pt x="65904" y="4048"/>
                  </a:cubicBezTo>
                  <a:cubicBezTo>
                    <a:pt x="65904" y="4048"/>
                    <a:pt x="65904" y="4048"/>
                    <a:pt x="65904" y="22940"/>
                  </a:cubicBezTo>
                  <a:cubicBezTo>
                    <a:pt x="65904" y="25639"/>
                    <a:pt x="63258" y="26988"/>
                    <a:pt x="61935" y="26988"/>
                  </a:cubicBezTo>
                  <a:cubicBezTo>
                    <a:pt x="60612" y="26988"/>
                    <a:pt x="60612" y="26988"/>
                    <a:pt x="59289" y="25639"/>
                  </a:cubicBezTo>
                  <a:cubicBezTo>
                    <a:pt x="59289" y="25639"/>
                    <a:pt x="57966" y="24289"/>
                    <a:pt x="57966" y="22940"/>
                  </a:cubicBezTo>
                  <a:cubicBezTo>
                    <a:pt x="57966" y="22940"/>
                    <a:pt x="57966" y="22940"/>
                    <a:pt x="57966" y="4048"/>
                  </a:cubicBezTo>
                  <a:cubicBezTo>
                    <a:pt x="57966" y="1349"/>
                    <a:pt x="59289" y="0"/>
                    <a:pt x="61935"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6" name="组合 5"/>
          <p:cNvGrpSpPr/>
          <p:nvPr/>
        </p:nvGrpSpPr>
        <p:grpSpPr>
          <a:xfrm>
            <a:off x="8281626" y="1934028"/>
            <a:ext cx="2450461" cy="2450461"/>
            <a:chOff x="8281626" y="1934028"/>
            <a:chExt cx="2450461" cy="2450461"/>
          </a:xfrm>
        </p:grpSpPr>
        <p:grpSp>
          <p:nvGrpSpPr>
            <p:cNvPr id="14" name="组合 13"/>
            <p:cNvGrpSpPr/>
            <p:nvPr/>
          </p:nvGrpSpPr>
          <p:grpSpPr>
            <a:xfrm>
              <a:off x="8281626" y="1934028"/>
              <a:ext cx="2450461" cy="2450461"/>
              <a:chOff x="1088571" y="2133600"/>
              <a:chExt cx="2815772" cy="2815772"/>
            </a:xfrm>
          </p:grpSpPr>
          <p:sp>
            <p:nvSpPr>
              <p:cNvPr id="15" name="弧形 14"/>
              <p:cNvSpPr/>
              <p:nvPr/>
            </p:nvSpPr>
            <p:spPr>
              <a:xfrm>
                <a:off x="1088571" y="2133600"/>
                <a:ext cx="2815772" cy="2815772"/>
              </a:xfrm>
              <a:prstGeom prst="arc">
                <a:avLst>
                  <a:gd name="adj1" fmla="val 163578"/>
                  <a:gd name="adj2" fmla="val 0"/>
                </a:avLst>
              </a:prstGeom>
              <a:ln w="174625">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弧形 15"/>
              <p:cNvSpPr/>
              <p:nvPr/>
            </p:nvSpPr>
            <p:spPr>
              <a:xfrm>
                <a:off x="1088571" y="2133600"/>
                <a:ext cx="2815772" cy="2815772"/>
              </a:xfrm>
              <a:prstGeom prst="arc">
                <a:avLst>
                  <a:gd name="adj1" fmla="val 16200000"/>
                  <a:gd name="adj2" fmla="val 12257240"/>
                </a:avLst>
              </a:prstGeom>
              <a:ln w="174625">
                <a:solidFill>
                  <a:srgbClr val="FA66A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0" name="椭圆 27"/>
            <p:cNvSpPr/>
            <p:nvPr/>
          </p:nvSpPr>
          <p:spPr>
            <a:xfrm>
              <a:off x="8985421" y="2653986"/>
              <a:ext cx="1042870" cy="1010544"/>
            </a:xfrm>
            <a:custGeom>
              <a:avLst/>
              <a:gdLst>
                <a:gd name="connsiteX0" fmla="*/ 58918 w 323554"/>
                <a:gd name="connsiteY0" fmla="*/ 189699 h 313525"/>
                <a:gd name="connsiteX1" fmla="*/ 101421 w 323554"/>
                <a:gd name="connsiteY1" fmla="*/ 189699 h 313525"/>
                <a:gd name="connsiteX2" fmla="*/ 103997 w 323554"/>
                <a:gd name="connsiteY2" fmla="*/ 189699 h 313525"/>
                <a:gd name="connsiteX3" fmla="*/ 114301 w 323554"/>
                <a:gd name="connsiteY3" fmla="*/ 201731 h 313525"/>
                <a:gd name="connsiteX4" fmla="*/ 113013 w 323554"/>
                <a:gd name="connsiteY4" fmla="*/ 205741 h 313525"/>
                <a:gd name="connsiteX5" fmla="*/ 101421 w 323554"/>
                <a:gd name="connsiteY5" fmla="*/ 215099 h 313525"/>
                <a:gd name="connsiteX6" fmla="*/ 58918 w 323554"/>
                <a:gd name="connsiteY6" fmla="*/ 215099 h 313525"/>
                <a:gd name="connsiteX7" fmla="*/ 46038 w 323554"/>
                <a:gd name="connsiteY7" fmla="*/ 201731 h 313525"/>
                <a:gd name="connsiteX8" fmla="*/ 58918 w 323554"/>
                <a:gd name="connsiteY8" fmla="*/ 189699 h 313525"/>
                <a:gd name="connsiteX9" fmla="*/ 149225 w 323554"/>
                <a:gd name="connsiteY9" fmla="*/ 165887 h 313525"/>
                <a:gd name="connsiteX10" fmla="*/ 142875 w 323554"/>
                <a:gd name="connsiteY10" fmla="*/ 186525 h 313525"/>
                <a:gd name="connsiteX11" fmla="*/ 153988 w 323554"/>
                <a:gd name="connsiteY11" fmla="*/ 196050 h 313525"/>
                <a:gd name="connsiteX12" fmla="*/ 173038 w 323554"/>
                <a:gd name="connsiteY12" fmla="*/ 188112 h 313525"/>
                <a:gd name="connsiteX13" fmla="*/ 145188 w 323554"/>
                <a:gd name="connsiteY13" fmla="*/ 151599 h 313525"/>
                <a:gd name="connsiteX14" fmla="*/ 187326 w 323554"/>
                <a:gd name="connsiteY14" fmla="*/ 190104 h 313525"/>
                <a:gd name="connsiteX15" fmla="*/ 138803 w 323554"/>
                <a:gd name="connsiteY15" fmla="*/ 210640 h 313525"/>
                <a:gd name="connsiteX16" fmla="*/ 131142 w 323554"/>
                <a:gd name="connsiteY16" fmla="*/ 210640 h 313525"/>
                <a:gd name="connsiteX17" fmla="*/ 129865 w 323554"/>
                <a:gd name="connsiteY17" fmla="*/ 202939 h 313525"/>
                <a:gd name="connsiteX18" fmla="*/ 145188 w 323554"/>
                <a:gd name="connsiteY18" fmla="*/ 151599 h 313525"/>
                <a:gd name="connsiteX19" fmla="*/ 58982 w 323554"/>
                <a:gd name="connsiteY19" fmla="*/ 146837 h 313525"/>
                <a:gd name="connsiteX20" fmla="*/ 130176 w 323554"/>
                <a:gd name="connsiteY20" fmla="*/ 146837 h 313525"/>
                <a:gd name="connsiteX21" fmla="*/ 130176 w 323554"/>
                <a:gd name="connsiteY21" fmla="*/ 148186 h 313525"/>
                <a:gd name="connsiteX22" fmla="*/ 122409 w 323554"/>
                <a:gd name="connsiteY22" fmla="*/ 173825 h 313525"/>
                <a:gd name="connsiteX23" fmla="*/ 58982 w 323554"/>
                <a:gd name="connsiteY23" fmla="*/ 173825 h 313525"/>
                <a:gd name="connsiteX24" fmla="*/ 46038 w 323554"/>
                <a:gd name="connsiteY24" fmla="*/ 160331 h 313525"/>
                <a:gd name="connsiteX25" fmla="*/ 58982 w 323554"/>
                <a:gd name="connsiteY25" fmla="*/ 146837 h 313525"/>
                <a:gd name="connsiteX26" fmla="*/ 59011 w 323554"/>
                <a:gd name="connsiteY26" fmla="*/ 105562 h 313525"/>
                <a:gd name="connsiteX27" fmla="*/ 166688 w 323554"/>
                <a:gd name="connsiteY27" fmla="*/ 105562 h 313525"/>
                <a:gd name="connsiteX28" fmla="*/ 144634 w 323554"/>
                <a:gd name="connsiteY28" fmla="*/ 130962 h 313525"/>
                <a:gd name="connsiteX29" fmla="*/ 59011 w 323554"/>
                <a:gd name="connsiteY29" fmla="*/ 130962 h 313525"/>
                <a:gd name="connsiteX30" fmla="*/ 46038 w 323554"/>
                <a:gd name="connsiteY30" fmla="*/ 118930 h 313525"/>
                <a:gd name="connsiteX31" fmla="*/ 59011 w 323554"/>
                <a:gd name="connsiteY31" fmla="*/ 105562 h 313525"/>
                <a:gd name="connsiteX32" fmla="*/ 226883 w 323554"/>
                <a:gd name="connsiteY32" fmla="*/ 81749 h 313525"/>
                <a:gd name="connsiteX33" fmla="*/ 224292 w 323554"/>
                <a:gd name="connsiteY33" fmla="*/ 83037 h 313525"/>
                <a:gd name="connsiteX34" fmla="*/ 171159 w 323554"/>
                <a:gd name="connsiteY34" fmla="*/ 140996 h 313525"/>
                <a:gd name="connsiteX35" fmla="*/ 172455 w 323554"/>
                <a:gd name="connsiteY35" fmla="*/ 146148 h 313525"/>
                <a:gd name="connsiteX36" fmla="*/ 175047 w 323554"/>
                <a:gd name="connsiteY36" fmla="*/ 148724 h 313525"/>
                <a:gd name="connsiteX37" fmla="*/ 177639 w 323554"/>
                <a:gd name="connsiteY37" fmla="*/ 150012 h 313525"/>
                <a:gd name="connsiteX38" fmla="*/ 180230 w 323554"/>
                <a:gd name="connsiteY38" fmla="*/ 148724 h 313525"/>
                <a:gd name="connsiteX39" fmla="*/ 232067 w 323554"/>
                <a:gd name="connsiteY39" fmla="*/ 90765 h 313525"/>
                <a:gd name="connsiteX40" fmla="*/ 232067 w 323554"/>
                <a:gd name="connsiteY40" fmla="*/ 85613 h 313525"/>
                <a:gd name="connsiteX41" fmla="*/ 229475 w 323554"/>
                <a:gd name="connsiteY41" fmla="*/ 83037 h 313525"/>
                <a:gd name="connsiteX42" fmla="*/ 226883 w 323554"/>
                <a:gd name="connsiteY42" fmla="*/ 81749 h 313525"/>
                <a:gd name="connsiteX43" fmla="*/ 247254 w 323554"/>
                <a:gd name="connsiteY43" fmla="*/ 62303 h 313525"/>
                <a:gd name="connsiteX44" fmla="*/ 242491 w 323554"/>
                <a:gd name="connsiteY44" fmla="*/ 63493 h 313525"/>
                <a:gd name="connsiteX45" fmla="*/ 237729 w 323554"/>
                <a:gd name="connsiteY45" fmla="*/ 68256 h 313525"/>
                <a:gd name="connsiteX46" fmla="*/ 236538 w 323554"/>
                <a:gd name="connsiteY46" fmla="*/ 70637 h 313525"/>
                <a:gd name="connsiteX47" fmla="*/ 237729 w 323554"/>
                <a:gd name="connsiteY47" fmla="*/ 73019 h 313525"/>
                <a:gd name="connsiteX48" fmla="*/ 240110 w 323554"/>
                <a:gd name="connsiteY48" fmla="*/ 74209 h 313525"/>
                <a:gd name="connsiteX49" fmla="*/ 242491 w 323554"/>
                <a:gd name="connsiteY49" fmla="*/ 75400 h 313525"/>
                <a:gd name="connsiteX50" fmla="*/ 244873 w 323554"/>
                <a:gd name="connsiteY50" fmla="*/ 75400 h 313525"/>
                <a:gd name="connsiteX51" fmla="*/ 244873 w 323554"/>
                <a:gd name="connsiteY51" fmla="*/ 74209 h 313525"/>
                <a:gd name="connsiteX52" fmla="*/ 249635 w 323554"/>
                <a:gd name="connsiteY52" fmla="*/ 69447 h 313525"/>
                <a:gd name="connsiteX53" fmla="*/ 249635 w 323554"/>
                <a:gd name="connsiteY53" fmla="*/ 64684 h 313525"/>
                <a:gd name="connsiteX54" fmla="*/ 247254 w 323554"/>
                <a:gd name="connsiteY54" fmla="*/ 62303 h 313525"/>
                <a:gd name="connsiteX55" fmla="*/ 24647 w 323554"/>
                <a:gd name="connsiteY55" fmla="*/ 48412 h 313525"/>
                <a:gd name="connsiteX56" fmla="*/ 201069 w 323554"/>
                <a:gd name="connsiteY56" fmla="*/ 48412 h 313525"/>
                <a:gd name="connsiteX57" fmla="*/ 214041 w 323554"/>
                <a:gd name="connsiteY57" fmla="*/ 52292 h 313525"/>
                <a:gd name="connsiteX58" fmla="*/ 193285 w 323554"/>
                <a:gd name="connsiteY58" fmla="*/ 76863 h 313525"/>
                <a:gd name="connsiteX59" fmla="*/ 181610 w 323554"/>
                <a:gd name="connsiteY59" fmla="*/ 72983 h 313525"/>
                <a:gd name="connsiteX60" fmla="*/ 45403 w 323554"/>
                <a:gd name="connsiteY60" fmla="*/ 72983 h 313525"/>
                <a:gd name="connsiteX61" fmla="*/ 24647 w 323554"/>
                <a:gd name="connsiteY61" fmla="*/ 93675 h 313525"/>
                <a:gd name="connsiteX62" fmla="*/ 24647 w 323554"/>
                <a:gd name="connsiteY62" fmla="*/ 268262 h 313525"/>
                <a:gd name="connsiteX63" fmla="*/ 45403 w 323554"/>
                <a:gd name="connsiteY63" fmla="*/ 287660 h 313525"/>
                <a:gd name="connsiteX64" fmla="*/ 181610 w 323554"/>
                <a:gd name="connsiteY64" fmla="*/ 287660 h 313525"/>
                <a:gd name="connsiteX65" fmla="*/ 202366 w 323554"/>
                <a:gd name="connsiteY65" fmla="*/ 268262 h 313525"/>
                <a:gd name="connsiteX66" fmla="*/ 202366 w 323554"/>
                <a:gd name="connsiteY66" fmla="*/ 202307 h 313525"/>
                <a:gd name="connsiteX67" fmla="*/ 203663 w 323554"/>
                <a:gd name="connsiteY67" fmla="*/ 201014 h 313525"/>
                <a:gd name="connsiteX68" fmla="*/ 206258 w 323554"/>
                <a:gd name="connsiteY68" fmla="*/ 198427 h 313525"/>
                <a:gd name="connsiteX69" fmla="*/ 227013 w 323554"/>
                <a:gd name="connsiteY69" fmla="*/ 175149 h 313525"/>
                <a:gd name="connsiteX70" fmla="*/ 227013 w 323554"/>
                <a:gd name="connsiteY70" fmla="*/ 287660 h 313525"/>
                <a:gd name="connsiteX71" fmla="*/ 201069 w 323554"/>
                <a:gd name="connsiteY71" fmla="*/ 313525 h 313525"/>
                <a:gd name="connsiteX72" fmla="*/ 25944 w 323554"/>
                <a:gd name="connsiteY72" fmla="*/ 313525 h 313525"/>
                <a:gd name="connsiteX73" fmla="*/ 0 w 323554"/>
                <a:gd name="connsiteY73" fmla="*/ 287660 h 313525"/>
                <a:gd name="connsiteX74" fmla="*/ 0 w 323554"/>
                <a:gd name="connsiteY74" fmla="*/ 72983 h 313525"/>
                <a:gd name="connsiteX75" fmla="*/ 24647 w 323554"/>
                <a:gd name="connsiteY75" fmla="*/ 48412 h 313525"/>
                <a:gd name="connsiteX76" fmla="*/ 242888 w 323554"/>
                <a:gd name="connsiteY76" fmla="*/ 42062 h 313525"/>
                <a:gd name="connsiteX77" fmla="*/ 285751 w 323554"/>
                <a:gd name="connsiteY77" fmla="*/ 81750 h 313525"/>
                <a:gd name="connsiteX78" fmla="*/ 279401 w 323554"/>
                <a:gd name="connsiteY78" fmla="*/ 89687 h 313525"/>
                <a:gd name="connsiteX79" fmla="*/ 200026 w 323554"/>
                <a:gd name="connsiteY79" fmla="*/ 178587 h 313525"/>
                <a:gd name="connsiteX80" fmla="*/ 193676 w 323554"/>
                <a:gd name="connsiteY80" fmla="*/ 184937 h 313525"/>
                <a:gd name="connsiteX81" fmla="*/ 150813 w 323554"/>
                <a:gd name="connsiteY81" fmla="*/ 146837 h 313525"/>
                <a:gd name="connsiteX82" fmla="*/ 155576 w 323554"/>
                <a:gd name="connsiteY82" fmla="*/ 138899 h 313525"/>
                <a:gd name="connsiteX83" fmla="*/ 236538 w 323554"/>
                <a:gd name="connsiteY83" fmla="*/ 48412 h 313525"/>
                <a:gd name="connsiteX84" fmla="*/ 257175 w 323554"/>
                <a:gd name="connsiteY84" fmla="*/ 26187 h 313525"/>
                <a:gd name="connsiteX85" fmla="*/ 301625 w 323554"/>
                <a:gd name="connsiteY85" fmla="*/ 64287 h 313525"/>
                <a:gd name="connsiteX86" fmla="*/ 295275 w 323554"/>
                <a:gd name="connsiteY86" fmla="*/ 72225 h 313525"/>
                <a:gd name="connsiteX87" fmla="*/ 290513 w 323554"/>
                <a:gd name="connsiteY87" fmla="*/ 75400 h 313525"/>
                <a:gd name="connsiteX88" fmla="*/ 247650 w 323554"/>
                <a:gd name="connsiteY88" fmla="*/ 37300 h 313525"/>
                <a:gd name="connsiteX89" fmla="*/ 250825 w 323554"/>
                <a:gd name="connsiteY89" fmla="*/ 34125 h 313525"/>
                <a:gd name="connsiteX90" fmla="*/ 285750 w 323554"/>
                <a:gd name="connsiteY90" fmla="*/ 11899 h 313525"/>
                <a:gd name="connsiteX91" fmla="*/ 279400 w 323554"/>
                <a:gd name="connsiteY91" fmla="*/ 19837 h 313525"/>
                <a:gd name="connsiteX92" fmla="*/ 304800 w 323554"/>
                <a:gd name="connsiteY92" fmla="*/ 43649 h 313525"/>
                <a:gd name="connsiteX93" fmla="*/ 312738 w 323554"/>
                <a:gd name="connsiteY93" fmla="*/ 35712 h 313525"/>
                <a:gd name="connsiteX94" fmla="*/ 285265 w 323554"/>
                <a:gd name="connsiteY94" fmla="*/ 516 h 313525"/>
                <a:gd name="connsiteX95" fmla="*/ 294336 w 323554"/>
                <a:gd name="connsiteY95" fmla="*/ 3151 h 313525"/>
                <a:gd name="connsiteX96" fmla="*/ 318958 w 323554"/>
                <a:gd name="connsiteY96" fmla="*/ 25545 h 313525"/>
                <a:gd name="connsiteX97" fmla="*/ 320254 w 323554"/>
                <a:gd name="connsiteY97" fmla="*/ 43987 h 313525"/>
                <a:gd name="connsiteX98" fmla="*/ 305999 w 323554"/>
                <a:gd name="connsiteY98" fmla="*/ 61112 h 313525"/>
                <a:gd name="connsiteX99" fmla="*/ 261938 w 323554"/>
                <a:gd name="connsiteY99" fmla="*/ 20276 h 313525"/>
                <a:gd name="connsiteX100" fmla="*/ 276193 w 323554"/>
                <a:gd name="connsiteY100" fmla="*/ 4468 h 313525"/>
                <a:gd name="connsiteX101" fmla="*/ 285265 w 323554"/>
                <a:gd name="connsiteY101" fmla="*/ 516 h 3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23554" h="313525">
                  <a:moveTo>
                    <a:pt x="58918" y="189699"/>
                  </a:moveTo>
                  <a:cubicBezTo>
                    <a:pt x="58918" y="189699"/>
                    <a:pt x="58918" y="189699"/>
                    <a:pt x="101421" y="189699"/>
                  </a:cubicBezTo>
                  <a:cubicBezTo>
                    <a:pt x="102709" y="189699"/>
                    <a:pt x="102709" y="189699"/>
                    <a:pt x="103997" y="189699"/>
                  </a:cubicBezTo>
                  <a:cubicBezTo>
                    <a:pt x="109149" y="189699"/>
                    <a:pt x="114301" y="195046"/>
                    <a:pt x="114301" y="201731"/>
                  </a:cubicBezTo>
                  <a:cubicBezTo>
                    <a:pt x="114301" y="203067"/>
                    <a:pt x="114301" y="204404"/>
                    <a:pt x="113013" y="205741"/>
                  </a:cubicBezTo>
                  <a:cubicBezTo>
                    <a:pt x="111725" y="211088"/>
                    <a:pt x="107861" y="215099"/>
                    <a:pt x="101421" y="215099"/>
                  </a:cubicBezTo>
                  <a:cubicBezTo>
                    <a:pt x="101421" y="215099"/>
                    <a:pt x="101421" y="215099"/>
                    <a:pt x="58918" y="215099"/>
                  </a:cubicBezTo>
                  <a:cubicBezTo>
                    <a:pt x="51190" y="215099"/>
                    <a:pt x="46038" y="209752"/>
                    <a:pt x="46038" y="201731"/>
                  </a:cubicBezTo>
                  <a:cubicBezTo>
                    <a:pt x="46038" y="195046"/>
                    <a:pt x="51190" y="189699"/>
                    <a:pt x="58918" y="189699"/>
                  </a:cubicBezTo>
                  <a:close/>
                  <a:moveTo>
                    <a:pt x="149225" y="165887"/>
                  </a:moveTo>
                  <a:lnTo>
                    <a:pt x="142875" y="186525"/>
                  </a:lnTo>
                  <a:lnTo>
                    <a:pt x="153988" y="196050"/>
                  </a:lnTo>
                  <a:lnTo>
                    <a:pt x="173038" y="188112"/>
                  </a:lnTo>
                  <a:close/>
                  <a:moveTo>
                    <a:pt x="145188" y="151599"/>
                  </a:moveTo>
                  <a:cubicBezTo>
                    <a:pt x="145188" y="151599"/>
                    <a:pt x="145188" y="151599"/>
                    <a:pt x="187326" y="190104"/>
                  </a:cubicBezTo>
                  <a:cubicBezTo>
                    <a:pt x="187326" y="190104"/>
                    <a:pt x="187326" y="190104"/>
                    <a:pt x="138803" y="210640"/>
                  </a:cubicBezTo>
                  <a:cubicBezTo>
                    <a:pt x="136249" y="211924"/>
                    <a:pt x="133696" y="211924"/>
                    <a:pt x="131142" y="210640"/>
                  </a:cubicBezTo>
                  <a:cubicBezTo>
                    <a:pt x="129865" y="208073"/>
                    <a:pt x="128588" y="205506"/>
                    <a:pt x="129865" y="202939"/>
                  </a:cubicBezTo>
                  <a:cubicBezTo>
                    <a:pt x="129865" y="202939"/>
                    <a:pt x="129865" y="202939"/>
                    <a:pt x="145188" y="151599"/>
                  </a:cubicBezTo>
                  <a:close/>
                  <a:moveTo>
                    <a:pt x="58982" y="146837"/>
                  </a:moveTo>
                  <a:cubicBezTo>
                    <a:pt x="58982" y="146837"/>
                    <a:pt x="58982" y="146837"/>
                    <a:pt x="130176" y="146837"/>
                  </a:cubicBezTo>
                  <a:cubicBezTo>
                    <a:pt x="130176" y="148186"/>
                    <a:pt x="130176" y="148186"/>
                    <a:pt x="130176" y="148186"/>
                  </a:cubicBezTo>
                  <a:lnTo>
                    <a:pt x="122409" y="173825"/>
                  </a:lnTo>
                  <a:cubicBezTo>
                    <a:pt x="122409" y="173825"/>
                    <a:pt x="122409" y="173825"/>
                    <a:pt x="58982" y="173825"/>
                  </a:cubicBezTo>
                  <a:cubicBezTo>
                    <a:pt x="51216" y="173825"/>
                    <a:pt x="46038" y="167078"/>
                    <a:pt x="46038" y="160331"/>
                  </a:cubicBezTo>
                  <a:cubicBezTo>
                    <a:pt x="46038" y="153584"/>
                    <a:pt x="51216" y="146837"/>
                    <a:pt x="58982" y="146837"/>
                  </a:cubicBezTo>
                  <a:close/>
                  <a:moveTo>
                    <a:pt x="59011" y="105562"/>
                  </a:moveTo>
                  <a:lnTo>
                    <a:pt x="166688" y="105562"/>
                  </a:lnTo>
                  <a:cubicBezTo>
                    <a:pt x="166688" y="105562"/>
                    <a:pt x="166688" y="105562"/>
                    <a:pt x="144634" y="130962"/>
                  </a:cubicBezTo>
                  <a:cubicBezTo>
                    <a:pt x="144634" y="130962"/>
                    <a:pt x="144634" y="130962"/>
                    <a:pt x="59011" y="130962"/>
                  </a:cubicBezTo>
                  <a:cubicBezTo>
                    <a:pt x="51227" y="130962"/>
                    <a:pt x="46038" y="125615"/>
                    <a:pt x="46038" y="118930"/>
                  </a:cubicBezTo>
                  <a:cubicBezTo>
                    <a:pt x="46038" y="110909"/>
                    <a:pt x="51227" y="105562"/>
                    <a:pt x="59011" y="105562"/>
                  </a:cubicBezTo>
                  <a:close/>
                  <a:moveTo>
                    <a:pt x="226883" y="81749"/>
                  </a:moveTo>
                  <a:cubicBezTo>
                    <a:pt x="225587" y="81749"/>
                    <a:pt x="224292" y="83037"/>
                    <a:pt x="224292" y="83037"/>
                  </a:cubicBezTo>
                  <a:cubicBezTo>
                    <a:pt x="224292" y="83037"/>
                    <a:pt x="224292" y="83037"/>
                    <a:pt x="171159" y="140996"/>
                  </a:cubicBezTo>
                  <a:cubicBezTo>
                    <a:pt x="169863" y="142284"/>
                    <a:pt x="169863" y="144860"/>
                    <a:pt x="172455" y="146148"/>
                  </a:cubicBezTo>
                  <a:cubicBezTo>
                    <a:pt x="172455" y="146148"/>
                    <a:pt x="172455" y="146148"/>
                    <a:pt x="175047" y="148724"/>
                  </a:cubicBezTo>
                  <a:cubicBezTo>
                    <a:pt x="175047" y="148724"/>
                    <a:pt x="176343" y="150012"/>
                    <a:pt x="177639" y="150012"/>
                  </a:cubicBezTo>
                  <a:cubicBezTo>
                    <a:pt x="177639" y="150012"/>
                    <a:pt x="178934" y="148724"/>
                    <a:pt x="180230" y="148724"/>
                  </a:cubicBezTo>
                  <a:cubicBezTo>
                    <a:pt x="180230" y="148724"/>
                    <a:pt x="180230" y="148724"/>
                    <a:pt x="232067" y="90765"/>
                  </a:cubicBezTo>
                  <a:cubicBezTo>
                    <a:pt x="233363" y="89477"/>
                    <a:pt x="233363" y="86901"/>
                    <a:pt x="232067" y="85613"/>
                  </a:cubicBezTo>
                  <a:cubicBezTo>
                    <a:pt x="232067" y="85613"/>
                    <a:pt x="232067" y="85613"/>
                    <a:pt x="229475" y="83037"/>
                  </a:cubicBezTo>
                  <a:cubicBezTo>
                    <a:pt x="228179" y="81749"/>
                    <a:pt x="226883" y="81749"/>
                    <a:pt x="226883" y="81749"/>
                  </a:cubicBezTo>
                  <a:close/>
                  <a:moveTo>
                    <a:pt x="247254" y="62303"/>
                  </a:moveTo>
                  <a:cubicBezTo>
                    <a:pt x="244873" y="61112"/>
                    <a:pt x="243682" y="62303"/>
                    <a:pt x="242491" y="63493"/>
                  </a:cubicBezTo>
                  <a:cubicBezTo>
                    <a:pt x="242491" y="63493"/>
                    <a:pt x="242491" y="63493"/>
                    <a:pt x="237729" y="68256"/>
                  </a:cubicBezTo>
                  <a:cubicBezTo>
                    <a:pt x="237729" y="68256"/>
                    <a:pt x="236538" y="69447"/>
                    <a:pt x="236538" y="70637"/>
                  </a:cubicBezTo>
                  <a:cubicBezTo>
                    <a:pt x="236538" y="70637"/>
                    <a:pt x="237729" y="71828"/>
                    <a:pt x="237729" y="73019"/>
                  </a:cubicBezTo>
                  <a:cubicBezTo>
                    <a:pt x="237729" y="73019"/>
                    <a:pt x="237729" y="73019"/>
                    <a:pt x="240110" y="74209"/>
                  </a:cubicBezTo>
                  <a:cubicBezTo>
                    <a:pt x="241301" y="75400"/>
                    <a:pt x="242491" y="75400"/>
                    <a:pt x="242491" y="75400"/>
                  </a:cubicBezTo>
                  <a:cubicBezTo>
                    <a:pt x="243682" y="75400"/>
                    <a:pt x="243682" y="75400"/>
                    <a:pt x="244873" y="75400"/>
                  </a:cubicBezTo>
                  <a:cubicBezTo>
                    <a:pt x="244873" y="74209"/>
                    <a:pt x="244873" y="74209"/>
                    <a:pt x="244873" y="74209"/>
                  </a:cubicBezTo>
                  <a:cubicBezTo>
                    <a:pt x="244873" y="74209"/>
                    <a:pt x="244873" y="74209"/>
                    <a:pt x="249635" y="69447"/>
                  </a:cubicBezTo>
                  <a:cubicBezTo>
                    <a:pt x="250826" y="68256"/>
                    <a:pt x="250826" y="65875"/>
                    <a:pt x="249635" y="64684"/>
                  </a:cubicBezTo>
                  <a:cubicBezTo>
                    <a:pt x="249635" y="64684"/>
                    <a:pt x="249635" y="64684"/>
                    <a:pt x="247254" y="62303"/>
                  </a:cubicBezTo>
                  <a:close/>
                  <a:moveTo>
                    <a:pt x="24647" y="48412"/>
                  </a:moveTo>
                  <a:cubicBezTo>
                    <a:pt x="24647" y="48412"/>
                    <a:pt x="24647" y="48412"/>
                    <a:pt x="201069" y="48412"/>
                  </a:cubicBezTo>
                  <a:cubicBezTo>
                    <a:pt x="206258" y="48412"/>
                    <a:pt x="210149" y="49705"/>
                    <a:pt x="214041" y="52292"/>
                  </a:cubicBezTo>
                  <a:cubicBezTo>
                    <a:pt x="214041" y="52292"/>
                    <a:pt x="214041" y="52292"/>
                    <a:pt x="193285" y="76863"/>
                  </a:cubicBezTo>
                  <a:cubicBezTo>
                    <a:pt x="189394" y="74277"/>
                    <a:pt x="185502" y="72983"/>
                    <a:pt x="181610" y="72983"/>
                  </a:cubicBezTo>
                  <a:cubicBezTo>
                    <a:pt x="181610" y="72983"/>
                    <a:pt x="181610" y="72983"/>
                    <a:pt x="45403" y="72983"/>
                  </a:cubicBezTo>
                  <a:cubicBezTo>
                    <a:pt x="33728" y="72983"/>
                    <a:pt x="24647" y="82036"/>
                    <a:pt x="24647" y="93675"/>
                  </a:cubicBezTo>
                  <a:cubicBezTo>
                    <a:pt x="24647" y="93675"/>
                    <a:pt x="24647" y="93675"/>
                    <a:pt x="24647" y="268262"/>
                  </a:cubicBezTo>
                  <a:cubicBezTo>
                    <a:pt x="24647" y="278608"/>
                    <a:pt x="33728" y="287660"/>
                    <a:pt x="45403" y="287660"/>
                  </a:cubicBezTo>
                  <a:cubicBezTo>
                    <a:pt x="45403" y="287660"/>
                    <a:pt x="45403" y="287660"/>
                    <a:pt x="181610" y="287660"/>
                  </a:cubicBezTo>
                  <a:cubicBezTo>
                    <a:pt x="193285" y="287660"/>
                    <a:pt x="202366" y="278608"/>
                    <a:pt x="202366" y="268262"/>
                  </a:cubicBezTo>
                  <a:cubicBezTo>
                    <a:pt x="202366" y="268262"/>
                    <a:pt x="202366" y="268262"/>
                    <a:pt x="202366" y="202307"/>
                  </a:cubicBezTo>
                  <a:cubicBezTo>
                    <a:pt x="202366" y="202307"/>
                    <a:pt x="202366" y="201014"/>
                    <a:pt x="203663" y="201014"/>
                  </a:cubicBezTo>
                  <a:cubicBezTo>
                    <a:pt x="203663" y="199720"/>
                    <a:pt x="204960" y="199720"/>
                    <a:pt x="206258" y="198427"/>
                  </a:cubicBezTo>
                  <a:cubicBezTo>
                    <a:pt x="206258" y="198427"/>
                    <a:pt x="206258" y="198427"/>
                    <a:pt x="227013" y="175149"/>
                  </a:cubicBezTo>
                  <a:cubicBezTo>
                    <a:pt x="227013" y="175149"/>
                    <a:pt x="227013" y="175149"/>
                    <a:pt x="227013" y="287660"/>
                  </a:cubicBezTo>
                  <a:cubicBezTo>
                    <a:pt x="227013" y="301886"/>
                    <a:pt x="215338" y="313525"/>
                    <a:pt x="201069" y="313525"/>
                  </a:cubicBezTo>
                  <a:cubicBezTo>
                    <a:pt x="201069" y="313525"/>
                    <a:pt x="201069" y="313525"/>
                    <a:pt x="25944" y="313525"/>
                  </a:cubicBezTo>
                  <a:cubicBezTo>
                    <a:pt x="11675" y="313525"/>
                    <a:pt x="0" y="301886"/>
                    <a:pt x="0" y="287660"/>
                  </a:cubicBezTo>
                  <a:cubicBezTo>
                    <a:pt x="0" y="287660"/>
                    <a:pt x="0" y="287660"/>
                    <a:pt x="0" y="72983"/>
                  </a:cubicBezTo>
                  <a:cubicBezTo>
                    <a:pt x="0" y="60051"/>
                    <a:pt x="10378" y="48412"/>
                    <a:pt x="24647" y="48412"/>
                  </a:cubicBezTo>
                  <a:close/>
                  <a:moveTo>
                    <a:pt x="242888" y="42062"/>
                  </a:moveTo>
                  <a:lnTo>
                    <a:pt x="285751" y="81750"/>
                  </a:lnTo>
                  <a:lnTo>
                    <a:pt x="279401" y="89687"/>
                  </a:lnTo>
                  <a:lnTo>
                    <a:pt x="200026" y="178587"/>
                  </a:lnTo>
                  <a:lnTo>
                    <a:pt x="193676" y="184937"/>
                  </a:lnTo>
                  <a:lnTo>
                    <a:pt x="150813" y="146837"/>
                  </a:lnTo>
                  <a:lnTo>
                    <a:pt x="155576" y="138899"/>
                  </a:lnTo>
                  <a:lnTo>
                    <a:pt x="236538" y="48412"/>
                  </a:lnTo>
                  <a:close/>
                  <a:moveTo>
                    <a:pt x="257175" y="26187"/>
                  </a:moveTo>
                  <a:lnTo>
                    <a:pt x="301625" y="64287"/>
                  </a:lnTo>
                  <a:lnTo>
                    <a:pt x="295275" y="72225"/>
                  </a:lnTo>
                  <a:lnTo>
                    <a:pt x="290513" y="75400"/>
                  </a:lnTo>
                  <a:lnTo>
                    <a:pt x="247650" y="37300"/>
                  </a:lnTo>
                  <a:lnTo>
                    <a:pt x="250825" y="34125"/>
                  </a:lnTo>
                  <a:close/>
                  <a:moveTo>
                    <a:pt x="285750" y="11899"/>
                  </a:moveTo>
                  <a:lnTo>
                    <a:pt x="279400" y="19837"/>
                  </a:lnTo>
                  <a:lnTo>
                    <a:pt x="304800" y="43649"/>
                  </a:lnTo>
                  <a:lnTo>
                    <a:pt x="312738" y="35712"/>
                  </a:lnTo>
                  <a:close/>
                  <a:moveTo>
                    <a:pt x="285265" y="516"/>
                  </a:moveTo>
                  <a:cubicBezTo>
                    <a:pt x="289152" y="-801"/>
                    <a:pt x="291744" y="516"/>
                    <a:pt x="294336" y="3151"/>
                  </a:cubicBezTo>
                  <a:cubicBezTo>
                    <a:pt x="294336" y="3151"/>
                    <a:pt x="294336" y="3151"/>
                    <a:pt x="318958" y="25545"/>
                  </a:cubicBezTo>
                  <a:cubicBezTo>
                    <a:pt x="324142" y="30814"/>
                    <a:pt x="325438" y="38718"/>
                    <a:pt x="320254" y="43987"/>
                  </a:cubicBezTo>
                  <a:cubicBezTo>
                    <a:pt x="320254" y="43987"/>
                    <a:pt x="320254" y="43987"/>
                    <a:pt x="305999" y="61112"/>
                  </a:cubicBezTo>
                  <a:cubicBezTo>
                    <a:pt x="305999" y="61112"/>
                    <a:pt x="305999" y="61112"/>
                    <a:pt x="261938" y="20276"/>
                  </a:cubicBezTo>
                  <a:cubicBezTo>
                    <a:pt x="261938" y="20276"/>
                    <a:pt x="261938" y="20276"/>
                    <a:pt x="276193" y="4468"/>
                  </a:cubicBezTo>
                  <a:cubicBezTo>
                    <a:pt x="278785" y="1834"/>
                    <a:pt x="281377" y="516"/>
                    <a:pt x="285265" y="516"/>
                  </a:cubicBezTo>
                  <a:close/>
                </a:path>
              </a:pathLst>
            </a:cu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Tree>
    <p:extLst>
      <p:ext uri="{BB962C8B-B14F-4D97-AF65-F5344CB8AC3E}">
        <p14:creationId xmlns:p14="http://schemas.microsoft.com/office/powerpoint/2010/main" val="3638111602"/>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anim calcmode="lin" valueType="num">
                                      <p:cBhvr>
                                        <p:cTn id="19" dur="1000" fill="hold"/>
                                        <p:tgtEl>
                                          <p:spTgt spid="5"/>
                                        </p:tgtEl>
                                        <p:attrNameLst>
                                          <p:attrName>ppt_x</p:attrName>
                                        </p:attrNameLst>
                                      </p:cBhvr>
                                      <p:tavLst>
                                        <p:tav tm="0">
                                          <p:val>
                                            <p:strVal val="#ppt_x"/>
                                          </p:val>
                                        </p:tav>
                                        <p:tav tm="100000">
                                          <p:val>
                                            <p:strVal val="#ppt_x"/>
                                          </p:val>
                                        </p:tav>
                                      </p:tavLst>
                                    </p:anim>
                                    <p:anim calcmode="lin" valueType="num">
                                      <p:cBhvr>
                                        <p:cTn id="20" dur="1000" fill="hold"/>
                                        <p:tgtEl>
                                          <p:spTgt spid="5"/>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0"/>
                                        <p:tgtEl>
                                          <p:spTgt spid="20"/>
                                        </p:tgtEl>
                                      </p:cBhvr>
                                    </p:animEffect>
                                    <p:anim calcmode="lin" valueType="num">
                                      <p:cBhvr>
                                        <p:cTn id="24" dur="1000" fill="hold"/>
                                        <p:tgtEl>
                                          <p:spTgt spid="20"/>
                                        </p:tgtEl>
                                        <p:attrNameLst>
                                          <p:attrName>ppt_x</p:attrName>
                                        </p:attrNameLst>
                                      </p:cBhvr>
                                      <p:tavLst>
                                        <p:tav tm="0">
                                          <p:val>
                                            <p:strVal val="#ppt_x"/>
                                          </p:val>
                                        </p:tav>
                                        <p:tav tm="100000">
                                          <p:val>
                                            <p:strVal val="#ppt_x"/>
                                          </p:val>
                                        </p:tav>
                                      </p:tavLst>
                                    </p:anim>
                                    <p:anim calcmode="lin" valueType="num">
                                      <p:cBhvr>
                                        <p:cTn id="25" dur="1000" fill="hold"/>
                                        <p:tgtEl>
                                          <p:spTgt spid="20"/>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9" name="矩形 8"/>
          <p:cNvSpPr/>
          <p:nvPr/>
        </p:nvSpPr>
        <p:spPr>
          <a:xfrm>
            <a:off x="3406116" y="1693076"/>
            <a:ext cx="2756649" cy="2185981"/>
          </a:xfrm>
          <a:prstGeom prst="rect">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6162765" y="1693076"/>
            <a:ext cx="2756649" cy="2185981"/>
          </a:xfrm>
          <a:prstGeom prst="rect">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nvSpPr>
        <p:spPr>
          <a:xfrm>
            <a:off x="3406116" y="3879057"/>
            <a:ext cx="2756649" cy="2185981"/>
          </a:xfrm>
          <a:prstGeom prst="rect">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6162765" y="3879057"/>
            <a:ext cx="2756649" cy="2185981"/>
          </a:xfrm>
          <a:prstGeom prst="rect">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占位符 7"/>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p:pic>
      <p:pic>
        <p:nvPicPr>
          <p:cNvPr id="15" name="图片占位符 14"/>
          <p:cNvPicPr>
            <a:picLocks noGrp="1" noChangeAspect="1"/>
          </p:cNvPicPr>
          <p:nvPr>
            <p:ph type="pic" sz="quarter" idx="11"/>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22" name="组合 21"/>
          <p:cNvGrpSpPr/>
          <p:nvPr/>
        </p:nvGrpSpPr>
        <p:grpSpPr>
          <a:xfrm>
            <a:off x="3670227" y="2245747"/>
            <a:ext cx="2228426" cy="1071063"/>
            <a:chOff x="1678602" y="4679146"/>
            <a:chExt cx="2228426" cy="1071063"/>
          </a:xfrm>
        </p:grpSpPr>
        <p:sp>
          <p:nvSpPr>
            <p:cNvPr id="23" name="矩形 22"/>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bg1"/>
                  </a:solidFill>
                </a:rPr>
                <a:t>用户可以在投影仪或者计算机上进行演示</a:t>
              </a:r>
            </a:p>
          </p:txBody>
        </p:sp>
        <p:sp>
          <p:nvSpPr>
            <p:cNvPr id="24" name="矩形 23"/>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chemeClr val="bg1"/>
                  </a:solidFill>
                </a:rPr>
                <a:t>内容添加</a:t>
              </a:r>
            </a:p>
          </p:txBody>
        </p:sp>
      </p:grpSp>
      <p:grpSp>
        <p:nvGrpSpPr>
          <p:cNvPr id="25" name="组合 24"/>
          <p:cNvGrpSpPr/>
          <p:nvPr/>
        </p:nvGrpSpPr>
        <p:grpSpPr>
          <a:xfrm>
            <a:off x="6426876" y="2245747"/>
            <a:ext cx="2228426" cy="1071063"/>
            <a:chOff x="1678602" y="4679146"/>
            <a:chExt cx="2228426" cy="1071063"/>
          </a:xfrm>
        </p:grpSpPr>
        <p:sp>
          <p:nvSpPr>
            <p:cNvPr id="26" name="矩形 25"/>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bg1"/>
                  </a:solidFill>
                </a:rPr>
                <a:t>用户可以在投影仪或者计算机上进行演示</a:t>
              </a:r>
            </a:p>
          </p:txBody>
        </p:sp>
        <p:sp>
          <p:nvSpPr>
            <p:cNvPr id="27" name="矩形 26"/>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chemeClr val="bg1"/>
                  </a:solidFill>
                </a:rPr>
                <a:t>内容添加</a:t>
              </a:r>
            </a:p>
          </p:txBody>
        </p:sp>
      </p:grpSp>
      <p:grpSp>
        <p:nvGrpSpPr>
          <p:cNvPr id="28" name="组合 27"/>
          <p:cNvGrpSpPr/>
          <p:nvPr/>
        </p:nvGrpSpPr>
        <p:grpSpPr>
          <a:xfrm>
            <a:off x="3670227" y="4436516"/>
            <a:ext cx="2228426" cy="1071063"/>
            <a:chOff x="1678602" y="4679146"/>
            <a:chExt cx="2228426" cy="1071063"/>
          </a:xfrm>
        </p:grpSpPr>
        <p:sp>
          <p:nvSpPr>
            <p:cNvPr id="29" name="矩形 28"/>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bg1"/>
                  </a:solidFill>
                </a:rPr>
                <a:t>用户可以在投影仪或者计算机上进行演示</a:t>
              </a:r>
            </a:p>
          </p:txBody>
        </p:sp>
        <p:sp>
          <p:nvSpPr>
            <p:cNvPr id="30" name="矩形 29"/>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chemeClr val="bg1"/>
                  </a:solidFill>
                </a:rPr>
                <a:t>内容添加</a:t>
              </a:r>
            </a:p>
          </p:txBody>
        </p:sp>
      </p:grpSp>
      <p:grpSp>
        <p:nvGrpSpPr>
          <p:cNvPr id="31" name="组合 30"/>
          <p:cNvGrpSpPr/>
          <p:nvPr/>
        </p:nvGrpSpPr>
        <p:grpSpPr>
          <a:xfrm>
            <a:off x="6426876" y="4436516"/>
            <a:ext cx="2228426" cy="1071063"/>
            <a:chOff x="1678602" y="4679146"/>
            <a:chExt cx="2228426" cy="1071063"/>
          </a:xfrm>
        </p:grpSpPr>
        <p:sp>
          <p:nvSpPr>
            <p:cNvPr id="32" name="矩形 31"/>
            <p:cNvSpPr/>
            <p:nvPr/>
          </p:nvSpPr>
          <p:spPr>
            <a:xfrm>
              <a:off x="1678602" y="5140811"/>
              <a:ext cx="2228426" cy="609398"/>
            </a:xfrm>
            <a:prstGeom prst="rect">
              <a:avLst/>
            </a:prstGeom>
          </p:spPr>
          <p:txBody>
            <a:bodyPr wrap="square">
              <a:spAutoFit/>
            </a:bodyPr>
            <a:lstStyle/>
            <a:p>
              <a:pPr algn="ctr">
                <a:lnSpc>
                  <a:spcPct val="120000"/>
                </a:lnSpc>
              </a:pPr>
              <a:r>
                <a:rPr lang="zh-CN" altLang="en-US" sz="1400" dirty="0">
                  <a:solidFill>
                    <a:schemeClr val="bg1"/>
                  </a:solidFill>
                </a:rPr>
                <a:t>用户可以在投影仪或者计算机上进行演示</a:t>
              </a:r>
            </a:p>
          </p:txBody>
        </p:sp>
        <p:sp>
          <p:nvSpPr>
            <p:cNvPr id="33" name="矩形 32"/>
            <p:cNvSpPr/>
            <p:nvPr/>
          </p:nvSpPr>
          <p:spPr>
            <a:xfrm>
              <a:off x="1678602" y="4679146"/>
              <a:ext cx="2228426" cy="429861"/>
            </a:xfrm>
            <a:prstGeom prst="rect">
              <a:avLst/>
            </a:prstGeom>
          </p:spPr>
          <p:txBody>
            <a:bodyPr wrap="square">
              <a:spAutoFit/>
            </a:bodyPr>
            <a:lstStyle/>
            <a:p>
              <a:pPr algn="ctr">
                <a:lnSpc>
                  <a:spcPct val="120000"/>
                </a:lnSpc>
              </a:pPr>
              <a:r>
                <a:rPr lang="zh-CN" altLang="en-US" sz="2000" b="1" dirty="0">
                  <a:solidFill>
                    <a:schemeClr val="bg1"/>
                  </a:solidFill>
                </a:rPr>
                <a:t>内容添加</a:t>
              </a:r>
            </a:p>
          </p:txBody>
        </p:sp>
      </p:grpSp>
    </p:spTree>
    <p:extLst>
      <p:ext uri="{BB962C8B-B14F-4D97-AF65-F5344CB8AC3E}">
        <p14:creationId xmlns:p14="http://schemas.microsoft.com/office/powerpoint/2010/main" val="3957490312"/>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par>
                                <p:cTn id="25" presetID="53" presetClass="entr" presetSubtype="16"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500" fill="hold"/>
                                        <p:tgtEl>
                                          <p:spTgt spid="25"/>
                                        </p:tgtEl>
                                        <p:attrNameLst>
                                          <p:attrName>ppt_w</p:attrName>
                                        </p:attrNameLst>
                                      </p:cBhvr>
                                      <p:tavLst>
                                        <p:tav tm="0">
                                          <p:val>
                                            <p:fltVal val="0"/>
                                          </p:val>
                                        </p:tav>
                                        <p:tav tm="100000">
                                          <p:val>
                                            <p:strVal val="#ppt_w"/>
                                          </p:val>
                                        </p:tav>
                                      </p:tavLst>
                                    </p:anim>
                                    <p:anim calcmode="lin" valueType="num">
                                      <p:cBhvr>
                                        <p:cTn id="33" dur="500" fill="hold"/>
                                        <p:tgtEl>
                                          <p:spTgt spid="25"/>
                                        </p:tgtEl>
                                        <p:attrNameLst>
                                          <p:attrName>ppt_h</p:attrName>
                                        </p:attrNameLst>
                                      </p:cBhvr>
                                      <p:tavLst>
                                        <p:tav tm="0">
                                          <p:val>
                                            <p:fltVal val="0"/>
                                          </p:val>
                                        </p:tav>
                                        <p:tav tm="100000">
                                          <p:val>
                                            <p:strVal val="#ppt_h"/>
                                          </p:val>
                                        </p:tav>
                                      </p:tavLst>
                                    </p:anim>
                                    <p:animEffect transition="in" filter="fade">
                                      <p:cBhvr>
                                        <p:cTn id="34" dur="500"/>
                                        <p:tgtEl>
                                          <p:spTgt spid="25"/>
                                        </p:tgtEl>
                                      </p:cBhvr>
                                    </p:animEffect>
                                  </p:childTnLst>
                                </p:cTn>
                              </p:par>
                              <p:par>
                                <p:cTn id="35" presetID="53" presetClass="entr" presetSubtype="16"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Effect transition="in" filter="fade">
                                      <p:cBhvr>
                                        <p:cTn id="39" dur="500"/>
                                        <p:tgtEl>
                                          <p:spTgt spid="28"/>
                                        </p:tgtEl>
                                      </p:cBhvr>
                                    </p:animEffect>
                                  </p:childTnLst>
                                </p:cTn>
                              </p:par>
                              <p:par>
                                <p:cTn id="40" presetID="53" presetClass="entr" presetSubtype="16" fill="hold"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500"/>
                            </p:stCondLst>
                            <p:childTnLst>
                              <p:par>
                                <p:cTn id="46" presetID="2" presetClass="entr" presetSubtype="8" fill="hold" nodeType="after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additive="base">
                                        <p:cTn id="48" dur="500" fill="hold"/>
                                        <p:tgtEl>
                                          <p:spTgt spid="8"/>
                                        </p:tgtEl>
                                        <p:attrNameLst>
                                          <p:attrName>ppt_x</p:attrName>
                                        </p:attrNameLst>
                                      </p:cBhvr>
                                      <p:tavLst>
                                        <p:tav tm="0">
                                          <p:val>
                                            <p:strVal val="0-#ppt_w/2"/>
                                          </p:val>
                                        </p:tav>
                                        <p:tav tm="100000">
                                          <p:val>
                                            <p:strVal val="#ppt_x"/>
                                          </p:val>
                                        </p:tav>
                                      </p:tavLst>
                                    </p:anim>
                                    <p:anim calcmode="lin" valueType="num">
                                      <p:cBhvr additive="base">
                                        <p:cTn id="49" dur="500" fill="hold"/>
                                        <p:tgtEl>
                                          <p:spTgt spid="8"/>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500" fill="hold"/>
                                        <p:tgtEl>
                                          <p:spTgt spid="15"/>
                                        </p:tgtEl>
                                        <p:attrNameLst>
                                          <p:attrName>ppt_x</p:attrName>
                                        </p:attrNameLst>
                                      </p:cBhvr>
                                      <p:tavLst>
                                        <p:tav tm="0">
                                          <p:val>
                                            <p:strVal val="1+#ppt_w/2"/>
                                          </p:val>
                                        </p:tav>
                                        <p:tav tm="100000">
                                          <p:val>
                                            <p:strVal val="#ppt_x"/>
                                          </p:val>
                                        </p:tav>
                                      </p:tavLst>
                                    </p:anim>
                                    <p:anim calcmode="lin" valueType="num">
                                      <p:cBhvr additive="base">
                                        <p:cTn id="5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3" grpId="0" animBg="1"/>
      <p:bldP spid="1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组合 43"/>
          <p:cNvGrpSpPr/>
          <p:nvPr/>
        </p:nvGrpSpPr>
        <p:grpSpPr>
          <a:xfrm>
            <a:off x="1633076" y="1981200"/>
            <a:ext cx="3014173" cy="24511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 name="文本框 3"/>
          <p:cNvSpPr txBox="1"/>
          <p:nvPr/>
        </p:nvSpPr>
        <p:spPr>
          <a:xfrm>
            <a:off x="2570010" y="2840522"/>
            <a:ext cx="954107"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a:ln>
                  <a:noFill/>
                </a:ln>
                <a:solidFill>
                  <a:srgbClr val="FFFFFF"/>
                </a:solidFill>
                <a:effectLst/>
                <a:uLnTx/>
                <a:uFillTx/>
                <a:latin typeface="Arial"/>
                <a:ea typeface="微软雅黑"/>
                <a:cs typeface="+mn-cs"/>
              </a:rPr>
              <a:t>04</a:t>
            </a:r>
            <a:endParaRPr kumimoji="0" lang="zh-CN" altLang="en-US" sz="5400" b="1" i="0" u="none" strike="noStrike" kern="1200" cap="none" spc="0" normalizeH="0" baseline="0" noProof="0" dirty="0">
              <a:ln>
                <a:noFill/>
              </a:ln>
              <a:solidFill>
                <a:srgbClr val="FFFFFF"/>
              </a:solidFill>
              <a:effectLst/>
              <a:uLnTx/>
              <a:uFillTx/>
              <a:latin typeface="Arial"/>
              <a:ea typeface="微软雅黑"/>
              <a:cs typeface="+mn-cs"/>
            </a:endParaRPr>
          </a:p>
        </p:txBody>
      </p:sp>
      <p:sp>
        <p:nvSpPr>
          <p:cNvPr id="8" name="文本框 7"/>
          <p:cNvSpPr txBox="1"/>
          <p:nvPr/>
        </p:nvSpPr>
        <p:spPr>
          <a:xfrm>
            <a:off x="5196139" y="2211215"/>
            <a:ext cx="460826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38" name="矩形 37"/>
          <p:cNvSpPr/>
          <p:nvPr/>
        </p:nvSpPr>
        <p:spPr>
          <a:xfrm>
            <a:off x="5196138" y="2861121"/>
            <a:ext cx="594176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55" name="文本框 54"/>
          <p:cNvSpPr txBox="1"/>
          <p:nvPr/>
        </p:nvSpPr>
        <p:spPr>
          <a:xfrm>
            <a:off x="52977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6" name="文本框 55"/>
          <p:cNvSpPr txBox="1"/>
          <p:nvPr/>
        </p:nvSpPr>
        <p:spPr>
          <a:xfrm>
            <a:off x="52977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7" name="文本框 56"/>
          <p:cNvSpPr txBox="1"/>
          <p:nvPr/>
        </p:nvSpPr>
        <p:spPr>
          <a:xfrm>
            <a:off x="77869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60" name="文本框 59"/>
          <p:cNvSpPr txBox="1"/>
          <p:nvPr/>
        </p:nvSpPr>
        <p:spPr>
          <a:xfrm>
            <a:off x="77869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Tree>
    <p:extLst>
      <p:ext uri="{BB962C8B-B14F-4D97-AF65-F5344CB8AC3E}">
        <p14:creationId xmlns:p14="http://schemas.microsoft.com/office/powerpoint/2010/main" val="3332616679"/>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4" name="组合 43"/>
          <p:cNvGrpSpPr/>
          <p:nvPr/>
        </p:nvGrpSpPr>
        <p:grpSpPr>
          <a:xfrm>
            <a:off x="1633076" y="1981200"/>
            <a:ext cx="3014173" cy="24511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 name="文本框 3"/>
          <p:cNvSpPr txBox="1"/>
          <p:nvPr/>
        </p:nvSpPr>
        <p:spPr>
          <a:xfrm>
            <a:off x="2441769" y="2954822"/>
            <a:ext cx="1210589" cy="707886"/>
          </a:xfrm>
          <a:prstGeom prst="rect">
            <a:avLst/>
          </a:prstGeom>
          <a:noFill/>
        </p:spPr>
        <p:txBody>
          <a:bodyPr wrap="none" rtlCol="0">
            <a:spAutoFit/>
          </a:bodyPr>
          <a:lstStyle/>
          <a:p>
            <a:pPr algn="ctr"/>
            <a:r>
              <a:rPr lang="zh-CN" altLang="en-US" sz="4000" b="1" dirty="0">
                <a:solidFill>
                  <a:schemeClr val="bg1"/>
                </a:solidFill>
              </a:rPr>
              <a:t>目录</a:t>
            </a:r>
          </a:p>
        </p:txBody>
      </p:sp>
      <p:grpSp>
        <p:nvGrpSpPr>
          <p:cNvPr id="10" name="组合 9"/>
          <p:cNvGrpSpPr/>
          <p:nvPr/>
        </p:nvGrpSpPr>
        <p:grpSpPr>
          <a:xfrm>
            <a:off x="6133971" y="1132103"/>
            <a:ext cx="4891772" cy="739884"/>
            <a:chOff x="6133971" y="1132103"/>
            <a:chExt cx="4891772" cy="739884"/>
          </a:xfrm>
        </p:grpSpPr>
        <p:grpSp>
          <p:nvGrpSpPr>
            <p:cNvPr id="6" name="组合 5"/>
            <p:cNvGrpSpPr/>
            <p:nvPr/>
          </p:nvGrpSpPr>
          <p:grpSpPr>
            <a:xfrm>
              <a:off x="6133971" y="1157651"/>
              <a:ext cx="778872" cy="633372"/>
              <a:chOff x="5895549" y="1369376"/>
              <a:chExt cx="1224424" cy="995691"/>
            </a:xfrm>
          </p:grpSpPr>
          <p:grpSp>
            <p:nvGrpSpPr>
              <p:cNvPr id="28" name="组合 27"/>
              <p:cNvGrpSpPr/>
              <p:nvPr/>
            </p:nvGrpSpPr>
            <p:grpSpPr>
              <a:xfrm>
                <a:off x="5895549" y="1369376"/>
                <a:ext cx="1224424" cy="995691"/>
                <a:chOff x="1123950" y="1456568"/>
                <a:chExt cx="5015969" cy="4078945"/>
              </a:xfrm>
            </p:grpSpPr>
            <p:sp>
              <p:nvSpPr>
                <p:cNvPr id="29" name="任意多边形: 形状 28"/>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30" name="任意多边形: 形状 29"/>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31" name="任意多边形: 形状 30"/>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2" name="任意多边形: 形状 31"/>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3" name="椭圆 32"/>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34" name="椭圆 33"/>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35" name="文本框 34"/>
              <p:cNvSpPr txBox="1"/>
              <p:nvPr/>
            </p:nvSpPr>
            <p:spPr>
              <a:xfrm>
                <a:off x="6170290" y="1661205"/>
                <a:ext cx="693503" cy="580608"/>
              </a:xfrm>
              <a:prstGeom prst="rect">
                <a:avLst/>
              </a:prstGeom>
              <a:noFill/>
            </p:spPr>
            <p:txBody>
              <a:bodyPr wrap="none" rtlCol="0">
                <a:spAutoFit/>
              </a:bodyPr>
              <a:lstStyle/>
              <a:p>
                <a:pPr algn="ctr"/>
                <a:r>
                  <a:rPr lang="en-US" altLang="zh-CN" b="1" dirty="0">
                    <a:solidFill>
                      <a:schemeClr val="bg1"/>
                    </a:solidFill>
                  </a:rPr>
                  <a:t>01</a:t>
                </a:r>
                <a:endParaRPr lang="zh-CN" altLang="en-US" b="1" dirty="0">
                  <a:solidFill>
                    <a:schemeClr val="bg1"/>
                  </a:solidFill>
                </a:endParaRPr>
              </a:p>
            </p:txBody>
          </p:sp>
        </p:grpSp>
        <p:sp>
          <p:nvSpPr>
            <p:cNvPr id="8" name="文本框 7"/>
            <p:cNvSpPr txBox="1"/>
            <p:nvPr/>
          </p:nvSpPr>
          <p:spPr>
            <a:xfrm>
              <a:off x="7111349" y="1132103"/>
              <a:ext cx="2646878" cy="461665"/>
            </a:xfrm>
            <a:prstGeom prst="rect">
              <a:avLst/>
            </a:prstGeom>
            <a:noFill/>
          </p:spPr>
          <p:txBody>
            <a:bodyPr wrap="none" rtlCol="0">
              <a:spAutoFit/>
            </a:bodyPr>
            <a:lstStyle/>
            <a:p>
              <a:r>
                <a:rPr lang="zh-CN" altLang="en-US" sz="2400" b="1" dirty="0">
                  <a:solidFill>
                    <a:srgbClr val="53585F"/>
                  </a:solidFill>
                </a:rPr>
                <a:t>标题文字添加此处</a:t>
              </a:r>
            </a:p>
          </p:txBody>
        </p:sp>
        <p:sp>
          <p:nvSpPr>
            <p:cNvPr id="38" name="矩形 37"/>
            <p:cNvSpPr/>
            <p:nvPr/>
          </p:nvSpPr>
          <p:spPr>
            <a:xfrm>
              <a:off x="7111349" y="1594988"/>
              <a:ext cx="3914394"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rPr>
                <a:t>ADD YOUR TEXT HERE ADD YOUR TEXT</a:t>
              </a:r>
              <a:endParaRPr kumimoji="0" lang="zh-CN" altLang="en-US"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endParaRPr>
            </a:p>
          </p:txBody>
        </p:sp>
      </p:grpSp>
      <p:grpSp>
        <p:nvGrpSpPr>
          <p:cNvPr id="11" name="组合 10"/>
          <p:cNvGrpSpPr/>
          <p:nvPr/>
        </p:nvGrpSpPr>
        <p:grpSpPr>
          <a:xfrm>
            <a:off x="6133971" y="2448562"/>
            <a:ext cx="4891772" cy="739884"/>
            <a:chOff x="6133971" y="2448562"/>
            <a:chExt cx="4891772" cy="739884"/>
          </a:xfrm>
        </p:grpSpPr>
        <p:grpSp>
          <p:nvGrpSpPr>
            <p:cNvPr id="43" name="组合 42"/>
            <p:cNvGrpSpPr/>
            <p:nvPr/>
          </p:nvGrpSpPr>
          <p:grpSpPr>
            <a:xfrm>
              <a:off x="6133971" y="2474110"/>
              <a:ext cx="778872" cy="633372"/>
              <a:chOff x="5895549" y="1369376"/>
              <a:chExt cx="1224424" cy="995691"/>
            </a:xfrm>
          </p:grpSpPr>
          <p:grpSp>
            <p:nvGrpSpPr>
              <p:cNvPr id="50" name="组合 49"/>
              <p:cNvGrpSpPr/>
              <p:nvPr/>
            </p:nvGrpSpPr>
            <p:grpSpPr>
              <a:xfrm>
                <a:off x="5895549" y="1369376"/>
                <a:ext cx="1224424" cy="995691"/>
                <a:chOff x="1123950" y="1456568"/>
                <a:chExt cx="5015969" cy="4078945"/>
              </a:xfrm>
            </p:grpSpPr>
            <p:sp>
              <p:nvSpPr>
                <p:cNvPr id="58" name="任意多边形: 形状 57"/>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59" name="任意多边形: 形状 58"/>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62" name="任意多边形: 形状 61"/>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67" name="任意多边形: 形状 66"/>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0" name="椭圆 69"/>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71" name="椭圆 70"/>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54" name="文本框 53"/>
              <p:cNvSpPr txBox="1"/>
              <p:nvPr/>
            </p:nvSpPr>
            <p:spPr>
              <a:xfrm>
                <a:off x="6170290" y="1661205"/>
                <a:ext cx="693504" cy="580608"/>
              </a:xfrm>
              <a:prstGeom prst="rect">
                <a:avLst/>
              </a:prstGeom>
              <a:noFill/>
            </p:spPr>
            <p:txBody>
              <a:bodyPr wrap="none" rtlCol="0">
                <a:spAutoFit/>
              </a:bodyPr>
              <a:lstStyle/>
              <a:p>
                <a:pPr algn="ctr"/>
                <a:r>
                  <a:rPr lang="en-US" altLang="zh-CN" b="1" dirty="0">
                    <a:solidFill>
                      <a:schemeClr val="bg1"/>
                    </a:solidFill>
                  </a:rPr>
                  <a:t>02</a:t>
                </a:r>
                <a:endParaRPr lang="zh-CN" altLang="en-US" b="1" dirty="0">
                  <a:solidFill>
                    <a:schemeClr val="bg1"/>
                  </a:solidFill>
                </a:endParaRPr>
              </a:p>
            </p:txBody>
          </p:sp>
        </p:grpSp>
        <p:sp>
          <p:nvSpPr>
            <p:cNvPr id="47" name="文本框 46"/>
            <p:cNvSpPr txBox="1"/>
            <p:nvPr/>
          </p:nvSpPr>
          <p:spPr>
            <a:xfrm>
              <a:off x="7111349" y="2448562"/>
              <a:ext cx="2646878" cy="461665"/>
            </a:xfrm>
            <a:prstGeom prst="rect">
              <a:avLst/>
            </a:prstGeom>
            <a:noFill/>
          </p:spPr>
          <p:txBody>
            <a:bodyPr wrap="none" rtlCol="0">
              <a:spAutoFit/>
            </a:bodyPr>
            <a:lstStyle/>
            <a:p>
              <a:r>
                <a:rPr lang="zh-CN" altLang="en-US" sz="2400" b="1" dirty="0">
                  <a:solidFill>
                    <a:srgbClr val="53585F"/>
                  </a:solidFill>
                </a:rPr>
                <a:t>标题文字添加此处</a:t>
              </a:r>
            </a:p>
          </p:txBody>
        </p:sp>
        <p:sp>
          <p:nvSpPr>
            <p:cNvPr id="49" name="矩形 48"/>
            <p:cNvSpPr/>
            <p:nvPr/>
          </p:nvSpPr>
          <p:spPr>
            <a:xfrm>
              <a:off x="7111349" y="2911447"/>
              <a:ext cx="3914394"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rPr>
                <a:t>ADD YOUR TEXT HERE ADD YOUR TEXT</a:t>
              </a:r>
              <a:endParaRPr kumimoji="0" lang="zh-CN" altLang="en-US"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endParaRPr>
            </a:p>
          </p:txBody>
        </p:sp>
      </p:grpSp>
      <p:grpSp>
        <p:nvGrpSpPr>
          <p:cNvPr id="13" name="组合 12"/>
          <p:cNvGrpSpPr/>
          <p:nvPr/>
        </p:nvGrpSpPr>
        <p:grpSpPr>
          <a:xfrm>
            <a:off x="6133971" y="3765021"/>
            <a:ext cx="4891772" cy="739884"/>
            <a:chOff x="6133971" y="3765021"/>
            <a:chExt cx="4891772" cy="739884"/>
          </a:xfrm>
        </p:grpSpPr>
        <p:grpSp>
          <p:nvGrpSpPr>
            <p:cNvPr id="73" name="组合 72"/>
            <p:cNvGrpSpPr/>
            <p:nvPr/>
          </p:nvGrpSpPr>
          <p:grpSpPr>
            <a:xfrm>
              <a:off x="6133971" y="3790569"/>
              <a:ext cx="778872" cy="633372"/>
              <a:chOff x="5895549" y="1369376"/>
              <a:chExt cx="1224424" cy="995691"/>
            </a:xfrm>
          </p:grpSpPr>
          <p:grpSp>
            <p:nvGrpSpPr>
              <p:cNvPr id="76" name="组合 75"/>
              <p:cNvGrpSpPr/>
              <p:nvPr/>
            </p:nvGrpSpPr>
            <p:grpSpPr>
              <a:xfrm>
                <a:off x="5895549" y="1369376"/>
                <a:ext cx="1224424" cy="995691"/>
                <a:chOff x="1123950" y="1456568"/>
                <a:chExt cx="5015969" cy="4078945"/>
              </a:xfrm>
            </p:grpSpPr>
            <p:sp>
              <p:nvSpPr>
                <p:cNvPr id="78" name="任意多边形: 形状 77"/>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79" name="任意多边形: 形状 78"/>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80" name="任意多边形: 形状 79"/>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1" name="任意多边形: 形状 80"/>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2" name="椭圆 8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83" name="椭圆 82"/>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77" name="文本框 76"/>
              <p:cNvSpPr txBox="1"/>
              <p:nvPr/>
            </p:nvSpPr>
            <p:spPr>
              <a:xfrm>
                <a:off x="6170290" y="1661205"/>
                <a:ext cx="693504" cy="580608"/>
              </a:xfrm>
              <a:prstGeom prst="rect">
                <a:avLst/>
              </a:prstGeom>
              <a:noFill/>
            </p:spPr>
            <p:txBody>
              <a:bodyPr wrap="none" rtlCol="0">
                <a:spAutoFit/>
              </a:bodyPr>
              <a:lstStyle/>
              <a:p>
                <a:pPr algn="ctr"/>
                <a:r>
                  <a:rPr lang="en-US" altLang="zh-CN" b="1" dirty="0">
                    <a:solidFill>
                      <a:schemeClr val="bg1"/>
                    </a:solidFill>
                  </a:rPr>
                  <a:t>03</a:t>
                </a:r>
                <a:endParaRPr lang="zh-CN" altLang="en-US" b="1" dirty="0">
                  <a:solidFill>
                    <a:schemeClr val="bg1"/>
                  </a:solidFill>
                </a:endParaRPr>
              </a:p>
            </p:txBody>
          </p:sp>
        </p:grpSp>
        <p:sp>
          <p:nvSpPr>
            <p:cNvPr id="74" name="文本框 73"/>
            <p:cNvSpPr txBox="1"/>
            <p:nvPr/>
          </p:nvSpPr>
          <p:spPr>
            <a:xfrm>
              <a:off x="7111349" y="3765021"/>
              <a:ext cx="2646878" cy="461665"/>
            </a:xfrm>
            <a:prstGeom prst="rect">
              <a:avLst/>
            </a:prstGeom>
            <a:noFill/>
          </p:spPr>
          <p:txBody>
            <a:bodyPr wrap="none" rtlCol="0">
              <a:spAutoFit/>
            </a:bodyPr>
            <a:lstStyle/>
            <a:p>
              <a:r>
                <a:rPr lang="zh-CN" altLang="en-US" sz="2400" b="1" dirty="0">
                  <a:solidFill>
                    <a:srgbClr val="53585F"/>
                  </a:solidFill>
                </a:rPr>
                <a:t>标题文字添加此处</a:t>
              </a:r>
            </a:p>
          </p:txBody>
        </p:sp>
        <p:sp>
          <p:nvSpPr>
            <p:cNvPr id="75" name="矩形 74"/>
            <p:cNvSpPr/>
            <p:nvPr/>
          </p:nvSpPr>
          <p:spPr>
            <a:xfrm>
              <a:off x="7111349" y="4227906"/>
              <a:ext cx="3914394"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rPr>
                <a:t>ADD YOUR TEXT HERE ADD YOUR TEXT</a:t>
              </a:r>
              <a:endParaRPr kumimoji="0" lang="zh-CN" altLang="en-US"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endParaRPr>
            </a:p>
          </p:txBody>
        </p:sp>
      </p:grpSp>
      <p:grpSp>
        <p:nvGrpSpPr>
          <p:cNvPr id="14" name="组合 13"/>
          <p:cNvGrpSpPr/>
          <p:nvPr/>
        </p:nvGrpSpPr>
        <p:grpSpPr>
          <a:xfrm>
            <a:off x="6133971" y="5081481"/>
            <a:ext cx="4891772" cy="739884"/>
            <a:chOff x="6133971" y="5081481"/>
            <a:chExt cx="4891772" cy="739884"/>
          </a:xfrm>
        </p:grpSpPr>
        <p:grpSp>
          <p:nvGrpSpPr>
            <p:cNvPr id="85" name="组合 84"/>
            <p:cNvGrpSpPr/>
            <p:nvPr/>
          </p:nvGrpSpPr>
          <p:grpSpPr>
            <a:xfrm>
              <a:off x="6133971" y="5107029"/>
              <a:ext cx="778872" cy="633372"/>
              <a:chOff x="5895549" y="1369376"/>
              <a:chExt cx="1224424" cy="995691"/>
            </a:xfrm>
          </p:grpSpPr>
          <p:grpSp>
            <p:nvGrpSpPr>
              <p:cNvPr id="88" name="组合 87"/>
              <p:cNvGrpSpPr/>
              <p:nvPr/>
            </p:nvGrpSpPr>
            <p:grpSpPr>
              <a:xfrm>
                <a:off x="5895549" y="1369376"/>
                <a:ext cx="1224424" cy="995691"/>
                <a:chOff x="1123950" y="1456568"/>
                <a:chExt cx="5015969" cy="4078945"/>
              </a:xfrm>
            </p:grpSpPr>
            <p:sp>
              <p:nvSpPr>
                <p:cNvPr id="90" name="任意多边形: 形状 89"/>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91" name="任意多边形: 形状 90"/>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92" name="任意多边形: 形状 91"/>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3" name="任意多边形: 形状 92"/>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4" name="椭圆 93"/>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sp>
              <p:nvSpPr>
                <p:cNvPr id="95" name="椭圆 9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89" name="文本框 88"/>
              <p:cNvSpPr txBox="1"/>
              <p:nvPr/>
            </p:nvSpPr>
            <p:spPr>
              <a:xfrm>
                <a:off x="6170290" y="1661205"/>
                <a:ext cx="693504" cy="580608"/>
              </a:xfrm>
              <a:prstGeom prst="rect">
                <a:avLst/>
              </a:prstGeom>
              <a:noFill/>
            </p:spPr>
            <p:txBody>
              <a:bodyPr wrap="none" rtlCol="0">
                <a:spAutoFit/>
              </a:bodyPr>
              <a:lstStyle/>
              <a:p>
                <a:pPr algn="ctr"/>
                <a:r>
                  <a:rPr lang="en-US" altLang="zh-CN" b="1" dirty="0">
                    <a:solidFill>
                      <a:schemeClr val="bg1"/>
                    </a:solidFill>
                  </a:rPr>
                  <a:t>04</a:t>
                </a:r>
                <a:endParaRPr lang="zh-CN" altLang="en-US" b="1" dirty="0">
                  <a:solidFill>
                    <a:schemeClr val="bg1"/>
                  </a:solidFill>
                </a:endParaRPr>
              </a:p>
            </p:txBody>
          </p:sp>
        </p:grpSp>
        <p:sp>
          <p:nvSpPr>
            <p:cNvPr id="86" name="文本框 85"/>
            <p:cNvSpPr txBox="1"/>
            <p:nvPr/>
          </p:nvSpPr>
          <p:spPr>
            <a:xfrm>
              <a:off x="7111349" y="5081481"/>
              <a:ext cx="2646878" cy="461665"/>
            </a:xfrm>
            <a:prstGeom prst="rect">
              <a:avLst/>
            </a:prstGeom>
            <a:noFill/>
          </p:spPr>
          <p:txBody>
            <a:bodyPr wrap="none" rtlCol="0">
              <a:spAutoFit/>
            </a:bodyPr>
            <a:lstStyle/>
            <a:p>
              <a:r>
                <a:rPr lang="zh-CN" altLang="en-US" sz="2400" b="1" dirty="0">
                  <a:solidFill>
                    <a:srgbClr val="53585F"/>
                  </a:solidFill>
                </a:rPr>
                <a:t>标题文字添加此处</a:t>
              </a:r>
            </a:p>
          </p:txBody>
        </p:sp>
        <p:sp>
          <p:nvSpPr>
            <p:cNvPr id="87" name="矩形 86"/>
            <p:cNvSpPr/>
            <p:nvPr/>
          </p:nvSpPr>
          <p:spPr>
            <a:xfrm>
              <a:off x="7111349" y="5544366"/>
              <a:ext cx="3914394"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rPr>
                <a:t>ADD YOUR TEXT HERE ADD YOUR TEXT</a:t>
              </a:r>
              <a:endParaRPr kumimoji="0" lang="zh-CN" altLang="en-US" sz="12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endParaRPr>
            </a:p>
          </p:txBody>
        </p:sp>
      </p:grpSp>
    </p:spTree>
    <p:extLst>
      <p:ext uri="{BB962C8B-B14F-4D97-AF65-F5344CB8AC3E}">
        <p14:creationId xmlns:p14="http://schemas.microsoft.com/office/powerpoint/2010/main" val="2956082071"/>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 presetClass="entr" presetSubtype="2" fill="hold" nodeType="afterEffect" p14:presetBounceEnd="54000">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14:bounceEnd="54000">
                                          <p:cBhvr additive="base">
                                            <p:cTn id="18" dur="1000" fill="hold"/>
                                            <p:tgtEl>
                                              <p:spTgt spid="10"/>
                                            </p:tgtEl>
                                            <p:attrNameLst>
                                              <p:attrName>ppt_x</p:attrName>
                                            </p:attrNameLst>
                                          </p:cBhvr>
                                          <p:tavLst>
                                            <p:tav tm="0">
                                              <p:val>
                                                <p:strVal val="1+#ppt_w/2"/>
                                              </p:val>
                                            </p:tav>
                                            <p:tav tm="100000">
                                              <p:val>
                                                <p:strVal val="#ppt_x"/>
                                              </p:val>
                                            </p:tav>
                                          </p:tavLst>
                                        </p:anim>
                                        <p:anim calcmode="lin" valueType="num" p14:bounceEnd="54000">
                                          <p:cBhvr additive="base">
                                            <p:cTn id="19" dur="10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14:presetBounceEnd="54000">
                                      <p:stCondLst>
                                        <p:cond delay="250"/>
                                      </p:stCondLst>
                                      <p:childTnLst>
                                        <p:set>
                                          <p:cBhvr>
                                            <p:cTn id="21" dur="1" fill="hold">
                                              <p:stCondLst>
                                                <p:cond delay="0"/>
                                              </p:stCondLst>
                                            </p:cTn>
                                            <p:tgtEl>
                                              <p:spTgt spid="11"/>
                                            </p:tgtEl>
                                            <p:attrNameLst>
                                              <p:attrName>style.visibility</p:attrName>
                                            </p:attrNameLst>
                                          </p:cBhvr>
                                          <p:to>
                                            <p:strVal val="visible"/>
                                          </p:to>
                                        </p:set>
                                        <p:anim calcmode="lin" valueType="num" p14:bounceEnd="54000">
                                          <p:cBhvr additive="base">
                                            <p:cTn id="22" dur="1000" fill="hold"/>
                                            <p:tgtEl>
                                              <p:spTgt spid="11"/>
                                            </p:tgtEl>
                                            <p:attrNameLst>
                                              <p:attrName>ppt_x</p:attrName>
                                            </p:attrNameLst>
                                          </p:cBhvr>
                                          <p:tavLst>
                                            <p:tav tm="0">
                                              <p:val>
                                                <p:strVal val="1+#ppt_w/2"/>
                                              </p:val>
                                            </p:tav>
                                            <p:tav tm="100000">
                                              <p:val>
                                                <p:strVal val="#ppt_x"/>
                                              </p:val>
                                            </p:tav>
                                          </p:tavLst>
                                        </p:anim>
                                        <p:anim calcmode="lin" valueType="num" p14:bounceEnd="54000">
                                          <p:cBhvr additive="base">
                                            <p:cTn id="23" dur="1000" fill="hold"/>
                                            <p:tgtEl>
                                              <p:spTgt spid="11"/>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14:presetBounceEnd="54000">
                                      <p:stCondLst>
                                        <p:cond delay="500"/>
                                      </p:stCondLst>
                                      <p:childTnLst>
                                        <p:set>
                                          <p:cBhvr>
                                            <p:cTn id="25" dur="1" fill="hold">
                                              <p:stCondLst>
                                                <p:cond delay="0"/>
                                              </p:stCondLst>
                                            </p:cTn>
                                            <p:tgtEl>
                                              <p:spTgt spid="13"/>
                                            </p:tgtEl>
                                            <p:attrNameLst>
                                              <p:attrName>style.visibility</p:attrName>
                                            </p:attrNameLst>
                                          </p:cBhvr>
                                          <p:to>
                                            <p:strVal val="visible"/>
                                          </p:to>
                                        </p:set>
                                        <p:anim calcmode="lin" valueType="num" p14:bounceEnd="54000">
                                          <p:cBhvr additive="base">
                                            <p:cTn id="26" dur="1000" fill="hold"/>
                                            <p:tgtEl>
                                              <p:spTgt spid="13"/>
                                            </p:tgtEl>
                                            <p:attrNameLst>
                                              <p:attrName>ppt_x</p:attrName>
                                            </p:attrNameLst>
                                          </p:cBhvr>
                                          <p:tavLst>
                                            <p:tav tm="0">
                                              <p:val>
                                                <p:strVal val="1+#ppt_w/2"/>
                                              </p:val>
                                            </p:tav>
                                            <p:tav tm="100000">
                                              <p:val>
                                                <p:strVal val="#ppt_x"/>
                                              </p:val>
                                            </p:tav>
                                          </p:tavLst>
                                        </p:anim>
                                        <p:anim calcmode="lin" valueType="num" p14:bounceEnd="54000">
                                          <p:cBhvr additive="base">
                                            <p:cTn id="27" dur="1000" fill="hold"/>
                                            <p:tgtEl>
                                              <p:spTgt spid="13"/>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14:presetBounceEnd="54000">
                                      <p:stCondLst>
                                        <p:cond delay="750"/>
                                      </p:stCondLst>
                                      <p:childTnLst>
                                        <p:set>
                                          <p:cBhvr>
                                            <p:cTn id="29" dur="1" fill="hold">
                                              <p:stCondLst>
                                                <p:cond delay="0"/>
                                              </p:stCondLst>
                                            </p:cTn>
                                            <p:tgtEl>
                                              <p:spTgt spid="14"/>
                                            </p:tgtEl>
                                            <p:attrNameLst>
                                              <p:attrName>style.visibility</p:attrName>
                                            </p:attrNameLst>
                                          </p:cBhvr>
                                          <p:to>
                                            <p:strVal val="visible"/>
                                          </p:to>
                                        </p:set>
                                        <p:anim calcmode="lin" valueType="num" p14:bounceEnd="54000">
                                          <p:cBhvr additive="base">
                                            <p:cTn id="30" dur="1000" fill="hold"/>
                                            <p:tgtEl>
                                              <p:spTgt spid="14"/>
                                            </p:tgtEl>
                                            <p:attrNameLst>
                                              <p:attrName>ppt_x</p:attrName>
                                            </p:attrNameLst>
                                          </p:cBhvr>
                                          <p:tavLst>
                                            <p:tav tm="0">
                                              <p:val>
                                                <p:strVal val="1+#ppt_w/2"/>
                                              </p:val>
                                            </p:tav>
                                            <p:tav tm="100000">
                                              <p:val>
                                                <p:strVal val="#ppt_x"/>
                                              </p:val>
                                            </p:tav>
                                          </p:tavLst>
                                        </p:anim>
                                        <p:anim calcmode="lin" valueType="num" p14:bounceEnd="54000">
                                          <p:cBhvr additive="base">
                                            <p:cTn id="31"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 presetClass="entr" presetSubtype="2"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1000" fill="hold"/>
                                            <p:tgtEl>
                                              <p:spTgt spid="10"/>
                                            </p:tgtEl>
                                            <p:attrNameLst>
                                              <p:attrName>ppt_x</p:attrName>
                                            </p:attrNameLst>
                                          </p:cBhvr>
                                          <p:tavLst>
                                            <p:tav tm="0">
                                              <p:val>
                                                <p:strVal val="1+#ppt_w/2"/>
                                              </p:val>
                                            </p:tav>
                                            <p:tav tm="100000">
                                              <p:val>
                                                <p:strVal val="#ppt_x"/>
                                              </p:val>
                                            </p:tav>
                                          </p:tavLst>
                                        </p:anim>
                                        <p:anim calcmode="lin" valueType="num">
                                          <p:cBhvr additive="base">
                                            <p:cTn id="19" dur="10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25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1000" fill="hold"/>
                                            <p:tgtEl>
                                              <p:spTgt spid="11"/>
                                            </p:tgtEl>
                                            <p:attrNameLst>
                                              <p:attrName>ppt_x</p:attrName>
                                            </p:attrNameLst>
                                          </p:cBhvr>
                                          <p:tavLst>
                                            <p:tav tm="0">
                                              <p:val>
                                                <p:strVal val="1+#ppt_w/2"/>
                                              </p:val>
                                            </p:tav>
                                            <p:tav tm="100000">
                                              <p:val>
                                                <p:strVal val="#ppt_x"/>
                                              </p:val>
                                            </p:tav>
                                          </p:tavLst>
                                        </p:anim>
                                        <p:anim calcmode="lin" valueType="num">
                                          <p:cBhvr additive="base">
                                            <p:cTn id="23" dur="1000" fill="hold"/>
                                            <p:tgtEl>
                                              <p:spTgt spid="11"/>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50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1000" fill="hold"/>
                                            <p:tgtEl>
                                              <p:spTgt spid="13"/>
                                            </p:tgtEl>
                                            <p:attrNameLst>
                                              <p:attrName>ppt_x</p:attrName>
                                            </p:attrNameLst>
                                          </p:cBhvr>
                                          <p:tavLst>
                                            <p:tav tm="0">
                                              <p:val>
                                                <p:strVal val="1+#ppt_w/2"/>
                                              </p:val>
                                            </p:tav>
                                            <p:tav tm="100000">
                                              <p:val>
                                                <p:strVal val="#ppt_x"/>
                                              </p:val>
                                            </p:tav>
                                          </p:tavLst>
                                        </p:anim>
                                        <p:anim calcmode="lin" valueType="num">
                                          <p:cBhvr additive="base">
                                            <p:cTn id="27" dur="1000" fill="hold"/>
                                            <p:tgtEl>
                                              <p:spTgt spid="13"/>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75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1000" fill="hold"/>
                                            <p:tgtEl>
                                              <p:spTgt spid="14"/>
                                            </p:tgtEl>
                                            <p:attrNameLst>
                                              <p:attrName>ppt_x</p:attrName>
                                            </p:attrNameLst>
                                          </p:cBhvr>
                                          <p:tavLst>
                                            <p:tav tm="0">
                                              <p:val>
                                                <p:strVal val="1+#ppt_w/2"/>
                                              </p:val>
                                            </p:tav>
                                            <p:tav tm="100000">
                                              <p:val>
                                                <p:strVal val="#ppt_x"/>
                                              </p:val>
                                            </p:tav>
                                          </p:tavLst>
                                        </p:anim>
                                        <p:anim calcmode="lin" valueType="num">
                                          <p:cBhvr additive="base">
                                            <p:cTn id="31"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7" name="组合 16"/>
          <p:cNvGrpSpPr/>
          <p:nvPr/>
        </p:nvGrpSpPr>
        <p:grpSpPr>
          <a:xfrm>
            <a:off x="776285" y="1590159"/>
            <a:ext cx="2629456" cy="2073590"/>
            <a:chOff x="457708" y="1670924"/>
            <a:chExt cx="2629456" cy="2073590"/>
          </a:xfrm>
        </p:grpSpPr>
        <p:sp>
          <p:nvSpPr>
            <p:cNvPr id="18" name="矩形 17"/>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9" name="矩形 18"/>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20" name="组合 19"/>
          <p:cNvGrpSpPr/>
          <p:nvPr/>
        </p:nvGrpSpPr>
        <p:grpSpPr>
          <a:xfrm>
            <a:off x="4566729" y="1590159"/>
            <a:ext cx="2629456" cy="2073590"/>
            <a:chOff x="457708" y="1670924"/>
            <a:chExt cx="2629456" cy="2073590"/>
          </a:xfrm>
        </p:grpSpPr>
        <p:sp>
          <p:nvSpPr>
            <p:cNvPr id="21" name="矩形 20"/>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2" name="矩形 21"/>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23" name="组合 22"/>
          <p:cNvGrpSpPr/>
          <p:nvPr/>
        </p:nvGrpSpPr>
        <p:grpSpPr>
          <a:xfrm>
            <a:off x="8357173" y="1590159"/>
            <a:ext cx="2629456" cy="2073590"/>
            <a:chOff x="457708" y="1670924"/>
            <a:chExt cx="2629456" cy="2073590"/>
          </a:xfrm>
        </p:grpSpPr>
        <p:sp>
          <p:nvSpPr>
            <p:cNvPr id="24" name="矩形 23"/>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5" name="矩形 24"/>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35" name="组合 34"/>
          <p:cNvGrpSpPr/>
          <p:nvPr/>
        </p:nvGrpSpPr>
        <p:grpSpPr>
          <a:xfrm>
            <a:off x="776285" y="3985016"/>
            <a:ext cx="2629456" cy="2073590"/>
            <a:chOff x="457708" y="1670924"/>
            <a:chExt cx="2629456" cy="2073590"/>
          </a:xfrm>
        </p:grpSpPr>
        <p:sp>
          <p:nvSpPr>
            <p:cNvPr id="36" name="矩形 35"/>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37" name="矩形 36"/>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38" name="组合 37"/>
          <p:cNvGrpSpPr/>
          <p:nvPr/>
        </p:nvGrpSpPr>
        <p:grpSpPr>
          <a:xfrm>
            <a:off x="4566729" y="3985016"/>
            <a:ext cx="2629456" cy="2073590"/>
            <a:chOff x="457708" y="1670924"/>
            <a:chExt cx="2629456" cy="2073590"/>
          </a:xfrm>
        </p:grpSpPr>
        <p:sp>
          <p:nvSpPr>
            <p:cNvPr id="39" name="矩形 38"/>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40" name="矩形 39"/>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41" name="组合 40"/>
          <p:cNvGrpSpPr/>
          <p:nvPr/>
        </p:nvGrpSpPr>
        <p:grpSpPr>
          <a:xfrm>
            <a:off x="8357173" y="3985016"/>
            <a:ext cx="2629456" cy="2073590"/>
            <a:chOff x="457708" y="1670924"/>
            <a:chExt cx="2629456" cy="2073590"/>
          </a:xfrm>
        </p:grpSpPr>
        <p:sp>
          <p:nvSpPr>
            <p:cNvPr id="42" name="矩形 41"/>
            <p:cNvSpPr/>
            <p:nvPr/>
          </p:nvSpPr>
          <p:spPr>
            <a:xfrm>
              <a:off x="457708" y="2876584"/>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43" name="矩形 42"/>
            <p:cNvSpPr/>
            <p:nvPr/>
          </p:nvSpPr>
          <p:spPr>
            <a:xfrm>
              <a:off x="457708" y="1670924"/>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nvGrpSpPr>
          <p:cNvPr id="5" name="组合 4"/>
          <p:cNvGrpSpPr/>
          <p:nvPr/>
        </p:nvGrpSpPr>
        <p:grpSpPr>
          <a:xfrm>
            <a:off x="776285" y="2133599"/>
            <a:ext cx="10646459" cy="508001"/>
            <a:chOff x="776285" y="2133599"/>
            <a:chExt cx="10646459" cy="508001"/>
          </a:xfrm>
        </p:grpSpPr>
        <p:grpSp>
          <p:nvGrpSpPr>
            <p:cNvPr id="3" name="组合 2"/>
            <p:cNvGrpSpPr/>
            <p:nvPr/>
          </p:nvGrpSpPr>
          <p:grpSpPr>
            <a:xfrm>
              <a:off x="776285" y="2133599"/>
              <a:ext cx="3065570" cy="508001"/>
              <a:chOff x="581021" y="2133599"/>
              <a:chExt cx="3514153" cy="580572"/>
            </a:xfrm>
          </p:grpSpPr>
          <p:sp>
            <p:nvSpPr>
              <p:cNvPr id="9" name="矩形: 圆角 8"/>
              <p:cNvSpPr/>
              <p:nvPr/>
            </p:nvSpPr>
            <p:spPr>
              <a:xfrm>
                <a:off x="581022" y="2133599"/>
                <a:ext cx="2829836" cy="580572"/>
              </a:xfrm>
              <a:prstGeom prst="roundRect">
                <a:avLst>
                  <a:gd name="adj" fmla="val 50000"/>
                </a:avLst>
              </a:prstGeom>
              <a:solidFill>
                <a:srgbClr val="36B5D0"/>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圆角 1"/>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4566730" y="2133599"/>
              <a:ext cx="3065570" cy="508001"/>
              <a:chOff x="581021" y="2133599"/>
              <a:chExt cx="3514153" cy="580572"/>
            </a:xfrm>
          </p:grpSpPr>
          <p:sp>
            <p:nvSpPr>
              <p:cNvPr id="12" name="矩形: 圆角 11"/>
              <p:cNvSpPr/>
              <p:nvPr/>
            </p:nvSpPr>
            <p:spPr>
              <a:xfrm>
                <a:off x="581022" y="2133599"/>
                <a:ext cx="2202276" cy="580572"/>
              </a:xfrm>
              <a:prstGeom prst="roundRect">
                <a:avLst>
                  <a:gd name="adj" fmla="val 50000"/>
                </a:avLst>
              </a:prstGeom>
              <a:solidFill>
                <a:srgbClr val="4B94EF"/>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圆角 12"/>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8357174" y="2133599"/>
              <a:ext cx="3065570" cy="508001"/>
              <a:chOff x="581021" y="2133599"/>
              <a:chExt cx="3514153" cy="580572"/>
            </a:xfrm>
          </p:grpSpPr>
          <p:sp>
            <p:nvSpPr>
              <p:cNvPr id="15" name="矩形: 圆角 14"/>
              <p:cNvSpPr/>
              <p:nvPr/>
            </p:nvSpPr>
            <p:spPr>
              <a:xfrm>
                <a:off x="581021" y="2133599"/>
                <a:ext cx="3247940" cy="580572"/>
              </a:xfrm>
              <a:prstGeom prst="roundRect">
                <a:avLst>
                  <a:gd name="adj" fmla="val 50000"/>
                </a:avLst>
              </a:prstGeom>
              <a:solidFill>
                <a:srgbClr val="FA66A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圆角 15"/>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文本框 3"/>
            <p:cNvSpPr txBox="1"/>
            <p:nvPr/>
          </p:nvSpPr>
          <p:spPr>
            <a:xfrm>
              <a:off x="2563717" y="2208255"/>
              <a:ext cx="646332" cy="369332"/>
            </a:xfrm>
            <a:prstGeom prst="rect">
              <a:avLst/>
            </a:prstGeom>
            <a:noFill/>
          </p:spPr>
          <p:txBody>
            <a:bodyPr wrap="none" rtlCol="0">
              <a:spAutoFit/>
            </a:bodyPr>
            <a:lstStyle/>
            <a:p>
              <a:pPr algn="r"/>
              <a:r>
                <a:rPr lang="en-US" altLang="zh-CN" dirty="0">
                  <a:solidFill>
                    <a:schemeClr val="bg1"/>
                  </a:solidFill>
                </a:rPr>
                <a:t>75%</a:t>
              </a:r>
              <a:endParaRPr lang="zh-CN" altLang="en-US" dirty="0">
                <a:solidFill>
                  <a:schemeClr val="bg1"/>
                </a:solidFill>
              </a:endParaRPr>
            </a:p>
          </p:txBody>
        </p:sp>
        <p:sp>
          <p:nvSpPr>
            <p:cNvPr id="51" name="文本框 50"/>
            <p:cNvSpPr txBox="1"/>
            <p:nvPr/>
          </p:nvSpPr>
          <p:spPr>
            <a:xfrm>
              <a:off x="5841554" y="2208255"/>
              <a:ext cx="646332" cy="369332"/>
            </a:xfrm>
            <a:prstGeom prst="rect">
              <a:avLst/>
            </a:prstGeom>
            <a:noFill/>
          </p:spPr>
          <p:txBody>
            <a:bodyPr wrap="none" rtlCol="0">
              <a:spAutoFit/>
            </a:bodyPr>
            <a:lstStyle/>
            <a:p>
              <a:pPr algn="r"/>
              <a:r>
                <a:rPr lang="en-US" altLang="zh-CN" dirty="0">
                  <a:solidFill>
                    <a:schemeClr val="bg1"/>
                  </a:solidFill>
                </a:rPr>
                <a:t>56%</a:t>
              </a:r>
              <a:endParaRPr lang="zh-CN" altLang="en-US" dirty="0">
                <a:solidFill>
                  <a:schemeClr val="bg1"/>
                </a:solidFill>
              </a:endParaRPr>
            </a:p>
          </p:txBody>
        </p:sp>
        <p:sp>
          <p:nvSpPr>
            <p:cNvPr id="52" name="文本框 51"/>
            <p:cNvSpPr txBox="1"/>
            <p:nvPr/>
          </p:nvSpPr>
          <p:spPr>
            <a:xfrm>
              <a:off x="10544181" y="2208255"/>
              <a:ext cx="646332" cy="369332"/>
            </a:xfrm>
            <a:prstGeom prst="rect">
              <a:avLst/>
            </a:prstGeom>
            <a:noFill/>
          </p:spPr>
          <p:txBody>
            <a:bodyPr wrap="none" rtlCol="0">
              <a:spAutoFit/>
            </a:bodyPr>
            <a:lstStyle/>
            <a:p>
              <a:pPr algn="r"/>
              <a:r>
                <a:rPr lang="en-US" altLang="zh-CN" dirty="0">
                  <a:solidFill>
                    <a:schemeClr val="bg1"/>
                  </a:solidFill>
                </a:rPr>
                <a:t>95%</a:t>
              </a:r>
              <a:endParaRPr lang="zh-CN" altLang="en-US" dirty="0">
                <a:solidFill>
                  <a:schemeClr val="bg1"/>
                </a:solidFill>
              </a:endParaRPr>
            </a:p>
          </p:txBody>
        </p:sp>
      </p:grpSp>
      <p:grpSp>
        <p:nvGrpSpPr>
          <p:cNvPr id="6" name="组合 5"/>
          <p:cNvGrpSpPr/>
          <p:nvPr/>
        </p:nvGrpSpPr>
        <p:grpSpPr>
          <a:xfrm>
            <a:off x="776285" y="4528456"/>
            <a:ext cx="10646459" cy="508001"/>
            <a:chOff x="776285" y="4528456"/>
            <a:chExt cx="10646459" cy="508001"/>
          </a:xfrm>
        </p:grpSpPr>
        <p:grpSp>
          <p:nvGrpSpPr>
            <p:cNvPr id="26" name="组合 25"/>
            <p:cNvGrpSpPr/>
            <p:nvPr/>
          </p:nvGrpSpPr>
          <p:grpSpPr>
            <a:xfrm>
              <a:off x="776285" y="4528456"/>
              <a:ext cx="3065570" cy="508001"/>
              <a:chOff x="581021" y="2133599"/>
              <a:chExt cx="3514153" cy="580572"/>
            </a:xfrm>
          </p:grpSpPr>
          <p:sp>
            <p:nvSpPr>
              <p:cNvPr id="27" name="矩形: 圆角 26"/>
              <p:cNvSpPr/>
              <p:nvPr/>
            </p:nvSpPr>
            <p:spPr>
              <a:xfrm>
                <a:off x="581022" y="2133599"/>
                <a:ext cx="1921968" cy="580572"/>
              </a:xfrm>
              <a:prstGeom prst="roundRect">
                <a:avLst>
                  <a:gd name="adj" fmla="val 50000"/>
                </a:avLst>
              </a:prstGeom>
              <a:solidFill>
                <a:srgbClr val="36B5D0"/>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圆角 27"/>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p:cNvGrpSpPr/>
            <p:nvPr/>
          </p:nvGrpSpPr>
          <p:grpSpPr>
            <a:xfrm>
              <a:off x="4566730" y="4528456"/>
              <a:ext cx="3065570" cy="508001"/>
              <a:chOff x="581021" y="2133599"/>
              <a:chExt cx="3514153" cy="580572"/>
            </a:xfrm>
          </p:grpSpPr>
          <p:sp>
            <p:nvSpPr>
              <p:cNvPr id="30" name="矩形: 圆角 29"/>
              <p:cNvSpPr/>
              <p:nvPr/>
            </p:nvSpPr>
            <p:spPr>
              <a:xfrm>
                <a:off x="581022" y="2133599"/>
                <a:ext cx="3047320" cy="580572"/>
              </a:xfrm>
              <a:prstGeom prst="roundRect">
                <a:avLst>
                  <a:gd name="adj" fmla="val 50000"/>
                </a:avLst>
              </a:prstGeom>
              <a:solidFill>
                <a:srgbClr val="4B94EF"/>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圆角 30"/>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a:off x="8357174" y="4528456"/>
              <a:ext cx="3065570" cy="508001"/>
              <a:chOff x="581021" y="2133599"/>
              <a:chExt cx="3514153" cy="580572"/>
            </a:xfrm>
          </p:grpSpPr>
          <p:sp>
            <p:nvSpPr>
              <p:cNvPr id="33" name="矩形: 圆角 32"/>
              <p:cNvSpPr/>
              <p:nvPr/>
            </p:nvSpPr>
            <p:spPr>
              <a:xfrm>
                <a:off x="581022" y="2133599"/>
                <a:ext cx="2216375" cy="580572"/>
              </a:xfrm>
              <a:prstGeom prst="roundRect">
                <a:avLst>
                  <a:gd name="adj" fmla="val 50000"/>
                </a:avLst>
              </a:prstGeom>
              <a:solidFill>
                <a:srgbClr val="FA66A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圆角 33"/>
              <p:cNvSpPr/>
              <p:nvPr/>
            </p:nvSpPr>
            <p:spPr>
              <a:xfrm>
                <a:off x="581021" y="2133599"/>
                <a:ext cx="3514153" cy="580572"/>
              </a:xfrm>
              <a:prstGeom prst="roundRect">
                <a:avLst>
                  <a:gd name="adj" fmla="val 50000"/>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9595820" y="4597790"/>
              <a:ext cx="646332" cy="369332"/>
            </a:xfrm>
            <a:prstGeom prst="rect">
              <a:avLst/>
            </a:prstGeom>
            <a:noFill/>
          </p:spPr>
          <p:txBody>
            <a:bodyPr wrap="none" rtlCol="0">
              <a:spAutoFit/>
            </a:bodyPr>
            <a:lstStyle/>
            <a:p>
              <a:pPr algn="r"/>
              <a:r>
                <a:rPr lang="en-US" altLang="zh-CN" dirty="0">
                  <a:solidFill>
                    <a:schemeClr val="bg1"/>
                  </a:solidFill>
                </a:rPr>
                <a:t>64%</a:t>
              </a:r>
              <a:endParaRPr lang="zh-CN" altLang="en-US" dirty="0">
                <a:solidFill>
                  <a:schemeClr val="bg1"/>
                </a:solidFill>
              </a:endParaRPr>
            </a:p>
          </p:txBody>
        </p:sp>
        <p:sp>
          <p:nvSpPr>
            <p:cNvPr id="54" name="文本框 53"/>
            <p:cNvSpPr txBox="1"/>
            <p:nvPr/>
          </p:nvSpPr>
          <p:spPr>
            <a:xfrm>
              <a:off x="6602965" y="4597790"/>
              <a:ext cx="646332" cy="369332"/>
            </a:xfrm>
            <a:prstGeom prst="rect">
              <a:avLst/>
            </a:prstGeom>
            <a:noFill/>
          </p:spPr>
          <p:txBody>
            <a:bodyPr wrap="none" rtlCol="0">
              <a:spAutoFit/>
            </a:bodyPr>
            <a:lstStyle/>
            <a:p>
              <a:pPr algn="r"/>
              <a:r>
                <a:rPr lang="en-US" altLang="zh-CN" dirty="0">
                  <a:solidFill>
                    <a:schemeClr val="bg1"/>
                  </a:solidFill>
                </a:rPr>
                <a:t>92%</a:t>
              </a:r>
              <a:endParaRPr lang="zh-CN" altLang="en-US" dirty="0">
                <a:solidFill>
                  <a:schemeClr val="bg1"/>
                </a:solidFill>
              </a:endParaRPr>
            </a:p>
          </p:txBody>
        </p:sp>
        <p:sp>
          <p:nvSpPr>
            <p:cNvPr id="55" name="文本框 54"/>
            <p:cNvSpPr txBox="1"/>
            <p:nvPr/>
          </p:nvSpPr>
          <p:spPr>
            <a:xfrm>
              <a:off x="1767846" y="4597790"/>
              <a:ext cx="646332" cy="369332"/>
            </a:xfrm>
            <a:prstGeom prst="rect">
              <a:avLst/>
            </a:prstGeom>
            <a:noFill/>
          </p:spPr>
          <p:txBody>
            <a:bodyPr wrap="none" rtlCol="0">
              <a:spAutoFit/>
            </a:bodyPr>
            <a:lstStyle/>
            <a:p>
              <a:pPr algn="r"/>
              <a:r>
                <a:rPr lang="en-US" altLang="zh-CN" dirty="0">
                  <a:solidFill>
                    <a:schemeClr val="bg1"/>
                  </a:solidFill>
                </a:rPr>
                <a:t>50%</a:t>
              </a:r>
              <a:endParaRPr lang="zh-CN" altLang="en-US" dirty="0">
                <a:solidFill>
                  <a:schemeClr val="bg1"/>
                </a:solidFill>
              </a:endParaRPr>
            </a:p>
          </p:txBody>
        </p:sp>
      </p:grpSp>
    </p:spTree>
    <p:extLst>
      <p:ext uri="{BB962C8B-B14F-4D97-AF65-F5344CB8AC3E}">
        <p14:creationId xmlns:p14="http://schemas.microsoft.com/office/powerpoint/2010/main" val="96613644"/>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aphicFrame>
        <p:nvGraphicFramePr>
          <p:cNvPr id="8" name="图表 7"/>
          <p:cNvGraphicFramePr/>
          <p:nvPr>
            <p:extLst>
              <p:ext uri="{D42A27DB-BD31-4B8C-83A1-F6EECF244321}">
                <p14:modId xmlns:p14="http://schemas.microsoft.com/office/powerpoint/2010/main" val="648943028"/>
              </p:ext>
            </p:extLst>
          </p:nvPr>
        </p:nvGraphicFramePr>
        <p:xfrm>
          <a:off x="515938" y="1821267"/>
          <a:ext cx="6099968" cy="4474054"/>
        </p:xfrm>
        <a:graphic>
          <a:graphicData uri="http://schemas.openxmlformats.org/drawingml/2006/chart">
            <c:chart xmlns:c="http://schemas.openxmlformats.org/drawingml/2006/chart" xmlns:r="http://schemas.openxmlformats.org/officeDocument/2006/relationships" r:id="rId4"/>
          </a:graphicData>
        </a:graphic>
      </p:graphicFrame>
      <p:grpSp>
        <p:nvGrpSpPr>
          <p:cNvPr id="5" name="组合 4"/>
          <p:cNvGrpSpPr/>
          <p:nvPr/>
        </p:nvGrpSpPr>
        <p:grpSpPr>
          <a:xfrm>
            <a:off x="6799263" y="2090057"/>
            <a:ext cx="3922714" cy="406400"/>
            <a:chOff x="6799263" y="2090057"/>
            <a:chExt cx="3922714" cy="406400"/>
          </a:xfrm>
        </p:grpSpPr>
        <p:sp>
          <p:nvSpPr>
            <p:cNvPr id="2" name="矩形 1"/>
            <p:cNvSpPr/>
            <p:nvPr/>
          </p:nvSpPr>
          <p:spPr>
            <a:xfrm>
              <a:off x="6799263" y="2090057"/>
              <a:ext cx="406400" cy="406400"/>
            </a:xfrm>
            <a:prstGeom prst="rect">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8775134" y="2090057"/>
              <a:ext cx="406400" cy="406400"/>
            </a:xfrm>
            <a:prstGeom prst="rect">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nvSpPr>
          <p:spPr>
            <a:xfrm>
              <a:off x="7255726" y="2091452"/>
              <a:ext cx="1469344" cy="362343"/>
            </a:xfrm>
            <a:prstGeom prst="rect">
              <a:avLst/>
            </a:prstGeom>
          </p:spPr>
          <p:txBody>
            <a:bodyPr wrap="square">
              <a:spAutoFit/>
            </a:bodyPr>
            <a:lstStyle/>
            <a:p>
              <a:pPr algn="just">
                <a:lnSpc>
                  <a:spcPct val="120000"/>
                </a:lnSpc>
              </a:pPr>
              <a:r>
                <a:rPr lang="zh-CN" altLang="en-US" sz="1600" dirty="0">
                  <a:solidFill>
                    <a:srgbClr val="53585F"/>
                  </a:solidFill>
                </a:rPr>
                <a:t>文字添加此处</a:t>
              </a:r>
            </a:p>
          </p:txBody>
        </p:sp>
        <p:sp>
          <p:nvSpPr>
            <p:cNvPr id="14" name="矩形 13"/>
            <p:cNvSpPr/>
            <p:nvPr/>
          </p:nvSpPr>
          <p:spPr>
            <a:xfrm>
              <a:off x="9252633" y="2091452"/>
              <a:ext cx="1469344" cy="362343"/>
            </a:xfrm>
            <a:prstGeom prst="rect">
              <a:avLst/>
            </a:prstGeom>
          </p:spPr>
          <p:txBody>
            <a:bodyPr wrap="square">
              <a:spAutoFit/>
            </a:bodyPr>
            <a:lstStyle/>
            <a:p>
              <a:pPr algn="just">
                <a:lnSpc>
                  <a:spcPct val="120000"/>
                </a:lnSpc>
              </a:pPr>
              <a:r>
                <a:rPr lang="zh-CN" altLang="en-US" sz="1600" dirty="0">
                  <a:solidFill>
                    <a:srgbClr val="53585F"/>
                  </a:solidFill>
                </a:rPr>
                <a:t>文字添加此处</a:t>
              </a:r>
            </a:p>
          </p:txBody>
        </p:sp>
      </p:grpSp>
      <p:grpSp>
        <p:nvGrpSpPr>
          <p:cNvPr id="6" name="组合 5"/>
          <p:cNvGrpSpPr/>
          <p:nvPr/>
        </p:nvGrpSpPr>
        <p:grpSpPr>
          <a:xfrm>
            <a:off x="6687005" y="3210338"/>
            <a:ext cx="4989058" cy="2596524"/>
            <a:chOff x="6687005" y="3210338"/>
            <a:chExt cx="4989058" cy="2596524"/>
          </a:xfrm>
        </p:grpSpPr>
        <p:sp>
          <p:nvSpPr>
            <p:cNvPr id="9" name="矩形 8"/>
            <p:cNvSpPr/>
            <p:nvPr/>
          </p:nvSpPr>
          <p:spPr>
            <a:xfrm>
              <a:off x="6687005" y="3742236"/>
              <a:ext cx="4989058" cy="1384995"/>
            </a:xfrm>
            <a:prstGeom prst="rect">
              <a:avLst/>
            </a:prstGeom>
          </p:spPr>
          <p:txBody>
            <a:bodyPr wrap="square">
              <a:spAutoFit/>
            </a:bodyPr>
            <a:lstStyle/>
            <a:p>
              <a:pPr algn="just">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用户可以在投影仪或者计算机上进行演示，也可以将演示文稿打印出来，制作成胶片，以便应用到更广泛的领域中。利用</a:t>
              </a:r>
              <a:r>
                <a:rPr lang="en-US" altLang="zh-CN" sz="1400" dirty="0">
                  <a:solidFill>
                    <a:schemeClr val="tx1">
                      <a:lumMod val="50000"/>
                      <a:lumOff val="50000"/>
                    </a:schemeClr>
                  </a:solidFill>
                </a:rPr>
                <a:t>Microsoft Office PowerPoint</a:t>
              </a:r>
              <a:r>
                <a:rPr lang="zh-CN" altLang="en-US" sz="1400" dirty="0">
                  <a:solidFill>
                    <a:schemeClr val="tx1">
                      <a:lumMod val="50000"/>
                      <a:lumOff val="50000"/>
                    </a:schemeClr>
                  </a:solidFill>
                </a:rPr>
                <a:t>不仅可以创建演示文稿，还可以在互联网上召开面对面会议、远程会议或在网上给观众展示演示文稿</a:t>
              </a:r>
            </a:p>
          </p:txBody>
        </p:sp>
        <p:sp>
          <p:nvSpPr>
            <p:cNvPr id="10" name="矩形 9"/>
            <p:cNvSpPr/>
            <p:nvPr/>
          </p:nvSpPr>
          <p:spPr>
            <a:xfrm>
              <a:off x="6687005" y="3210338"/>
              <a:ext cx="3668258" cy="461665"/>
            </a:xfrm>
            <a:prstGeom prst="rect">
              <a:avLst/>
            </a:prstGeom>
          </p:spPr>
          <p:txBody>
            <a:bodyPr wrap="square">
              <a:spAutoFit/>
            </a:bodyPr>
            <a:lstStyle/>
            <a:p>
              <a:pPr algn="just">
                <a:lnSpc>
                  <a:spcPct val="120000"/>
                </a:lnSpc>
              </a:pPr>
              <a:r>
                <a:rPr lang="zh-CN" altLang="en-US" sz="2000" b="1" dirty="0">
                  <a:solidFill>
                    <a:srgbClr val="53585F"/>
                  </a:solidFill>
                </a:rPr>
                <a:t>标题文字添加</a:t>
              </a:r>
            </a:p>
          </p:txBody>
        </p:sp>
        <p:sp>
          <p:nvSpPr>
            <p:cNvPr id="15" name="矩形 14"/>
            <p:cNvSpPr/>
            <p:nvPr/>
          </p:nvSpPr>
          <p:spPr>
            <a:xfrm>
              <a:off x="6687005" y="5197464"/>
              <a:ext cx="4989058" cy="609398"/>
            </a:xfrm>
            <a:prstGeom prst="rect">
              <a:avLst/>
            </a:prstGeom>
          </p:spPr>
          <p:txBody>
            <a:bodyPr wrap="square">
              <a:spAutoFit/>
            </a:bodyPr>
            <a:lstStyle/>
            <a:p>
              <a:pPr algn="just">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cxnSp>
        <p:nvCxnSpPr>
          <p:cNvPr id="4" name="直接连接符 3"/>
          <p:cNvCxnSpPr/>
          <p:nvPr/>
        </p:nvCxnSpPr>
        <p:spPr>
          <a:xfrm>
            <a:off x="6784749" y="2888343"/>
            <a:ext cx="46300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8683750"/>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 name="图片占位符 29"/>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p:pic>
      <p:pic>
        <p:nvPicPr>
          <p:cNvPr id="32" name="图片占位符 31"/>
          <p:cNvPicPr>
            <a:picLocks noGrp="1" noChangeAspect="1"/>
          </p:cNvPicPr>
          <p:nvPr>
            <p:ph type="pic" sz="quarter" idx="11"/>
          </p:nvPr>
        </p:nvPicPr>
        <p:blipFill>
          <a:blip r:embed="rId5" cstate="print">
            <a:extLst>
              <a:ext uri="{28A0092B-C50C-407E-A947-70E740481C1C}">
                <a14:useLocalDpi xmlns:a14="http://schemas.microsoft.com/office/drawing/2010/main" val="0"/>
              </a:ext>
            </a:extLst>
          </a:blip>
          <a:srcRect/>
          <a:stretch>
            <a:fillRect/>
          </a:stretch>
        </p:blipFill>
        <p:spPr>
          <a:xfrm>
            <a:off x="4476867" y="1848138"/>
            <a:ext cx="1740982" cy="1494685"/>
          </a:xfrm>
        </p:spPr>
      </p:pic>
      <p:pic>
        <p:nvPicPr>
          <p:cNvPr id="34" name="图片占位符 33"/>
          <p:cNvPicPr>
            <a:picLocks noGrp="1" noChangeAspect="1"/>
          </p:cNvPicPr>
          <p:nvPr>
            <p:ph type="pic" sz="quarter" idx="12"/>
          </p:nvPr>
        </p:nvPicPr>
        <p:blipFill>
          <a:blip r:embed="rId6" cstate="print">
            <a:extLst>
              <a:ext uri="{28A0092B-C50C-407E-A947-70E740481C1C}">
                <a14:useLocalDpi xmlns:a14="http://schemas.microsoft.com/office/drawing/2010/main" val="0"/>
              </a:ext>
            </a:extLst>
          </a:blip>
          <a:srcRect/>
          <a:stretch>
            <a:fillRect/>
          </a:stretch>
        </p:blipFill>
        <p:spPr/>
      </p:pic>
      <p:pic>
        <p:nvPicPr>
          <p:cNvPr id="36" name="图片占位符 35"/>
          <p:cNvPicPr>
            <a:picLocks noGrp="1" noChangeAspect="1"/>
          </p:cNvPicPr>
          <p:nvPr>
            <p:ph type="pic" sz="quarter" idx="13"/>
          </p:nvPr>
        </p:nvPicPr>
        <p:blipFill>
          <a:blip r:embed="rId7" cstate="print">
            <a:extLst>
              <a:ext uri="{28A0092B-C50C-407E-A947-70E740481C1C}">
                <a14:useLocalDpi xmlns:a14="http://schemas.microsoft.com/office/drawing/2010/main" val="0"/>
              </a:ext>
            </a:extLst>
          </a:blip>
          <a:srcRect/>
          <a:stretch>
            <a:fillRect/>
          </a:stretch>
        </p:blipFill>
        <p:spPr/>
      </p:pic>
      <p:pic>
        <p:nvPicPr>
          <p:cNvPr id="38" name="图片占位符 37"/>
          <p:cNvPicPr>
            <a:picLocks noGrp="1" noChangeAspect="1"/>
          </p:cNvPicPr>
          <p:nvPr>
            <p:ph type="pic" sz="quarter" idx="14"/>
          </p:nvPr>
        </p:nvPicPr>
        <p:blipFill>
          <a:blip r:embed="rId8" cstate="print">
            <a:extLst>
              <a:ext uri="{28A0092B-C50C-407E-A947-70E740481C1C}">
                <a14:useLocalDpi xmlns:a14="http://schemas.microsoft.com/office/drawing/2010/main" val="0"/>
              </a:ext>
            </a:extLst>
          </a:blip>
          <a:srcRect/>
          <a:stretch>
            <a:fillRect/>
          </a:stretch>
        </p:blipFill>
        <p:spPr/>
      </p:pic>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39" name="组合 38"/>
          <p:cNvGrpSpPr/>
          <p:nvPr/>
        </p:nvGrpSpPr>
        <p:grpSpPr>
          <a:xfrm>
            <a:off x="2978662" y="2679225"/>
            <a:ext cx="1740982" cy="1494685"/>
            <a:chOff x="2978662" y="2679225"/>
            <a:chExt cx="1740982" cy="1494685"/>
          </a:xfrm>
        </p:grpSpPr>
        <p:sp>
          <p:nvSpPr>
            <p:cNvPr id="12" name="任意多边形: 形状 11"/>
            <p:cNvSpPr/>
            <p:nvPr/>
          </p:nvSpPr>
          <p:spPr>
            <a:xfrm>
              <a:off x="2978662" y="2679225"/>
              <a:ext cx="1740982" cy="1494685"/>
            </a:xfrm>
            <a:custGeom>
              <a:avLst/>
              <a:gdLst>
                <a:gd name="connsiteX0" fmla="*/ 0 w 1740982"/>
                <a:gd name="connsiteY0" fmla="*/ 747343 h 1494685"/>
                <a:gd name="connsiteX1" fmla="*/ 373671 w 1740982"/>
                <a:gd name="connsiteY1" fmla="*/ 0 h 1494685"/>
                <a:gd name="connsiteX2" fmla="*/ 1367311 w 1740982"/>
                <a:gd name="connsiteY2" fmla="*/ 0 h 1494685"/>
                <a:gd name="connsiteX3" fmla="*/ 1740982 w 1740982"/>
                <a:gd name="connsiteY3" fmla="*/ 747343 h 1494685"/>
                <a:gd name="connsiteX4" fmla="*/ 1367311 w 1740982"/>
                <a:gd name="connsiteY4" fmla="*/ 1494685 h 1494685"/>
                <a:gd name="connsiteX5" fmla="*/ 373671 w 1740982"/>
                <a:gd name="connsiteY5" fmla="*/ 1494685 h 1494685"/>
                <a:gd name="connsiteX6" fmla="*/ 0 w 1740982"/>
                <a:gd name="connsiteY6"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982" h="1494685">
                  <a:moveTo>
                    <a:pt x="0" y="747343"/>
                  </a:moveTo>
                  <a:lnTo>
                    <a:pt x="373671" y="0"/>
                  </a:lnTo>
                  <a:lnTo>
                    <a:pt x="1367311" y="0"/>
                  </a:lnTo>
                  <a:lnTo>
                    <a:pt x="1740982" y="747343"/>
                  </a:lnTo>
                  <a:lnTo>
                    <a:pt x="1367311" y="1494685"/>
                  </a:lnTo>
                  <a:lnTo>
                    <a:pt x="373671" y="1494685"/>
                  </a:lnTo>
                  <a:lnTo>
                    <a:pt x="0" y="747343"/>
                  </a:lnTo>
                  <a:close/>
                </a:path>
              </a:pathLst>
            </a:custGeom>
            <a:solidFill>
              <a:srgbClr val="36B5D0"/>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69639" tIns="283563" rIns="269639" bIns="283563" numCol="1" spcCol="1270" anchor="ctr" anchorCtr="0">
              <a:noAutofit/>
            </a:bodyPr>
            <a:lstStyle/>
            <a:p>
              <a:pPr marL="0" lvl="0" indent="0" algn="ctr" defTabSz="1822450">
                <a:lnSpc>
                  <a:spcPct val="90000"/>
                </a:lnSpc>
                <a:spcBef>
                  <a:spcPct val="0"/>
                </a:spcBef>
                <a:spcAft>
                  <a:spcPct val="35000"/>
                </a:spcAft>
                <a:buNone/>
              </a:pPr>
              <a:endParaRPr lang="zh-CN" altLang="en-US" sz="4100" kern="1200"/>
            </a:p>
          </p:txBody>
        </p:sp>
        <p:sp>
          <p:nvSpPr>
            <p:cNvPr id="53" name="矩形 52"/>
            <p:cNvSpPr/>
            <p:nvPr/>
          </p:nvSpPr>
          <p:spPr>
            <a:xfrm>
              <a:off x="3356212" y="3029767"/>
              <a:ext cx="993266" cy="830997"/>
            </a:xfrm>
            <a:prstGeom prst="rect">
              <a:avLst/>
            </a:prstGeom>
          </p:spPr>
          <p:txBody>
            <a:bodyPr wrap="square">
              <a:spAutoFit/>
            </a:bodyPr>
            <a:lstStyle/>
            <a:p>
              <a:pPr algn="ctr">
                <a:lnSpc>
                  <a:spcPct val="120000"/>
                </a:lnSpc>
              </a:pPr>
              <a:r>
                <a:rPr lang="zh-CN" altLang="en-US" sz="2000" b="1" dirty="0">
                  <a:solidFill>
                    <a:schemeClr val="bg1"/>
                  </a:solidFill>
                </a:rPr>
                <a:t>内容</a:t>
              </a:r>
              <a:endParaRPr lang="en-US" altLang="zh-CN" sz="2000" b="1" dirty="0">
                <a:solidFill>
                  <a:schemeClr val="bg1"/>
                </a:solidFill>
              </a:endParaRPr>
            </a:p>
            <a:p>
              <a:pPr algn="ctr">
                <a:lnSpc>
                  <a:spcPct val="120000"/>
                </a:lnSpc>
              </a:pPr>
              <a:r>
                <a:rPr lang="zh-CN" altLang="en-US" sz="2000" b="1" dirty="0">
                  <a:solidFill>
                    <a:schemeClr val="bg1"/>
                  </a:solidFill>
                </a:rPr>
                <a:t>添加</a:t>
              </a:r>
            </a:p>
          </p:txBody>
        </p:sp>
      </p:grpSp>
      <p:grpSp>
        <p:nvGrpSpPr>
          <p:cNvPr id="42" name="组合 41"/>
          <p:cNvGrpSpPr/>
          <p:nvPr/>
        </p:nvGrpSpPr>
        <p:grpSpPr>
          <a:xfrm>
            <a:off x="5974149" y="2676042"/>
            <a:ext cx="1740982" cy="1494685"/>
            <a:chOff x="5974149" y="2676042"/>
            <a:chExt cx="1740982" cy="1494685"/>
          </a:xfrm>
        </p:grpSpPr>
        <p:sp>
          <p:nvSpPr>
            <p:cNvPr id="16" name="任意多边形: 形状 15"/>
            <p:cNvSpPr/>
            <p:nvPr/>
          </p:nvSpPr>
          <p:spPr>
            <a:xfrm>
              <a:off x="5974149" y="2676042"/>
              <a:ext cx="1740982" cy="1494685"/>
            </a:xfrm>
            <a:custGeom>
              <a:avLst/>
              <a:gdLst>
                <a:gd name="connsiteX0" fmla="*/ 0 w 1740982"/>
                <a:gd name="connsiteY0" fmla="*/ 747343 h 1494685"/>
                <a:gd name="connsiteX1" fmla="*/ 373671 w 1740982"/>
                <a:gd name="connsiteY1" fmla="*/ 0 h 1494685"/>
                <a:gd name="connsiteX2" fmla="*/ 1367311 w 1740982"/>
                <a:gd name="connsiteY2" fmla="*/ 0 h 1494685"/>
                <a:gd name="connsiteX3" fmla="*/ 1740982 w 1740982"/>
                <a:gd name="connsiteY3" fmla="*/ 747343 h 1494685"/>
                <a:gd name="connsiteX4" fmla="*/ 1367311 w 1740982"/>
                <a:gd name="connsiteY4" fmla="*/ 1494685 h 1494685"/>
                <a:gd name="connsiteX5" fmla="*/ 373671 w 1740982"/>
                <a:gd name="connsiteY5" fmla="*/ 1494685 h 1494685"/>
                <a:gd name="connsiteX6" fmla="*/ 0 w 1740982"/>
                <a:gd name="connsiteY6"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982" h="1494685">
                  <a:moveTo>
                    <a:pt x="0" y="747343"/>
                  </a:moveTo>
                  <a:lnTo>
                    <a:pt x="373671" y="0"/>
                  </a:lnTo>
                  <a:lnTo>
                    <a:pt x="1367311" y="0"/>
                  </a:lnTo>
                  <a:lnTo>
                    <a:pt x="1740982" y="747343"/>
                  </a:lnTo>
                  <a:lnTo>
                    <a:pt x="1367311" y="1494685"/>
                  </a:lnTo>
                  <a:lnTo>
                    <a:pt x="373671" y="1494685"/>
                  </a:lnTo>
                  <a:lnTo>
                    <a:pt x="0" y="747343"/>
                  </a:lnTo>
                  <a:close/>
                </a:path>
              </a:pathLst>
            </a:custGeom>
            <a:solidFill>
              <a:srgbClr val="8877BB"/>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69639" tIns="314043" rIns="269639" bIns="314043" numCol="1" spcCol="1270" anchor="ctr" anchorCtr="0">
              <a:noAutofit/>
            </a:bodyPr>
            <a:lstStyle/>
            <a:p>
              <a:pPr marL="0" lvl="0" indent="0" algn="ctr" defTabSz="2889250">
                <a:lnSpc>
                  <a:spcPct val="90000"/>
                </a:lnSpc>
                <a:spcBef>
                  <a:spcPct val="0"/>
                </a:spcBef>
                <a:spcAft>
                  <a:spcPct val="35000"/>
                </a:spcAft>
                <a:buNone/>
              </a:pPr>
              <a:endParaRPr lang="zh-CN" altLang="en-US" sz="6500" kern="1200"/>
            </a:p>
          </p:txBody>
        </p:sp>
        <p:sp>
          <p:nvSpPr>
            <p:cNvPr id="54" name="矩形 53"/>
            <p:cNvSpPr/>
            <p:nvPr/>
          </p:nvSpPr>
          <p:spPr>
            <a:xfrm>
              <a:off x="6320689" y="3029767"/>
              <a:ext cx="993266" cy="830997"/>
            </a:xfrm>
            <a:prstGeom prst="rect">
              <a:avLst/>
            </a:prstGeom>
          </p:spPr>
          <p:txBody>
            <a:bodyPr wrap="square">
              <a:spAutoFit/>
            </a:bodyPr>
            <a:lstStyle/>
            <a:p>
              <a:pPr algn="ctr">
                <a:lnSpc>
                  <a:spcPct val="120000"/>
                </a:lnSpc>
              </a:pPr>
              <a:r>
                <a:rPr lang="zh-CN" altLang="en-US" sz="2000" b="1" dirty="0">
                  <a:solidFill>
                    <a:schemeClr val="bg1"/>
                  </a:solidFill>
                </a:rPr>
                <a:t>内容</a:t>
              </a:r>
              <a:endParaRPr lang="en-US" altLang="zh-CN" sz="2000" b="1" dirty="0">
                <a:solidFill>
                  <a:schemeClr val="bg1"/>
                </a:solidFill>
              </a:endParaRPr>
            </a:p>
            <a:p>
              <a:pPr algn="ctr">
                <a:lnSpc>
                  <a:spcPct val="120000"/>
                </a:lnSpc>
              </a:pPr>
              <a:r>
                <a:rPr lang="zh-CN" altLang="en-US" sz="2000" b="1" dirty="0">
                  <a:solidFill>
                    <a:schemeClr val="bg1"/>
                  </a:solidFill>
                </a:rPr>
                <a:t>添加</a:t>
              </a:r>
            </a:p>
          </p:txBody>
        </p:sp>
      </p:grpSp>
      <p:grpSp>
        <p:nvGrpSpPr>
          <p:cNvPr id="40" name="组合 39"/>
          <p:cNvGrpSpPr/>
          <p:nvPr/>
        </p:nvGrpSpPr>
        <p:grpSpPr>
          <a:xfrm>
            <a:off x="2978662" y="4331853"/>
            <a:ext cx="1740982" cy="1494685"/>
            <a:chOff x="2978662" y="4331853"/>
            <a:chExt cx="1740982" cy="1494685"/>
          </a:xfrm>
        </p:grpSpPr>
        <p:sp>
          <p:nvSpPr>
            <p:cNvPr id="4" name="任意多边形: 形状 3"/>
            <p:cNvSpPr/>
            <p:nvPr/>
          </p:nvSpPr>
          <p:spPr>
            <a:xfrm>
              <a:off x="2978662" y="4331853"/>
              <a:ext cx="1740982" cy="1494685"/>
            </a:xfrm>
            <a:custGeom>
              <a:avLst/>
              <a:gdLst>
                <a:gd name="connsiteX0" fmla="*/ 0 w 1740982"/>
                <a:gd name="connsiteY0" fmla="*/ 747343 h 1494685"/>
                <a:gd name="connsiteX1" fmla="*/ 373671 w 1740982"/>
                <a:gd name="connsiteY1" fmla="*/ 0 h 1494685"/>
                <a:gd name="connsiteX2" fmla="*/ 1367311 w 1740982"/>
                <a:gd name="connsiteY2" fmla="*/ 0 h 1494685"/>
                <a:gd name="connsiteX3" fmla="*/ 1740982 w 1740982"/>
                <a:gd name="connsiteY3" fmla="*/ 747343 h 1494685"/>
                <a:gd name="connsiteX4" fmla="*/ 1367311 w 1740982"/>
                <a:gd name="connsiteY4" fmla="*/ 1494685 h 1494685"/>
                <a:gd name="connsiteX5" fmla="*/ 373671 w 1740982"/>
                <a:gd name="connsiteY5" fmla="*/ 1494685 h 1494685"/>
                <a:gd name="connsiteX6" fmla="*/ 0 w 1740982"/>
                <a:gd name="connsiteY6"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982" h="1494685">
                  <a:moveTo>
                    <a:pt x="0" y="747343"/>
                  </a:moveTo>
                  <a:lnTo>
                    <a:pt x="373671" y="0"/>
                  </a:lnTo>
                  <a:lnTo>
                    <a:pt x="1367311" y="0"/>
                  </a:lnTo>
                  <a:lnTo>
                    <a:pt x="1740982" y="747343"/>
                  </a:lnTo>
                  <a:lnTo>
                    <a:pt x="1367311" y="1494685"/>
                  </a:lnTo>
                  <a:lnTo>
                    <a:pt x="373671" y="1494685"/>
                  </a:lnTo>
                  <a:lnTo>
                    <a:pt x="0" y="747343"/>
                  </a:lnTo>
                  <a:close/>
                </a:path>
              </a:pathLst>
            </a:custGeom>
            <a:solidFill>
              <a:srgbClr val="4B94EF"/>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69639" tIns="283563" rIns="269639" bIns="283563" numCol="1" spcCol="1270" anchor="ctr" anchorCtr="0">
              <a:noAutofit/>
            </a:bodyPr>
            <a:lstStyle/>
            <a:p>
              <a:pPr marL="0" lvl="0" indent="0" algn="ctr" defTabSz="1822450">
                <a:lnSpc>
                  <a:spcPct val="90000"/>
                </a:lnSpc>
                <a:spcBef>
                  <a:spcPct val="0"/>
                </a:spcBef>
                <a:spcAft>
                  <a:spcPct val="35000"/>
                </a:spcAft>
                <a:buNone/>
              </a:pPr>
              <a:endParaRPr lang="zh-CN" altLang="en-US" sz="4100" kern="1200"/>
            </a:p>
          </p:txBody>
        </p:sp>
        <p:sp>
          <p:nvSpPr>
            <p:cNvPr id="55" name="矩形 54"/>
            <p:cNvSpPr/>
            <p:nvPr/>
          </p:nvSpPr>
          <p:spPr>
            <a:xfrm>
              <a:off x="3356212" y="4660514"/>
              <a:ext cx="993266" cy="830997"/>
            </a:xfrm>
            <a:prstGeom prst="rect">
              <a:avLst/>
            </a:prstGeom>
          </p:spPr>
          <p:txBody>
            <a:bodyPr wrap="square">
              <a:spAutoFit/>
            </a:bodyPr>
            <a:lstStyle/>
            <a:p>
              <a:pPr algn="ctr">
                <a:lnSpc>
                  <a:spcPct val="120000"/>
                </a:lnSpc>
              </a:pPr>
              <a:r>
                <a:rPr lang="zh-CN" altLang="en-US" sz="2000" b="1" dirty="0">
                  <a:solidFill>
                    <a:schemeClr val="bg1"/>
                  </a:solidFill>
                </a:rPr>
                <a:t>内容</a:t>
              </a:r>
              <a:endParaRPr lang="en-US" altLang="zh-CN" sz="2000" b="1" dirty="0">
                <a:solidFill>
                  <a:schemeClr val="bg1"/>
                </a:solidFill>
              </a:endParaRPr>
            </a:p>
            <a:p>
              <a:pPr algn="ctr">
                <a:lnSpc>
                  <a:spcPct val="120000"/>
                </a:lnSpc>
              </a:pPr>
              <a:r>
                <a:rPr lang="zh-CN" altLang="en-US" sz="2000" b="1" dirty="0">
                  <a:solidFill>
                    <a:schemeClr val="bg1"/>
                  </a:solidFill>
                </a:rPr>
                <a:t>添加</a:t>
              </a:r>
            </a:p>
          </p:txBody>
        </p:sp>
      </p:grpSp>
      <p:grpSp>
        <p:nvGrpSpPr>
          <p:cNvPr id="41" name="组合 40"/>
          <p:cNvGrpSpPr/>
          <p:nvPr/>
        </p:nvGrpSpPr>
        <p:grpSpPr>
          <a:xfrm>
            <a:off x="4476867" y="3500765"/>
            <a:ext cx="1740982" cy="1494685"/>
            <a:chOff x="4476867" y="3500765"/>
            <a:chExt cx="1740982" cy="1494685"/>
          </a:xfrm>
        </p:grpSpPr>
        <p:sp>
          <p:nvSpPr>
            <p:cNvPr id="8" name="任意多边形: 形状 7"/>
            <p:cNvSpPr/>
            <p:nvPr/>
          </p:nvSpPr>
          <p:spPr>
            <a:xfrm>
              <a:off x="4476867" y="3500765"/>
              <a:ext cx="1740982" cy="1494685"/>
            </a:xfrm>
            <a:custGeom>
              <a:avLst/>
              <a:gdLst>
                <a:gd name="connsiteX0" fmla="*/ 0 w 1740982"/>
                <a:gd name="connsiteY0" fmla="*/ 747343 h 1494685"/>
                <a:gd name="connsiteX1" fmla="*/ 373671 w 1740982"/>
                <a:gd name="connsiteY1" fmla="*/ 0 h 1494685"/>
                <a:gd name="connsiteX2" fmla="*/ 1367311 w 1740982"/>
                <a:gd name="connsiteY2" fmla="*/ 0 h 1494685"/>
                <a:gd name="connsiteX3" fmla="*/ 1740982 w 1740982"/>
                <a:gd name="connsiteY3" fmla="*/ 747343 h 1494685"/>
                <a:gd name="connsiteX4" fmla="*/ 1367311 w 1740982"/>
                <a:gd name="connsiteY4" fmla="*/ 1494685 h 1494685"/>
                <a:gd name="connsiteX5" fmla="*/ 373671 w 1740982"/>
                <a:gd name="connsiteY5" fmla="*/ 1494685 h 1494685"/>
                <a:gd name="connsiteX6" fmla="*/ 0 w 1740982"/>
                <a:gd name="connsiteY6"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982" h="1494685">
                  <a:moveTo>
                    <a:pt x="0" y="747343"/>
                  </a:moveTo>
                  <a:lnTo>
                    <a:pt x="373671" y="0"/>
                  </a:lnTo>
                  <a:lnTo>
                    <a:pt x="1367311" y="0"/>
                  </a:lnTo>
                  <a:lnTo>
                    <a:pt x="1740982" y="747343"/>
                  </a:lnTo>
                  <a:lnTo>
                    <a:pt x="1367311" y="1494685"/>
                  </a:lnTo>
                  <a:lnTo>
                    <a:pt x="373671" y="1494685"/>
                  </a:lnTo>
                  <a:lnTo>
                    <a:pt x="0" y="747343"/>
                  </a:lnTo>
                  <a:close/>
                </a:path>
              </a:pathLst>
            </a:custGeom>
            <a:solidFill>
              <a:srgbClr val="FA66AC"/>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69639" tIns="283563" rIns="269639" bIns="283563" numCol="1" spcCol="1270" anchor="ctr" anchorCtr="0">
              <a:noAutofit/>
            </a:bodyPr>
            <a:lstStyle/>
            <a:p>
              <a:pPr marL="0" lvl="0" indent="0" algn="ctr" defTabSz="1822450">
                <a:lnSpc>
                  <a:spcPct val="90000"/>
                </a:lnSpc>
                <a:spcBef>
                  <a:spcPct val="0"/>
                </a:spcBef>
                <a:spcAft>
                  <a:spcPct val="35000"/>
                </a:spcAft>
                <a:buNone/>
              </a:pPr>
              <a:endParaRPr lang="zh-CN" altLang="en-US" sz="4100" kern="1200"/>
            </a:p>
          </p:txBody>
        </p:sp>
        <p:sp>
          <p:nvSpPr>
            <p:cNvPr id="56" name="矩形 55"/>
            <p:cNvSpPr/>
            <p:nvPr/>
          </p:nvSpPr>
          <p:spPr>
            <a:xfrm>
              <a:off x="4853494" y="3848124"/>
              <a:ext cx="993266" cy="830997"/>
            </a:xfrm>
            <a:prstGeom prst="rect">
              <a:avLst/>
            </a:prstGeom>
          </p:spPr>
          <p:txBody>
            <a:bodyPr wrap="square">
              <a:spAutoFit/>
            </a:bodyPr>
            <a:lstStyle/>
            <a:p>
              <a:pPr algn="ctr">
                <a:lnSpc>
                  <a:spcPct val="120000"/>
                </a:lnSpc>
              </a:pPr>
              <a:r>
                <a:rPr lang="zh-CN" altLang="en-US" sz="2000" b="1" dirty="0">
                  <a:solidFill>
                    <a:schemeClr val="bg1"/>
                  </a:solidFill>
                </a:rPr>
                <a:t>内容</a:t>
              </a:r>
              <a:endParaRPr lang="en-US" altLang="zh-CN" sz="2000" b="1" dirty="0">
                <a:solidFill>
                  <a:schemeClr val="bg1"/>
                </a:solidFill>
              </a:endParaRPr>
            </a:p>
            <a:p>
              <a:pPr algn="ctr">
                <a:lnSpc>
                  <a:spcPct val="120000"/>
                </a:lnSpc>
              </a:pPr>
              <a:r>
                <a:rPr lang="zh-CN" altLang="en-US" sz="2000" b="1" dirty="0">
                  <a:solidFill>
                    <a:schemeClr val="bg1"/>
                  </a:solidFill>
                </a:rPr>
                <a:t>添加</a:t>
              </a:r>
            </a:p>
          </p:txBody>
        </p:sp>
      </p:grpSp>
      <p:grpSp>
        <p:nvGrpSpPr>
          <p:cNvPr id="43" name="组合 42"/>
          <p:cNvGrpSpPr/>
          <p:nvPr/>
        </p:nvGrpSpPr>
        <p:grpSpPr>
          <a:xfrm>
            <a:off x="7472354" y="1864050"/>
            <a:ext cx="1740982" cy="1494685"/>
            <a:chOff x="7472354" y="1864050"/>
            <a:chExt cx="1740982" cy="1494685"/>
          </a:xfrm>
        </p:grpSpPr>
        <p:sp>
          <p:nvSpPr>
            <p:cNvPr id="20" name="任意多边形: 形状 19"/>
            <p:cNvSpPr/>
            <p:nvPr/>
          </p:nvSpPr>
          <p:spPr>
            <a:xfrm>
              <a:off x="7472354" y="1864050"/>
              <a:ext cx="1740982" cy="1494685"/>
            </a:xfrm>
            <a:custGeom>
              <a:avLst/>
              <a:gdLst>
                <a:gd name="connsiteX0" fmla="*/ 0 w 1740982"/>
                <a:gd name="connsiteY0" fmla="*/ 747343 h 1494685"/>
                <a:gd name="connsiteX1" fmla="*/ 373671 w 1740982"/>
                <a:gd name="connsiteY1" fmla="*/ 0 h 1494685"/>
                <a:gd name="connsiteX2" fmla="*/ 1367311 w 1740982"/>
                <a:gd name="connsiteY2" fmla="*/ 0 h 1494685"/>
                <a:gd name="connsiteX3" fmla="*/ 1740982 w 1740982"/>
                <a:gd name="connsiteY3" fmla="*/ 747343 h 1494685"/>
                <a:gd name="connsiteX4" fmla="*/ 1367311 w 1740982"/>
                <a:gd name="connsiteY4" fmla="*/ 1494685 h 1494685"/>
                <a:gd name="connsiteX5" fmla="*/ 373671 w 1740982"/>
                <a:gd name="connsiteY5" fmla="*/ 1494685 h 1494685"/>
                <a:gd name="connsiteX6" fmla="*/ 0 w 1740982"/>
                <a:gd name="connsiteY6" fmla="*/ 747343 h 14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982" h="1494685">
                  <a:moveTo>
                    <a:pt x="0" y="747343"/>
                  </a:moveTo>
                  <a:lnTo>
                    <a:pt x="373671" y="0"/>
                  </a:lnTo>
                  <a:lnTo>
                    <a:pt x="1367311" y="0"/>
                  </a:lnTo>
                  <a:lnTo>
                    <a:pt x="1740982" y="747343"/>
                  </a:lnTo>
                  <a:lnTo>
                    <a:pt x="1367311" y="1494685"/>
                  </a:lnTo>
                  <a:lnTo>
                    <a:pt x="373671" y="1494685"/>
                  </a:lnTo>
                  <a:lnTo>
                    <a:pt x="0" y="747343"/>
                  </a:lnTo>
                  <a:close/>
                </a:path>
              </a:pathLst>
            </a:custGeom>
            <a:solidFill>
              <a:srgbClr val="36B5D0"/>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69639" tIns="314043" rIns="269639" bIns="314043" numCol="1" spcCol="1270" anchor="ctr" anchorCtr="0">
              <a:noAutofit/>
            </a:bodyPr>
            <a:lstStyle/>
            <a:p>
              <a:pPr marL="0" lvl="0" indent="0" algn="ctr" defTabSz="2889250">
                <a:lnSpc>
                  <a:spcPct val="90000"/>
                </a:lnSpc>
                <a:spcBef>
                  <a:spcPct val="0"/>
                </a:spcBef>
                <a:spcAft>
                  <a:spcPct val="35000"/>
                </a:spcAft>
                <a:buNone/>
              </a:pPr>
              <a:endParaRPr lang="zh-CN" altLang="en-US" sz="6500" kern="1200"/>
            </a:p>
          </p:txBody>
        </p:sp>
        <p:sp>
          <p:nvSpPr>
            <p:cNvPr id="57" name="矩形 56"/>
            <p:cNvSpPr/>
            <p:nvPr/>
          </p:nvSpPr>
          <p:spPr>
            <a:xfrm>
              <a:off x="7850366" y="2179981"/>
              <a:ext cx="993266" cy="830997"/>
            </a:xfrm>
            <a:prstGeom prst="rect">
              <a:avLst/>
            </a:prstGeom>
          </p:spPr>
          <p:txBody>
            <a:bodyPr wrap="square">
              <a:spAutoFit/>
            </a:bodyPr>
            <a:lstStyle/>
            <a:p>
              <a:pPr algn="ctr">
                <a:lnSpc>
                  <a:spcPct val="120000"/>
                </a:lnSpc>
              </a:pPr>
              <a:r>
                <a:rPr lang="zh-CN" altLang="en-US" sz="2000" b="1" dirty="0">
                  <a:solidFill>
                    <a:schemeClr val="bg1"/>
                  </a:solidFill>
                </a:rPr>
                <a:t>内容</a:t>
              </a:r>
              <a:endParaRPr lang="en-US" altLang="zh-CN" sz="2000" b="1" dirty="0">
                <a:solidFill>
                  <a:schemeClr val="bg1"/>
                </a:solidFill>
              </a:endParaRPr>
            </a:p>
            <a:p>
              <a:pPr algn="ctr">
                <a:lnSpc>
                  <a:spcPct val="120000"/>
                </a:lnSpc>
              </a:pPr>
              <a:r>
                <a:rPr lang="zh-CN" altLang="en-US" sz="2000" b="1" dirty="0">
                  <a:solidFill>
                    <a:schemeClr val="bg1"/>
                  </a:solidFill>
                </a:rPr>
                <a:t>添加</a:t>
              </a:r>
            </a:p>
          </p:txBody>
        </p:sp>
      </p:grpSp>
    </p:spTree>
    <p:extLst>
      <p:ext uri="{BB962C8B-B14F-4D97-AF65-F5344CB8AC3E}">
        <p14:creationId xmlns:p14="http://schemas.microsoft.com/office/powerpoint/2010/main" val="2786015061"/>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nodeType="withEffect">
                                  <p:stCondLst>
                                    <p:cond delay="125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anim calcmode="lin" valueType="num">
                                      <p:cBhvr>
                                        <p:cTn id="10" dur="500" fill="hold"/>
                                        <p:tgtEl>
                                          <p:spTgt spid="30"/>
                                        </p:tgtEl>
                                        <p:attrNameLst>
                                          <p:attrName>ppt_x</p:attrName>
                                        </p:attrNameLst>
                                      </p:cBhvr>
                                      <p:tavLst>
                                        <p:tav tm="0">
                                          <p:val>
                                            <p:fltVal val="0.5"/>
                                          </p:val>
                                        </p:tav>
                                        <p:tav tm="100000">
                                          <p:val>
                                            <p:strVal val="#ppt_x"/>
                                          </p:val>
                                        </p:tav>
                                      </p:tavLst>
                                    </p:anim>
                                    <p:anim calcmode="lin" valueType="num">
                                      <p:cBhvr>
                                        <p:cTn id="11" dur="500" fill="hold"/>
                                        <p:tgtEl>
                                          <p:spTgt spid="30"/>
                                        </p:tgtEl>
                                        <p:attrNameLst>
                                          <p:attrName>ppt_y</p:attrName>
                                        </p:attrNameLst>
                                      </p:cBhvr>
                                      <p:tavLst>
                                        <p:tav tm="0">
                                          <p:val>
                                            <p:fltVal val="0.5"/>
                                          </p:val>
                                        </p:tav>
                                        <p:tav tm="100000">
                                          <p:val>
                                            <p:strVal val="#ppt_y"/>
                                          </p:val>
                                        </p:tav>
                                      </p:tavLst>
                                    </p:anim>
                                  </p:childTnLst>
                                </p:cTn>
                              </p:par>
                              <p:par>
                                <p:cTn id="12" presetID="53" presetClass="entr" presetSubtype="528" fill="hold" nodeType="withEffect">
                                  <p:stCondLst>
                                    <p:cond delay="250"/>
                                  </p:stCondLst>
                                  <p:childTnLst>
                                    <p:set>
                                      <p:cBhvr>
                                        <p:cTn id="13" dur="1" fill="hold">
                                          <p:stCondLst>
                                            <p:cond delay="0"/>
                                          </p:stCondLst>
                                        </p:cTn>
                                        <p:tgtEl>
                                          <p:spTgt spid="32"/>
                                        </p:tgtEl>
                                        <p:attrNameLst>
                                          <p:attrName>style.visibility</p:attrName>
                                        </p:attrNameLst>
                                      </p:cBhvr>
                                      <p:to>
                                        <p:strVal val="visible"/>
                                      </p:to>
                                    </p:set>
                                    <p:anim calcmode="lin" valueType="num">
                                      <p:cBhvr>
                                        <p:cTn id="14" dur="500" fill="hold"/>
                                        <p:tgtEl>
                                          <p:spTgt spid="32"/>
                                        </p:tgtEl>
                                        <p:attrNameLst>
                                          <p:attrName>ppt_w</p:attrName>
                                        </p:attrNameLst>
                                      </p:cBhvr>
                                      <p:tavLst>
                                        <p:tav tm="0">
                                          <p:val>
                                            <p:fltVal val="0"/>
                                          </p:val>
                                        </p:tav>
                                        <p:tav tm="100000">
                                          <p:val>
                                            <p:strVal val="#ppt_w"/>
                                          </p:val>
                                        </p:tav>
                                      </p:tavLst>
                                    </p:anim>
                                    <p:anim calcmode="lin" valueType="num">
                                      <p:cBhvr>
                                        <p:cTn id="15" dur="500" fill="hold"/>
                                        <p:tgtEl>
                                          <p:spTgt spid="32"/>
                                        </p:tgtEl>
                                        <p:attrNameLst>
                                          <p:attrName>ppt_h</p:attrName>
                                        </p:attrNameLst>
                                      </p:cBhvr>
                                      <p:tavLst>
                                        <p:tav tm="0">
                                          <p:val>
                                            <p:fltVal val="0"/>
                                          </p:val>
                                        </p:tav>
                                        <p:tav tm="100000">
                                          <p:val>
                                            <p:strVal val="#ppt_h"/>
                                          </p:val>
                                        </p:tav>
                                      </p:tavLst>
                                    </p:anim>
                                    <p:animEffect transition="in" filter="fade">
                                      <p:cBhvr>
                                        <p:cTn id="16" dur="500"/>
                                        <p:tgtEl>
                                          <p:spTgt spid="32"/>
                                        </p:tgtEl>
                                      </p:cBhvr>
                                    </p:animEffect>
                                    <p:anim calcmode="lin" valueType="num">
                                      <p:cBhvr>
                                        <p:cTn id="17" dur="500" fill="hold"/>
                                        <p:tgtEl>
                                          <p:spTgt spid="32"/>
                                        </p:tgtEl>
                                        <p:attrNameLst>
                                          <p:attrName>ppt_x</p:attrName>
                                        </p:attrNameLst>
                                      </p:cBhvr>
                                      <p:tavLst>
                                        <p:tav tm="0">
                                          <p:val>
                                            <p:fltVal val="0.5"/>
                                          </p:val>
                                        </p:tav>
                                        <p:tav tm="100000">
                                          <p:val>
                                            <p:strVal val="#ppt_x"/>
                                          </p:val>
                                        </p:tav>
                                      </p:tavLst>
                                    </p:anim>
                                    <p:anim calcmode="lin" valueType="num">
                                      <p:cBhvr>
                                        <p:cTn id="18" dur="500" fill="hold"/>
                                        <p:tgtEl>
                                          <p:spTgt spid="32"/>
                                        </p:tgtEl>
                                        <p:attrNameLst>
                                          <p:attrName>ppt_y</p:attrName>
                                        </p:attrNameLst>
                                      </p:cBhvr>
                                      <p:tavLst>
                                        <p:tav tm="0">
                                          <p:val>
                                            <p:fltVal val="0.5"/>
                                          </p:val>
                                        </p:tav>
                                        <p:tav tm="100000">
                                          <p:val>
                                            <p:strVal val="#ppt_y"/>
                                          </p:val>
                                        </p:tav>
                                      </p:tavLst>
                                    </p:anim>
                                  </p:childTnLst>
                                </p:cTn>
                              </p:par>
                              <p:par>
                                <p:cTn id="19" presetID="53" presetClass="entr" presetSubtype="528" fill="hold" nodeType="withEffect">
                                  <p:stCondLst>
                                    <p:cond delay="100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anim calcmode="lin" valueType="num">
                                      <p:cBhvr>
                                        <p:cTn id="24" dur="500" fill="hold"/>
                                        <p:tgtEl>
                                          <p:spTgt spid="34"/>
                                        </p:tgtEl>
                                        <p:attrNameLst>
                                          <p:attrName>ppt_x</p:attrName>
                                        </p:attrNameLst>
                                      </p:cBhvr>
                                      <p:tavLst>
                                        <p:tav tm="0">
                                          <p:val>
                                            <p:fltVal val="0.5"/>
                                          </p:val>
                                        </p:tav>
                                        <p:tav tm="100000">
                                          <p:val>
                                            <p:strVal val="#ppt_x"/>
                                          </p:val>
                                        </p:tav>
                                      </p:tavLst>
                                    </p:anim>
                                    <p:anim calcmode="lin" valueType="num">
                                      <p:cBhvr>
                                        <p:cTn id="25" dur="500" fill="hold"/>
                                        <p:tgtEl>
                                          <p:spTgt spid="34"/>
                                        </p:tgtEl>
                                        <p:attrNameLst>
                                          <p:attrName>ppt_y</p:attrName>
                                        </p:attrNameLst>
                                      </p:cBhvr>
                                      <p:tavLst>
                                        <p:tav tm="0">
                                          <p:val>
                                            <p:fltVal val="0.5"/>
                                          </p:val>
                                        </p:tav>
                                        <p:tav tm="100000">
                                          <p:val>
                                            <p:strVal val="#ppt_y"/>
                                          </p:val>
                                        </p:tav>
                                      </p:tavLst>
                                    </p:anim>
                                  </p:childTnLst>
                                </p:cTn>
                              </p:par>
                              <p:par>
                                <p:cTn id="26" presetID="53" presetClass="entr" presetSubtype="528" fill="hold" nodeType="withEffect">
                                  <p:stCondLst>
                                    <p:cond delay="1750"/>
                                  </p:stCondLst>
                                  <p:childTnLst>
                                    <p:set>
                                      <p:cBhvr>
                                        <p:cTn id="27" dur="1" fill="hold">
                                          <p:stCondLst>
                                            <p:cond delay="0"/>
                                          </p:stCondLst>
                                        </p:cTn>
                                        <p:tgtEl>
                                          <p:spTgt spid="36"/>
                                        </p:tgtEl>
                                        <p:attrNameLst>
                                          <p:attrName>style.visibility</p:attrName>
                                        </p:attrNameLst>
                                      </p:cBhvr>
                                      <p:to>
                                        <p:strVal val="visible"/>
                                      </p:to>
                                    </p:set>
                                    <p:anim calcmode="lin" valueType="num">
                                      <p:cBhvr>
                                        <p:cTn id="28" dur="500" fill="hold"/>
                                        <p:tgtEl>
                                          <p:spTgt spid="36"/>
                                        </p:tgtEl>
                                        <p:attrNameLst>
                                          <p:attrName>ppt_w</p:attrName>
                                        </p:attrNameLst>
                                      </p:cBhvr>
                                      <p:tavLst>
                                        <p:tav tm="0">
                                          <p:val>
                                            <p:fltVal val="0"/>
                                          </p:val>
                                        </p:tav>
                                        <p:tav tm="100000">
                                          <p:val>
                                            <p:strVal val="#ppt_w"/>
                                          </p:val>
                                        </p:tav>
                                      </p:tavLst>
                                    </p:anim>
                                    <p:anim calcmode="lin" valueType="num">
                                      <p:cBhvr>
                                        <p:cTn id="29" dur="500" fill="hold"/>
                                        <p:tgtEl>
                                          <p:spTgt spid="36"/>
                                        </p:tgtEl>
                                        <p:attrNameLst>
                                          <p:attrName>ppt_h</p:attrName>
                                        </p:attrNameLst>
                                      </p:cBhvr>
                                      <p:tavLst>
                                        <p:tav tm="0">
                                          <p:val>
                                            <p:fltVal val="0"/>
                                          </p:val>
                                        </p:tav>
                                        <p:tav tm="100000">
                                          <p:val>
                                            <p:strVal val="#ppt_h"/>
                                          </p:val>
                                        </p:tav>
                                      </p:tavLst>
                                    </p:anim>
                                    <p:animEffect transition="in" filter="fade">
                                      <p:cBhvr>
                                        <p:cTn id="30" dur="500"/>
                                        <p:tgtEl>
                                          <p:spTgt spid="36"/>
                                        </p:tgtEl>
                                      </p:cBhvr>
                                    </p:animEffect>
                                    <p:anim calcmode="lin" valueType="num">
                                      <p:cBhvr>
                                        <p:cTn id="31" dur="500" fill="hold"/>
                                        <p:tgtEl>
                                          <p:spTgt spid="36"/>
                                        </p:tgtEl>
                                        <p:attrNameLst>
                                          <p:attrName>ppt_x</p:attrName>
                                        </p:attrNameLst>
                                      </p:cBhvr>
                                      <p:tavLst>
                                        <p:tav tm="0">
                                          <p:val>
                                            <p:fltVal val="0.5"/>
                                          </p:val>
                                        </p:tav>
                                        <p:tav tm="100000">
                                          <p:val>
                                            <p:strVal val="#ppt_x"/>
                                          </p:val>
                                        </p:tav>
                                      </p:tavLst>
                                    </p:anim>
                                    <p:anim calcmode="lin" valueType="num">
                                      <p:cBhvr>
                                        <p:cTn id="32" dur="500" fill="hold"/>
                                        <p:tgtEl>
                                          <p:spTgt spid="36"/>
                                        </p:tgtEl>
                                        <p:attrNameLst>
                                          <p:attrName>ppt_y</p:attrName>
                                        </p:attrNameLst>
                                      </p:cBhvr>
                                      <p:tavLst>
                                        <p:tav tm="0">
                                          <p:val>
                                            <p:fltVal val="0.5"/>
                                          </p:val>
                                        </p:tav>
                                        <p:tav tm="100000">
                                          <p:val>
                                            <p:strVal val="#ppt_y"/>
                                          </p:val>
                                        </p:tav>
                                      </p:tavLst>
                                    </p:anim>
                                  </p:childTnLst>
                                </p:cTn>
                              </p:par>
                              <p:par>
                                <p:cTn id="33" presetID="53" presetClass="entr" presetSubtype="528" fill="hold" nodeType="with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
                                          </p:val>
                                        </p:tav>
                                        <p:tav tm="100000">
                                          <p:val>
                                            <p:strVal val="#ppt_w"/>
                                          </p:val>
                                        </p:tav>
                                      </p:tavLst>
                                    </p:anim>
                                    <p:anim calcmode="lin" valueType="num">
                                      <p:cBhvr>
                                        <p:cTn id="36" dur="500" fill="hold"/>
                                        <p:tgtEl>
                                          <p:spTgt spid="38"/>
                                        </p:tgtEl>
                                        <p:attrNameLst>
                                          <p:attrName>ppt_h</p:attrName>
                                        </p:attrNameLst>
                                      </p:cBhvr>
                                      <p:tavLst>
                                        <p:tav tm="0">
                                          <p:val>
                                            <p:fltVal val="0"/>
                                          </p:val>
                                        </p:tav>
                                        <p:tav tm="100000">
                                          <p:val>
                                            <p:strVal val="#ppt_h"/>
                                          </p:val>
                                        </p:tav>
                                      </p:tavLst>
                                    </p:anim>
                                    <p:animEffect transition="in" filter="fade">
                                      <p:cBhvr>
                                        <p:cTn id="37" dur="500"/>
                                        <p:tgtEl>
                                          <p:spTgt spid="38"/>
                                        </p:tgtEl>
                                      </p:cBhvr>
                                    </p:animEffect>
                                    <p:anim calcmode="lin" valueType="num">
                                      <p:cBhvr>
                                        <p:cTn id="38" dur="500" fill="hold"/>
                                        <p:tgtEl>
                                          <p:spTgt spid="38"/>
                                        </p:tgtEl>
                                        <p:attrNameLst>
                                          <p:attrName>ppt_x</p:attrName>
                                        </p:attrNameLst>
                                      </p:cBhvr>
                                      <p:tavLst>
                                        <p:tav tm="0">
                                          <p:val>
                                            <p:fltVal val="0.5"/>
                                          </p:val>
                                        </p:tav>
                                        <p:tav tm="100000">
                                          <p:val>
                                            <p:strVal val="#ppt_x"/>
                                          </p:val>
                                        </p:tav>
                                      </p:tavLst>
                                    </p:anim>
                                    <p:anim calcmode="lin" valueType="num">
                                      <p:cBhvr>
                                        <p:cTn id="39" dur="500" fill="hold"/>
                                        <p:tgtEl>
                                          <p:spTgt spid="38"/>
                                        </p:tgtEl>
                                        <p:attrNameLst>
                                          <p:attrName>ppt_y</p:attrName>
                                        </p:attrNameLst>
                                      </p:cBhvr>
                                      <p:tavLst>
                                        <p:tav tm="0">
                                          <p:val>
                                            <p:fltVal val="0.5"/>
                                          </p:val>
                                        </p:tav>
                                        <p:tav tm="100000">
                                          <p:val>
                                            <p:strVal val="#ppt_y"/>
                                          </p:val>
                                        </p:tav>
                                      </p:tavLst>
                                    </p:anim>
                                  </p:childTnLst>
                                </p:cTn>
                              </p:par>
                              <p:par>
                                <p:cTn id="40" presetID="53" presetClass="entr" presetSubtype="528" fill="hold" nodeType="withEffect">
                                  <p:stCondLst>
                                    <p:cond delay="750"/>
                                  </p:stCondLst>
                                  <p:childTnLst>
                                    <p:set>
                                      <p:cBhvr>
                                        <p:cTn id="41" dur="1" fill="hold">
                                          <p:stCondLst>
                                            <p:cond delay="0"/>
                                          </p:stCondLst>
                                        </p:cTn>
                                        <p:tgtEl>
                                          <p:spTgt spid="39"/>
                                        </p:tgtEl>
                                        <p:attrNameLst>
                                          <p:attrName>style.visibility</p:attrName>
                                        </p:attrNameLst>
                                      </p:cBhvr>
                                      <p:to>
                                        <p:strVal val="visible"/>
                                      </p:to>
                                    </p:set>
                                    <p:anim calcmode="lin" valueType="num">
                                      <p:cBhvr>
                                        <p:cTn id="42" dur="500" fill="hold"/>
                                        <p:tgtEl>
                                          <p:spTgt spid="39"/>
                                        </p:tgtEl>
                                        <p:attrNameLst>
                                          <p:attrName>ppt_w</p:attrName>
                                        </p:attrNameLst>
                                      </p:cBhvr>
                                      <p:tavLst>
                                        <p:tav tm="0">
                                          <p:val>
                                            <p:fltVal val="0"/>
                                          </p:val>
                                        </p:tav>
                                        <p:tav tm="100000">
                                          <p:val>
                                            <p:strVal val="#ppt_w"/>
                                          </p:val>
                                        </p:tav>
                                      </p:tavLst>
                                    </p:anim>
                                    <p:anim calcmode="lin" valueType="num">
                                      <p:cBhvr>
                                        <p:cTn id="43" dur="500" fill="hold"/>
                                        <p:tgtEl>
                                          <p:spTgt spid="39"/>
                                        </p:tgtEl>
                                        <p:attrNameLst>
                                          <p:attrName>ppt_h</p:attrName>
                                        </p:attrNameLst>
                                      </p:cBhvr>
                                      <p:tavLst>
                                        <p:tav tm="0">
                                          <p:val>
                                            <p:fltVal val="0"/>
                                          </p:val>
                                        </p:tav>
                                        <p:tav tm="100000">
                                          <p:val>
                                            <p:strVal val="#ppt_h"/>
                                          </p:val>
                                        </p:tav>
                                      </p:tavLst>
                                    </p:anim>
                                    <p:animEffect transition="in" filter="fade">
                                      <p:cBhvr>
                                        <p:cTn id="44" dur="500"/>
                                        <p:tgtEl>
                                          <p:spTgt spid="39"/>
                                        </p:tgtEl>
                                      </p:cBhvr>
                                    </p:animEffect>
                                    <p:anim calcmode="lin" valueType="num">
                                      <p:cBhvr>
                                        <p:cTn id="45" dur="500" fill="hold"/>
                                        <p:tgtEl>
                                          <p:spTgt spid="39"/>
                                        </p:tgtEl>
                                        <p:attrNameLst>
                                          <p:attrName>ppt_x</p:attrName>
                                        </p:attrNameLst>
                                      </p:cBhvr>
                                      <p:tavLst>
                                        <p:tav tm="0">
                                          <p:val>
                                            <p:fltVal val="0.5"/>
                                          </p:val>
                                        </p:tav>
                                        <p:tav tm="100000">
                                          <p:val>
                                            <p:strVal val="#ppt_x"/>
                                          </p:val>
                                        </p:tav>
                                      </p:tavLst>
                                    </p:anim>
                                    <p:anim calcmode="lin" valueType="num">
                                      <p:cBhvr>
                                        <p:cTn id="46" dur="500" fill="hold"/>
                                        <p:tgtEl>
                                          <p:spTgt spid="39"/>
                                        </p:tgtEl>
                                        <p:attrNameLst>
                                          <p:attrName>ppt_y</p:attrName>
                                        </p:attrNameLst>
                                      </p:cBhvr>
                                      <p:tavLst>
                                        <p:tav tm="0">
                                          <p:val>
                                            <p:fltVal val="0.5"/>
                                          </p:val>
                                        </p:tav>
                                        <p:tav tm="100000">
                                          <p:val>
                                            <p:strVal val="#ppt_y"/>
                                          </p:val>
                                        </p:tav>
                                      </p:tavLst>
                                    </p:anim>
                                  </p:childTnLst>
                                </p:cTn>
                              </p:par>
                              <p:par>
                                <p:cTn id="47" presetID="53" presetClass="entr" presetSubtype="528" fill="hold" nodeType="withEffect">
                                  <p:stCondLst>
                                    <p:cond delay="2250"/>
                                  </p:stCondLst>
                                  <p:childTnLst>
                                    <p:set>
                                      <p:cBhvr>
                                        <p:cTn id="48" dur="1" fill="hold">
                                          <p:stCondLst>
                                            <p:cond delay="0"/>
                                          </p:stCondLst>
                                        </p:cTn>
                                        <p:tgtEl>
                                          <p:spTgt spid="42"/>
                                        </p:tgtEl>
                                        <p:attrNameLst>
                                          <p:attrName>style.visibility</p:attrName>
                                        </p:attrNameLst>
                                      </p:cBhvr>
                                      <p:to>
                                        <p:strVal val="visible"/>
                                      </p:to>
                                    </p:set>
                                    <p:anim calcmode="lin" valueType="num">
                                      <p:cBhvr>
                                        <p:cTn id="49" dur="500" fill="hold"/>
                                        <p:tgtEl>
                                          <p:spTgt spid="42"/>
                                        </p:tgtEl>
                                        <p:attrNameLst>
                                          <p:attrName>ppt_w</p:attrName>
                                        </p:attrNameLst>
                                      </p:cBhvr>
                                      <p:tavLst>
                                        <p:tav tm="0">
                                          <p:val>
                                            <p:fltVal val="0"/>
                                          </p:val>
                                        </p:tav>
                                        <p:tav tm="100000">
                                          <p:val>
                                            <p:strVal val="#ppt_w"/>
                                          </p:val>
                                        </p:tav>
                                      </p:tavLst>
                                    </p:anim>
                                    <p:anim calcmode="lin" valueType="num">
                                      <p:cBhvr>
                                        <p:cTn id="50" dur="500" fill="hold"/>
                                        <p:tgtEl>
                                          <p:spTgt spid="42"/>
                                        </p:tgtEl>
                                        <p:attrNameLst>
                                          <p:attrName>ppt_h</p:attrName>
                                        </p:attrNameLst>
                                      </p:cBhvr>
                                      <p:tavLst>
                                        <p:tav tm="0">
                                          <p:val>
                                            <p:fltVal val="0"/>
                                          </p:val>
                                        </p:tav>
                                        <p:tav tm="100000">
                                          <p:val>
                                            <p:strVal val="#ppt_h"/>
                                          </p:val>
                                        </p:tav>
                                      </p:tavLst>
                                    </p:anim>
                                    <p:animEffect transition="in" filter="fade">
                                      <p:cBhvr>
                                        <p:cTn id="51" dur="500"/>
                                        <p:tgtEl>
                                          <p:spTgt spid="42"/>
                                        </p:tgtEl>
                                      </p:cBhvr>
                                    </p:animEffect>
                                    <p:anim calcmode="lin" valueType="num">
                                      <p:cBhvr>
                                        <p:cTn id="52" dur="500" fill="hold"/>
                                        <p:tgtEl>
                                          <p:spTgt spid="42"/>
                                        </p:tgtEl>
                                        <p:attrNameLst>
                                          <p:attrName>ppt_x</p:attrName>
                                        </p:attrNameLst>
                                      </p:cBhvr>
                                      <p:tavLst>
                                        <p:tav tm="0">
                                          <p:val>
                                            <p:fltVal val="0.5"/>
                                          </p:val>
                                        </p:tav>
                                        <p:tav tm="100000">
                                          <p:val>
                                            <p:strVal val="#ppt_x"/>
                                          </p:val>
                                        </p:tav>
                                      </p:tavLst>
                                    </p:anim>
                                    <p:anim calcmode="lin" valueType="num">
                                      <p:cBhvr>
                                        <p:cTn id="53" dur="500" fill="hold"/>
                                        <p:tgtEl>
                                          <p:spTgt spid="42"/>
                                        </p:tgtEl>
                                        <p:attrNameLst>
                                          <p:attrName>ppt_y</p:attrName>
                                        </p:attrNameLst>
                                      </p:cBhvr>
                                      <p:tavLst>
                                        <p:tav tm="0">
                                          <p:val>
                                            <p:fltVal val="0.5"/>
                                          </p:val>
                                        </p:tav>
                                        <p:tav tm="100000">
                                          <p:val>
                                            <p:strVal val="#ppt_y"/>
                                          </p:val>
                                        </p:tav>
                                      </p:tavLst>
                                    </p:anim>
                                  </p:childTnLst>
                                </p:cTn>
                              </p:par>
                              <p:par>
                                <p:cTn id="54" presetID="53" presetClass="entr" presetSubtype="528" fill="hold" nodeType="withEffect">
                                  <p:stCondLst>
                                    <p:cond delay="150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anim calcmode="lin" valueType="num">
                                      <p:cBhvr>
                                        <p:cTn id="59" dur="500" fill="hold"/>
                                        <p:tgtEl>
                                          <p:spTgt spid="40"/>
                                        </p:tgtEl>
                                        <p:attrNameLst>
                                          <p:attrName>ppt_x</p:attrName>
                                        </p:attrNameLst>
                                      </p:cBhvr>
                                      <p:tavLst>
                                        <p:tav tm="0">
                                          <p:val>
                                            <p:fltVal val="0.5"/>
                                          </p:val>
                                        </p:tav>
                                        <p:tav tm="100000">
                                          <p:val>
                                            <p:strVal val="#ppt_x"/>
                                          </p:val>
                                        </p:tav>
                                      </p:tavLst>
                                    </p:anim>
                                    <p:anim calcmode="lin" valueType="num">
                                      <p:cBhvr>
                                        <p:cTn id="60" dur="500" fill="hold"/>
                                        <p:tgtEl>
                                          <p:spTgt spid="40"/>
                                        </p:tgtEl>
                                        <p:attrNameLst>
                                          <p:attrName>ppt_y</p:attrName>
                                        </p:attrNameLst>
                                      </p:cBhvr>
                                      <p:tavLst>
                                        <p:tav tm="0">
                                          <p:val>
                                            <p:fltVal val="0.5"/>
                                          </p:val>
                                        </p:tav>
                                        <p:tav tm="100000">
                                          <p:val>
                                            <p:strVal val="#ppt_y"/>
                                          </p:val>
                                        </p:tav>
                                      </p:tavLst>
                                    </p:anim>
                                  </p:childTnLst>
                                </p:cTn>
                              </p:par>
                              <p:par>
                                <p:cTn id="61" presetID="53" presetClass="entr" presetSubtype="528" fill="hold" nodeType="withEffect">
                                  <p:stCondLst>
                                    <p:cond delay="50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anim calcmode="lin" valueType="num">
                                      <p:cBhvr>
                                        <p:cTn id="66" dur="500" fill="hold"/>
                                        <p:tgtEl>
                                          <p:spTgt spid="41"/>
                                        </p:tgtEl>
                                        <p:attrNameLst>
                                          <p:attrName>ppt_x</p:attrName>
                                        </p:attrNameLst>
                                      </p:cBhvr>
                                      <p:tavLst>
                                        <p:tav tm="0">
                                          <p:val>
                                            <p:fltVal val="0.5"/>
                                          </p:val>
                                        </p:tav>
                                        <p:tav tm="100000">
                                          <p:val>
                                            <p:strVal val="#ppt_x"/>
                                          </p:val>
                                        </p:tav>
                                      </p:tavLst>
                                    </p:anim>
                                    <p:anim calcmode="lin" valueType="num">
                                      <p:cBhvr>
                                        <p:cTn id="67" dur="500" fill="hold"/>
                                        <p:tgtEl>
                                          <p:spTgt spid="41"/>
                                        </p:tgtEl>
                                        <p:attrNameLst>
                                          <p:attrName>ppt_y</p:attrName>
                                        </p:attrNameLst>
                                      </p:cBhvr>
                                      <p:tavLst>
                                        <p:tav tm="0">
                                          <p:val>
                                            <p:fltVal val="0.5"/>
                                          </p:val>
                                        </p:tav>
                                        <p:tav tm="100000">
                                          <p:val>
                                            <p:strVal val="#ppt_y"/>
                                          </p:val>
                                        </p:tav>
                                      </p:tavLst>
                                    </p:anim>
                                  </p:childTnLst>
                                </p:cTn>
                              </p:par>
                              <p:par>
                                <p:cTn id="68" presetID="53" presetClass="entr" presetSubtype="528" fill="hold" nodeType="withEffect">
                                  <p:stCondLst>
                                    <p:cond delay="2000"/>
                                  </p:stCondLst>
                                  <p:childTnLst>
                                    <p:set>
                                      <p:cBhvr>
                                        <p:cTn id="69" dur="1" fill="hold">
                                          <p:stCondLst>
                                            <p:cond delay="0"/>
                                          </p:stCondLst>
                                        </p:cTn>
                                        <p:tgtEl>
                                          <p:spTgt spid="43"/>
                                        </p:tgtEl>
                                        <p:attrNameLst>
                                          <p:attrName>style.visibility</p:attrName>
                                        </p:attrNameLst>
                                      </p:cBhvr>
                                      <p:to>
                                        <p:strVal val="visible"/>
                                      </p:to>
                                    </p:set>
                                    <p:anim calcmode="lin" valueType="num">
                                      <p:cBhvr>
                                        <p:cTn id="70" dur="500" fill="hold"/>
                                        <p:tgtEl>
                                          <p:spTgt spid="43"/>
                                        </p:tgtEl>
                                        <p:attrNameLst>
                                          <p:attrName>ppt_w</p:attrName>
                                        </p:attrNameLst>
                                      </p:cBhvr>
                                      <p:tavLst>
                                        <p:tav tm="0">
                                          <p:val>
                                            <p:fltVal val="0"/>
                                          </p:val>
                                        </p:tav>
                                        <p:tav tm="100000">
                                          <p:val>
                                            <p:strVal val="#ppt_w"/>
                                          </p:val>
                                        </p:tav>
                                      </p:tavLst>
                                    </p:anim>
                                    <p:anim calcmode="lin" valueType="num">
                                      <p:cBhvr>
                                        <p:cTn id="71" dur="500" fill="hold"/>
                                        <p:tgtEl>
                                          <p:spTgt spid="43"/>
                                        </p:tgtEl>
                                        <p:attrNameLst>
                                          <p:attrName>ppt_h</p:attrName>
                                        </p:attrNameLst>
                                      </p:cBhvr>
                                      <p:tavLst>
                                        <p:tav tm="0">
                                          <p:val>
                                            <p:fltVal val="0"/>
                                          </p:val>
                                        </p:tav>
                                        <p:tav tm="100000">
                                          <p:val>
                                            <p:strVal val="#ppt_h"/>
                                          </p:val>
                                        </p:tav>
                                      </p:tavLst>
                                    </p:anim>
                                    <p:animEffect transition="in" filter="fade">
                                      <p:cBhvr>
                                        <p:cTn id="72" dur="500"/>
                                        <p:tgtEl>
                                          <p:spTgt spid="43"/>
                                        </p:tgtEl>
                                      </p:cBhvr>
                                    </p:animEffect>
                                    <p:anim calcmode="lin" valueType="num">
                                      <p:cBhvr>
                                        <p:cTn id="73" dur="500" fill="hold"/>
                                        <p:tgtEl>
                                          <p:spTgt spid="43"/>
                                        </p:tgtEl>
                                        <p:attrNameLst>
                                          <p:attrName>ppt_x</p:attrName>
                                        </p:attrNameLst>
                                      </p:cBhvr>
                                      <p:tavLst>
                                        <p:tav tm="0">
                                          <p:val>
                                            <p:fltVal val="0.5"/>
                                          </p:val>
                                        </p:tav>
                                        <p:tav tm="100000">
                                          <p:val>
                                            <p:strVal val="#ppt_x"/>
                                          </p:val>
                                        </p:tav>
                                      </p:tavLst>
                                    </p:anim>
                                    <p:anim calcmode="lin" valueType="num">
                                      <p:cBhvr>
                                        <p:cTn id="74" dur="500" fill="hold"/>
                                        <p:tgtEl>
                                          <p:spTgt spid="4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pic>
        <p:nvPicPr>
          <p:cNvPr id="70" name="图片占位符 69"/>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p:pic>
      <p:grpSp>
        <p:nvGrpSpPr>
          <p:cNvPr id="77" name="组合 76"/>
          <p:cNvGrpSpPr/>
          <p:nvPr/>
        </p:nvGrpSpPr>
        <p:grpSpPr>
          <a:xfrm>
            <a:off x="662715" y="1770857"/>
            <a:ext cx="7495382" cy="1373186"/>
            <a:chOff x="662715" y="1770857"/>
            <a:chExt cx="7495382" cy="1373186"/>
          </a:xfrm>
        </p:grpSpPr>
        <p:sp>
          <p:nvSpPr>
            <p:cNvPr id="54" name="矩形 53"/>
            <p:cNvSpPr/>
            <p:nvPr/>
          </p:nvSpPr>
          <p:spPr>
            <a:xfrm>
              <a:off x="662715" y="1770857"/>
              <a:ext cx="7495382" cy="13731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943506" y="1860055"/>
              <a:ext cx="1194790" cy="119479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7" name="组合 56"/>
            <p:cNvGrpSpPr/>
            <p:nvPr/>
          </p:nvGrpSpPr>
          <p:grpSpPr>
            <a:xfrm>
              <a:off x="2419088" y="1921918"/>
              <a:ext cx="5103695" cy="1071063"/>
              <a:chOff x="1478086" y="4679146"/>
              <a:chExt cx="5103695" cy="1071063"/>
            </a:xfrm>
          </p:grpSpPr>
          <p:sp>
            <p:nvSpPr>
              <p:cNvPr id="58" name="矩形 57"/>
              <p:cNvSpPr/>
              <p:nvPr/>
            </p:nvSpPr>
            <p:spPr>
              <a:xfrm>
                <a:off x="1478086" y="5140811"/>
                <a:ext cx="5103695"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59" name="矩形 58"/>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74" name="椭圆 70"/>
            <p:cNvSpPr/>
            <p:nvPr/>
          </p:nvSpPr>
          <p:spPr>
            <a:xfrm>
              <a:off x="1243117" y="2152731"/>
              <a:ext cx="614258" cy="563893"/>
            </a:xfrm>
            <a:custGeom>
              <a:avLst/>
              <a:gdLst>
                <a:gd name="connsiteX0" fmla="*/ 117399 w 337212"/>
                <a:gd name="connsiteY0" fmla="*/ 192088 h 309563"/>
                <a:gd name="connsiteX1" fmla="*/ 130099 w 337212"/>
                <a:gd name="connsiteY1" fmla="*/ 196036 h 309563"/>
                <a:gd name="connsiteX2" fmla="*/ 130099 w 337212"/>
                <a:gd name="connsiteY2" fmla="*/ 278941 h 309563"/>
                <a:gd name="connsiteX3" fmla="*/ 117399 w 337212"/>
                <a:gd name="connsiteY3" fmla="*/ 292101 h 309563"/>
                <a:gd name="connsiteX4" fmla="*/ 176137 w 337212"/>
                <a:gd name="connsiteY4" fmla="*/ 187325 h 309563"/>
                <a:gd name="connsiteX5" fmla="*/ 187250 w 337212"/>
                <a:gd name="connsiteY5" fmla="*/ 191271 h 309563"/>
                <a:gd name="connsiteX6" fmla="*/ 187250 w 337212"/>
                <a:gd name="connsiteY6" fmla="*/ 267562 h 309563"/>
                <a:gd name="connsiteX7" fmla="*/ 176137 w 337212"/>
                <a:gd name="connsiteY7" fmla="*/ 279400 h 309563"/>
                <a:gd name="connsiteX8" fmla="*/ 176137 w 337212"/>
                <a:gd name="connsiteY8" fmla="*/ 187325 h 309563"/>
                <a:gd name="connsiteX9" fmla="*/ 231699 w 337212"/>
                <a:gd name="connsiteY9" fmla="*/ 180975 h 309563"/>
                <a:gd name="connsiteX10" fmla="*/ 239637 w 337212"/>
                <a:gd name="connsiteY10" fmla="*/ 184982 h 309563"/>
                <a:gd name="connsiteX11" fmla="*/ 239637 w 337212"/>
                <a:gd name="connsiteY11" fmla="*/ 254429 h 309563"/>
                <a:gd name="connsiteX12" fmla="*/ 231699 w 337212"/>
                <a:gd name="connsiteY12" fmla="*/ 265113 h 309563"/>
                <a:gd name="connsiteX13" fmla="*/ 277737 w 337212"/>
                <a:gd name="connsiteY13" fmla="*/ 177800 h 309563"/>
                <a:gd name="connsiteX14" fmla="*/ 287262 w 337212"/>
                <a:gd name="connsiteY14" fmla="*/ 180398 h 309563"/>
                <a:gd name="connsiteX15" fmla="*/ 287262 w 337212"/>
                <a:gd name="connsiteY15" fmla="*/ 238847 h 309563"/>
                <a:gd name="connsiteX16" fmla="*/ 277737 w 337212"/>
                <a:gd name="connsiteY16" fmla="*/ 249238 h 309563"/>
                <a:gd name="connsiteX17" fmla="*/ 280912 w 337212"/>
                <a:gd name="connsiteY17" fmla="*/ 92075 h 309563"/>
                <a:gd name="connsiteX18" fmla="*/ 307493 w 337212"/>
                <a:gd name="connsiteY18" fmla="*/ 92075 h 309563"/>
                <a:gd name="connsiteX19" fmla="*/ 315468 w 337212"/>
                <a:gd name="connsiteY19" fmla="*/ 97314 h 309563"/>
                <a:gd name="connsiteX20" fmla="*/ 336733 w 337212"/>
                <a:gd name="connsiteY20" fmla="*/ 158869 h 309563"/>
                <a:gd name="connsiteX21" fmla="*/ 331417 w 337212"/>
                <a:gd name="connsiteY21" fmla="*/ 169347 h 309563"/>
                <a:gd name="connsiteX22" fmla="*/ 320784 w 337212"/>
                <a:gd name="connsiteY22" fmla="*/ 164108 h 309563"/>
                <a:gd name="connsiteX23" fmla="*/ 314139 w 337212"/>
                <a:gd name="connsiteY23" fmla="*/ 145772 h 309563"/>
                <a:gd name="connsiteX24" fmla="*/ 314139 w 337212"/>
                <a:gd name="connsiteY24" fmla="*/ 238761 h 309563"/>
                <a:gd name="connsiteX25" fmla="*/ 304835 w 337212"/>
                <a:gd name="connsiteY25" fmla="*/ 249238 h 309563"/>
                <a:gd name="connsiteX26" fmla="*/ 294203 w 337212"/>
                <a:gd name="connsiteY26" fmla="*/ 238761 h 309563"/>
                <a:gd name="connsiteX27" fmla="*/ 294203 w 337212"/>
                <a:gd name="connsiteY27" fmla="*/ 179824 h 309563"/>
                <a:gd name="connsiteX28" fmla="*/ 288886 w 337212"/>
                <a:gd name="connsiteY28" fmla="*/ 179824 h 309563"/>
                <a:gd name="connsiteX29" fmla="*/ 294203 w 337212"/>
                <a:gd name="connsiteY29" fmla="*/ 178515 h 309563"/>
                <a:gd name="connsiteX30" fmla="*/ 304835 w 337212"/>
                <a:gd name="connsiteY30" fmla="*/ 157560 h 309563"/>
                <a:gd name="connsiteX31" fmla="*/ 280912 w 337212"/>
                <a:gd name="connsiteY31" fmla="*/ 92075 h 309563"/>
                <a:gd name="connsiteX32" fmla="*/ 231699 w 337212"/>
                <a:gd name="connsiteY32" fmla="*/ 82550 h 309563"/>
                <a:gd name="connsiteX33" fmla="*/ 243745 w 337212"/>
                <a:gd name="connsiteY33" fmla="*/ 82550 h 309563"/>
                <a:gd name="connsiteX34" fmla="*/ 262484 w 337212"/>
                <a:gd name="connsiteY34" fmla="*/ 82550 h 309563"/>
                <a:gd name="connsiteX35" fmla="*/ 273192 w 337212"/>
                <a:gd name="connsiteY35" fmla="*/ 89117 h 309563"/>
                <a:gd name="connsiteX36" fmla="*/ 297285 w 337212"/>
                <a:gd name="connsiteY36" fmla="*/ 160041 h 309563"/>
                <a:gd name="connsiteX37" fmla="*/ 291931 w 337212"/>
                <a:gd name="connsiteY37" fmla="*/ 171861 h 309563"/>
                <a:gd name="connsiteX38" fmla="*/ 279885 w 337212"/>
                <a:gd name="connsiteY38" fmla="*/ 166608 h 309563"/>
                <a:gd name="connsiteX39" fmla="*/ 271854 w 337212"/>
                <a:gd name="connsiteY39" fmla="*/ 144280 h 309563"/>
                <a:gd name="connsiteX40" fmla="*/ 271854 w 337212"/>
                <a:gd name="connsiteY40" fmla="*/ 253292 h 309563"/>
                <a:gd name="connsiteX41" fmla="*/ 259807 w 337212"/>
                <a:gd name="connsiteY41" fmla="*/ 265113 h 309563"/>
                <a:gd name="connsiteX42" fmla="*/ 247761 w 337212"/>
                <a:gd name="connsiteY42" fmla="*/ 253292 h 309563"/>
                <a:gd name="connsiteX43" fmla="*/ 247761 w 337212"/>
                <a:gd name="connsiteY43" fmla="*/ 183682 h 309563"/>
                <a:gd name="connsiteX44" fmla="*/ 258469 w 337212"/>
                <a:gd name="connsiteY44" fmla="*/ 160041 h 309563"/>
                <a:gd name="connsiteX45" fmla="*/ 231699 w 337212"/>
                <a:gd name="connsiteY45" fmla="*/ 82550 h 309563"/>
                <a:gd name="connsiteX46" fmla="*/ 177724 w 337212"/>
                <a:gd name="connsiteY46" fmla="*/ 77788 h 309563"/>
                <a:gd name="connsiteX47" fmla="*/ 214510 w 337212"/>
                <a:gd name="connsiteY47" fmla="*/ 77788 h 309563"/>
                <a:gd name="connsiteX48" fmla="*/ 225021 w 337212"/>
                <a:gd name="connsiteY48" fmla="*/ 85643 h 309563"/>
                <a:gd name="connsiteX49" fmla="*/ 252610 w 337212"/>
                <a:gd name="connsiteY49" fmla="*/ 162884 h 309563"/>
                <a:gd name="connsiteX50" fmla="*/ 246041 w 337212"/>
                <a:gd name="connsiteY50" fmla="*/ 175976 h 309563"/>
                <a:gd name="connsiteX51" fmla="*/ 231590 w 337212"/>
                <a:gd name="connsiteY51" fmla="*/ 169430 h 309563"/>
                <a:gd name="connsiteX52" fmla="*/ 223707 w 337212"/>
                <a:gd name="connsiteY52" fmla="*/ 145865 h 309563"/>
                <a:gd name="connsiteX53" fmla="*/ 223707 w 337212"/>
                <a:gd name="connsiteY53" fmla="*/ 266309 h 309563"/>
                <a:gd name="connsiteX54" fmla="*/ 210569 w 337212"/>
                <a:gd name="connsiteY54" fmla="*/ 279401 h 309563"/>
                <a:gd name="connsiteX55" fmla="*/ 198745 w 337212"/>
                <a:gd name="connsiteY55" fmla="*/ 266309 h 309563"/>
                <a:gd name="connsiteX56" fmla="*/ 198745 w 337212"/>
                <a:gd name="connsiteY56" fmla="*/ 189068 h 309563"/>
                <a:gd name="connsiteX57" fmla="*/ 197759 w 337212"/>
                <a:gd name="connsiteY57" fmla="*/ 189068 h 309563"/>
                <a:gd name="connsiteX58" fmla="*/ 194803 w 337212"/>
                <a:gd name="connsiteY58" fmla="*/ 189068 h 309563"/>
                <a:gd name="connsiteX59" fmla="*/ 206628 w 337212"/>
                <a:gd name="connsiteY59" fmla="*/ 178595 h 309563"/>
                <a:gd name="connsiteX60" fmla="*/ 206628 w 337212"/>
                <a:gd name="connsiteY60" fmla="*/ 162884 h 309563"/>
                <a:gd name="connsiteX61" fmla="*/ 177724 w 337212"/>
                <a:gd name="connsiteY61" fmla="*/ 79097 h 309563"/>
                <a:gd name="connsiteX62" fmla="*/ 177724 w 337212"/>
                <a:gd name="connsiteY62" fmla="*/ 77788 h 309563"/>
                <a:gd name="connsiteX63" fmla="*/ 120574 w 337212"/>
                <a:gd name="connsiteY63" fmla="*/ 73025 h 309563"/>
                <a:gd name="connsiteX64" fmla="*/ 157008 w 337212"/>
                <a:gd name="connsiteY64" fmla="*/ 73025 h 309563"/>
                <a:gd name="connsiteX65" fmla="*/ 168720 w 337212"/>
                <a:gd name="connsiteY65" fmla="*/ 80953 h 309563"/>
                <a:gd name="connsiteX66" fmla="*/ 197347 w 337212"/>
                <a:gd name="connsiteY66" fmla="*/ 166840 h 309563"/>
                <a:gd name="connsiteX67" fmla="*/ 190840 w 337212"/>
                <a:gd name="connsiteY67" fmla="*/ 181375 h 309563"/>
                <a:gd name="connsiteX68" fmla="*/ 176527 w 337212"/>
                <a:gd name="connsiteY68" fmla="*/ 173447 h 309563"/>
                <a:gd name="connsiteX69" fmla="*/ 167418 w 337212"/>
                <a:gd name="connsiteY69" fmla="*/ 148341 h 309563"/>
                <a:gd name="connsiteX70" fmla="*/ 167418 w 337212"/>
                <a:gd name="connsiteY70" fmla="*/ 279153 h 309563"/>
                <a:gd name="connsiteX71" fmla="*/ 153105 w 337212"/>
                <a:gd name="connsiteY71" fmla="*/ 293688 h 309563"/>
                <a:gd name="connsiteX72" fmla="*/ 140093 w 337212"/>
                <a:gd name="connsiteY72" fmla="*/ 279153 h 309563"/>
                <a:gd name="connsiteX73" fmla="*/ 140093 w 337212"/>
                <a:gd name="connsiteY73" fmla="*/ 195909 h 309563"/>
                <a:gd name="connsiteX74" fmla="*/ 133586 w 337212"/>
                <a:gd name="connsiteY74" fmla="*/ 195909 h 309563"/>
                <a:gd name="connsiteX75" fmla="*/ 138791 w 337212"/>
                <a:gd name="connsiteY75" fmla="*/ 194588 h 309563"/>
                <a:gd name="connsiteX76" fmla="*/ 151804 w 337212"/>
                <a:gd name="connsiteY76" fmla="*/ 166840 h 309563"/>
                <a:gd name="connsiteX77" fmla="*/ 120574 w 337212"/>
                <a:gd name="connsiteY77" fmla="*/ 73025 h 309563"/>
                <a:gd name="connsiteX78" fmla="*/ 46220 w 337212"/>
                <a:gd name="connsiteY78" fmla="*/ 66675 h 309563"/>
                <a:gd name="connsiteX79" fmla="*/ 72821 w 337212"/>
                <a:gd name="connsiteY79" fmla="*/ 66675 h 309563"/>
                <a:gd name="connsiteX80" fmla="*/ 98092 w 337212"/>
                <a:gd name="connsiteY80" fmla="*/ 66675 h 309563"/>
                <a:gd name="connsiteX81" fmla="*/ 111393 w 337212"/>
                <a:gd name="connsiteY81" fmla="*/ 74595 h 309563"/>
                <a:gd name="connsiteX82" fmla="*/ 143315 w 337212"/>
                <a:gd name="connsiteY82" fmla="*/ 169638 h 309563"/>
                <a:gd name="connsiteX83" fmla="*/ 135334 w 337212"/>
                <a:gd name="connsiteY83" fmla="*/ 185479 h 309563"/>
                <a:gd name="connsiteX84" fmla="*/ 119374 w 337212"/>
                <a:gd name="connsiteY84" fmla="*/ 177559 h 309563"/>
                <a:gd name="connsiteX85" fmla="*/ 108733 w 337212"/>
                <a:gd name="connsiteY85" fmla="*/ 148518 h 309563"/>
                <a:gd name="connsiteX86" fmla="*/ 108733 w 337212"/>
                <a:gd name="connsiteY86" fmla="*/ 295043 h 309563"/>
                <a:gd name="connsiteX87" fmla="*/ 94102 w 337212"/>
                <a:gd name="connsiteY87" fmla="*/ 309563 h 309563"/>
                <a:gd name="connsiteX88" fmla="*/ 78141 w 337212"/>
                <a:gd name="connsiteY88" fmla="*/ 295043 h 309563"/>
                <a:gd name="connsiteX89" fmla="*/ 78141 w 337212"/>
                <a:gd name="connsiteY89" fmla="*/ 202640 h 309563"/>
                <a:gd name="connsiteX90" fmla="*/ 66171 w 337212"/>
                <a:gd name="connsiteY90" fmla="*/ 202640 h 309563"/>
                <a:gd name="connsiteX91" fmla="*/ 66171 w 337212"/>
                <a:gd name="connsiteY91" fmla="*/ 295043 h 309563"/>
                <a:gd name="connsiteX92" fmla="*/ 50210 w 337212"/>
                <a:gd name="connsiteY92" fmla="*/ 309563 h 309563"/>
                <a:gd name="connsiteX93" fmla="*/ 35579 w 337212"/>
                <a:gd name="connsiteY93" fmla="*/ 295043 h 309563"/>
                <a:gd name="connsiteX94" fmla="*/ 35579 w 337212"/>
                <a:gd name="connsiteY94" fmla="*/ 148518 h 309563"/>
                <a:gd name="connsiteX95" fmla="*/ 24938 w 337212"/>
                <a:gd name="connsiteY95" fmla="*/ 177559 h 309563"/>
                <a:gd name="connsiteX96" fmla="*/ 8978 w 337212"/>
                <a:gd name="connsiteY96" fmla="*/ 185479 h 309563"/>
                <a:gd name="connsiteX97" fmla="*/ 997 w 337212"/>
                <a:gd name="connsiteY97" fmla="*/ 169638 h 309563"/>
                <a:gd name="connsiteX98" fmla="*/ 32919 w 337212"/>
                <a:gd name="connsiteY98" fmla="*/ 74595 h 309563"/>
                <a:gd name="connsiteX99" fmla="*/ 46220 w 337212"/>
                <a:gd name="connsiteY99" fmla="*/ 66675 h 309563"/>
                <a:gd name="connsiteX100" fmla="*/ 289643 w 337212"/>
                <a:gd name="connsiteY100" fmla="*/ 49213 h 309563"/>
                <a:gd name="connsiteX101" fmla="*/ 309487 w 337212"/>
                <a:gd name="connsiteY101" fmla="*/ 68263 h 309563"/>
                <a:gd name="connsiteX102" fmla="*/ 289643 w 337212"/>
                <a:gd name="connsiteY102" fmla="*/ 87313 h 309563"/>
                <a:gd name="connsiteX103" fmla="*/ 269799 w 337212"/>
                <a:gd name="connsiteY103" fmla="*/ 68263 h 309563"/>
                <a:gd name="connsiteX104" fmla="*/ 271122 w 337212"/>
                <a:gd name="connsiteY104" fmla="*/ 68263 h 309563"/>
                <a:gd name="connsiteX105" fmla="*/ 272445 w 337212"/>
                <a:gd name="connsiteY105" fmla="*/ 59373 h 309563"/>
                <a:gd name="connsiteX106" fmla="*/ 289643 w 337212"/>
                <a:gd name="connsiteY106" fmla="*/ 49213 h 309563"/>
                <a:gd name="connsiteX107" fmla="*/ 244544 w 337212"/>
                <a:gd name="connsiteY107" fmla="*/ 33338 h 309563"/>
                <a:gd name="connsiteX108" fmla="*/ 266625 w 337212"/>
                <a:gd name="connsiteY108" fmla="*/ 55699 h 309563"/>
                <a:gd name="connsiteX109" fmla="*/ 244544 w 337212"/>
                <a:gd name="connsiteY109" fmla="*/ 79376 h 309563"/>
                <a:gd name="connsiteX110" fmla="*/ 223762 w 337212"/>
                <a:gd name="connsiteY110" fmla="*/ 63592 h 309563"/>
                <a:gd name="connsiteX111" fmla="*/ 226360 w 337212"/>
                <a:gd name="connsiteY111" fmla="*/ 49123 h 309563"/>
                <a:gd name="connsiteX112" fmla="*/ 226360 w 337212"/>
                <a:gd name="connsiteY112" fmla="*/ 43861 h 309563"/>
                <a:gd name="connsiteX113" fmla="*/ 244544 w 337212"/>
                <a:gd name="connsiteY113" fmla="*/ 33338 h 309563"/>
                <a:gd name="connsiteX114" fmla="*/ 192806 w 337212"/>
                <a:gd name="connsiteY114" fmla="*/ 23813 h 309563"/>
                <a:gd name="connsiteX115" fmla="*/ 217412 w 337212"/>
                <a:gd name="connsiteY115" fmla="*/ 48420 h 309563"/>
                <a:gd name="connsiteX116" fmla="*/ 192806 w 337212"/>
                <a:gd name="connsiteY116" fmla="*/ 73026 h 309563"/>
                <a:gd name="connsiteX117" fmla="*/ 168199 w 337212"/>
                <a:gd name="connsiteY117" fmla="*/ 51010 h 309563"/>
                <a:gd name="connsiteX118" fmla="*/ 170789 w 337212"/>
                <a:gd name="connsiteY118" fmla="*/ 39354 h 309563"/>
                <a:gd name="connsiteX119" fmla="*/ 170789 w 337212"/>
                <a:gd name="connsiteY119" fmla="*/ 38059 h 309563"/>
                <a:gd name="connsiteX120" fmla="*/ 192806 w 337212"/>
                <a:gd name="connsiteY120" fmla="*/ 23813 h 309563"/>
                <a:gd name="connsiteX121" fmla="*/ 133275 w 337212"/>
                <a:gd name="connsiteY121" fmla="*/ 12700 h 309563"/>
                <a:gd name="connsiteX122" fmla="*/ 160262 w 337212"/>
                <a:gd name="connsiteY122" fmla="*/ 39029 h 309563"/>
                <a:gd name="connsiteX123" fmla="*/ 133275 w 337212"/>
                <a:gd name="connsiteY123" fmla="*/ 66675 h 309563"/>
                <a:gd name="connsiteX124" fmla="*/ 106287 w 337212"/>
                <a:gd name="connsiteY124" fmla="*/ 48245 h 309563"/>
                <a:gd name="connsiteX125" fmla="*/ 111685 w 337212"/>
                <a:gd name="connsiteY125" fmla="*/ 29814 h 309563"/>
                <a:gd name="connsiteX126" fmla="*/ 110335 w 337212"/>
                <a:gd name="connsiteY126" fmla="*/ 23232 h 309563"/>
                <a:gd name="connsiteX127" fmla="*/ 133275 w 337212"/>
                <a:gd name="connsiteY127" fmla="*/ 12700 h 309563"/>
                <a:gd name="connsiteX128" fmla="*/ 72809 w 337212"/>
                <a:gd name="connsiteY128" fmla="*/ 0 h 309563"/>
                <a:gd name="connsiteX129" fmla="*/ 101525 w 337212"/>
                <a:gd name="connsiteY129" fmla="*/ 30163 h 309563"/>
                <a:gd name="connsiteX130" fmla="*/ 72809 w 337212"/>
                <a:gd name="connsiteY130" fmla="*/ 60325 h 309563"/>
                <a:gd name="connsiteX131" fmla="*/ 42787 w 337212"/>
                <a:gd name="connsiteY131" fmla="*/ 30163 h 309563"/>
                <a:gd name="connsiteX132" fmla="*/ 72809 w 337212"/>
                <a:gd name="connsiteY132" fmla="*/ 0 h 3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7212" h="309563">
                  <a:moveTo>
                    <a:pt x="117399" y="192088"/>
                  </a:moveTo>
                  <a:cubicBezTo>
                    <a:pt x="121632" y="194720"/>
                    <a:pt x="125866" y="196036"/>
                    <a:pt x="130099" y="196036"/>
                  </a:cubicBezTo>
                  <a:cubicBezTo>
                    <a:pt x="130099" y="196036"/>
                    <a:pt x="130099" y="196036"/>
                    <a:pt x="130099" y="278941"/>
                  </a:cubicBezTo>
                  <a:cubicBezTo>
                    <a:pt x="130099" y="285521"/>
                    <a:pt x="124455" y="290785"/>
                    <a:pt x="117399" y="292101"/>
                  </a:cubicBezTo>
                  <a:close/>
                  <a:moveTo>
                    <a:pt x="176137" y="187325"/>
                  </a:moveTo>
                  <a:cubicBezTo>
                    <a:pt x="179841" y="189956"/>
                    <a:pt x="183546" y="191271"/>
                    <a:pt x="187250" y="191271"/>
                  </a:cubicBezTo>
                  <a:cubicBezTo>
                    <a:pt x="187250" y="191271"/>
                    <a:pt x="187250" y="191271"/>
                    <a:pt x="187250" y="267562"/>
                  </a:cubicBezTo>
                  <a:cubicBezTo>
                    <a:pt x="187250" y="274139"/>
                    <a:pt x="182311" y="279400"/>
                    <a:pt x="176137" y="279400"/>
                  </a:cubicBezTo>
                  <a:cubicBezTo>
                    <a:pt x="176137" y="279400"/>
                    <a:pt x="176137" y="279400"/>
                    <a:pt x="176137" y="187325"/>
                  </a:cubicBezTo>
                  <a:close/>
                  <a:moveTo>
                    <a:pt x="231699" y="180975"/>
                  </a:moveTo>
                  <a:cubicBezTo>
                    <a:pt x="233967" y="183646"/>
                    <a:pt x="236235" y="183646"/>
                    <a:pt x="239637" y="184982"/>
                  </a:cubicBezTo>
                  <a:cubicBezTo>
                    <a:pt x="239637" y="184982"/>
                    <a:pt x="239637" y="184982"/>
                    <a:pt x="239637" y="254429"/>
                  </a:cubicBezTo>
                  <a:cubicBezTo>
                    <a:pt x="239637" y="259771"/>
                    <a:pt x="236235" y="263778"/>
                    <a:pt x="231699" y="265113"/>
                  </a:cubicBezTo>
                  <a:close/>
                  <a:moveTo>
                    <a:pt x="277737" y="177800"/>
                  </a:moveTo>
                  <a:cubicBezTo>
                    <a:pt x="280458" y="179099"/>
                    <a:pt x="283180" y="180398"/>
                    <a:pt x="287262" y="180398"/>
                  </a:cubicBezTo>
                  <a:cubicBezTo>
                    <a:pt x="287262" y="180398"/>
                    <a:pt x="287262" y="180398"/>
                    <a:pt x="287262" y="238847"/>
                  </a:cubicBezTo>
                  <a:cubicBezTo>
                    <a:pt x="287262" y="244043"/>
                    <a:pt x="283180" y="247939"/>
                    <a:pt x="277737" y="249238"/>
                  </a:cubicBezTo>
                  <a:close/>
                  <a:moveTo>
                    <a:pt x="280912" y="92075"/>
                  </a:moveTo>
                  <a:cubicBezTo>
                    <a:pt x="282241" y="92075"/>
                    <a:pt x="306164" y="92075"/>
                    <a:pt x="307493" y="92075"/>
                  </a:cubicBezTo>
                  <a:cubicBezTo>
                    <a:pt x="311481" y="92075"/>
                    <a:pt x="314139" y="94694"/>
                    <a:pt x="315468" y="97314"/>
                  </a:cubicBezTo>
                  <a:cubicBezTo>
                    <a:pt x="315468" y="97314"/>
                    <a:pt x="315468" y="97314"/>
                    <a:pt x="336733" y="158869"/>
                  </a:cubicBezTo>
                  <a:cubicBezTo>
                    <a:pt x="338062" y="162798"/>
                    <a:pt x="336733" y="168037"/>
                    <a:pt x="331417" y="169347"/>
                  </a:cubicBezTo>
                  <a:cubicBezTo>
                    <a:pt x="327430" y="170657"/>
                    <a:pt x="322113" y="168037"/>
                    <a:pt x="320784" y="164108"/>
                  </a:cubicBezTo>
                  <a:cubicBezTo>
                    <a:pt x="320784" y="164108"/>
                    <a:pt x="320784" y="164108"/>
                    <a:pt x="314139" y="145772"/>
                  </a:cubicBezTo>
                  <a:cubicBezTo>
                    <a:pt x="314139" y="145772"/>
                    <a:pt x="314139" y="145772"/>
                    <a:pt x="314139" y="238761"/>
                  </a:cubicBezTo>
                  <a:cubicBezTo>
                    <a:pt x="314139" y="243999"/>
                    <a:pt x="310152" y="249238"/>
                    <a:pt x="304835" y="249238"/>
                  </a:cubicBezTo>
                  <a:cubicBezTo>
                    <a:pt x="299519" y="249238"/>
                    <a:pt x="294203" y="243999"/>
                    <a:pt x="294203" y="238761"/>
                  </a:cubicBezTo>
                  <a:cubicBezTo>
                    <a:pt x="294203" y="238761"/>
                    <a:pt x="294203" y="238761"/>
                    <a:pt x="294203" y="179824"/>
                  </a:cubicBezTo>
                  <a:cubicBezTo>
                    <a:pt x="294203" y="179824"/>
                    <a:pt x="294203" y="179824"/>
                    <a:pt x="288886" y="179824"/>
                  </a:cubicBezTo>
                  <a:cubicBezTo>
                    <a:pt x="291545" y="179824"/>
                    <a:pt x="292874" y="179824"/>
                    <a:pt x="294203" y="178515"/>
                  </a:cubicBezTo>
                  <a:cubicBezTo>
                    <a:pt x="302177" y="175895"/>
                    <a:pt x="307493" y="166727"/>
                    <a:pt x="304835" y="157560"/>
                  </a:cubicBezTo>
                  <a:cubicBezTo>
                    <a:pt x="304835" y="157560"/>
                    <a:pt x="304835" y="157560"/>
                    <a:pt x="280912" y="92075"/>
                  </a:cubicBezTo>
                  <a:close/>
                  <a:moveTo>
                    <a:pt x="231699" y="82550"/>
                  </a:moveTo>
                  <a:cubicBezTo>
                    <a:pt x="235715" y="82550"/>
                    <a:pt x="239730" y="82550"/>
                    <a:pt x="243745" y="82550"/>
                  </a:cubicBezTo>
                  <a:cubicBezTo>
                    <a:pt x="253115" y="82550"/>
                    <a:pt x="262484" y="82550"/>
                    <a:pt x="262484" y="82550"/>
                  </a:cubicBezTo>
                  <a:cubicBezTo>
                    <a:pt x="267838" y="82550"/>
                    <a:pt x="271854" y="85177"/>
                    <a:pt x="273192" y="89117"/>
                  </a:cubicBezTo>
                  <a:cubicBezTo>
                    <a:pt x="273192" y="89117"/>
                    <a:pt x="273192" y="89117"/>
                    <a:pt x="297285" y="160041"/>
                  </a:cubicBezTo>
                  <a:cubicBezTo>
                    <a:pt x="299962" y="165294"/>
                    <a:pt x="297285" y="170548"/>
                    <a:pt x="291931" y="171861"/>
                  </a:cubicBezTo>
                  <a:cubicBezTo>
                    <a:pt x="286577" y="174488"/>
                    <a:pt x="281223" y="170548"/>
                    <a:pt x="279885" y="166608"/>
                  </a:cubicBezTo>
                  <a:cubicBezTo>
                    <a:pt x="279885" y="166608"/>
                    <a:pt x="279885" y="166608"/>
                    <a:pt x="271854" y="144280"/>
                  </a:cubicBezTo>
                  <a:cubicBezTo>
                    <a:pt x="271854" y="144280"/>
                    <a:pt x="271854" y="144280"/>
                    <a:pt x="271854" y="253292"/>
                  </a:cubicBezTo>
                  <a:cubicBezTo>
                    <a:pt x="271854" y="259859"/>
                    <a:pt x="266500" y="265113"/>
                    <a:pt x="259807" y="265113"/>
                  </a:cubicBezTo>
                  <a:cubicBezTo>
                    <a:pt x="253115" y="265113"/>
                    <a:pt x="247761" y="259859"/>
                    <a:pt x="247761" y="253292"/>
                  </a:cubicBezTo>
                  <a:cubicBezTo>
                    <a:pt x="247761" y="253292"/>
                    <a:pt x="247761" y="253292"/>
                    <a:pt x="247761" y="183682"/>
                  </a:cubicBezTo>
                  <a:cubicBezTo>
                    <a:pt x="257130" y="179742"/>
                    <a:pt x="262484" y="169235"/>
                    <a:pt x="258469" y="160041"/>
                  </a:cubicBezTo>
                  <a:cubicBezTo>
                    <a:pt x="258469" y="160041"/>
                    <a:pt x="258469" y="160041"/>
                    <a:pt x="231699" y="82550"/>
                  </a:cubicBezTo>
                  <a:close/>
                  <a:moveTo>
                    <a:pt x="177724" y="77788"/>
                  </a:moveTo>
                  <a:cubicBezTo>
                    <a:pt x="177724" y="77788"/>
                    <a:pt x="213196" y="77788"/>
                    <a:pt x="214510" y="77788"/>
                  </a:cubicBezTo>
                  <a:cubicBezTo>
                    <a:pt x="219765" y="77788"/>
                    <a:pt x="223707" y="80406"/>
                    <a:pt x="225021" y="85643"/>
                  </a:cubicBezTo>
                  <a:cubicBezTo>
                    <a:pt x="225021" y="85643"/>
                    <a:pt x="225021" y="85643"/>
                    <a:pt x="252610" y="162884"/>
                  </a:cubicBezTo>
                  <a:cubicBezTo>
                    <a:pt x="253924" y="168121"/>
                    <a:pt x="251296" y="174667"/>
                    <a:pt x="246041" y="175976"/>
                  </a:cubicBezTo>
                  <a:cubicBezTo>
                    <a:pt x="239472" y="178595"/>
                    <a:pt x="234217" y="175976"/>
                    <a:pt x="231590" y="169430"/>
                  </a:cubicBezTo>
                  <a:cubicBezTo>
                    <a:pt x="231590" y="169430"/>
                    <a:pt x="231590" y="169430"/>
                    <a:pt x="223707" y="145865"/>
                  </a:cubicBezTo>
                  <a:cubicBezTo>
                    <a:pt x="223707" y="145865"/>
                    <a:pt x="223707" y="145865"/>
                    <a:pt x="223707" y="266309"/>
                  </a:cubicBezTo>
                  <a:cubicBezTo>
                    <a:pt x="223707" y="272855"/>
                    <a:pt x="218452" y="279401"/>
                    <a:pt x="210569" y="279401"/>
                  </a:cubicBezTo>
                  <a:cubicBezTo>
                    <a:pt x="204000" y="279401"/>
                    <a:pt x="198745" y="272855"/>
                    <a:pt x="198745" y="266309"/>
                  </a:cubicBezTo>
                  <a:cubicBezTo>
                    <a:pt x="198745" y="266309"/>
                    <a:pt x="198745" y="266309"/>
                    <a:pt x="198745" y="189068"/>
                  </a:cubicBezTo>
                  <a:cubicBezTo>
                    <a:pt x="198745" y="189068"/>
                    <a:pt x="198745" y="189068"/>
                    <a:pt x="197759" y="189068"/>
                  </a:cubicBezTo>
                  <a:lnTo>
                    <a:pt x="194803" y="189068"/>
                  </a:lnTo>
                  <a:cubicBezTo>
                    <a:pt x="200059" y="187759"/>
                    <a:pt x="204000" y="183831"/>
                    <a:pt x="206628" y="178595"/>
                  </a:cubicBezTo>
                  <a:cubicBezTo>
                    <a:pt x="209255" y="173358"/>
                    <a:pt x="209255" y="168121"/>
                    <a:pt x="206628" y="162884"/>
                  </a:cubicBezTo>
                  <a:cubicBezTo>
                    <a:pt x="206628" y="162884"/>
                    <a:pt x="206628" y="162884"/>
                    <a:pt x="177724" y="79097"/>
                  </a:cubicBezTo>
                  <a:cubicBezTo>
                    <a:pt x="177724" y="79097"/>
                    <a:pt x="177724" y="77788"/>
                    <a:pt x="177724" y="77788"/>
                  </a:cubicBezTo>
                  <a:close/>
                  <a:moveTo>
                    <a:pt x="120574" y="73025"/>
                  </a:moveTo>
                  <a:cubicBezTo>
                    <a:pt x="120574" y="73025"/>
                    <a:pt x="157008" y="73025"/>
                    <a:pt x="157008" y="73025"/>
                  </a:cubicBezTo>
                  <a:cubicBezTo>
                    <a:pt x="162213" y="73025"/>
                    <a:pt x="167418" y="75668"/>
                    <a:pt x="168720" y="80953"/>
                  </a:cubicBezTo>
                  <a:cubicBezTo>
                    <a:pt x="168720" y="80953"/>
                    <a:pt x="168720" y="80953"/>
                    <a:pt x="197347" y="166840"/>
                  </a:cubicBezTo>
                  <a:cubicBezTo>
                    <a:pt x="199949" y="172125"/>
                    <a:pt x="197347" y="178732"/>
                    <a:pt x="190840" y="181375"/>
                  </a:cubicBezTo>
                  <a:cubicBezTo>
                    <a:pt x="184334" y="184017"/>
                    <a:pt x="177828" y="180053"/>
                    <a:pt x="176527" y="173447"/>
                  </a:cubicBezTo>
                  <a:lnTo>
                    <a:pt x="167418" y="148341"/>
                  </a:lnTo>
                  <a:cubicBezTo>
                    <a:pt x="167418" y="148341"/>
                    <a:pt x="167418" y="148341"/>
                    <a:pt x="167418" y="279153"/>
                  </a:cubicBezTo>
                  <a:cubicBezTo>
                    <a:pt x="167418" y="287081"/>
                    <a:pt x="160912" y="293688"/>
                    <a:pt x="153105" y="293688"/>
                  </a:cubicBezTo>
                  <a:cubicBezTo>
                    <a:pt x="145297" y="293688"/>
                    <a:pt x="140093" y="287081"/>
                    <a:pt x="140093" y="279153"/>
                  </a:cubicBezTo>
                  <a:cubicBezTo>
                    <a:pt x="140093" y="279153"/>
                    <a:pt x="140093" y="279153"/>
                    <a:pt x="140093" y="195909"/>
                  </a:cubicBezTo>
                  <a:cubicBezTo>
                    <a:pt x="140093" y="195909"/>
                    <a:pt x="140093" y="195909"/>
                    <a:pt x="133586" y="195909"/>
                  </a:cubicBezTo>
                  <a:cubicBezTo>
                    <a:pt x="134888" y="195909"/>
                    <a:pt x="136189" y="195909"/>
                    <a:pt x="138791" y="194588"/>
                  </a:cubicBezTo>
                  <a:cubicBezTo>
                    <a:pt x="150502" y="190624"/>
                    <a:pt x="155707" y="177411"/>
                    <a:pt x="151804" y="166840"/>
                  </a:cubicBezTo>
                  <a:cubicBezTo>
                    <a:pt x="151804" y="166840"/>
                    <a:pt x="151804" y="166840"/>
                    <a:pt x="120574" y="73025"/>
                  </a:cubicBezTo>
                  <a:close/>
                  <a:moveTo>
                    <a:pt x="46220" y="66675"/>
                  </a:moveTo>
                  <a:cubicBezTo>
                    <a:pt x="47550" y="66675"/>
                    <a:pt x="59520" y="66675"/>
                    <a:pt x="72821" y="66675"/>
                  </a:cubicBezTo>
                  <a:cubicBezTo>
                    <a:pt x="84792" y="66675"/>
                    <a:pt x="96762" y="66675"/>
                    <a:pt x="98092" y="66675"/>
                  </a:cubicBezTo>
                  <a:cubicBezTo>
                    <a:pt x="103413" y="66675"/>
                    <a:pt x="108733" y="69315"/>
                    <a:pt x="111393" y="74595"/>
                  </a:cubicBezTo>
                  <a:cubicBezTo>
                    <a:pt x="111393" y="74595"/>
                    <a:pt x="111393" y="74595"/>
                    <a:pt x="143315" y="169638"/>
                  </a:cubicBezTo>
                  <a:cubicBezTo>
                    <a:pt x="145975" y="176239"/>
                    <a:pt x="143315" y="184159"/>
                    <a:pt x="135334" y="185479"/>
                  </a:cubicBezTo>
                  <a:cubicBezTo>
                    <a:pt x="128684" y="188119"/>
                    <a:pt x="122034" y="184159"/>
                    <a:pt x="119374" y="177559"/>
                  </a:cubicBezTo>
                  <a:cubicBezTo>
                    <a:pt x="119374" y="177559"/>
                    <a:pt x="119374" y="177559"/>
                    <a:pt x="108733" y="148518"/>
                  </a:cubicBezTo>
                  <a:cubicBezTo>
                    <a:pt x="108733" y="148518"/>
                    <a:pt x="108733" y="148518"/>
                    <a:pt x="108733" y="295043"/>
                  </a:cubicBezTo>
                  <a:cubicBezTo>
                    <a:pt x="108733" y="302963"/>
                    <a:pt x="102083" y="309563"/>
                    <a:pt x="94102" y="309563"/>
                  </a:cubicBezTo>
                  <a:cubicBezTo>
                    <a:pt x="84792" y="309563"/>
                    <a:pt x="78141" y="302963"/>
                    <a:pt x="78141" y="295043"/>
                  </a:cubicBezTo>
                  <a:cubicBezTo>
                    <a:pt x="78141" y="295043"/>
                    <a:pt x="78141" y="295043"/>
                    <a:pt x="78141" y="202640"/>
                  </a:cubicBezTo>
                  <a:cubicBezTo>
                    <a:pt x="78141" y="202640"/>
                    <a:pt x="78141" y="202640"/>
                    <a:pt x="66171" y="202640"/>
                  </a:cubicBezTo>
                  <a:cubicBezTo>
                    <a:pt x="66171" y="202640"/>
                    <a:pt x="66171" y="202640"/>
                    <a:pt x="66171" y="295043"/>
                  </a:cubicBezTo>
                  <a:cubicBezTo>
                    <a:pt x="66171" y="302963"/>
                    <a:pt x="59520" y="309563"/>
                    <a:pt x="50210" y="309563"/>
                  </a:cubicBezTo>
                  <a:cubicBezTo>
                    <a:pt x="42229" y="309563"/>
                    <a:pt x="35579" y="302963"/>
                    <a:pt x="35579" y="295043"/>
                  </a:cubicBezTo>
                  <a:cubicBezTo>
                    <a:pt x="35579" y="295043"/>
                    <a:pt x="35579" y="295043"/>
                    <a:pt x="35579" y="148518"/>
                  </a:cubicBezTo>
                  <a:cubicBezTo>
                    <a:pt x="35579" y="148518"/>
                    <a:pt x="35579" y="148518"/>
                    <a:pt x="24938" y="177559"/>
                  </a:cubicBezTo>
                  <a:cubicBezTo>
                    <a:pt x="22278" y="184159"/>
                    <a:pt x="15628" y="188119"/>
                    <a:pt x="8978" y="185479"/>
                  </a:cubicBezTo>
                  <a:cubicBezTo>
                    <a:pt x="997" y="184159"/>
                    <a:pt x="-1663" y="176239"/>
                    <a:pt x="997" y="169638"/>
                  </a:cubicBezTo>
                  <a:cubicBezTo>
                    <a:pt x="997" y="169638"/>
                    <a:pt x="997" y="169638"/>
                    <a:pt x="32919" y="74595"/>
                  </a:cubicBezTo>
                  <a:cubicBezTo>
                    <a:pt x="35579" y="69315"/>
                    <a:pt x="40899" y="66675"/>
                    <a:pt x="46220" y="66675"/>
                  </a:cubicBezTo>
                  <a:close/>
                  <a:moveTo>
                    <a:pt x="289643" y="49213"/>
                  </a:moveTo>
                  <a:cubicBezTo>
                    <a:pt x="301549" y="49213"/>
                    <a:pt x="309487" y="58103"/>
                    <a:pt x="309487" y="68263"/>
                  </a:cubicBezTo>
                  <a:cubicBezTo>
                    <a:pt x="309487" y="79693"/>
                    <a:pt x="300227" y="87313"/>
                    <a:pt x="289643" y="87313"/>
                  </a:cubicBezTo>
                  <a:cubicBezTo>
                    <a:pt x="280383" y="87313"/>
                    <a:pt x="269799" y="79693"/>
                    <a:pt x="269799" y="68263"/>
                  </a:cubicBezTo>
                  <a:cubicBezTo>
                    <a:pt x="269799" y="68263"/>
                    <a:pt x="271122" y="68263"/>
                    <a:pt x="271122" y="68263"/>
                  </a:cubicBezTo>
                  <a:cubicBezTo>
                    <a:pt x="271122" y="65723"/>
                    <a:pt x="272445" y="63183"/>
                    <a:pt x="272445" y="59373"/>
                  </a:cubicBezTo>
                  <a:cubicBezTo>
                    <a:pt x="276414" y="54293"/>
                    <a:pt x="283028" y="49213"/>
                    <a:pt x="289643" y="49213"/>
                  </a:cubicBezTo>
                  <a:close/>
                  <a:moveTo>
                    <a:pt x="244544" y="33338"/>
                  </a:moveTo>
                  <a:cubicBezTo>
                    <a:pt x="257533" y="33338"/>
                    <a:pt x="266625" y="43861"/>
                    <a:pt x="266625" y="55699"/>
                  </a:cubicBezTo>
                  <a:cubicBezTo>
                    <a:pt x="266625" y="68853"/>
                    <a:pt x="256234" y="79376"/>
                    <a:pt x="244544" y="79376"/>
                  </a:cubicBezTo>
                  <a:cubicBezTo>
                    <a:pt x="235452" y="79376"/>
                    <a:pt x="226360" y="72799"/>
                    <a:pt x="223762" y="63592"/>
                  </a:cubicBezTo>
                  <a:cubicBezTo>
                    <a:pt x="225061" y="59645"/>
                    <a:pt x="226360" y="54384"/>
                    <a:pt x="226360" y="49123"/>
                  </a:cubicBezTo>
                  <a:cubicBezTo>
                    <a:pt x="226360" y="47807"/>
                    <a:pt x="226360" y="46492"/>
                    <a:pt x="226360" y="43861"/>
                  </a:cubicBezTo>
                  <a:cubicBezTo>
                    <a:pt x="230256" y="37284"/>
                    <a:pt x="236751" y="33338"/>
                    <a:pt x="244544" y="33338"/>
                  </a:cubicBezTo>
                  <a:close/>
                  <a:moveTo>
                    <a:pt x="192806" y="23813"/>
                  </a:moveTo>
                  <a:cubicBezTo>
                    <a:pt x="205756" y="23813"/>
                    <a:pt x="217412" y="35469"/>
                    <a:pt x="217412" y="48420"/>
                  </a:cubicBezTo>
                  <a:cubicBezTo>
                    <a:pt x="217412" y="62665"/>
                    <a:pt x="205756" y="73026"/>
                    <a:pt x="192806" y="73026"/>
                  </a:cubicBezTo>
                  <a:cubicBezTo>
                    <a:pt x="179855" y="73026"/>
                    <a:pt x="169494" y="63961"/>
                    <a:pt x="168199" y="51010"/>
                  </a:cubicBezTo>
                  <a:cubicBezTo>
                    <a:pt x="169494" y="48420"/>
                    <a:pt x="170789" y="44534"/>
                    <a:pt x="170789" y="39354"/>
                  </a:cubicBezTo>
                  <a:cubicBezTo>
                    <a:pt x="170789" y="39354"/>
                    <a:pt x="170789" y="39354"/>
                    <a:pt x="170789" y="38059"/>
                  </a:cubicBezTo>
                  <a:cubicBezTo>
                    <a:pt x="174674" y="30288"/>
                    <a:pt x="182445" y="23813"/>
                    <a:pt x="192806" y="23813"/>
                  </a:cubicBezTo>
                  <a:close/>
                  <a:moveTo>
                    <a:pt x="133275" y="12700"/>
                  </a:moveTo>
                  <a:cubicBezTo>
                    <a:pt x="148118" y="12700"/>
                    <a:pt x="160262" y="24548"/>
                    <a:pt x="160262" y="39029"/>
                  </a:cubicBezTo>
                  <a:cubicBezTo>
                    <a:pt x="160262" y="54827"/>
                    <a:pt x="148118" y="66675"/>
                    <a:pt x="133275" y="66675"/>
                  </a:cubicBezTo>
                  <a:cubicBezTo>
                    <a:pt x="121130" y="66675"/>
                    <a:pt x="110335" y="60093"/>
                    <a:pt x="106287" y="48245"/>
                  </a:cubicBezTo>
                  <a:cubicBezTo>
                    <a:pt x="108986" y="42979"/>
                    <a:pt x="111685" y="36396"/>
                    <a:pt x="111685" y="29814"/>
                  </a:cubicBezTo>
                  <a:cubicBezTo>
                    <a:pt x="111685" y="27181"/>
                    <a:pt x="110335" y="25865"/>
                    <a:pt x="110335" y="23232"/>
                  </a:cubicBezTo>
                  <a:cubicBezTo>
                    <a:pt x="115733" y="16649"/>
                    <a:pt x="123829" y="12700"/>
                    <a:pt x="133275" y="12700"/>
                  </a:cubicBezTo>
                  <a:close/>
                  <a:moveTo>
                    <a:pt x="72809" y="0"/>
                  </a:moveTo>
                  <a:cubicBezTo>
                    <a:pt x="88472" y="0"/>
                    <a:pt x="101525" y="14426"/>
                    <a:pt x="101525" y="30163"/>
                  </a:cubicBezTo>
                  <a:cubicBezTo>
                    <a:pt x="101525" y="47211"/>
                    <a:pt x="87167" y="60325"/>
                    <a:pt x="72809" y="60325"/>
                  </a:cubicBezTo>
                  <a:cubicBezTo>
                    <a:pt x="57145" y="60325"/>
                    <a:pt x="42787" y="47211"/>
                    <a:pt x="42787" y="30163"/>
                  </a:cubicBezTo>
                  <a:cubicBezTo>
                    <a:pt x="42787" y="14426"/>
                    <a:pt x="55840" y="0"/>
                    <a:pt x="728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78" name="组合 77"/>
          <p:cNvGrpSpPr/>
          <p:nvPr/>
        </p:nvGrpSpPr>
        <p:grpSpPr>
          <a:xfrm>
            <a:off x="662715" y="3181350"/>
            <a:ext cx="7495382" cy="1373186"/>
            <a:chOff x="662715" y="3181350"/>
            <a:chExt cx="7495382" cy="1373186"/>
          </a:xfrm>
        </p:grpSpPr>
        <p:sp>
          <p:nvSpPr>
            <p:cNvPr id="55" name="矩形 54"/>
            <p:cNvSpPr/>
            <p:nvPr/>
          </p:nvSpPr>
          <p:spPr>
            <a:xfrm>
              <a:off x="662715" y="3181350"/>
              <a:ext cx="7495382" cy="13731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943506" y="3270548"/>
              <a:ext cx="1194790" cy="1194790"/>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p:cNvGrpSpPr/>
            <p:nvPr/>
          </p:nvGrpSpPr>
          <p:grpSpPr>
            <a:xfrm>
              <a:off x="2419088" y="3332411"/>
              <a:ext cx="5103695" cy="1071063"/>
              <a:chOff x="1478086" y="4679146"/>
              <a:chExt cx="5103695" cy="1071063"/>
            </a:xfrm>
          </p:grpSpPr>
          <p:sp>
            <p:nvSpPr>
              <p:cNvPr id="62" name="矩形 61"/>
              <p:cNvSpPr/>
              <p:nvPr/>
            </p:nvSpPr>
            <p:spPr>
              <a:xfrm>
                <a:off x="1478086" y="5140811"/>
                <a:ext cx="5103695"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63" name="矩形 62"/>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75" name="椭圆 71"/>
            <p:cNvSpPr/>
            <p:nvPr/>
          </p:nvSpPr>
          <p:spPr>
            <a:xfrm>
              <a:off x="1307416" y="3538042"/>
              <a:ext cx="485661" cy="614258"/>
            </a:xfrm>
            <a:custGeom>
              <a:avLst/>
              <a:gdLst>
                <a:gd name="connsiteX0" fmla="*/ 126399 w 261072"/>
                <a:gd name="connsiteY0" fmla="*/ 143933 h 330200"/>
                <a:gd name="connsiteX1" fmla="*/ 114493 w 261072"/>
                <a:gd name="connsiteY1" fmla="*/ 165100 h 330200"/>
                <a:gd name="connsiteX2" fmla="*/ 135660 w 261072"/>
                <a:gd name="connsiteY2" fmla="*/ 179652 h 330200"/>
                <a:gd name="connsiteX3" fmla="*/ 148889 w 261072"/>
                <a:gd name="connsiteY3" fmla="*/ 157162 h 330200"/>
                <a:gd name="connsiteX4" fmla="*/ 126399 w 261072"/>
                <a:gd name="connsiteY4" fmla="*/ 143933 h 330200"/>
                <a:gd name="connsiteX5" fmla="*/ 62158 w 261072"/>
                <a:gd name="connsiteY5" fmla="*/ 142587 h 330200"/>
                <a:gd name="connsiteX6" fmla="*/ 59301 w 261072"/>
                <a:gd name="connsiteY6" fmla="*/ 149803 h 330200"/>
                <a:gd name="connsiteX7" fmla="*/ 67873 w 261072"/>
                <a:gd name="connsiteY7" fmla="*/ 154132 h 330200"/>
                <a:gd name="connsiteX8" fmla="*/ 70731 w 261072"/>
                <a:gd name="connsiteY8" fmla="*/ 145473 h 330200"/>
                <a:gd name="connsiteX9" fmla="*/ 62158 w 261072"/>
                <a:gd name="connsiteY9" fmla="*/ 142587 h 330200"/>
                <a:gd name="connsiteX10" fmla="*/ 60253 w 261072"/>
                <a:gd name="connsiteY10" fmla="*/ 111601 h 330200"/>
                <a:gd name="connsiteX11" fmla="*/ 50887 w 261072"/>
                <a:gd name="connsiteY11" fmla="*/ 112077 h 330200"/>
                <a:gd name="connsiteX12" fmla="*/ 41997 w 261072"/>
                <a:gd name="connsiteY12" fmla="*/ 118427 h 330200"/>
                <a:gd name="connsiteX13" fmla="*/ 47077 w 261072"/>
                <a:gd name="connsiteY13" fmla="*/ 124777 h 330200"/>
                <a:gd name="connsiteX14" fmla="*/ 52157 w 261072"/>
                <a:gd name="connsiteY14" fmla="*/ 119697 h 330200"/>
                <a:gd name="connsiteX15" fmla="*/ 57237 w 261072"/>
                <a:gd name="connsiteY15" fmla="*/ 122237 h 330200"/>
                <a:gd name="connsiteX16" fmla="*/ 57237 w 261072"/>
                <a:gd name="connsiteY16" fmla="*/ 128587 h 330200"/>
                <a:gd name="connsiteX17" fmla="*/ 57237 w 261072"/>
                <a:gd name="connsiteY17" fmla="*/ 140017 h 330200"/>
                <a:gd name="connsiteX18" fmla="*/ 58507 w 261072"/>
                <a:gd name="connsiteY18" fmla="*/ 141287 h 330200"/>
                <a:gd name="connsiteX19" fmla="*/ 66127 w 261072"/>
                <a:gd name="connsiteY19" fmla="*/ 137477 h 330200"/>
                <a:gd name="connsiteX20" fmla="*/ 64857 w 261072"/>
                <a:gd name="connsiteY20" fmla="*/ 136207 h 330200"/>
                <a:gd name="connsiteX21" fmla="*/ 64857 w 261072"/>
                <a:gd name="connsiteY21" fmla="*/ 128587 h 330200"/>
                <a:gd name="connsiteX22" fmla="*/ 64857 w 261072"/>
                <a:gd name="connsiteY22" fmla="*/ 115887 h 330200"/>
                <a:gd name="connsiteX23" fmla="*/ 60253 w 261072"/>
                <a:gd name="connsiteY23" fmla="*/ 111601 h 330200"/>
                <a:gd name="connsiteX24" fmla="*/ 182967 w 261072"/>
                <a:gd name="connsiteY24" fmla="*/ 102870 h 330200"/>
                <a:gd name="connsiteX25" fmla="*/ 170584 w 261072"/>
                <a:gd name="connsiteY25" fmla="*/ 109220 h 330200"/>
                <a:gd name="connsiteX26" fmla="*/ 178839 w 261072"/>
                <a:gd name="connsiteY26" fmla="*/ 119380 h 330200"/>
                <a:gd name="connsiteX27" fmla="*/ 189846 w 261072"/>
                <a:gd name="connsiteY27" fmla="*/ 113030 h 330200"/>
                <a:gd name="connsiteX28" fmla="*/ 182967 w 261072"/>
                <a:gd name="connsiteY28" fmla="*/ 102870 h 330200"/>
                <a:gd name="connsiteX29" fmla="*/ 176934 w 261072"/>
                <a:gd name="connsiteY29" fmla="*/ 50542 h 330200"/>
                <a:gd name="connsiteX30" fmla="*/ 178287 w 261072"/>
                <a:gd name="connsiteY30" fmla="*/ 62513 h 330200"/>
                <a:gd name="connsiteX31" fmla="*/ 189105 w 261072"/>
                <a:gd name="connsiteY31" fmla="*/ 62513 h 330200"/>
                <a:gd name="connsiteX32" fmla="*/ 194515 w 261072"/>
                <a:gd name="connsiteY32" fmla="*/ 69163 h 330200"/>
                <a:gd name="connsiteX33" fmla="*/ 186401 w 261072"/>
                <a:gd name="connsiteY33" fmla="*/ 78474 h 330200"/>
                <a:gd name="connsiteX34" fmla="*/ 176934 w 261072"/>
                <a:gd name="connsiteY34" fmla="*/ 93105 h 330200"/>
                <a:gd name="connsiteX35" fmla="*/ 176934 w 261072"/>
                <a:gd name="connsiteY35" fmla="*/ 95765 h 330200"/>
                <a:gd name="connsiteX36" fmla="*/ 190458 w 261072"/>
                <a:gd name="connsiteY36" fmla="*/ 98425 h 330200"/>
                <a:gd name="connsiteX37" fmla="*/ 190458 w 261072"/>
                <a:gd name="connsiteY37" fmla="*/ 97095 h 330200"/>
                <a:gd name="connsiteX38" fmla="*/ 198572 w 261072"/>
                <a:gd name="connsiteY38" fmla="*/ 85124 h 330200"/>
                <a:gd name="connsiteX39" fmla="*/ 210743 w 261072"/>
                <a:gd name="connsiteY39" fmla="*/ 70494 h 330200"/>
                <a:gd name="connsiteX40" fmla="*/ 194515 w 261072"/>
                <a:gd name="connsiteY40" fmla="*/ 50542 h 330200"/>
                <a:gd name="connsiteX41" fmla="*/ 176934 w 261072"/>
                <a:gd name="connsiteY41" fmla="*/ 50542 h 330200"/>
                <a:gd name="connsiteX42" fmla="*/ 104071 w 261072"/>
                <a:gd name="connsiteY42" fmla="*/ 44936 h 330200"/>
                <a:gd name="connsiteX43" fmla="*/ 73747 w 261072"/>
                <a:gd name="connsiteY43" fmla="*/ 60685 h 330200"/>
                <a:gd name="connsiteX44" fmla="*/ 85613 w 261072"/>
                <a:gd name="connsiteY44" fmla="*/ 80370 h 330200"/>
                <a:gd name="connsiteX45" fmla="*/ 102752 w 261072"/>
                <a:gd name="connsiteY45" fmla="*/ 69871 h 330200"/>
                <a:gd name="connsiteX46" fmla="*/ 119892 w 261072"/>
                <a:gd name="connsiteY46" fmla="*/ 77745 h 330200"/>
                <a:gd name="connsiteX47" fmla="*/ 113300 w 261072"/>
                <a:gd name="connsiteY47" fmla="*/ 101367 h 330200"/>
                <a:gd name="connsiteX48" fmla="*/ 109345 w 261072"/>
                <a:gd name="connsiteY48" fmla="*/ 134175 h 330200"/>
                <a:gd name="connsiteX49" fmla="*/ 110663 w 261072"/>
                <a:gd name="connsiteY49" fmla="*/ 138112 h 330200"/>
                <a:gd name="connsiteX50" fmla="*/ 137032 w 261072"/>
                <a:gd name="connsiteY50" fmla="*/ 132863 h 330200"/>
                <a:gd name="connsiteX51" fmla="*/ 135713 w 261072"/>
                <a:gd name="connsiteY51" fmla="*/ 128926 h 330200"/>
                <a:gd name="connsiteX52" fmla="*/ 139669 w 261072"/>
                <a:gd name="connsiteY52" fmla="*/ 102679 h 330200"/>
                <a:gd name="connsiteX53" fmla="*/ 148898 w 261072"/>
                <a:gd name="connsiteY53" fmla="*/ 65934 h 330200"/>
                <a:gd name="connsiteX54" fmla="*/ 104071 w 261072"/>
                <a:gd name="connsiteY54" fmla="*/ 44936 h 330200"/>
                <a:gd name="connsiteX55" fmla="*/ 134819 w 261072"/>
                <a:gd name="connsiteY55" fmla="*/ 0 h 330200"/>
                <a:gd name="connsiteX56" fmla="*/ 221618 w 261072"/>
                <a:gd name="connsiteY56" fmla="*/ 35519 h 330200"/>
                <a:gd name="connsiteX57" fmla="*/ 247921 w 261072"/>
                <a:gd name="connsiteY57" fmla="*/ 113137 h 330200"/>
                <a:gd name="connsiteX58" fmla="*/ 243975 w 261072"/>
                <a:gd name="connsiteY58" fmla="*/ 144709 h 330200"/>
                <a:gd name="connsiteX59" fmla="*/ 261072 w 261072"/>
                <a:gd name="connsiteY59" fmla="*/ 180229 h 330200"/>
                <a:gd name="connsiteX60" fmla="*/ 246606 w 261072"/>
                <a:gd name="connsiteY60" fmla="*/ 190753 h 330200"/>
                <a:gd name="connsiteX61" fmla="*/ 243975 w 261072"/>
                <a:gd name="connsiteY61" fmla="*/ 198646 h 330200"/>
                <a:gd name="connsiteX62" fmla="*/ 243975 w 261072"/>
                <a:gd name="connsiteY62" fmla="*/ 210486 h 330200"/>
                <a:gd name="connsiteX63" fmla="*/ 237400 w 261072"/>
                <a:gd name="connsiteY63" fmla="*/ 215748 h 330200"/>
                <a:gd name="connsiteX64" fmla="*/ 237400 w 261072"/>
                <a:gd name="connsiteY64" fmla="*/ 219695 h 330200"/>
                <a:gd name="connsiteX65" fmla="*/ 236085 w 261072"/>
                <a:gd name="connsiteY65" fmla="*/ 230219 h 330200"/>
                <a:gd name="connsiteX66" fmla="*/ 232139 w 261072"/>
                <a:gd name="connsiteY66" fmla="*/ 244690 h 330200"/>
                <a:gd name="connsiteX67" fmla="*/ 229509 w 261072"/>
                <a:gd name="connsiteY67" fmla="*/ 263108 h 330200"/>
                <a:gd name="connsiteX68" fmla="*/ 196631 w 261072"/>
                <a:gd name="connsiteY68" fmla="*/ 267054 h 330200"/>
                <a:gd name="connsiteX69" fmla="*/ 161121 w 261072"/>
                <a:gd name="connsiteY69" fmla="*/ 273632 h 330200"/>
                <a:gd name="connsiteX70" fmla="*/ 136134 w 261072"/>
                <a:gd name="connsiteY70" fmla="*/ 330200 h 330200"/>
                <a:gd name="connsiteX71" fmla="*/ 45389 w 261072"/>
                <a:gd name="connsiteY71" fmla="*/ 246006 h 330200"/>
                <a:gd name="connsiteX72" fmla="*/ 32238 w 261072"/>
                <a:gd name="connsiteY72" fmla="*/ 184176 h 330200"/>
                <a:gd name="connsiteX73" fmla="*/ 675 w 261072"/>
                <a:gd name="connsiteY73" fmla="*/ 121030 h 330200"/>
                <a:gd name="connsiteX74" fmla="*/ 30923 w 261072"/>
                <a:gd name="connsiteY74" fmla="*/ 40781 h 330200"/>
                <a:gd name="connsiteX75" fmla="*/ 134819 w 261072"/>
                <a:gd name="connsiteY75" fmla="*/ 0 h 33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61072" h="330200">
                  <a:moveTo>
                    <a:pt x="126399" y="143933"/>
                  </a:moveTo>
                  <a:cubicBezTo>
                    <a:pt x="117138" y="146579"/>
                    <a:pt x="111847" y="155840"/>
                    <a:pt x="114493" y="165100"/>
                  </a:cubicBezTo>
                  <a:cubicBezTo>
                    <a:pt x="115816" y="175684"/>
                    <a:pt x="125076" y="180975"/>
                    <a:pt x="135660" y="179652"/>
                  </a:cubicBezTo>
                  <a:cubicBezTo>
                    <a:pt x="146243" y="177006"/>
                    <a:pt x="151535" y="167746"/>
                    <a:pt x="148889" y="157162"/>
                  </a:cubicBezTo>
                  <a:cubicBezTo>
                    <a:pt x="146243" y="146579"/>
                    <a:pt x="136982" y="141287"/>
                    <a:pt x="126399" y="143933"/>
                  </a:cubicBezTo>
                  <a:close/>
                  <a:moveTo>
                    <a:pt x="62158" y="142587"/>
                  </a:moveTo>
                  <a:cubicBezTo>
                    <a:pt x="59301" y="144030"/>
                    <a:pt x="57872" y="146916"/>
                    <a:pt x="59301" y="149803"/>
                  </a:cubicBezTo>
                  <a:cubicBezTo>
                    <a:pt x="60729" y="154132"/>
                    <a:pt x="65016" y="155575"/>
                    <a:pt x="67873" y="154132"/>
                  </a:cubicBezTo>
                  <a:cubicBezTo>
                    <a:pt x="70731" y="152689"/>
                    <a:pt x="72160" y="148359"/>
                    <a:pt x="70731" y="145473"/>
                  </a:cubicBezTo>
                  <a:cubicBezTo>
                    <a:pt x="69302" y="141143"/>
                    <a:pt x="66445" y="139700"/>
                    <a:pt x="62158" y="142587"/>
                  </a:cubicBezTo>
                  <a:close/>
                  <a:moveTo>
                    <a:pt x="60253" y="111601"/>
                  </a:moveTo>
                  <a:cubicBezTo>
                    <a:pt x="57872" y="110807"/>
                    <a:pt x="54697" y="110807"/>
                    <a:pt x="50887" y="112077"/>
                  </a:cubicBezTo>
                  <a:cubicBezTo>
                    <a:pt x="47077" y="114617"/>
                    <a:pt x="43267" y="117157"/>
                    <a:pt x="41997" y="118427"/>
                  </a:cubicBezTo>
                  <a:cubicBezTo>
                    <a:pt x="41997" y="118427"/>
                    <a:pt x="41997" y="118427"/>
                    <a:pt x="47077" y="124777"/>
                  </a:cubicBezTo>
                  <a:cubicBezTo>
                    <a:pt x="48347" y="122237"/>
                    <a:pt x="49617" y="120967"/>
                    <a:pt x="52157" y="119697"/>
                  </a:cubicBezTo>
                  <a:cubicBezTo>
                    <a:pt x="54697" y="118427"/>
                    <a:pt x="55967" y="119697"/>
                    <a:pt x="57237" y="122237"/>
                  </a:cubicBezTo>
                  <a:cubicBezTo>
                    <a:pt x="58507" y="123507"/>
                    <a:pt x="57237" y="126047"/>
                    <a:pt x="57237" y="128587"/>
                  </a:cubicBezTo>
                  <a:cubicBezTo>
                    <a:pt x="55967" y="133667"/>
                    <a:pt x="55967" y="136207"/>
                    <a:pt x="57237" y="140017"/>
                  </a:cubicBezTo>
                  <a:lnTo>
                    <a:pt x="58507" y="141287"/>
                  </a:lnTo>
                  <a:cubicBezTo>
                    <a:pt x="58507" y="141287"/>
                    <a:pt x="58507" y="141287"/>
                    <a:pt x="66127" y="137477"/>
                  </a:cubicBezTo>
                  <a:cubicBezTo>
                    <a:pt x="66127" y="137477"/>
                    <a:pt x="66127" y="137477"/>
                    <a:pt x="64857" y="136207"/>
                  </a:cubicBezTo>
                  <a:cubicBezTo>
                    <a:pt x="63587" y="133667"/>
                    <a:pt x="63587" y="131127"/>
                    <a:pt x="64857" y="128587"/>
                  </a:cubicBezTo>
                  <a:cubicBezTo>
                    <a:pt x="66127" y="124777"/>
                    <a:pt x="67397" y="120967"/>
                    <a:pt x="64857" y="115887"/>
                  </a:cubicBezTo>
                  <a:cubicBezTo>
                    <a:pt x="64222" y="113982"/>
                    <a:pt x="62634" y="112395"/>
                    <a:pt x="60253" y="111601"/>
                  </a:cubicBezTo>
                  <a:close/>
                  <a:moveTo>
                    <a:pt x="182967" y="102870"/>
                  </a:moveTo>
                  <a:cubicBezTo>
                    <a:pt x="177464" y="101600"/>
                    <a:pt x="171960" y="104140"/>
                    <a:pt x="170584" y="109220"/>
                  </a:cubicBezTo>
                  <a:cubicBezTo>
                    <a:pt x="170584" y="114300"/>
                    <a:pt x="173335" y="118110"/>
                    <a:pt x="178839" y="119380"/>
                  </a:cubicBezTo>
                  <a:cubicBezTo>
                    <a:pt x="184343" y="120650"/>
                    <a:pt x="188471" y="118110"/>
                    <a:pt x="189846" y="113030"/>
                  </a:cubicBezTo>
                  <a:cubicBezTo>
                    <a:pt x="191222" y="107950"/>
                    <a:pt x="188471" y="102870"/>
                    <a:pt x="182967" y="102870"/>
                  </a:cubicBezTo>
                  <a:close/>
                  <a:moveTo>
                    <a:pt x="176934" y="50542"/>
                  </a:moveTo>
                  <a:cubicBezTo>
                    <a:pt x="176934" y="50542"/>
                    <a:pt x="176934" y="50542"/>
                    <a:pt x="178287" y="62513"/>
                  </a:cubicBezTo>
                  <a:cubicBezTo>
                    <a:pt x="180991" y="61183"/>
                    <a:pt x="185048" y="61183"/>
                    <a:pt x="189105" y="62513"/>
                  </a:cubicBezTo>
                  <a:cubicBezTo>
                    <a:pt x="194515" y="63843"/>
                    <a:pt x="195867" y="66503"/>
                    <a:pt x="194515" y="69163"/>
                  </a:cubicBezTo>
                  <a:cubicBezTo>
                    <a:pt x="194515" y="73154"/>
                    <a:pt x="190458" y="75814"/>
                    <a:pt x="186401" y="78474"/>
                  </a:cubicBezTo>
                  <a:cubicBezTo>
                    <a:pt x="180991" y="83794"/>
                    <a:pt x="178287" y="87785"/>
                    <a:pt x="176934" y="93105"/>
                  </a:cubicBezTo>
                  <a:cubicBezTo>
                    <a:pt x="176934" y="93105"/>
                    <a:pt x="176934" y="93105"/>
                    <a:pt x="176934" y="95765"/>
                  </a:cubicBezTo>
                  <a:cubicBezTo>
                    <a:pt x="176934" y="95765"/>
                    <a:pt x="176934" y="95765"/>
                    <a:pt x="190458" y="98425"/>
                  </a:cubicBezTo>
                  <a:cubicBezTo>
                    <a:pt x="190458" y="98425"/>
                    <a:pt x="190458" y="98425"/>
                    <a:pt x="190458" y="97095"/>
                  </a:cubicBezTo>
                  <a:cubicBezTo>
                    <a:pt x="191810" y="91775"/>
                    <a:pt x="193162" y="89115"/>
                    <a:pt x="198572" y="85124"/>
                  </a:cubicBezTo>
                  <a:cubicBezTo>
                    <a:pt x="203981" y="82464"/>
                    <a:pt x="209390" y="78474"/>
                    <a:pt x="210743" y="70494"/>
                  </a:cubicBezTo>
                  <a:cubicBezTo>
                    <a:pt x="213447" y="62513"/>
                    <a:pt x="208038" y="53202"/>
                    <a:pt x="194515" y="50542"/>
                  </a:cubicBezTo>
                  <a:cubicBezTo>
                    <a:pt x="187753" y="49212"/>
                    <a:pt x="180991" y="50542"/>
                    <a:pt x="176934" y="50542"/>
                  </a:cubicBezTo>
                  <a:close/>
                  <a:moveTo>
                    <a:pt x="104071" y="44936"/>
                  </a:moveTo>
                  <a:cubicBezTo>
                    <a:pt x="90886" y="48873"/>
                    <a:pt x="80339" y="55435"/>
                    <a:pt x="73747" y="60685"/>
                  </a:cubicBezTo>
                  <a:cubicBezTo>
                    <a:pt x="73747" y="60685"/>
                    <a:pt x="73747" y="60685"/>
                    <a:pt x="85613" y="80370"/>
                  </a:cubicBezTo>
                  <a:cubicBezTo>
                    <a:pt x="89568" y="76433"/>
                    <a:pt x="97479" y="71183"/>
                    <a:pt x="102752" y="69871"/>
                  </a:cubicBezTo>
                  <a:cubicBezTo>
                    <a:pt x="113300" y="68559"/>
                    <a:pt x="118574" y="71183"/>
                    <a:pt x="119892" y="77745"/>
                  </a:cubicBezTo>
                  <a:cubicBezTo>
                    <a:pt x="121211" y="84307"/>
                    <a:pt x="118574" y="92181"/>
                    <a:pt x="113300" y="101367"/>
                  </a:cubicBezTo>
                  <a:cubicBezTo>
                    <a:pt x="108026" y="113178"/>
                    <a:pt x="106708" y="123677"/>
                    <a:pt x="109345" y="134175"/>
                  </a:cubicBezTo>
                  <a:cubicBezTo>
                    <a:pt x="109345" y="134175"/>
                    <a:pt x="109345" y="134175"/>
                    <a:pt x="110663" y="138112"/>
                  </a:cubicBezTo>
                  <a:cubicBezTo>
                    <a:pt x="110663" y="138112"/>
                    <a:pt x="110663" y="138112"/>
                    <a:pt x="137032" y="132863"/>
                  </a:cubicBezTo>
                  <a:cubicBezTo>
                    <a:pt x="137032" y="132863"/>
                    <a:pt x="137032" y="132863"/>
                    <a:pt x="135713" y="128926"/>
                  </a:cubicBezTo>
                  <a:cubicBezTo>
                    <a:pt x="134395" y="119740"/>
                    <a:pt x="134395" y="111866"/>
                    <a:pt x="139669" y="102679"/>
                  </a:cubicBezTo>
                  <a:cubicBezTo>
                    <a:pt x="144943" y="92181"/>
                    <a:pt x="151535" y="81682"/>
                    <a:pt x="148898" y="65934"/>
                  </a:cubicBezTo>
                  <a:cubicBezTo>
                    <a:pt x="144943" y="50186"/>
                    <a:pt x="129121" y="39687"/>
                    <a:pt x="104071" y="44936"/>
                  </a:cubicBezTo>
                  <a:close/>
                  <a:moveTo>
                    <a:pt x="134819" y="0"/>
                  </a:moveTo>
                  <a:cubicBezTo>
                    <a:pt x="158491" y="0"/>
                    <a:pt x="194000" y="5262"/>
                    <a:pt x="221618" y="35519"/>
                  </a:cubicBezTo>
                  <a:cubicBezTo>
                    <a:pt x="238715" y="52622"/>
                    <a:pt x="251866" y="74986"/>
                    <a:pt x="247921" y="113137"/>
                  </a:cubicBezTo>
                  <a:cubicBezTo>
                    <a:pt x="246606" y="121030"/>
                    <a:pt x="236085" y="130238"/>
                    <a:pt x="243975" y="144709"/>
                  </a:cubicBezTo>
                  <a:cubicBezTo>
                    <a:pt x="243975" y="144709"/>
                    <a:pt x="261072" y="176282"/>
                    <a:pt x="261072" y="180229"/>
                  </a:cubicBezTo>
                  <a:cubicBezTo>
                    <a:pt x="261072" y="180229"/>
                    <a:pt x="261072" y="189438"/>
                    <a:pt x="246606" y="190753"/>
                  </a:cubicBezTo>
                  <a:cubicBezTo>
                    <a:pt x="246606" y="190753"/>
                    <a:pt x="242660" y="190753"/>
                    <a:pt x="243975" y="198646"/>
                  </a:cubicBezTo>
                  <a:cubicBezTo>
                    <a:pt x="243975" y="198646"/>
                    <a:pt x="243975" y="198646"/>
                    <a:pt x="243975" y="210486"/>
                  </a:cubicBezTo>
                  <a:cubicBezTo>
                    <a:pt x="243975" y="210486"/>
                    <a:pt x="243975" y="213117"/>
                    <a:pt x="237400" y="215748"/>
                  </a:cubicBezTo>
                  <a:cubicBezTo>
                    <a:pt x="237400" y="215748"/>
                    <a:pt x="236085" y="217064"/>
                    <a:pt x="237400" y="219695"/>
                  </a:cubicBezTo>
                  <a:cubicBezTo>
                    <a:pt x="237400" y="219695"/>
                    <a:pt x="241345" y="222326"/>
                    <a:pt x="236085" y="230219"/>
                  </a:cubicBezTo>
                  <a:cubicBezTo>
                    <a:pt x="233454" y="234166"/>
                    <a:pt x="229509" y="236797"/>
                    <a:pt x="232139" y="244690"/>
                  </a:cubicBezTo>
                  <a:cubicBezTo>
                    <a:pt x="232139" y="244690"/>
                    <a:pt x="234769" y="259161"/>
                    <a:pt x="229509" y="263108"/>
                  </a:cubicBezTo>
                  <a:cubicBezTo>
                    <a:pt x="229509" y="263108"/>
                    <a:pt x="222933" y="269685"/>
                    <a:pt x="196631" y="267054"/>
                  </a:cubicBezTo>
                  <a:cubicBezTo>
                    <a:pt x="187425" y="265739"/>
                    <a:pt x="171642" y="261792"/>
                    <a:pt x="161121" y="273632"/>
                  </a:cubicBezTo>
                  <a:cubicBezTo>
                    <a:pt x="161121" y="273632"/>
                    <a:pt x="137449" y="319676"/>
                    <a:pt x="136134" y="330200"/>
                  </a:cubicBezTo>
                  <a:cubicBezTo>
                    <a:pt x="136134" y="330200"/>
                    <a:pt x="95364" y="257846"/>
                    <a:pt x="45389" y="246006"/>
                  </a:cubicBezTo>
                  <a:cubicBezTo>
                    <a:pt x="45389" y="246006"/>
                    <a:pt x="57225" y="219695"/>
                    <a:pt x="32238" y="184176"/>
                  </a:cubicBezTo>
                  <a:cubicBezTo>
                    <a:pt x="32238" y="184176"/>
                    <a:pt x="1990" y="143394"/>
                    <a:pt x="675" y="121030"/>
                  </a:cubicBezTo>
                  <a:cubicBezTo>
                    <a:pt x="675" y="121030"/>
                    <a:pt x="-7216" y="82879"/>
                    <a:pt x="30923" y="40781"/>
                  </a:cubicBezTo>
                  <a:cubicBezTo>
                    <a:pt x="49335" y="19733"/>
                    <a:pt x="74322" y="0"/>
                    <a:pt x="13481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79" name="组合 78"/>
          <p:cNvGrpSpPr/>
          <p:nvPr/>
        </p:nvGrpSpPr>
        <p:grpSpPr>
          <a:xfrm>
            <a:off x="662715" y="4591844"/>
            <a:ext cx="7495382" cy="1373186"/>
            <a:chOff x="662715" y="4591844"/>
            <a:chExt cx="7495382" cy="1373186"/>
          </a:xfrm>
        </p:grpSpPr>
        <p:sp>
          <p:nvSpPr>
            <p:cNvPr id="56" name="矩形 55"/>
            <p:cNvSpPr/>
            <p:nvPr/>
          </p:nvSpPr>
          <p:spPr>
            <a:xfrm>
              <a:off x="662715" y="4591844"/>
              <a:ext cx="7495382" cy="13731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943506" y="4681042"/>
              <a:ext cx="1194790" cy="1194790"/>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p:cNvGrpSpPr/>
            <p:nvPr/>
          </p:nvGrpSpPr>
          <p:grpSpPr>
            <a:xfrm>
              <a:off x="2419088" y="4742905"/>
              <a:ext cx="5103695" cy="1071063"/>
              <a:chOff x="1478086" y="4679146"/>
              <a:chExt cx="5103695" cy="1071063"/>
            </a:xfrm>
          </p:grpSpPr>
          <p:sp>
            <p:nvSpPr>
              <p:cNvPr id="65" name="矩形 64"/>
              <p:cNvSpPr/>
              <p:nvPr/>
            </p:nvSpPr>
            <p:spPr>
              <a:xfrm>
                <a:off x="1478086" y="5140811"/>
                <a:ext cx="5103695"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66" name="矩形 65"/>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76" name="椭圆 72"/>
            <p:cNvSpPr/>
            <p:nvPr/>
          </p:nvSpPr>
          <p:spPr>
            <a:xfrm>
              <a:off x="1243117" y="4970614"/>
              <a:ext cx="614258" cy="570102"/>
            </a:xfrm>
            <a:custGeom>
              <a:avLst/>
              <a:gdLst>
                <a:gd name="connsiteX0" fmla="*/ 288132 w 338138"/>
                <a:gd name="connsiteY0" fmla="*/ 223343 h 313831"/>
                <a:gd name="connsiteX1" fmla="*/ 279400 w 338138"/>
                <a:gd name="connsiteY1" fmla="*/ 231281 h 313831"/>
                <a:gd name="connsiteX2" fmla="*/ 288132 w 338138"/>
                <a:gd name="connsiteY2" fmla="*/ 239219 h 313831"/>
                <a:gd name="connsiteX3" fmla="*/ 296864 w 338138"/>
                <a:gd name="connsiteY3" fmla="*/ 231281 h 313831"/>
                <a:gd name="connsiteX4" fmla="*/ 288132 w 338138"/>
                <a:gd name="connsiteY4" fmla="*/ 223343 h 313831"/>
                <a:gd name="connsiteX5" fmla="*/ 261938 w 338138"/>
                <a:gd name="connsiteY5" fmla="*/ 223343 h 313831"/>
                <a:gd name="connsiteX6" fmla="*/ 254000 w 338138"/>
                <a:gd name="connsiteY6" fmla="*/ 231281 h 313831"/>
                <a:gd name="connsiteX7" fmla="*/ 261938 w 338138"/>
                <a:gd name="connsiteY7" fmla="*/ 239219 h 313831"/>
                <a:gd name="connsiteX8" fmla="*/ 269876 w 338138"/>
                <a:gd name="connsiteY8" fmla="*/ 231281 h 313831"/>
                <a:gd name="connsiteX9" fmla="*/ 261938 w 338138"/>
                <a:gd name="connsiteY9" fmla="*/ 223343 h 313831"/>
                <a:gd name="connsiteX10" fmla="*/ 116535 w 338138"/>
                <a:gd name="connsiteY10" fmla="*/ 45543 h 313831"/>
                <a:gd name="connsiteX11" fmla="*/ 141773 w 338138"/>
                <a:gd name="connsiteY11" fmla="*/ 88073 h 313831"/>
                <a:gd name="connsiteX12" fmla="*/ 108565 w 338138"/>
                <a:gd name="connsiteY12" fmla="*/ 102693 h 313831"/>
                <a:gd name="connsiteX13" fmla="*/ 87312 w 338138"/>
                <a:gd name="connsiteY13" fmla="*/ 74783 h 313831"/>
                <a:gd name="connsiteX14" fmla="*/ 116535 w 338138"/>
                <a:gd name="connsiteY14" fmla="*/ 45543 h 313831"/>
                <a:gd name="connsiteX15" fmla="*/ 254349 w 338138"/>
                <a:gd name="connsiteY15" fmla="*/ 30428 h 313831"/>
                <a:gd name="connsiteX16" fmla="*/ 275361 w 338138"/>
                <a:gd name="connsiteY16" fmla="*/ 48787 h 313831"/>
                <a:gd name="connsiteX17" fmla="*/ 255662 w 338138"/>
                <a:gd name="connsiteY17" fmla="*/ 85507 h 313831"/>
                <a:gd name="connsiteX18" fmla="*/ 266168 w 338138"/>
                <a:gd name="connsiteY18" fmla="*/ 89441 h 313831"/>
                <a:gd name="connsiteX19" fmla="*/ 289806 w 338138"/>
                <a:gd name="connsiteY19" fmla="*/ 80261 h 313831"/>
                <a:gd name="connsiteX20" fmla="*/ 287180 w 338138"/>
                <a:gd name="connsiteY20" fmla="*/ 109113 h 313831"/>
                <a:gd name="connsiteX21" fmla="*/ 225458 w 338138"/>
                <a:gd name="connsiteY21" fmla="*/ 111735 h 313831"/>
                <a:gd name="connsiteX22" fmla="*/ 92823 w 338138"/>
                <a:gd name="connsiteY22" fmla="*/ 166815 h 313831"/>
                <a:gd name="connsiteX23" fmla="*/ 75751 w 338138"/>
                <a:gd name="connsiteY23" fmla="*/ 127472 h 313831"/>
                <a:gd name="connsiteX24" fmla="*/ 208386 w 338138"/>
                <a:gd name="connsiteY24" fmla="*/ 72393 h 313831"/>
                <a:gd name="connsiteX25" fmla="*/ 242530 w 338138"/>
                <a:gd name="connsiteY25" fmla="*/ 33050 h 313831"/>
                <a:gd name="connsiteX26" fmla="*/ 254349 w 338138"/>
                <a:gd name="connsiteY26" fmla="*/ 30428 h 313831"/>
                <a:gd name="connsiteX27" fmla="*/ 186871 w 338138"/>
                <a:gd name="connsiteY27" fmla="*/ 24906 h 313831"/>
                <a:gd name="connsiteX28" fmla="*/ 231775 w 338138"/>
                <a:gd name="connsiteY28" fmla="*/ 24906 h 313831"/>
                <a:gd name="connsiteX29" fmla="*/ 207282 w 338138"/>
                <a:gd name="connsiteY29" fmla="*/ 48190 h 313831"/>
                <a:gd name="connsiteX30" fmla="*/ 201839 w 338138"/>
                <a:gd name="connsiteY30" fmla="*/ 59831 h 313831"/>
                <a:gd name="connsiteX31" fmla="*/ 184150 w 338138"/>
                <a:gd name="connsiteY31" fmla="*/ 45603 h 313831"/>
                <a:gd name="connsiteX32" fmla="*/ 186871 w 338138"/>
                <a:gd name="connsiteY32" fmla="*/ 24906 h 313831"/>
                <a:gd name="connsiteX33" fmla="*/ 18492 w 338138"/>
                <a:gd name="connsiteY33" fmla="*/ 24906 h 313831"/>
                <a:gd name="connsiteX34" fmla="*/ 43588 w 338138"/>
                <a:gd name="connsiteY34" fmla="*/ 24906 h 313831"/>
                <a:gd name="connsiteX35" fmla="*/ 46230 w 338138"/>
                <a:gd name="connsiteY35" fmla="*/ 46015 h 313831"/>
                <a:gd name="connsiteX36" fmla="*/ 29059 w 338138"/>
                <a:gd name="connsiteY36" fmla="*/ 63166 h 313831"/>
                <a:gd name="connsiteX37" fmla="*/ 31700 w 338138"/>
                <a:gd name="connsiteY37" fmla="*/ 96148 h 313831"/>
                <a:gd name="connsiteX38" fmla="*/ 31700 w 338138"/>
                <a:gd name="connsiteY38" fmla="*/ 206969 h 313831"/>
                <a:gd name="connsiteX39" fmla="*/ 39626 w 338138"/>
                <a:gd name="connsiteY39" fmla="*/ 214884 h 313831"/>
                <a:gd name="connsiteX40" fmla="*/ 298512 w 338138"/>
                <a:gd name="connsiteY40" fmla="*/ 214884 h 313831"/>
                <a:gd name="connsiteX41" fmla="*/ 306438 w 338138"/>
                <a:gd name="connsiteY41" fmla="*/ 206969 h 313831"/>
                <a:gd name="connsiteX42" fmla="*/ 306438 w 338138"/>
                <a:gd name="connsiteY42" fmla="*/ 104064 h 313831"/>
                <a:gd name="connsiteX43" fmla="*/ 306438 w 338138"/>
                <a:gd name="connsiteY43" fmla="*/ 77678 h 313831"/>
                <a:gd name="connsiteX44" fmla="*/ 274737 w 338138"/>
                <a:gd name="connsiteY44" fmla="*/ 61846 h 313831"/>
                <a:gd name="connsiteX45" fmla="*/ 281341 w 338138"/>
                <a:gd name="connsiteY45" fmla="*/ 59208 h 313831"/>
                <a:gd name="connsiteX46" fmla="*/ 280021 w 338138"/>
                <a:gd name="connsiteY46" fmla="*/ 24906 h 313831"/>
                <a:gd name="connsiteX47" fmla="*/ 319646 w 338138"/>
                <a:gd name="connsiteY47" fmla="*/ 24906 h 313831"/>
                <a:gd name="connsiteX48" fmla="*/ 338138 w 338138"/>
                <a:gd name="connsiteY48" fmla="*/ 43376 h 313831"/>
                <a:gd name="connsiteX49" fmla="*/ 338138 w 338138"/>
                <a:gd name="connsiteY49" fmla="*/ 234674 h 313831"/>
                <a:gd name="connsiteX50" fmla="*/ 319646 w 338138"/>
                <a:gd name="connsiteY50" fmla="*/ 251825 h 313831"/>
                <a:gd name="connsiteX51" fmla="*/ 200769 w 338138"/>
                <a:gd name="connsiteY51" fmla="*/ 251825 h 313831"/>
                <a:gd name="connsiteX52" fmla="*/ 216620 w 338138"/>
                <a:gd name="connsiteY52" fmla="*/ 290084 h 313831"/>
                <a:gd name="connsiteX53" fmla="*/ 224545 w 338138"/>
                <a:gd name="connsiteY53" fmla="*/ 290084 h 313831"/>
                <a:gd name="connsiteX54" fmla="*/ 235112 w 338138"/>
                <a:gd name="connsiteY54" fmla="*/ 301958 h 313831"/>
                <a:gd name="connsiteX55" fmla="*/ 224545 w 338138"/>
                <a:gd name="connsiteY55" fmla="*/ 313831 h 313831"/>
                <a:gd name="connsiteX56" fmla="*/ 113593 w 338138"/>
                <a:gd name="connsiteY56" fmla="*/ 313831 h 313831"/>
                <a:gd name="connsiteX57" fmla="*/ 103026 w 338138"/>
                <a:gd name="connsiteY57" fmla="*/ 301958 h 313831"/>
                <a:gd name="connsiteX58" fmla="*/ 113593 w 338138"/>
                <a:gd name="connsiteY58" fmla="*/ 290084 h 313831"/>
                <a:gd name="connsiteX59" fmla="*/ 121518 w 338138"/>
                <a:gd name="connsiteY59" fmla="*/ 290084 h 313831"/>
                <a:gd name="connsiteX60" fmla="*/ 137369 w 338138"/>
                <a:gd name="connsiteY60" fmla="*/ 251825 h 313831"/>
                <a:gd name="connsiteX61" fmla="*/ 18492 w 338138"/>
                <a:gd name="connsiteY61" fmla="*/ 251825 h 313831"/>
                <a:gd name="connsiteX62" fmla="*/ 0 w 338138"/>
                <a:gd name="connsiteY62" fmla="*/ 234674 h 313831"/>
                <a:gd name="connsiteX63" fmla="*/ 0 w 338138"/>
                <a:gd name="connsiteY63" fmla="*/ 43376 h 313831"/>
                <a:gd name="connsiteX64" fmla="*/ 18492 w 338138"/>
                <a:gd name="connsiteY64" fmla="*/ 24906 h 313831"/>
                <a:gd name="connsiteX65" fmla="*/ 109666 w 338138"/>
                <a:gd name="connsiteY65" fmla="*/ 1 h 313831"/>
                <a:gd name="connsiteX66" fmla="*/ 126932 w 338138"/>
                <a:gd name="connsiteY66" fmla="*/ 267 h 313831"/>
                <a:gd name="connsiteX67" fmla="*/ 133580 w 338138"/>
                <a:gd name="connsiteY67" fmla="*/ 18637 h 313831"/>
                <a:gd name="connsiteX68" fmla="*/ 144218 w 338138"/>
                <a:gd name="connsiteY68" fmla="*/ 22573 h 313831"/>
                <a:gd name="connsiteX69" fmla="*/ 177460 w 338138"/>
                <a:gd name="connsiteY69" fmla="*/ 29134 h 313831"/>
                <a:gd name="connsiteX70" fmla="*/ 168152 w 338138"/>
                <a:gd name="connsiteY70" fmla="*/ 47504 h 313831"/>
                <a:gd name="connsiteX71" fmla="*/ 173471 w 338138"/>
                <a:gd name="connsiteY71" fmla="*/ 58001 h 313831"/>
                <a:gd name="connsiteX72" fmla="*/ 192087 w 338138"/>
                <a:gd name="connsiteY72" fmla="*/ 67186 h 313831"/>
                <a:gd name="connsiteX73" fmla="*/ 154855 w 338138"/>
                <a:gd name="connsiteY73" fmla="*/ 82931 h 313831"/>
                <a:gd name="connsiteX74" fmla="*/ 116294 w 338138"/>
                <a:gd name="connsiteY74" fmla="*/ 35695 h 313831"/>
                <a:gd name="connsiteX75" fmla="*/ 76403 w 338138"/>
                <a:gd name="connsiteY75" fmla="*/ 75059 h 313831"/>
                <a:gd name="connsiteX76" fmla="*/ 93689 w 338138"/>
                <a:gd name="connsiteY76" fmla="*/ 107862 h 313831"/>
                <a:gd name="connsiteX77" fmla="*/ 59117 w 338138"/>
                <a:gd name="connsiteY77" fmla="*/ 124919 h 313831"/>
                <a:gd name="connsiteX78" fmla="*/ 63106 w 338138"/>
                <a:gd name="connsiteY78" fmla="*/ 102613 h 313831"/>
                <a:gd name="connsiteX79" fmla="*/ 59117 w 338138"/>
                <a:gd name="connsiteY79" fmla="*/ 92116 h 313831"/>
                <a:gd name="connsiteX80" fmla="*/ 40501 w 338138"/>
                <a:gd name="connsiteY80" fmla="*/ 63249 h 313831"/>
                <a:gd name="connsiteX81" fmla="*/ 59117 w 338138"/>
                <a:gd name="connsiteY81" fmla="*/ 58001 h 313831"/>
                <a:gd name="connsiteX82" fmla="*/ 63106 w 338138"/>
                <a:gd name="connsiteY82" fmla="*/ 47504 h 313831"/>
                <a:gd name="connsiteX83" fmla="*/ 69755 w 338138"/>
                <a:gd name="connsiteY83" fmla="*/ 14700 h 313831"/>
                <a:gd name="connsiteX84" fmla="*/ 88370 w 338138"/>
                <a:gd name="connsiteY84" fmla="*/ 22573 h 313831"/>
                <a:gd name="connsiteX85" fmla="*/ 99008 w 338138"/>
                <a:gd name="connsiteY85" fmla="*/ 18637 h 313831"/>
                <a:gd name="connsiteX86" fmla="*/ 109666 w 338138"/>
                <a:gd name="connsiteY86" fmla="*/ 1 h 31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38138" h="313831">
                  <a:moveTo>
                    <a:pt x="288132" y="223343"/>
                  </a:moveTo>
                  <a:cubicBezTo>
                    <a:pt x="283309" y="223343"/>
                    <a:pt x="279400" y="226897"/>
                    <a:pt x="279400" y="231281"/>
                  </a:cubicBezTo>
                  <a:cubicBezTo>
                    <a:pt x="279400" y="235665"/>
                    <a:pt x="283309" y="239219"/>
                    <a:pt x="288132" y="239219"/>
                  </a:cubicBezTo>
                  <a:cubicBezTo>
                    <a:pt x="292955" y="239219"/>
                    <a:pt x="296864" y="235665"/>
                    <a:pt x="296864" y="231281"/>
                  </a:cubicBezTo>
                  <a:cubicBezTo>
                    <a:pt x="296864" y="226897"/>
                    <a:pt x="292955" y="223343"/>
                    <a:pt x="288132" y="223343"/>
                  </a:cubicBezTo>
                  <a:close/>
                  <a:moveTo>
                    <a:pt x="261938" y="223343"/>
                  </a:moveTo>
                  <a:cubicBezTo>
                    <a:pt x="257554" y="223343"/>
                    <a:pt x="254000" y="226897"/>
                    <a:pt x="254000" y="231281"/>
                  </a:cubicBezTo>
                  <a:cubicBezTo>
                    <a:pt x="254000" y="235665"/>
                    <a:pt x="257554" y="239219"/>
                    <a:pt x="261938" y="239219"/>
                  </a:cubicBezTo>
                  <a:cubicBezTo>
                    <a:pt x="266322" y="239219"/>
                    <a:pt x="269876" y="235665"/>
                    <a:pt x="269876" y="231281"/>
                  </a:cubicBezTo>
                  <a:cubicBezTo>
                    <a:pt x="269876" y="226897"/>
                    <a:pt x="266322" y="223343"/>
                    <a:pt x="261938" y="223343"/>
                  </a:cubicBezTo>
                  <a:close/>
                  <a:moveTo>
                    <a:pt x="116535" y="45543"/>
                  </a:moveTo>
                  <a:cubicBezTo>
                    <a:pt x="137788" y="45543"/>
                    <a:pt x="152400" y="68137"/>
                    <a:pt x="141773" y="88073"/>
                  </a:cubicBezTo>
                  <a:cubicBezTo>
                    <a:pt x="141773" y="88073"/>
                    <a:pt x="141773" y="88073"/>
                    <a:pt x="108565" y="102693"/>
                  </a:cubicBezTo>
                  <a:cubicBezTo>
                    <a:pt x="96610" y="98706"/>
                    <a:pt x="87312" y="88073"/>
                    <a:pt x="87312" y="74783"/>
                  </a:cubicBezTo>
                  <a:cubicBezTo>
                    <a:pt x="87312" y="58834"/>
                    <a:pt x="100595" y="45543"/>
                    <a:pt x="116535" y="45543"/>
                  </a:cubicBezTo>
                  <a:close/>
                  <a:moveTo>
                    <a:pt x="254349" y="30428"/>
                  </a:moveTo>
                  <a:cubicBezTo>
                    <a:pt x="271421" y="26493"/>
                    <a:pt x="284553" y="44853"/>
                    <a:pt x="275361" y="48787"/>
                  </a:cubicBezTo>
                  <a:cubicBezTo>
                    <a:pt x="242530" y="63213"/>
                    <a:pt x="243843" y="57967"/>
                    <a:pt x="255662" y="85507"/>
                  </a:cubicBezTo>
                  <a:cubicBezTo>
                    <a:pt x="256976" y="89441"/>
                    <a:pt x="262228" y="92064"/>
                    <a:pt x="266168" y="89441"/>
                  </a:cubicBezTo>
                  <a:cubicBezTo>
                    <a:pt x="266168" y="89441"/>
                    <a:pt x="266168" y="89441"/>
                    <a:pt x="289806" y="80261"/>
                  </a:cubicBezTo>
                  <a:cubicBezTo>
                    <a:pt x="297685" y="76327"/>
                    <a:pt x="301625" y="99933"/>
                    <a:pt x="287180" y="109113"/>
                  </a:cubicBezTo>
                  <a:cubicBezTo>
                    <a:pt x="260915" y="124850"/>
                    <a:pt x="259602" y="123538"/>
                    <a:pt x="225458" y="111735"/>
                  </a:cubicBezTo>
                  <a:cubicBezTo>
                    <a:pt x="225458" y="111735"/>
                    <a:pt x="225458" y="111735"/>
                    <a:pt x="92823" y="166815"/>
                  </a:cubicBezTo>
                  <a:cubicBezTo>
                    <a:pt x="66559" y="177306"/>
                    <a:pt x="50800" y="137964"/>
                    <a:pt x="75751" y="127472"/>
                  </a:cubicBezTo>
                  <a:cubicBezTo>
                    <a:pt x="75751" y="127472"/>
                    <a:pt x="75751" y="127472"/>
                    <a:pt x="208386" y="72393"/>
                  </a:cubicBezTo>
                  <a:cubicBezTo>
                    <a:pt x="217579" y="54033"/>
                    <a:pt x="222832" y="38296"/>
                    <a:pt x="242530" y="33050"/>
                  </a:cubicBezTo>
                  <a:cubicBezTo>
                    <a:pt x="242530" y="33050"/>
                    <a:pt x="242530" y="33050"/>
                    <a:pt x="254349" y="30428"/>
                  </a:cubicBezTo>
                  <a:close/>
                  <a:moveTo>
                    <a:pt x="186871" y="24906"/>
                  </a:moveTo>
                  <a:cubicBezTo>
                    <a:pt x="186871" y="24906"/>
                    <a:pt x="186871" y="24906"/>
                    <a:pt x="231775" y="24906"/>
                  </a:cubicBezTo>
                  <a:cubicBezTo>
                    <a:pt x="220889" y="30080"/>
                    <a:pt x="212725" y="37841"/>
                    <a:pt x="207282" y="48190"/>
                  </a:cubicBezTo>
                  <a:cubicBezTo>
                    <a:pt x="207282" y="48190"/>
                    <a:pt x="207282" y="48190"/>
                    <a:pt x="201839" y="59831"/>
                  </a:cubicBezTo>
                  <a:cubicBezTo>
                    <a:pt x="200479" y="52070"/>
                    <a:pt x="193675" y="45603"/>
                    <a:pt x="184150" y="45603"/>
                  </a:cubicBezTo>
                  <a:cubicBezTo>
                    <a:pt x="190954" y="39135"/>
                    <a:pt x="190954" y="31374"/>
                    <a:pt x="186871" y="24906"/>
                  </a:cubicBezTo>
                  <a:close/>
                  <a:moveTo>
                    <a:pt x="18492" y="24906"/>
                  </a:moveTo>
                  <a:cubicBezTo>
                    <a:pt x="18492" y="24906"/>
                    <a:pt x="18492" y="24906"/>
                    <a:pt x="43588" y="24906"/>
                  </a:cubicBezTo>
                  <a:cubicBezTo>
                    <a:pt x="39626" y="32822"/>
                    <a:pt x="40946" y="40738"/>
                    <a:pt x="46230" y="46015"/>
                  </a:cubicBezTo>
                  <a:cubicBezTo>
                    <a:pt x="36984" y="46015"/>
                    <a:pt x="29059" y="53931"/>
                    <a:pt x="29059" y="63166"/>
                  </a:cubicBezTo>
                  <a:cubicBezTo>
                    <a:pt x="29059" y="82955"/>
                    <a:pt x="27738" y="89552"/>
                    <a:pt x="31700" y="96148"/>
                  </a:cubicBezTo>
                  <a:cubicBezTo>
                    <a:pt x="31700" y="96148"/>
                    <a:pt x="31700" y="96148"/>
                    <a:pt x="31700" y="206969"/>
                  </a:cubicBezTo>
                  <a:cubicBezTo>
                    <a:pt x="31700" y="210926"/>
                    <a:pt x="35663" y="214884"/>
                    <a:pt x="39626" y="214884"/>
                  </a:cubicBezTo>
                  <a:cubicBezTo>
                    <a:pt x="39626" y="214884"/>
                    <a:pt x="39626" y="214884"/>
                    <a:pt x="298512" y="214884"/>
                  </a:cubicBezTo>
                  <a:cubicBezTo>
                    <a:pt x="302475" y="214884"/>
                    <a:pt x="306438" y="210926"/>
                    <a:pt x="306438" y="206969"/>
                  </a:cubicBezTo>
                  <a:cubicBezTo>
                    <a:pt x="306438" y="206969"/>
                    <a:pt x="306438" y="206969"/>
                    <a:pt x="306438" y="104064"/>
                  </a:cubicBezTo>
                  <a:cubicBezTo>
                    <a:pt x="309079" y="96148"/>
                    <a:pt x="310400" y="86913"/>
                    <a:pt x="306438" y="77678"/>
                  </a:cubicBezTo>
                  <a:cubicBezTo>
                    <a:pt x="306438" y="59208"/>
                    <a:pt x="306438" y="61846"/>
                    <a:pt x="274737" y="61846"/>
                  </a:cubicBezTo>
                  <a:cubicBezTo>
                    <a:pt x="274737" y="61846"/>
                    <a:pt x="274737" y="61846"/>
                    <a:pt x="281341" y="59208"/>
                  </a:cubicBezTo>
                  <a:cubicBezTo>
                    <a:pt x="293229" y="53931"/>
                    <a:pt x="294550" y="38099"/>
                    <a:pt x="280021" y="24906"/>
                  </a:cubicBezTo>
                  <a:cubicBezTo>
                    <a:pt x="280021" y="24906"/>
                    <a:pt x="280021" y="24906"/>
                    <a:pt x="319646" y="24906"/>
                  </a:cubicBezTo>
                  <a:cubicBezTo>
                    <a:pt x="330213" y="24906"/>
                    <a:pt x="338138" y="34141"/>
                    <a:pt x="338138" y="43376"/>
                  </a:cubicBezTo>
                  <a:cubicBezTo>
                    <a:pt x="338138" y="43376"/>
                    <a:pt x="338138" y="43376"/>
                    <a:pt x="338138" y="234674"/>
                  </a:cubicBezTo>
                  <a:cubicBezTo>
                    <a:pt x="338138" y="243909"/>
                    <a:pt x="330213" y="251825"/>
                    <a:pt x="319646" y="251825"/>
                  </a:cubicBezTo>
                  <a:cubicBezTo>
                    <a:pt x="319646" y="251825"/>
                    <a:pt x="319646" y="251825"/>
                    <a:pt x="200769" y="251825"/>
                  </a:cubicBezTo>
                  <a:cubicBezTo>
                    <a:pt x="200769" y="251825"/>
                    <a:pt x="200769" y="251825"/>
                    <a:pt x="216620" y="290084"/>
                  </a:cubicBezTo>
                  <a:cubicBezTo>
                    <a:pt x="216620" y="290084"/>
                    <a:pt x="216620" y="290084"/>
                    <a:pt x="224545" y="290084"/>
                  </a:cubicBezTo>
                  <a:cubicBezTo>
                    <a:pt x="229828" y="290084"/>
                    <a:pt x="235112" y="295361"/>
                    <a:pt x="235112" y="301958"/>
                  </a:cubicBezTo>
                  <a:cubicBezTo>
                    <a:pt x="235112" y="308554"/>
                    <a:pt x="229828" y="313831"/>
                    <a:pt x="224545" y="313831"/>
                  </a:cubicBezTo>
                  <a:cubicBezTo>
                    <a:pt x="224545" y="313831"/>
                    <a:pt x="224545" y="313831"/>
                    <a:pt x="113593" y="313831"/>
                  </a:cubicBezTo>
                  <a:cubicBezTo>
                    <a:pt x="108310" y="313831"/>
                    <a:pt x="103026" y="308554"/>
                    <a:pt x="103026" y="301958"/>
                  </a:cubicBezTo>
                  <a:cubicBezTo>
                    <a:pt x="103026" y="295361"/>
                    <a:pt x="108310" y="290084"/>
                    <a:pt x="113593" y="290084"/>
                  </a:cubicBezTo>
                  <a:cubicBezTo>
                    <a:pt x="113593" y="290084"/>
                    <a:pt x="113593" y="290084"/>
                    <a:pt x="121518" y="290084"/>
                  </a:cubicBezTo>
                  <a:cubicBezTo>
                    <a:pt x="121518" y="290084"/>
                    <a:pt x="121518" y="290084"/>
                    <a:pt x="137369" y="251825"/>
                  </a:cubicBezTo>
                  <a:cubicBezTo>
                    <a:pt x="137369" y="251825"/>
                    <a:pt x="137369" y="251825"/>
                    <a:pt x="18492" y="251825"/>
                  </a:cubicBezTo>
                  <a:cubicBezTo>
                    <a:pt x="7925" y="251825"/>
                    <a:pt x="0" y="243909"/>
                    <a:pt x="0" y="234674"/>
                  </a:cubicBezTo>
                  <a:cubicBezTo>
                    <a:pt x="0" y="234674"/>
                    <a:pt x="0" y="234674"/>
                    <a:pt x="0" y="43376"/>
                  </a:cubicBezTo>
                  <a:cubicBezTo>
                    <a:pt x="0" y="34141"/>
                    <a:pt x="7925" y="24906"/>
                    <a:pt x="18492" y="24906"/>
                  </a:cubicBezTo>
                  <a:close/>
                  <a:moveTo>
                    <a:pt x="109666" y="1"/>
                  </a:moveTo>
                  <a:cubicBezTo>
                    <a:pt x="113718" y="21"/>
                    <a:pt x="119286" y="267"/>
                    <a:pt x="126932" y="267"/>
                  </a:cubicBezTo>
                  <a:cubicBezTo>
                    <a:pt x="134910" y="267"/>
                    <a:pt x="133580" y="10764"/>
                    <a:pt x="133580" y="18637"/>
                  </a:cubicBezTo>
                  <a:cubicBezTo>
                    <a:pt x="137569" y="19949"/>
                    <a:pt x="140229" y="21261"/>
                    <a:pt x="144218" y="22573"/>
                  </a:cubicBezTo>
                  <a:cubicBezTo>
                    <a:pt x="158845" y="6828"/>
                    <a:pt x="154855" y="8140"/>
                    <a:pt x="177460" y="29134"/>
                  </a:cubicBezTo>
                  <a:cubicBezTo>
                    <a:pt x="182779" y="35695"/>
                    <a:pt x="174801" y="40943"/>
                    <a:pt x="168152" y="47504"/>
                  </a:cubicBezTo>
                  <a:cubicBezTo>
                    <a:pt x="170812" y="50128"/>
                    <a:pt x="172142" y="54065"/>
                    <a:pt x="173471" y="58001"/>
                  </a:cubicBezTo>
                  <a:cubicBezTo>
                    <a:pt x="188098" y="58001"/>
                    <a:pt x="192087" y="55377"/>
                    <a:pt x="192087" y="67186"/>
                  </a:cubicBezTo>
                  <a:cubicBezTo>
                    <a:pt x="192087" y="67186"/>
                    <a:pt x="192087" y="67186"/>
                    <a:pt x="154855" y="82931"/>
                  </a:cubicBezTo>
                  <a:cubicBezTo>
                    <a:pt x="160174" y="58001"/>
                    <a:pt x="140229" y="35695"/>
                    <a:pt x="116294" y="35695"/>
                  </a:cubicBezTo>
                  <a:cubicBezTo>
                    <a:pt x="93689" y="35695"/>
                    <a:pt x="76403" y="52753"/>
                    <a:pt x="76403" y="75059"/>
                  </a:cubicBezTo>
                  <a:cubicBezTo>
                    <a:pt x="76403" y="88180"/>
                    <a:pt x="83052" y="101301"/>
                    <a:pt x="93689" y="107862"/>
                  </a:cubicBezTo>
                  <a:cubicBezTo>
                    <a:pt x="73744" y="117047"/>
                    <a:pt x="67095" y="118359"/>
                    <a:pt x="59117" y="124919"/>
                  </a:cubicBezTo>
                  <a:cubicBezTo>
                    <a:pt x="48479" y="114422"/>
                    <a:pt x="49809" y="115734"/>
                    <a:pt x="63106" y="102613"/>
                  </a:cubicBezTo>
                  <a:cubicBezTo>
                    <a:pt x="61776" y="98677"/>
                    <a:pt x="60447" y="96053"/>
                    <a:pt x="59117" y="92116"/>
                  </a:cubicBezTo>
                  <a:cubicBezTo>
                    <a:pt x="36512" y="92116"/>
                    <a:pt x="40501" y="94740"/>
                    <a:pt x="40501" y="63249"/>
                  </a:cubicBezTo>
                  <a:cubicBezTo>
                    <a:pt x="40501" y="55377"/>
                    <a:pt x="51139" y="58001"/>
                    <a:pt x="59117" y="58001"/>
                  </a:cubicBezTo>
                  <a:cubicBezTo>
                    <a:pt x="60447" y="54065"/>
                    <a:pt x="61776" y="50128"/>
                    <a:pt x="63106" y="47504"/>
                  </a:cubicBezTo>
                  <a:cubicBezTo>
                    <a:pt x="47150" y="31759"/>
                    <a:pt x="48479" y="35695"/>
                    <a:pt x="69755" y="14700"/>
                  </a:cubicBezTo>
                  <a:cubicBezTo>
                    <a:pt x="76403" y="8140"/>
                    <a:pt x="81722" y="17325"/>
                    <a:pt x="88370" y="22573"/>
                  </a:cubicBezTo>
                  <a:cubicBezTo>
                    <a:pt x="91030" y="21261"/>
                    <a:pt x="95019" y="19949"/>
                    <a:pt x="99008" y="18637"/>
                  </a:cubicBezTo>
                  <a:cubicBezTo>
                    <a:pt x="99008" y="1907"/>
                    <a:pt x="97512" y="-61"/>
                    <a:pt x="109666" y="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Tree>
    <p:extLst>
      <p:ext uri="{BB962C8B-B14F-4D97-AF65-F5344CB8AC3E}">
        <p14:creationId xmlns:p14="http://schemas.microsoft.com/office/powerpoint/2010/main" val="3585506715"/>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wipe(left)">
                                      <p:cBhvr>
                                        <p:cTn id="7" dur="500"/>
                                        <p:tgtEl>
                                          <p:spTgt spid="7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wipe(left)">
                                      <p:cBhvr>
                                        <p:cTn id="11" dur="500"/>
                                        <p:tgtEl>
                                          <p:spTgt spid="7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wipe(left)">
                                      <p:cBhvr>
                                        <p:cTn id="15" dur="500"/>
                                        <p:tgtEl>
                                          <p:spTgt spid="79"/>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70"/>
                                        </p:tgtEl>
                                        <p:attrNameLst>
                                          <p:attrName>style.visibility</p:attrName>
                                        </p:attrNameLst>
                                      </p:cBhvr>
                                      <p:to>
                                        <p:strVal val="visible"/>
                                      </p:to>
                                    </p:set>
                                    <p:anim calcmode="lin" valueType="num">
                                      <p:cBhvr additive="base">
                                        <p:cTn id="19" dur="500" fill="hold"/>
                                        <p:tgtEl>
                                          <p:spTgt spid="70"/>
                                        </p:tgtEl>
                                        <p:attrNameLst>
                                          <p:attrName>ppt_x</p:attrName>
                                        </p:attrNameLst>
                                      </p:cBhvr>
                                      <p:tavLst>
                                        <p:tav tm="0">
                                          <p:val>
                                            <p:strVal val="1+#ppt_w/2"/>
                                          </p:val>
                                        </p:tav>
                                        <p:tav tm="100000">
                                          <p:val>
                                            <p:strVal val="#ppt_x"/>
                                          </p:val>
                                        </p:tav>
                                      </p:tavLst>
                                    </p:anim>
                                    <p:anim calcmode="lin" valueType="num">
                                      <p:cBhvr additive="base">
                                        <p:cTn id="20"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4" name="组合 43"/>
          <p:cNvGrpSpPr/>
          <p:nvPr/>
        </p:nvGrpSpPr>
        <p:grpSpPr>
          <a:xfrm>
            <a:off x="831851" y="1469350"/>
            <a:ext cx="4819650" cy="39193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1" name="任意多边形: 形状 40"/>
            <p:cNvSpPr/>
            <p:nvPr/>
          </p:nvSpPr>
          <p:spPr>
            <a:xfrm>
              <a:off x="2099665" y="2225289"/>
              <a:ext cx="1006210" cy="1073825"/>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15" name="文本框 14"/>
          <p:cNvSpPr txBox="1"/>
          <p:nvPr/>
        </p:nvSpPr>
        <p:spPr>
          <a:xfrm>
            <a:off x="6130869" y="2500965"/>
            <a:ext cx="3877985"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spc="0" normalizeH="0" baseline="0" noProof="0" dirty="0">
                <a:ln>
                  <a:noFill/>
                </a:ln>
                <a:solidFill>
                  <a:srgbClr val="53585F"/>
                </a:solidFill>
                <a:effectLst/>
                <a:uLnTx/>
                <a:uFillTx/>
                <a:latin typeface="微软雅黑"/>
                <a:ea typeface="微软雅黑"/>
                <a:cs typeface="+mn-cs"/>
              </a:rPr>
              <a:t>感谢您的观看</a:t>
            </a:r>
          </a:p>
        </p:txBody>
      </p:sp>
      <p:sp>
        <p:nvSpPr>
          <p:cNvPr id="46" name="文本框 45"/>
          <p:cNvSpPr txBox="1"/>
          <p:nvPr/>
        </p:nvSpPr>
        <p:spPr>
          <a:xfrm>
            <a:off x="6130869" y="1469350"/>
            <a:ext cx="2066591" cy="10156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a:ln>
                  <a:noFill/>
                </a:ln>
                <a:solidFill>
                  <a:srgbClr val="4B94EF"/>
                </a:solidFill>
                <a:effectLst/>
                <a:uLnTx/>
                <a:uFillTx/>
                <a:latin typeface="Arial"/>
                <a:ea typeface="微软雅黑"/>
                <a:cs typeface="+mn-cs"/>
              </a:rPr>
              <a:t>20XX</a:t>
            </a:r>
            <a:endParaRPr kumimoji="0" lang="zh-CN" altLang="en-US" sz="6000" b="1" i="0" u="none" strike="noStrike" kern="1200" cap="none" spc="0" normalizeH="0" baseline="0" noProof="0" dirty="0">
              <a:ln>
                <a:noFill/>
              </a:ln>
              <a:solidFill>
                <a:srgbClr val="4B94EF"/>
              </a:solidFill>
              <a:effectLst/>
              <a:uLnTx/>
              <a:uFillTx/>
              <a:latin typeface="Arial"/>
              <a:ea typeface="微软雅黑"/>
              <a:cs typeface="+mn-cs"/>
            </a:endParaRPr>
          </a:p>
        </p:txBody>
      </p:sp>
      <p:cxnSp>
        <p:nvCxnSpPr>
          <p:cNvPr id="48" name="直接连接符 47"/>
          <p:cNvCxnSpPr>
            <a:cxnSpLocks/>
          </p:cNvCxnSpPr>
          <p:nvPr/>
        </p:nvCxnSpPr>
        <p:spPr>
          <a:xfrm>
            <a:off x="6234228" y="3579249"/>
            <a:ext cx="825500" cy="0"/>
          </a:xfrm>
          <a:prstGeom prst="line">
            <a:avLst/>
          </a:prstGeom>
          <a:ln w="25400" cap="rnd">
            <a:solidFill>
              <a:srgbClr val="4B94EF"/>
            </a:solidFill>
            <a:round/>
          </a:ln>
        </p:spPr>
        <p:style>
          <a:lnRef idx="1">
            <a:schemeClr val="accent1"/>
          </a:lnRef>
          <a:fillRef idx="0">
            <a:schemeClr val="accent1"/>
          </a:fillRef>
          <a:effectRef idx="0">
            <a:schemeClr val="accent1"/>
          </a:effectRef>
          <a:fontRef idx="minor">
            <a:schemeClr val="tx1"/>
          </a:fontRef>
        </p:style>
      </p:cxnSp>
      <p:sp>
        <p:nvSpPr>
          <p:cNvPr id="51" name="student-graduation-cap-shape_52041"/>
          <p:cNvSpPr>
            <a:spLocks noChangeAspect="1"/>
          </p:cNvSpPr>
          <p:nvPr/>
        </p:nvSpPr>
        <p:spPr bwMode="auto">
          <a:xfrm>
            <a:off x="6386399" y="4047993"/>
            <a:ext cx="219840" cy="264806"/>
          </a:xfrm>
          <a:custGeom>
            <a:avLst/>
            <a:gdLst>
              <a:gd name="connsiteX0" fmla="*/ 56671 w 279400"/>
              <a:gd name="connsiteY0" fmla="*/ 192087 h 336550"/>
              <a:gd name="connsiteX1" fmla="*/ 224047 w 279400"/>
              <a:gd name="connsiteY1" fmla="*/ 192087 h 336550"/>
              <a:gd name="connsiteX2" fmla="*/ 279400 w 279400"/>
              <a:gd name="connsiteY2" fmla="*/ 247752 h 336550"/>
              <a:gd name="connsiteX3" fmla="*/ 279400 w 279400"/>
              <a:gd name="connsiteY3" fmla="*/ 336550 h 336550"/>
              <a:gd name="connsiteX4" fmla="*/ 176602 w 279400"/>
              <a:gd name="connsiteY4" fmla="*/ 336550 h 336550"/>
              <a:gd name="connsiteX5" fmla="*/ 158151 w 279400"/>
              <a:gd name="connsiteY5" fmla="*/ 245101 h 336550"/>
              <a:gd name="connsiteX6" fmla="*/ 151562 w 279400"/>
              <a:gd name="connsiteY6" fmla="*/ 239800 h 336550"/>
              <a:gd name="connsiteX7" fmla="*/ 167377 w 279400"/>
              <a:gd name="connsiteY7" fmla="*/ 213293 h 336550"/>
              <a:gd name="connsiteX8" fmla="*/ 167377 w 279400"/>
              <a:gd name="connsiteY8" fmla="*/ 209317 h 336550"/>
              <a:gd name="connsiteX9" fmla="*/ 163423 w 279400"/>
              <a:gd name="connsiteY9" fmla="*/ 207991 h 336550"/>
              <a:gd name="connsiteX10" fmla="*/ 121249 w 279400"/>
              <a:gd name="connsiteY10" fmla="*/ 207991 h 336550"/>
              <a:gd name="connsiteX11" fmla="*/ 118613 w 279400"/>
              <a:gd name="connsiteY11" fmla="*/ 209317 h 336550"/>
              <a:gd name="connsiteX12" fmla="*/ 118613 w 279400"/>
              <a:gd name="connsiteY12" fmla="*/ 213293 h 336550"/>
              <a:gd name="connsiteX13" fmla="*/ 134429 w 279400"/>
              <a:gd name="connsiteY13" fmla="*/ 239800 h 336550"/>
              <a:gd name="connsiteX14" fmla="*/ 126521 w 279400"/>
              <a:gd name="connsiteY14" fmla="*/ 245101 h 336550"/>
              <a:gd name="connsiteX15" fmla="*/ 110706 w 279400"/>
              <a:gd name="connsiteY15" fmla="*/ 336550 h 336550"/>
              <a:gd name="connsiteX16" fmla="*/ 0 w 279400"/>
              <a:gd name="connsiteY16" fmla="*/ 336550 h 336550"/>
              <a:gd name="connsiteX17" fmla="*/ 0 w 279400"/>
              <a:gd name="connsiteY17" fmla="*/ 247752 h 336550"/>
              <a:gd name="connsiteX18" fmla="*/ 56671 w 279400"/>
              <a:gd name="connsiteY18" fmla="*/ 192087 h 336550"/>
              <a:gd name="connsiteX19" fmla="*/ 138907 w 279400"/>
              <a:gd name="connsiteY19" fmla="*/ 0 h 336550"/>
              <a:gd name="connsiteX20" fmla="*/ 219076 w 279400"/>
              <a:gd name="connsiteY20" fmla="*/ 80169 h 336550"/>
              <a:gd name="connsiteX21" fmla="*/ 138907 w 279400"/>
              <a:gd name="connsiteY21" fmla="*/ 160338 h 336550"/>
              <a:gd name="connsiteX22" fmla="*/ 58738 w 279400"/>
              <a:gd name="connsiteY22" fmla="*/ 80169 h 336550"/>
              <a:gd name="connsiteX23" fmla="*/ 138907 w 279400"/>
              <a:gd name="connsiteY23"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400" h="336550">
                <a:moveTo>
                  <a:pt x="56671" y="192087"/>
                </a:moveTo>
                <a:cubicBezTo>
                  <a:pt x="56671" y="192087"/>
                  <a:pt x="56671" y="192087"/>
                  <a:pt x="224047" y="192087"/>
                </a:cubicBezTo>
                <a:cubicBezTo>
                  <a:pt x="254360" y="192087"/>
                  <a:pt x="279400" y="217269"/>
                  <a:pt x="279400" y="247752"/>
                </a:cubicBezTo>
                <a:cubicBezTo>
                  <a:pt x="279400" y="247752"/>
                  <a:pt x="279400" y="247752"/>
                  <a:pt x="279400" y="336550"/>
                </a:cubicBezTo>
                <a:cubicBezTo>
                  <a:pt x="279400" y="336550"/>
                  <a:pt x="279400" y="336550"/>
                  <a:pt x="176602" y="336550"/>
                </a:cubicBezTo>
                <a:cubicBezTo>
                  <a:pt x="176602" y="336550"/>
                  <a:pt x="176602" y="336550"/>
                  <a:pt x="158151" y="245101"/>
                </a:cubicBezTo>
                <a:cubicBezTo>
                  <a:pt x="158151" y="242450"/>
                  <a:pt x="154197" y="239800"/>
                  <a:pt x="151562" y="239800"/>
                </a:cubicBezTo>
                <a:cubicBezTo>
                  <a:pt x="151562" y="239800"/>
                  <a:pt x="151562" y="239800"/>
                  <a:pt x="167377" y="213293"/>
                </a:cubicBezTo>
                <a:cubicBezTo>
                  <a:pt x="167377" y="211967"/>
                  <a:pt x="167377" y="210642"/>
                  <a:pt x="167377" y="209317"/>
                </a:cubicBezTo>
                <a:cubicBezTo>
                  <a:pt x="166059" y="207991"/>
                  <a:pt x="164741" y="207991"/>
                  <a:pt x="163423" y="207991"/>
                </a:cubicBezTo>
                <a:cubicBezTo>
                  <a:pt x="163423" y="207991"/>
                  <a:pt x="163423" y="207991"/>
                  <a:pt x="121249" y="207991"/>
                </a:cubicBezTo>
                <a:cubicBezTo>
                  <a:pt x="119931" y="207991"/>
                  <a:pt x="118613" y="207991"/>
                  <a:pt x="118613" y="209317"/>
                </a:cubicBezTo>
                <a:cubicBezTo>
                  <a:pt x="117296" y="210642"/>
                  <a:pt x="117296" y="211967"/>
                  <a:pt x="118613" y="213293"/>
                </a:cubicBezTo>
                <a:cubicBezTo>
                  <a:pt x="118613" y="213293"/>
                  <a:pt x="118613" y="213293"/>
                  <a:pt x="134429" y="239800"/>
                </a:cubicBezTo>
                <a:cubicBezTo>
                  <a:pt x="130475" y="239800"/>
                  <a:pt x="127839" y="242450"/>
                  <a:pt x="126521" y="245101"/>
                </a:cubicBezTo>
                <a:cubicBezTo>
                  <a:pt x="126521" y="245101"/>
                  <a:pt x="126521" y="245101"/>
                  <a:pt x="110706" y="336550"/>
                </a:cubicBezTo>
                <a:cubicBezTo>
                  <a:pt x="110706" y="336550"/>
                  <a:pt x="110706" y="336550"/>
                  <a:pt x="0" y="336550"/>
                </a:cubicBezTo>
                <a:cubicBezTo>
                  <a:pt x="0" y="336550"/>
                  <a:pt x="0" y="336550"/>
                  <a:pt x="0" y="247752"/>
                </a:cubicBezTo>
                <a:cubicBezTo>
                  <a:pt x="0" y="217269"/>
                  <a:pt x="25040" y="192087"/>
                  <a:pt x="56671" y="192087"/>
                </a:cubicBezTo>
                <a:close/>
                <a:moveTo>
                  <a:pt x="138907" y="0"/>
                </a:moveTo>
                <a:cubicBezTo>
                  <a:pt x="183183" y="0"/>
                  <a:pt x="219076" y="35893"/>
                  <a:pt x="219076" y="80169"/>
                </a:cubicBezTo>
                <a:cubicBezTo>
                  <a:pt x="219076" y="124445"/>
                  <a:pt x="183183" y="160338"/>
                  <a:pt x="138907" y="160338"/>
                </a:cubicBezTo>
                <a:cubicBezTo>
                  <a:pt x="94631" y="160338"/>
                  <a:pt x="58738" y="124445"/>
                  <a:pt x="58738" y="80169"/>
                </a:cubicBezTo>
                <a:cubicBezTo>
                  <a:pt x="58738" y="35893"/>
                  <a:pt x="94631" y="0"/>
                  <a:pt x="138907" y="0"/>
                </a:cubicBezTo>
                <a:close/>
              </a:path>
            </a:pathLst>
          </a:custGeom>
          <a:solidFill>
            <a:srgbClr val="4B94EF"/>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文本框 51"/>
          <p:cNvSpPr txBox="1"/>
          <p:nvPr/>
        </p:nvSpPr>
        <p:spPr>
          <a:xfrm>
            <a:off x="6761223" y="403161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此处添加答辩人姓名</a:t>
            </a:r>
          </a:p>
        </p:txBody>
      </p:sp>
      <p:sp>
        <p:nvSpPr>
          <p:cNvPr id="53" name="椭圆 52"/>
          <p:cNvSpPr/>
          <p:nvPr/>
        </p:nvSpPr>
        <p:spPr>
          <a:xfrm>
            <a:off x="6245169" y="392432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sp>
        <p:nvSpPr>
          <p:cNvPr id="55" name="student-graduation-cap-shape_52041"/>
          <p:cNvSpPr>
            <a:spLocks noChangeAspect="1"/>
          </p:cNvSpPr>
          <p:nvPr/>
        </p:nvSpPr>
        <p:spPr bwMode="auto">
          <a:xfrm>
            <a:off x="8929173" y="4063483"/>
            <a:ext cx="264808" cy="233824"/>
          </a:xfrm>
          <a:custGeom>
            <a:avLst/>
            <a:gdLst>
              <a:gd name="connsiteX0" fmla="*/ 198438 w 331788"/>
              <a:gd name="connsiteY0" fmla="*/ 207244 h 292969"/>
              <a:gd name="connsiteX1" fmla="*/ 301626 w 331788"/>
              <a:gd name="connsiteY1" fmla="*/ 207244 h 292969"/>
              <a:gd name="connsiteX2" fmla="*/ 301626 w 331788"/>
              <a:gd name="connsiteY2" fmla="*/ 215182 h 292969"/>
              <a:gd name="connsiteX3" fmla="*/ 198438 w 331788"/>
              <a:gd name="connsiteY3" fmla="*/ 215182 h 292969"/>
              <a:gd name="connsiteX4" fmla="*/ 198438 w 331788"/>
              <a:gd name="connsiteY4" fmla="*/ 178669 h 292969"/>
              <a:gd name="connsiteX5" fmla="*/ 301626 w 331788"/>
              <a:gd name="connsiteY5" fmla="*/ 178669 h 292969"/>
              <a:gd name="connsiteX6" fmla="*/ 301626 w 331788"/>
              <a:gd name="connsiteY6" fmla="*/ 185019 h 292969"/>
              <a:gd name="connsiteX7" fmla="*/ 198438 w 331788"/>
              <a:gd name="connsiteY7" fmla="*/ 185019 h 292969"/>
              <a:gd name="connsiteX8" fmla="*/ 50800 w 331788"/>
              <a:gd name="connsiteY8" fmla="*/ 172319 h 292969"/>
              <a:gd name="connsiteX9" fmla="*/ 139700 w 331788"/>
              <a:gd name="connsiteY9" fmla="*/ 199306 h 292969"/>
              <a:gd name="connsiteX10" fmla="*/ 139700 w 331788"/>
              <a:gd name="connsiteY10" fmla="*/ 207244 h 292969"/>
              <a:gd name="connsiteX11" fmla="*/ 50800 w 331788"/>
              <a:gd name="connsiteY11" fmla="*/ 180256 h 292969"/>
              <a:gd name="connsiteX12" fmla="*/ 198438 w 331788"/>
              <a:gd name="connsiteY12" fmla="*/ 148506 h 292969"/>
              <a:gd name="connsiteX13" fmla="*/ 301626 w 331788"/>
              <a:gd name="connsiteY13" fmla="*/ 148506 h 292969"/>
              <a:gd name="connsiteX14" fmla="*/ 301626 w 331788"/>
              <a:gd name="connsiteY14" fmla="*/ 156444 h 292969"/>
              <a:gd name="connsiteX15" fmla="*/ 198438 w 331788"/>
              <a:gd name="connsiteY15" fmla="*/ 156444 h 292969"/>
              <a:gd name="connsiteX16" fmla="*/ 50800 w 331788"/>
              <a:gd name="connsiteY16" fmla="*/ 142156 h 292969"/>
              <a:gd name="connsiteX17" fmla="*/ 139700 w 331788"/>
              <a:gd name="connsiteY17" fmla="*/ 169143 h 292969"/>
              <a:gd name="connsiteX18" fmla="*/ 139700 w 331788"/>
              <a:gd name="connsiteY18" fmla="*/ 177081 h 292969"/>
              <a:gd name="connsiteX19" fmla="*/ 50800 w 331788"/>
              <a:gd name="connsiteY19" fmla="*/ 150093 h 292969"/>
              <a:gd name="connsiteX20" fmla="*/ 196850 w 331788"/>
              <a:gd name="connsiteY20" fmla="*/ 118344 h 292969"/>
              <a:gd name="connsiteX21" fmla="*/ 301625 w 331788"/>
              <a:gd name="connsiteY21" fmla="*/ 118344 h 292969"/>
              <a:gd name="connsiteX22" fmla="*/ 301625 w 331788"/>
              <a:gd name="connsiteY22" fmla="*/ 126282 h 292969"/>
              <a:gd name="connsiteX23" fmla="*/ 196850 w 331788"/>
              <a:gd name="connsiteY23" fmla="*/ 126282 h 292969"/>
              <a:gd name="connsiteX24" fmla="*/ 50800 w 331788"/>
              <a:gd name="connsiteY24" fmla="*/ 113581 h 292969"/>
              <a:gd name="connsiteX25" fmla="*/ 139700 w 331788"/>
              <a:gd name="connsiteY25" fmla="*/ 140568 h 292969"/>
              <a:gd name="connsiteX26" fmla="*/ 139700 w 331788"/>
              <a:gd name="connsiteY26" fmla="*/ 148506 h 292969"/>
              <a:gd name="connsiteX27" fmla="*/ 50800 w 331788"/>
              <a:gd name="connsiteY27" fmla="*/ 121518 h 292969"/>
              <a:gd name="connsiteX28" fmla="*/ 95250 w 331788"/>
              <a:gd name="connsiteY28" fmla="*/ 97706 h 292969"/>
              <a:gd name="connsiteX29" fmla="*/ 139700 w 331788"/>
              <a:gd name="connsiteY29" fmla="*/ 110406 h 292969"/>
              <a:gd name="connsiteX30" fmla="*/ 139700 w 331788"/>
              <a:gd name="connsiteY30" fmla="*/ 118344 h 292969"/>
              <a:gd name="connsiteX31" fmla="*/ 95250 w 331788"/>
              <a:gd name="connsiteY31" fmla="*/ 105643 h 292969"/>
              <a:gd name="connsiteX32" fmla="*/ 196850 w 331788"/>
              <a:gd name="connsiteY32" fmla="*/ 89769 h 292969"/>
              <a:gd name="connsiteX33" fmla="*/ 301625 w 331788"/>
              <a:gd name="connsiteY33" fmla="*/ 89769 h 292969"/>
              <a:gd name="connsiteX34" fmla="*/ 301625 w 331788"/>
              <a:gd name="connsiteY34" fmla="*/ 97707 h 292969"/>
              <a:gd name="connsiteX35" fmla="*/ 196850 w 331788"/>
              <a:gd name="connsiteY35" fmla="*/ 97707 h 292969"/>
              <a:gd name="connsiteX36" fmla="*/ 95250 w 331788"/>
              <a:gd name="connsiteY36" fmla="*/ 67544 h 292969"/>
              <a:gd name="connsiteX37" fmla="*/ 139700 w 331788"/>
              <a:gd name="connsiteY37" fmla="*/ 81831 h 292969"/>
              <a:gd name="connsiteX38" fmla="*/ 139700 w 331788"/>
              <a:gd name="connsiteY38" fmla="*/ 89769 h 292969"/>
              <a:gd name="connsiteX39" fmla="*/ 95250 w 331788"/>
              <a:gd name="connsiteY39" fmla="*/ 75481 h 292969"/>
              <a:gd name="connsiteX40" fmla="*/ 68263 w 331788"/>
              <a:gd name="connsiteY40" fmla="*/ 67544 h 292969"/>
              <a:gd name="connsiteX41" fmla="*/ 61913 w 331788"/>
              <a:gd name="connsiteY41" fmla="*/ 81832 h 292969"/>
              <a:gd name="connsiteX42" fmla="*/ 71438 w 331788"/>
              <a:gd name="connsiteY42" fmla="*/ 85007 h 292969"/>
              <a:gd name="connsiteX43" fmla="*/ 61913 w 331788"/>
              <a:gd name="connsiteY43" fmla="*/ 56431 h 292969"/>
              <a:gd name="connsiteX44" fmla="*/ 71438 w 331788"/>
              <a:gd name="connsiteY44" fmla="*/ 59606 h 292969"/>
              <a:gd name="connsiteX45" fmla="*/ 84138 w 331788"/>
              <a:gd name="connsiteY45" fmla="*/ 104056 h 292969"/>
              <a:gd name="connsiteX46" fmla="*/ 76200 w 331788"/>
              <a:gd name="connsiteY46" fmla="*/ 102468 h 292969"/>
              <a:gd name="connsiteX47" fmla="*/ 74613 w 331788"/>
              <a:gd name="connsiteY47" fmla="*/ 92943 h 292969"/>
              <a:gd name="connsiteX48" fmla="*/ 60325 w 331788"/>
              <a:gd name="connsiteY48" fmla="*/ 89768 h 292969"/>
              <a:gd name="connsiteX49" fmla="*/ 58737 w 331788"/>
              <a:gd name="connsiteY49" fmla="*/ 96118 h 292969"/>
              <a:gd name="connsiteX50" fmla="*/ 53975 w 331788"/>
              <a:gd name="connsiteY50" fmla="*/ 96118 h 292969"/>
              <a:gd name="connsiteX51" fmla="*/ 50800 w 331788"/>
              <a:gd name="connsiteY51" fmla="*/ 94531 h 292969"/>
              <a:gd name="connsiteX52" fmla="*/ 171450 w 331788"/>
              <a:gd name="connsiteY52" fmla="*/ 54844 h 292969"/>
              <a:gd name="connsiteX53" fmla="*/ 171450 w 331788"/>
              <a:gd name="connsiteY53" fmla="*/ 248519 h 292969"/>
              <a:gd name="connsiteX54" fmla="*/ 320675 w 331788"/>
              <a:gd name="connsiteY54" fmla="*/ 248519 h 292969"/>
              <a:gd name="connsiteX55" fmla="*/ 320675 w 331788"/>
              <a:gd name="connsiteY55" fmla="*/ 54844 h 292969"/>
              <a:gd name="connsiteX56" fmla="*/ 215900 w 331788"/>
              <a:gd name="connsiteY56" fmla="*/ 54844 h 292969"/>
              <a:gd name="connsiteX57" fmla="*/ 215900 w 331788"/>
              <a:gd name="connsiteY57" fmla="*/ 75481 h 292969"/>
              <a:gd name="connsiteX58" fmla="*/ 206375 w 331788"/>
              <a:gd name="connsiteY58" fmla="*/ 67544 h 292969"/>
              <a:gd name="connsiteX59" fmla="*/ 195262 w 331788"/>
              <a:gd name="connsiteY59" fmla="*/ 75481 h 292969"/>
              <a:gd name="connsiteX60" fmla="*/ 195262 w 331788"/>
              <a:gd name="connsiteY60" fmla="*/ 54844 h 292969"/>
              <a:gd name="connsiteX61" fmla="*/ 33338 w 331788"/>
              <a:gd name="connsiteY61" fmla="*/ 13569 h 292969"/>
              <a:gd name="connsiteX62" fmla="*/ 33338 w 331788"/>
              <a:gd name="connsiteY62" fmla="*/ 42144 h 292969"/>
              <a:gd name="connsiteX63" fmla="*/ 33338 w 331788"/>
              <a:gd name="connsiteY63" fmla="*/ 207244 h 292969"/>
              <a:gd name="connsiteX64" fmla="*/ 160338 w 331788"/>
              <a:gd name="connsiteY64" fmla="*/ 245344 h 292969"/>
              <a:gd name="connsiteX65" fmla="*/ 160338 w 331788"/>
              <a:gd name="connsiteY65" fmla="*/ 53256 h 292969"/>
              <a:gd name="connsiteX66" fmla="*/ 146050 w 331788"/>
              <a:gd name="connsiteY66" fmla="*/ 48494 h 292969"/>
              <a:gd name="connsiteX67" fmla="*/ 128588 w 331788"/>
              <a:gd name="connsiteY67" fmla="*/ 42144 h 292969"/>
              <a:gd name="connsiteX68" fmla="*/ 23329 w 331788"/>
              <a:gd name="connsiteY68" fmla="*/ 575 h 292969"/>
              <a:gd name="connsiteX69" fmla="*/ 28513 w 331788"/>
              <a:gd name="connsiteY69" fmla="*/ 575 h 292969"/>
              <a:gd name="connsiteX70" fmla="*/ 167190 w 331788"/>
              <a:gd name="connsiteY70" fmla="*/ 41975 h 292969"/>
              <a:gd name="connsiteX71" fmla="*/ 326604 w 331788"/>
              <a:gd name="connsiteY71" fmla="*/ 41975 h 292969"/>
              <a:gd name="connsiteX72" fmla="*/ 331788 w 331788"/>
              <a:gd name="connsiteY72" fmla="*/ 48444 h 292969"/>
              <a:gd name="connsiteX73" fmla="*/ 331788 w 331788"/>
              <a:gd name="connsiteY73" fmla="*/ 252862 h 292969"/>
              <a:gd name="connsiteX74" fmla="*/ 326604 w 331788"/>
              <a:gd name="connsiteY74" fmla="*/ 258037 h 292969"/>
              <a:gd name="connsiteX75" fmla="*/ 206072 w 331788"/>
              <a:gd name="connsiteY75" fmla="*/ 258037 h 292969"/>
              <a:gd name="connsiteX76" fmla="*/ 206072 w 331788"/>
              <a:gd name="connsiteY76" fmla="*/ 281325 h 292969"/>
              <a:gd name="connsiteX77" fmla="*/ 228104 w 331788"/>
              <a:gd name="connsiteY77" fmla="*/ 281325 h 292969"/>
              <a:gd name="connsiteX78" fmla="*/ 228104 w 331788"/>
              <a:gd name="connsiteY78" fmla="*/ 292969 h 292969"/>
              <a:gd name="connsiteX79" fmla="*/ 103684 w 331788"/>
              <a:gd name="connsiteY79" fmla="*/ 292969 h 292969"/>
              <a:gd name="connsiteX80" fmla="*/ 103684 w 331788"/>
              <a:gd name="connsiteY80" fmla="*/ 281325 h 292969"/>
              <a:gd name="connsiteX81" fmla="*/ 125716 w 331788"/>
              <a:gd name="connsiteY81" fmla="*/ 281325 h 292969"/>
              <a:gd name="connsiteX82" fmla="*/ 125716 w 331788"/>
              <a:gd name="connsiteY82" fmla="*/ 258037 h 292969"/>
              <a:gd name="connsiteX83" fmla="*/ 5184 w 331788"/>
              <a:gd name="connsiteY83" fmla="*/ 258037 h 292969"/>
              <a:gd name="connsiteX84" fmla="*/ 0 w 331788"/>
              <a:gd name="connsiteY84" fmla="*/ 252862 h 292969"/>
              <a:gd name="connsiteX85" fmla="*/ 0 w 331788"/>
              <a:gd name="connsiteY85" fmla="*/ 48444 h 292969"/>
              <a:gd name="connsiteX86" fmla="*/ 5184 w 331788"/>
              <a:gd name="connsiteY86" fmla="*/ 41975 h 292969"/>
              <a:gd name="connsiteX87" fmla="*/ 20737 w 331788"/>
              <a:gd name="connsiteY87" fmla="*/ 41975 h 292969"/>
              <a:gd name="connsiteX88" fmla="*/ 20737 w 331788"/>
              <a:gd name="connsiteY88" fmla="*/ 5750 h 292969"/>
              <a:gd name="connsiteX89" fmla="*/ 23329 w 331788"/>
              <a:gd name="connsiteY89" fmla="*/ 575 h 2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31788" h="292969">
                <a:moveTo>
                  <a:pt x="198438" y="207244"/>
                </a:moveTo>
                <a:lnTo>
                  <a:pt x="301626" y="207244"/>
                </a:lnTo>
                <a:lnTo>
                  <a:pt x="301626" y="215182"/>
                </a:lnTo>
                <a:lnTo>
                  <a:pt x="198438" y="215182"/>
                </a:lnTo>
                <a:close/>
                <a:moveTo>
                  <a:pt x="198438" y="178669"/>
                </a:moveTo>
                <a:lnTo>
                  <a:pt x="301626" y="178669"/>
                </a:lnTo>
                <a:lnTo>
                  <a:pt x="301626" y="185019"/>
                </a:lnTo>
                <a:lnTo>
                  <a:pt x="198438" y="185019"/>
                </a:lnTo>
                <a:close/>
                <a:moveTo>
                  <a:pt x="50800" y="172319"/>
                </a:moveTo>
                <a:lnTo>
                  <a:pt x="139700" y="199306"/>
                </a:lnTo>
                <a:lnTo>
                  <a:pt x="139700" y="207244"/>
                </a:lnTo>
                <a:lnTo>
                  <a:pt x="50800" y="180256"/>
                </a:lnTo>
                <a:close/>
                <a:moveTo>
                  <a:pt x="198438" y="148506"/>
                </a:moveTo>
                <a:lnTo>
                  <a:pt x="301626" y="148506"/>
                </a:lnTo>
                <a:lnTo>
                  <a:pt x="301626" y="156444"/>
                </a:lnTo>
                <a:lnTo>
                  <a:pt x="198438" y="156444"/>
                </a:lnTo>
                <a:close/>
                <a:moveTo>
                  <a:pt x="50800" y="142156"/>
                </a:moveTo>
                <a:lnTo>
                  <a:pt x="139700" y="169143"/>
                </a:lnTo>
                <a:lnTo>
                  <a:pt x="139700" y="177081"/>
                </a:lnTo>
                <a:lnTo>
                  <a:pt x="50800" y="150093"/>
                </a:lnTo>
                <a:close/>
                <a:moveTo>
                  <a:pt x="196850" y="118344"/>
                </a:moveTo>
                <a:lnTo>
                  <a:pt x="301625" y="118344"/>
                </a:lnTo>
                <a:lnTo>
                  <a:pt x="301625" y="126282"/>
                </a:lnTo>
                <a:lnTo>
                  <a:pt x="196850" y="126282"/>
                </a:lnTo>
                <a:close/>
                <a:moveTo>
                  <a:pt x="50800" y="113581"/>
                </a:moveTo>
                <a:lnTo>
                  <a:pt x="139700" y="140568"/>
                </a:lnTo>
                <a:lnTo>
                  <a:pt x="139700" y="148506"/>
                </a:lnTo>
                <a:lnTo>
                  <a:pt x="50800" y="121518"/>
                </a:lnTo>
                <a:close/>
                <a:moveTo>
                  <a:pt x="95250" y="97706"/>
                </a:moveTo>
                <a:lnTo>
                  <a:pt x="139700" y="110406"/>
                </a:lnTo>
                <a:lnTo>
                  <a:pt x="139700" y="118344"/>
                </a:lnTo>
                <a:lnTo>
                  <a:pt x="95250" y="105643"/>
                </a:lnTo>
                <a:close/>
                <a:moveTo>
                  <a:pt x="196850" y="89769"/>
                </a:moveTo>
                <a:lnTo>
                  <a:pt x="301625" y="89769"/>
                </a:lnTo>
                <a:lnTo>
                  <a:pt x="301625" y="97707"/>
                </a:lnTo>
                <a:lnTo>
                  <a:pt x="196850" y="97707"/>
                </a:lnTo>
                <a:close/>
                <a:moveTo>
                  <a:pt x="95250" y="67544"/>
                </a:moveTo>
                <a:lnTo>
                  <a:pt x="139700" y="81831"/>
                </a:lnTo>
                <a:lnTo>
                  <a:pt x="139700" y="89769"/>
                </a:lnTo>
                <a:lnTo>
                  <a:pt x="95250" y="75481"/>
                </a:lnTo>
                <a:close/>
                <a:moveTo>
                  <a:pt x="68263" y="67544"/>
                </a:moveTo>
                <a:lnTo>
                  <a:pt x="61913" y="81832"/>
                </a:lnTo>
                <a:lnTo>
                  <a:pt x="71438" y="85007"/>
                </a:lnTo>
                <a:close/>
                <a:moveTo>
                  <a:pt x="61913" y="56431"/>
                </a:moveTo>
                <a:lnTo>
                  <a:pt x="71438" y="59606"/>
                </a:lnTo>
                <a:lnTo>
                  <a:pt x="84138" y="104056"/>
                </a:lnTo>
                <a:lnTo>
                  <a:pt x="76200" y="102468"/>
                </a:lnTo>
                <a:lnTo>
                  <a:pt x="74613" y="92943"/>
                </a:lnTo>
                <a:lnTo>
                  <a:pt x="60325" y="89768"/>
                </a:lnTo>
                <a:lnTo>
                  <a:pt x="58737" y="96118"/>
                </a:lnTo>
                <a:lnTo>
                  <a:pt x="53975" y="96118"/>
                </a:lnTo>
                <a:lnTo>
                  <a:pt x="50800" y="94531"/>
                </a:lnTo>
                <a:close/>
                <a:moveTo>
                  <a:pt x="171450" y="54844"/>
                </a:moveTo>
                <a:lnTo>
                  <a:pt x="171450" y="248519"/>
                </a:lnTo>
                <a:lnTo>
                  <a:pt x="320675" y="248519"/>
                </a:lnTo>
                <a:lnTo>
                  <a:pt x="320675" y="54844"/>
                </a:lnTo>
                <a:lnTo>
                  <a:pt x="215900" y="54844"/>
                </a:lnTo>
                <a:lnTo>
                  <a:pt x="215900" y="75481"/>
                </a:lnTo>
                <a:lnTo>
                  <a:pt x="206375" y="67544"/>
                </a:lnTo>
                <a:lnTo>
                  <a:pt x="195262" y="75481"/>
                </a:lnTo>
                <a:lnTo>
                  <a:pt x="195262" y="54844"/>
                </a:lnTo>
                <a:close/>
                <a:moveTo>
                  <a:pt x="33338" y="13569"/>
                </a:moveTo>
                <a:lnTo>
                  <a:pt x="33338" y="42144"/>
                </a:lnTo>
                <a:lnTo>
                  <a:pt x="33338" y="207244"/>
                </a:lnTo>
                <a:lnTo>
                  <a:pt x="160338" y="245344"/>
                </a:lnTo>
                <a:lnTo>
                  <a:pt x="160338" y="53256"/>
                </a:lnTo>
                <a:lnTo>
                  <a:pt x="146050" y="48494"/>
                </a:lnTo>
                <a:lnTo>
                  <a:pt x="128588" y="42144"/>
                </a:lnTo>
                <a:close/>
                <a:moveTo>
                  <a:pt x="23329" y="575"/>
                </a:moveTo>
                <a:cubicBezTo>
                  <a:pt x="24625" y="575"/>
                  <a:pt x="27217" y="-719"/>
                  <a:pt x="28513" y="575"/>
                </a:cubicBezTo>
                <a:cubicBezTo>
                  <a:pt x="28513" y="575"/>
                  <a:pt x="28513" y="575"/>
                  <a:pt x="167190" y="41975"/>
                </a:cubicBezTo>
                <a:cubicBezTo>
                  <a:pt x="167190" y="41975"/>
                  <a:pt x="167190" y="41975"/>
                  <a:pt x="326604" y="41975"/>
                </a:cubicBezTo>
                <a:cubicBezTo>
                  <a:pt x="329196" y="41975"/>
                  <a:pt x="331788" y="44563"/>
                  <a:pt x="331788" y="48444"/>
                </a:cubicBezTo>
                <a:cubicBezTo>
                  <a:pt x="331788" y="48444"/>
                  <a:pt x="331788" y="48444"/>
                  <a:pt x="331788" y="252862"/>
                </a:cubicBezTo>
                <a:cubicBezTo>
                  <a:pt x="331788" y="255450"/>
                  <a:pt x="329196" y="258037"/>
                  <a:pt x="326604" y="258037"/>
                </a:cubicBezTo>
                <a:cubicBezTo>
                  <a:pt x="326604" y="258037"/>
                  <a:pt x="326604" y="258037"/>
                  <a:pt x="206072" y="258037"/>
                </a:cubicBezTo>
                <a:cubicBezTo>
                  <a:pt x="206072" y="258037"/>
                  <a:pt x="206072" y="258037"/>
                  <a:pt x="206072" y="281325"/>
                </a:cubicBezTo>
                <a:cubicBezTo>
                  <a:pt x="206072" y="281325"/>
                  <a:pt x="206072" y="281325"/>
                  <a:pt x="228104" y="281325"/>
                </a:cubicBezTo>
                <a:cubicBezTo>
                  <a:pt x="228104" y="281325"/>
                  <a:pt x="228104" y="281325"/>
                  <a:pt x="228104" y="292969"/>
                </a:cubicBezTo>
                <a:cubicBezTo>
                  <a:pt x="228104" y="292969"/>
                  <a:pt x="228104" y="292969"/>
                  <a:pt x="103684" y="292969"/>
                </a:cubicBezTo>
                <a:cubicBezTo>
                  <a:pt x="103684" y="292969"/>
                  <a:pt x="103684" y="292969"/>
                  <a:pt x="103684" y="281325"/>
                </a:cubicBezTo>
                <a:cubicBezTo>
                  <a:pt x="103684" y="281325"/>
                  <a:pt x="103684" y="281325"/>
                  <a:pt x="125716" y="281325"/>
                </a:cubicBezTo>
                <a:cubicBezTo>
                  <a:pt x="125716" y="281325"/>
                  <a:pt x="125716" y="281325"/>
                  <a:pt x="125716" y="258037"/>
                </a:cubicBezTo>
                <a:cubicBezTo>
                  <a:pt x="125716" y="258037"/>
                  <a:pt x="125716" y="258037"/>
                  <a:pt x="5184" y="258037"/>
                </a:cubicBezTo>
                <a:cubicBezTo>
                  <a:pt x="2592" y="258037"/>
                  <a:pt x="0" y="255450"/>
                  <a:pt x="0" y="252862"/>
                </a:cubicBezTo>
                <a:cubicBezTo>
                  <a:pt x="0" y="252862"/>
                  <a:pt x="0" y="252862"/>
                  <a:pt x="0" y="48444"/>
                </a:cubicBezTo>
                <a:cubicBezTo>
                  <a:pt x="0" y="44563"/>
                  <a:pt x="2592" y="41975"/>
                  <a:pt x="5184" y="41975"/>
                </a:cubicBezTo>
                <a:cubicBezTo>
                  <a:pt x="5184" y="41975"/>
                  <a:pt x="5184" y="41975"/>
                  <a:pt x="20737" y="41975"/>
                </a:cubicBezTo>
                <a:cubicBezTo>
                  <a:pt x="20737" y="41975"/>
                  <a:pt x="20737" y="41975"/>
                  <a:pt x="20737" y="5750"/>
                </a:cubicBezTo>
                <a:cubicBezTo>
                  <a:pt x="20737" y="4456"/>
                  <a:pt x="22033" y="1868"/>
                  <a:pt x="23329" y="575"/>
                </a:cubicBezTo>
                <a:close/>
              </a:path>
            </a:pathLst>
          </a:custGeom>
          <a:solidFill>
            <a:srgbClr val="4B94EF"/>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文本框 55"/>
          <p:cNvSpPr txBox="1"/>
          <p:nvPr/>
        </p:nvSpPr>
        <p:spPr>
          <a:xfrm>
            <a:off x="9326481" y="403161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此处添加答辩班级</a:t>
            </a:r>
          </a:p>
        </p:txBody>
      </p:sp>
      <p:sp>
        <p:nvSpPr>
          <p:cNvPr id="57" name="椭圆 56"/>
          <p:cNvSpPr/>
          <p:nvPr/>
        </p:nvSpPr>
        <p:spPr>
          <a:xfrm>
            <a:off x="8810427" y="392432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sp>
        <p:nvSpPr>
          <p:cNvPr id="65" name="student-graduation-cap-shape_52041"/>
          <p:cNvSpPr>
            <a:spLocks noChangeAspect="1"/>
          </p:cNvSpPr>
          <p:nvPr/>
        </p:nvSpPr>
        <p:spPr bwMode="auto">
          <a:xfrm>
            <a:off x="6363916" y="4812936"/>
            <a:ext cx="264806" cy="235662"/>
          </a:xfrm>
          <a:custGeom>
            <a:avLst/>
            <a:gdLst>
              <a:gd name="connsiteX0" fmla="*/ 276225 w 331788"/>
              <a:gd name="connsiteY0" fmla="*/ 217487 h 295275"/>
              <a:gd name="connsiteX1" fmla="*/ 314325 w 331788"/>
              <a:gd name="connsiteY1" fmla="*/ 256381 h 295275"/>
              <a:gd name="connsiteX2" fmla="*/ 276225 w 331788"/>
              <a:gd name="connsiteY2" fmla="*/ 295275 h 295275"/>
              <a:gd name="connsiteX3" fmla="*/ 238125 w 331788"/>
              <a:gd name="connsiteY3" fmla="*/ 256381 h 295275"/>
              <a:gd name="connsiteX4" fmla="*/ 276225 w 331788"/>
              <a:gd name="connsiteY4" fmla="*/ 217487 h 295275"/>
              <a:gd name="connsiteX5" fmla="*/ 166687 w 331788"/>
              <a:gd name="connsiteY5" fmla="*/ 217487 h 295275"/>
              <a:gd name="connsiteX6" fmla="*/ 204787 w 331788"/>
              <a:gd name="connsiteY6" fmla="*/ 256381 h 295275"/>
              <a:gd name="connsiteX7" fmla="*/ 166687 w 331788"/>
              <a:gd name="connsiteY7" fmla="*/ 295275 h 295275"/>
              <a:gd name="connsiteX8" fmla="*/ 128587 w 331788"/>
              <a:gd name="connsiteY8" fmla="*/ 256381 h 295275"/>
              <a:gd name="connsiteX9" fmla="*/ 166687 w 331788"/>
              <a:gd name="connsiteY9" fmla="*/ 217487 h 295275"/>
              <a:gd name="connsiteX10" fmla="*/ 55562 w 331788"/>
              <a:gd name="connsiteY10" fmla="*/ 217487 h 295275"/>
              <a:gd name="connsiteX11" fmla="*/ 93662 w 331788"/>
              <a:gd name="connsiteY11" fmla="*/ 256381 h 295275"/>
              <a:gd name="connsiteX12" fmla="*/ 55562 w 331788"/>
              <a:gd name="connsiteY12" fmla="*/ 295275 h 295275"/>
              <a:gd name="connsiteX13" fmla="*/ 17462 w 331788"/>
              <a:gd name="connsiteY13" fmla="*/ 256381 h 295275"/>
              <a:gd name="connsiteX14" fmla="*/ 55562 w 331788"/>
              <a:gd name="connsiteY14" fmla="*/ 217487 h 295275"/>
              <a:gd name="connsiteX15" fmla="*/ 255587 w 331788"/>
              <a:gd name="connsiteY15" fmla="*/ 174625 h 295275"/>
              <a:gd name="connsiteX16" fmla="*/ 263525 w 331788"/>
              <a:gd name="connsiteY16" fmla="*/ 174625 h 295275"/>
              <a:gd name="connsiteX17" fmla="*/ 263525 w 331788"/>
              <a:gd name="connsiteY17" fmla="*/ 192088 h 295275"/>
              <a:gd name="connsiteX18" fmla="*/ 255587 w 331788"/>
              <a:gd name="connsiteY18" fmla="*/ 192088 h 295275"/>
              <a:gd name="connsiteX19" fmla="*/ 259556 w 331788"/>
              <a:gd name="connsiteY19" fmla="*/ 19050 h 295275"/>
              <a:gd name="connsiteX20" fmla="*/ 227012 w 331788"/>
              <a:gd name="connsiteY20" fmla="*/ 51594 h 295275"/>
              <a:gd name="connsiteX21" fmla="*/ 259556 w 331788"/>
              <a:gd name="connsiteY21" fmla="*/ 84138 h 295275"/>
              <a:gd name="connsiteX22" fmla="*/ 292100 w 331788"/>
              <a:gd name="connsiteY22" fmla="*/ 51594 h 295275"/>
              <a:gd name="connsiteX23" fmla="*/ 259556 w 331788"/>
              <a:gd name="connsiteY23" fmla="*/ 19050 h 295275"/>
              <a:gd name="connsiteX24" fmla="*/ 0 w 331788"/>
              <a:gd name="connsiteY24" fmla="*/ 0 h 295275"/>
              <a:gd name="connsiteX25" fmla="*/ 331788 w 331788"/>
              <a:gd name="connsiteY25" fmla="*/ 0 h 295275"/>
              <a:gd name="connsiteX26" fmla="*/ 331788 w 331788"/>
              <a:gd name="connsiteY26" fmla="*/ 192088 h 295275"/>
              <a:gd name="connsiteX27" fmla="*/ 287338 w 331788"/>
              <a:gd name="connsiteY27" fmla="*/ 192088 h 295275"/>
              <a:gd name="connsiteX28" fmla="*/ 287338 w 331788"/>
              <a:gd name="connsiteY28" fmla="*/ 161925 h 295275"/>
              <a:gd name="connsiteX29" fmla="*/ 288926 w 331788"/>
              <a:gd name="connsiteY29" fmla="*/ 161925 h 295275"/>
              <a:gd name="connsiteX30" fmla="*/ 290513 w 331788"/>
              <a:gd name="connsiteY30" fmla="*/ 150813 h 295275"/>
              <a:gd name="connsiteX31" fmla="*/ 300038 w 331788"/>
              <a:gd name="connsiteY31" fmla="*/ 150813 h 295275"/>
              <a:gd name="connsiteX32" fmla="*/ 298451 w 331788"/>
              <a:gd name="connsiteY32" fmla="*/ 90488 h 295275"/>
              <a:gd name="connsiteX33" fmla="*/ 273051 w 331788"/>
              <a:gd name="connsiteY33" fmla="*/ 87313 h 295275"/>
              <a:gd name="connsiteX34" fmla="*/ 261938 w 331788"/>
              <a:gd name="connsiteY34" fmla="*/ 103188 h 295275"/>
              <a:gd name="connsiteX35" fmla="*/ 247651 w 331788"/>
              <a:gd name="connsiteY35" fmla="*/ 87313 h 295275"/>
              <a:gd name="connsiteX36" fmla="*/ 171450 w 331788"/>
              <a:gd name="connsiteY36" fmla="*/ 87313 h 295275"/>
              <a:gd name="connsiteX37" fmla="*/ 171450 w 331788"/>
              <a:gd name="connsiteY37" fmla="*/ 104775 h 295275"/>
              <a:gd name="connsiteX38" fmla="*/ 227013 w 331788"/>
              <a:gd name="connsiteY38" fmla="*/ 104775 h 295275"/>
              <a:gd name="connsiteX39" fmla="*/ 230188 w 331788"/>
              <a:gd name="connsiteY39" fmla="*/ 161925 h 295275"/>
              <a:gd name="connsiteX40" fmla="*/ 233363 w 331788"/>
              <a:gd name="connsiteY40" fmla="*/ 161925 h 295275"/>
              <a:gd name="connsiteX41" fmla="*/ 233363 w 331788"/>
              <a:gd name="connsiteY41" fmla="*/ 192088 h 295275"/>
              <a:gd name="connsiteX42" fmla="*/ 0 w 331788"/>
              <a:gd name="connsiteY42" fmla="*/ 1920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1788" h="295275">
                <a:moveTo>
                  <a:pt x="276225" y="217487"/>
                </a:moveTo>
                <a:cubicBezTo>
                  <a:pt x="297267" y="217487"/>
                  <a:pt x="314325" y="234900"/>
                  <a:pt x="314325" y="256381"/>
                </a:cubicBezTo>
                <a:cubicBezTo>
                  <a:pt x="314325" y="277862"/>
                  <a:pt x="297267" y="295275"/>
                  <a:pt x="276225" y="295275"/>
                </a:cubicBezTo>
                <a:cubicBezTo>
                  <a:pt x="255183" y="295275"/>
                  <a:pt x="238125" y="277862"/>
                  <a:pt x="238125" y="256381"/>
                </a:cubicBezTo>
                <a:cubicBezTo>
                  <a:pt x="238125" y="234900"/>
                  <a:pt x="255183" y="217487"/>
                  <a:pt x="276225" y="217487"/>
                </a:cubicBezTo>
                <a:close/>
                <a:moveTo>
                  <a:pt x="166687" y="217487"/>
                </a:moveTo>
                <a:cubicBezTo>
                  <a:pt x="187729" y="217487"/>
                  <a:pt x="204787" y="234900"/>
                  <a:pt x="204787" y="256381"/>
                </a:cubicBezTo>
                <a:cubicBezTo>
                  <a:pt x="204787" y="277862"/>
                  <a:pt x="187729" y="295275"/>
                  <a:pt x="166687" y="295275"/>
                </a:cubicBezTo>
                <a:cubicBezTo>
                  <a:pt x="145645" y="295275"/>
                  <a:pt x="128587" y="277862"/>
                  <a:pt x="128587" y="256381"/>
                </a:cubicBezTo>
                <a:cubicBezTo>
                  <a:pt x="128587" y="234900"/>
                  <a:pt x="145645" y="217487"/>
                  <a:pt x="166687" y="217487"/>
                </a:cubicBezTo>
                <a:close/>
                <a:moveTo>
                  <a:pt x="55562" y="217487"/>
                </a:moveTo>
                <a:cubicBezTo>
                  <a:pt x="76604" y="217487"/>
                  <a:pt x="93662" y="234900"/>
                  <a:pt x="93662" y="256381"/>
                </a:cubicBezTo>
                <a:cubicBezTo>
                  <a:pt x="93662" y="277862"/>
                  <a:pt x="76604" y="295275"/>
                  <a:pt x="55562" y="295275"/>
                </a:cubicBezTo>
                <a:cubicBezTo>
                  <a:pt x="34520" y="295275"/>
                  <a:pt x="17462" y="277862"/>
                  <a:pt x="17462" y="256381"/>
                </a:cubicBezTo>
                <a:cubicBezTo>
                  <a:pt x="17462" y="234900"/>
                  <a:pt x="34520" y="217487"/>
                  <a:pt x="55562" y="217487"/>
                </a:cubicBezTo>
                <a:close/>
                <a:moveTo>
                  <a:pt x="255587" y="174625"/>
                </a:moveTo>
                <a:lnTo>
                  <a:pt x="263525" y="174625"/>
                </a:lnTo>
                <a:lnTo>
                  <a:pt x="263525" y="192088"/>
                </a:lnTo>
                <a:lnTo>
                  <a:pt x="255587" y="192088"/>
                </a:lnTo>
                <a:close/>
                <a:moveTo>
                  <a:pt x="259556" y="19050"/>
                </a:moveTo>
                <a:cubicBezTo>
                  <a:pt x="241582" y="19050"/>
                  <a:pt x="227012" y="33620"/>
                  <a:pt x="227012" y="51594"/>
                </a:cubicBezTo>
                <a:cubicBezTo>
                  <a:pt x="227012" y="69568"/>
                  <a:pt x="241582" y="84138"/>
                  <a:pt x="259556" y="84138"/>
                </a:cubicBezTo>
                <a:cubicBezTo>
                  <a:pt x="277530" y="84138"/>
                  <a:pt x="292100" y="69568"/>
                  <a:pt x="292100" y="51594"/>
                </a:cubicBezTo>
                <a:cubicBezTo>
                  <a:pt x="292100" y="33620"/>
                  <a:pt x="277530" y="19050"/>
                  <a:pt x="259556" y="19050"/>
                </a:cubicBezTo>
                <a:close/>
                <a:moveTo>
                  <a:pt x="0" y="0"/>
                </a:moveTo>
                <a:lnTo>
                  <a:pt x="331788" y="0"/>
                </a:lnTo>
                <a:lnTo>
                  <a:pt x="331788" y="192088"/>
                </a:lnTo>
                <a:lnTo>
                  <a:pt x="287338" y="192088"/>
                </a:lnTo>
                <a:lnTo>
                  <a:pt x="287338" y="161925"/>
                </a:lnTo>
                <a:lnTo>
                  <a:pt x="288926" y="161925"/>
                </a:lnTo>
                <a:lnTo>
                  <a:pt x="290513" y="150813"/>
                </a:lnTo>
                <a:lnTo>
                  <a:pt x="300038" y="150813"/>
                </a:lnTo>
                <a:lnTo>
                  <a:pt x="298451" y="90488"/>
                </a:lnTo>
                <a:lnTo>
                  <a:pt x="273051" y="87313"/>
                </a:lnTo>
                <a:lnTo>
                  <a:pt x="261938" y="103188"/>
                </a:lnTo>
                <a:lnTo>
                  <a:pt x="247651" y="87313"/>
                </a:lnTo>
                <a:lnTo>
                  <a:pt x="171450" y="87313"/>
                </a:lnTo>
                <a:lnTo>
                  <a:pt x="171450" y="104775"/>
                </a:lnTo>
                <a:lnTo>
                  <a:pt x="227013" y="104775"/>
                </a:lnTo>
                <a:lnTo>
                  <a:pt x="230188" y="161925"/>
                </a:lnTo>
                <a:lnTo>
                  <a:pt x="233363" y="161925"/>
                </a:lnTo>
                <a:lnTo>
                  <a:pt x="233363" y="192088"/>
                </a:lnTo>
                <a:lnTo>
                  <a:pt x="0" y="192088"/>
                </a:lnTo>
                <a:close/>
              </a:path>
            </a:pathLst>
          </a:custGeom>
          <a:solidFill>
            <a:srgbClr val="4B94E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文本框 59"/>
          <p:cNvSpPr txBox="1"/>
          <p:nvPr/>
        </p:nvSpPr>
        <p:spPr>
          <a:xfrm>
            <a:off x="6761223" y="478198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此处添加答辩人老师</a:t>
            </a:r>
          </a:p>
        </p:txBody>
      </p:sp>
      <p:sp>
        <p:nvSpPr>
          <p:cNvPr id="61" name="椭圆 60"/>
          <p:cNvSpPr/>
          <p:nvPr/>
        </p:nvSpPr>
        <p:spPr>
          <a:xfrm>
            <a:off x="6245169" y="467469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sp>
        <p:nvSpPr>
          <p:cNvPr id="66" name="student-graduation-cap-shape_52041"/>
          <p:cNvSpPr>
            <a:spLocks noChangeAspect="1"/>
          </p:cNvSpPr>
          <p:nvPr/>
        </p:nvSpPr>
        <p:spPr bwMode="auto">
          <a:xfrm>
            <a:off x="8933544" y="4798361"/>
            <a:ext cx="256066" cy="264808"/>
          </a:xfrm>
          <a:custGeom>
            <a:avLst/>
            <a:gdLst>
              <a:gd name="connsiteX0" fmla="*/ 233363 w 325438"/>
              <a:gd name="connsiteY0" fmla="*/ 249238 h 336550"/>
              <a:gd name="connsiteX1" fmla="*/ 279401 w 325438"/>
              <a:gd name="connsiteY1" fmla="*/ 249238 h 336550"/>
              <a:gd name="connsiteX2" fmla="*/ 279401 w 325438"/>
              <a:gd name="connsiteY2" fmla="*/ 290513 h 336550"/>
              <a:gd name="connsiteX3" fmla="*/ 233363 w 325438"/>
              <a:gd name="connsiteY3" fmla="*/ 290513 h 336550"/>
              <a:gd name="connsiteX4" fmla="*/ 171450 w 325438"/>
              <a:gd name="connsiteY4" fmla="*/ 249238 h 336550"/>
              <a:gd name="connsiteX5" fmla="*/ 217488 w 325438"/>
              <a:gd name="connsiteY5" fmla="*/ 249238 h 336550"/>
              <a:gd name="connsiteX6" fmla="*/ 217488 w 325438"/>
              <a:gd name="connsiteY6" fmla="*/ 290513 h 336550"/>
              <a:gd name="connsiteX7" fmla="*/ 171450 w 325438"/>
              <a:gd name="connsiteY7" fmla="*/ 290513 h 336550"/>
              <a:gd name="connsiteX8" fmla="*/ 107950 w 325438"/>
              <a:gd name="connsiteY8" fmla="*/ 249238 h 336550"/>
              <a:gd name="connsiteX9" fmla="*/ 155575 w 325438"/>
              <a:gd name="connsiteY9" fmla="*/ 249238 h 336550"/>
              <a:gd name="connsiteX10" fmla="*/ 155575 w 325438"/>
              <a:gd name="connsiteY10" fmla="*/ 290513 h 336550"/>
              <a:gd name="connsiteX11" fmla="*/ 107950 w 325438"/>
              <a:gd name="connsiteY11" fmla="*/ 290513 h 336550"/>
              <a:gd name="connsiteX12" fmla="*/ 46038 w 325438"/>
              <a:gd name="connsiteY12" fmla="*/ 249238 h 336550"/>
              <a:gd name="connsiteX13" fmla="*/ 93663 w 325438"/>
              <a:gd name="connsiteY13" fmla="*/ 249238 h 336550"/>
              <a:gd name="connsiteX14" fmla="*/ 93663 w 325438"/>
              <a:gd name="connsiteY14" fmla="*/ 290513 h 336550"/>
              <a:gd name="connsiteX15" fmla="*/ 46038 w 325438"/>
              <a:gd name="connsiteY15" fmla="*/ 290513 h 336550"/>
              <a:gd name="connsiteX16" fmla="*/ 233363 w 325438"/>
              <a:gd name="connsiteY16" fmla="*/ 195263 h 336550"/>
              <a:gd name="connsiteX17" fmla="*/ 279401 w 325438"/>
              <a:gd name="connsiteY17" fmla="*/ 195263 h 336550"/>
              <a:gd name="connsiteX18" fmla="*/ 279401 w 325438"/>
              <a:gd name="connsiteY18" fmla="*/ 234951 h 336550"/>
              <a:gd name="connsiteX19" fmla="*/ 233363 w 325438"/>
              <a:gd name="connsiteY19" fmla="*/ 234951 h 336550"/>
              <a:gd name="connsiteX20" fmla="*/ 171450 w 325438"/>
              <a:gd name="connsiteY20" fmla="*/ 195263 h 336550"/>
              <a:gd name="connsiteX21" fmla="*/ 217488 w 325438"/>
              <a:gd name="connsiteY21" fmla="*/ 195263 h 336550"/>
              <a:gd name="connsiteX22" fmla="*/ 217488 w 325438"/>
              <a:gd name="connsiteY22" fmla="*/ 234951 h 336550"/>
              <a:gd name="connsiteX23" fmla="*/ 171450 w 325438"/>
              <a:gd name="connsiteY23" fmla="*/ 234951 h 336550"/>
              <a:gd name="connsiteX24" fmla="*/ 107950 w 325438"/>
              <a:gd name="connsiteY24" fmla="*/ 195263 h 336550"/>
              <a:gd name="connsiteX25" fmla="*/ 155575 w 325438"/>
              <a:gd name="connsiteY25" fmla="*/ 195263 h 336550"/>
              <a:gd name="connsiteX26" fmla="*/ 155575 w 325438"/>
              <a:gd name="connsiteY26" fmla="*/ 234951 h 336550"/>
              <a:gd name="connsiteX27" fmla="*/ 107950 w 325438"/>
              <a:gd name="connsiteY27" fmla="*/ 234951 h 336550"/>
              <a:gd name="connsiteX28" fmla="*/ 46038 w 325438"/>
              <a:gd name="connsiteY28" fmla="*/ 195263 h 336550"/>
              <a:gd name="connsiteX29" fmla="*/ 93663 w 325438"/>
              <a:gd name="connsiteY29" fmla="*/ 195263 h 336550"/>
              <a:gd name="connsiteX30" fmla="*/ 93663 w 325438"/>
              <a:gd name="connsiteY30" fmla="*/ 234951 h 336550"/>
              <a:gd name="connsiteX31" fmla="*/ 46038 w 325438"/>
              <a:gd name="connsiteY31" fmla="*/ 234951 h 336550"/>
              <a:gd name="connsiteX32" fmla="*/ 233363 w 325438"/>
              <a:gd name="connsiteY32" fmla="*/ 139700 h 336550"/>
              <a:gd name="connsiteX33" fmla="*/ 279401 w 325438"/>
              <a:gd name="connsiteY33" fmla="*/ 139700 h 336550"/>
              <a:gd name="connsiteX34" fmla="*/ 279401 w 325438"/>
              <a:gd name="connsiteY34" fmla="*/ 180975 h 336550"/>
              <a:gd name="connsiteX35" fmla="*/ 233363 w 325438"/>
              <a:gd name="connsiteY35" fmla="*/ 180975 h 336550"/>
              <a:gd name="connsiteX36" fmla="*/ 171450 w 325438"/>
              <a:gd name="connsiteY36" fmla="*/ 139700 h 336550"/>
              <a:gd name="connsiteX37" fmla="*/ 217488 w 325438"/>
              <a:gd name="connsiteY37" fmla="*/ 139700 h 336550"/>
              <a:gd name="connsiteX38" fmla="*/ 217488 w 325438"/>
              <a:gd name="connsiteY38" fmla="*/ 180975 h 336550"/>
              <a:gd name="connsiteX39" fmla="*/ 171450 w 325438"/>
              <a:gd name="connsiteY39" fmla="*/ 180975 h 336550"/>
              <a:gd name="connsiteX40" fmla="*/ 107950 w 325438"/>
              <a:gd name="connsiteY40" fmla="*/ 139700 h 336550"/>
              <a:gd name="connsiteX41" fmla="*/ 155575 w 325438"/>
              <a:gd name="connsiteY41" fmla="*/ 139700 h 336550"/>
              <a:gd name="connsiteX42" fmla="*/ 155575 w 325438"/>
              <a:gd name="connsiteY42" fmla="*/ 180975 h 336550"/>
              <a:gd name="connsiteX43" fmla="*/ 107950 w 325438"/>
              <a:gd name="connsiteY43" fmla="*/ 180975 h 336550"/>
              <a:gd name="connsiteX44" fmla="*/ 49167 w 325438"/>
              <a:gd name="connsiteY44" fmla="*/ 38100 h 336550"/>
              <a:gd name="connsiteX45" fmla="*/ 25400 w 325438"/>
              <a:gd name="connsiteY45" fmla="*/ 61753 h 336550"/>
              <a:gd name="connsiteX46" fmla="*/ 25400 w 325438"/>
              <a:gd name="connsiteY46" fmla="*/ 289085 h 336550"/>
              <a:gd name="connsiteX47" fmla="*/ 49167 w 325438"/>
              <a:gd name="connsiteY47" fmla="*/ 312738 h 336550"/>
              <a:gd name="connsiteX48" fmla="*/ 276271 w 325438"/>
              <a:gd name="connsiteY48" fmla="*/ 312738 h 336550"/>
              <a:gd name="connsiteX49" fmla="*/ 300038 w 325438"/>
              <a:gd name="connsiteY49" fmla="*/ 289085 h 336550"/>
              <a:gd name="connsiteX50" fmla="*/ 300038 w 325438"/>
              <a:gd name="connsiteY50" fmla="*/ 61753 h 336550"/>
              <a:gd name="connsiteX51" fmla="*/ 276271 w 325438"/>
              <a:gd name="connsiteY51" fmla="*/ 38100 h 336550"/>
              <a:gd name="connsiteX52" fmla="*/ 269669 w 325438"/>
              <a:gd name="connsiteY52" fmla="*/ 38100 h 336550"/>
              <a:gd name="connsiteX53" fmla="*/ 269669 w 325438"/>
              <a:gd name="connsiteY53" fmla="*/ 63067 h 336550"/>
              <a:gd name="connsiteX54" fmla="*/ 276271 w 325438"/>
              <a:gd name="connsiteY54" fmla="*/ 74894 h 336550"/>
              <a:gd name="connsiteX55" fmla="*/ 260427 w 325438"/>
              <a:gd name="connsiteY55" fmla="*/ 90662 h 336550"/>
              <a:gd name="connsiteX56" fmla="*/ 244582 w 325438"/>
              <a:gd name="connsiteY56" fmla="*/ 74894 h 336550"/>
              <a:gd name="connsiteX57" fmla="*/ 249864 w 325438"/>
              <a:gd name="connsiteY57" fmla="*/ 63067 h 336550"/>
              <a:gd name="connsiteX58" fmla="*/ 249864 w 325438"/>
              <a:gd name="connsiteY58" fmla="*/ 38100 h 336550"/>
              <a:gd name="connsiteX59" fmla="*/ 231379 w 325438"/>
              <a:gd name="connsiteY59" fmla="*/ 38100 h 336550"/>
              <a:gd name="connsiteX60" fmla="*/ 231379 w 325438"/>
              <a:gd name="connsiteY60" fmla="*/ 63067 h 336550"/>
              <a:gd name="connsiteX61" fmla="*/ 236660 w 325438"/>
              <a:gd name="connsiteY61" fmla="*/ 74894 h 336550"/>
              <a:gd name="connsiteX62" fmla="*/ 220816 w 325438"/>
              <a:gd name="connsiteY62" fmla="*/ 90662 h 336550"/>
              <a:gd name="connsiteX63" fmla="*/ 204971 w 325438"/>
              <a:gd name="connsiteY63" fmla="*/ 74894 h 336550"/>
              <a:gd name="connsiteX64" fmla="*/ 210253 w 325438"/>
              <a:gd name="connsiteY64" fmla="*/ 63067 h 336550"/>
              <a:gd name="connsiteX65" fmla="*/ 210253 w 325438"/>
              <a:gd name="connsiteY65" fmla="*/ 38100 h 336550"/>
              <a:gd name="connsiteX66" fmla="*/ 191767 w 325438"/>
              <a:gd name="connsiteY66" fmla="*/ 38100 h 336550"/>
              <a:gd name="connsiteX67" fmla="*/ 191767 w 325438"/>
              <a:gd name="connsiteY67" fmla="*/ 63067 h 336550"/>
              <a:gd name="connsiteX68" fmla="*/ 198369 w 325438"/>
              <a:gd name="connsiteY68" fmla="*/ 74894 h 336550"/>
              <a:gd name="connsiteX69" fmla="*/ 182525 w 325438"/>
              <a:gd name="connsiteY69" fmla="*/ 90662 h 336550"/>
              <a:gd name="connsiteX70" fmla="*/ 166680 w 325438"/>
              <a:gd name="connsiteY70" fmla="*/ 74894 h 336550"/>
              <a:gd name="connsiteX71" fmla="*/ 171962 w 325438"/>
              <a:gd name="connsiteY71" fmla="*/ 63067 h 336550"/>
              <a:gd name="connsiteX72" fmla="*/ 171962 w 325438"/>
              <a:gd name="connsiteY72" fmla="*/ 38100 h 336550"/>
              <a:gd name="connsiteX73" fmla="*/ 153476 w 325438"/>
              <a:gd name="connsiteY73" fmla="*/ 38100 h 336550"/>
              <a:gd name="connsiteX74" fmla="*/ 153476 w 325438"/>
              <a:gd name="connsiteY74" fmla="*/ 63067 h 336550"/>
              <a:gd name="connsiteX75" fmla="*/ 158758 w 325438"/>
              <a:gd name="connsiteY75" fmla="*/ 74894 h 336550"/>
              <a:gd name="connsiteX76" fmla="*/ 142913 w 325438"/>
              <a:gd name="connsiteY76" fmla="*/ 90662 h 336550"/>
              <a:gd name="connsiteX77" fmla="*/ 127069 w 325438"/>
              <a:gd name="connsiteY77" fmla="*/ 74894 h 336550"/>
              <a:gd name="connsiteX78" fmla="*/ 133671 w 325438"/>
              <a:gd name="connsiteY78" fmla="*/ 63067 h 336550"/>
              <a:gd name="connsiteX79" fmla="*/ 133671 w 325438"/>
              <a:gd name="connsiteY79" fmla="*/ 38100 h 336550"/>
              <a:gd name="connsiteX80" fmla="*/ 115186 w 325438"/>
              <a:gd name="connsiteY80" fmla="*/ 38100 h 336550"/>
              <a:gd name="connsiteX81" fmla="*/ 115186 w 325438"/>
              <a:gd name="connsiteY81" fmla="*/ 63067 h 336550"/>
              <a:gd name="connsiteX82" fmla="*/ 120467 w 325438"/>
              <a:gd name="connsiteY82" fmla="*/ 74894 h 336550"/>
              <a:gd name="connsiteX83" fmla="*/ 104623 w 325438"/>
              <a:gd name="connsiteY83" fmla="*/ 90662 h 336550"/>
              <a:gd name="connsiteX84" fmla="*/ 88778 w 325438"/>
              <a:gd name="connsiteY84" fmla="*/ 74894 h 336550"/>
              <a:gd name="connsiteX85" fmla="*/ 94060 w 325438"/>
              <a:gd name="connsiteY85" fmla="*/ 63067 h 336550"/>
              <a:gd name="connsiteX86" fmla="*/ 94060 w 325438"/>
              <a:gd name="connsiteY86" fmla="*/ 38100 h 336550"/>
              <a:gd name="connsiteX87" fmla="*/ 75574 w 325438"/>
              <a:gd name="connsiteY87" fmla="*/ 38100 h 336550"/>
              <a:gd name="connsiteX88" fmla="*/ 75574 w 325438"/>
              <a:gd name="connsiteY88" fmla="*/ 63067 h 336550"/>
              <a:gd name="connsiteX89" fmla="*/ 80856 w 325438"/>
              <a:gd name="connsiteY89" fmla="*/ 74894 h 336550"/>
              <a:gd name="connsiteX90" fmla="*/ 65011 w 325438"/>
              <a:gd name="connsiteY90" fmla="*/ 90662 h 336550"/>
              <a:gd name="connsiteX91" fmla="*/ 49167 w 325438"/>
              <a:gd name="connsiteY91" fmla="*/ 74894 h 336550"/>
              <a:gd name="connsiteX92" fmla="*/ 55769 w 325438"/>
              <a:gd name="connsiteY92" fmla="*/ 63067 h 336550"/>
              <a:gd name="connsiteX93" fmla="*/ 55769 w 325438"/>
              <a:gd name="connsiteY93" fmla="*/ 38100 h 336550"/>
              <a:gd name="connsiteX94" fmla="*/ 49167 w 325438"/>
              <a:gd name="connsiteY94" fmla="*/ 38100 h 336550"/>
              <a:gd name="connsiteX95" fmla="*/ 65315 w 325438"/>
              <a:gd name="connsiteY95" fmla="*/ 4763 h 336550"/>
              <a:gd name="connsiteX96" fmla="*/ 61913 w 325438"/>
              <a:gd name="connsiteY96" fmla="*/ 10110 h 336550"/>
              <a:gd name="connsiteX97" fmla="*/ 61913 w 325438"/>
              <a:gd name="connsiteY97" fmla="*/ 75616 h 336550"/>
              <a:gd name="connsiteX98" fmla="*/ 65315 w 325438"/>
              <a:gd name="connsiteY98" fmla="*/ 80963 h 336550"/>
              <a:gd name="connsiteX99" fmla="*/ 69851 w 325438"/>
              <a:gd name="connsiteY99" fmla="*/ 75616 h 336550"/>
              <a:gd name="connsiteX100" fmla="*/ 69851 w 325438"/>
              <a:gd name="connsiteY100" fmla="*/ 10110 h 336550"/>
              <a:gd name="connsiteX101" fmla="*/ 65315 w 325438"/>
              <a:gd name="connsiteY101" fmla="*/ 4763 h 336550"/>
              <a:gd name="connsiteX102" fmla="*/ 104776 w 325438"/>
              <a:gd name="connsiteY102" fmla="*/ 4763 h 336550"/>
              <a:gd name="connsiteX103" fmla="*/ 100013 w 325438"/>
              <a:gd name="connsiteY103" fmla="*/ 10110 h 336550"/>
              <a:gd name="connsiteX104" fmla="*/ 100013 w 325438"/>
              <a:gd name="connsiteY104" fmla="*/ 75616 h 336550"/>
              <a:gd name="connsiteX105" fmla="*/ 104776 w 325438"/>
              <a:gd name="connsiteY105" fmla="*/ 80963 h 336550"/>
              <a:gd name="connsiteX106" fmla="*/ 109538 w 325438"/>
              <a:gd name="connsiteY106" fmla="*/ 75616 h 336550"/>
              <a:gd name="connsiteX107" fmla="*/ 109538 w 325438"/>
              <a:gd name="connsiteY107" fmla="*/ 10110 h 336550"/>
              <a:gd name="connsiteX108" fmla="*/ 104776 w 325438"/>
              <a:gd name="connsiteY108" fmla="*/ 4763 h 336550"/>
              <a:gd name="connsiteX109" fmla="*/ 142876 w 325438"/>
              <a:gd name="connsiteY109" fmla="*/ 4763 h 336550"/>
              <a:gd name="connsiteX110" fmla="*/ 138113 w 325438"/>
              <a:gd name="connsiteY110" fmla="*/ 10110 h 336550"/>
              <a:gd name="connsiteX111" fmla="*/ 138113 w 325438"/>
              <a:gd name="connsiteY111" fmla="*/ 75616 h 336550"/>
              <a:gd name="connsiteX112" fmla="*/ 142876 w 325438"/>
              <a:gd name="connsiteY112" fmla="*/ 80963 h 336550"/>
              <a:gd name="connsiteX113" fmla="*/ 147638 w 325438"/>
              <a:gd name="connsiteY113" fmla="*/ 75616 h 336550"/>
              <a:gd name="connsiteX114" fmla="*/ 147638 w 325438"/>
              <a:gd name="connsiteY114" fmla="*/ 10110 h 336550"/>
              <a:gd name="connsiteX115" fmla="*/ 142876 w 325438"/>
              <a:gd name="connsiteY115" fmla="*/ 4763 h 336550"/>
              <a:gd name="connsiteX116" fmla="*/ 182563 w 325438"/>
              <a:gd name="connsiteY116" fmla="*/ 4763 h 336550"/>
              <a:gd name="connsiteX117" fmla="*/ 177800 w 325438"/>
              <a:gd name="connsiteY117" fmla="*/ 10110 h 336550"/>
              <a:gd name="connsiteX118" fmla="*/ 177800 w 325438"/>
              <a:gd name="connsiteY118" fmla="*/ 75616 h 336550"/>
              <a:gd name="connsiteX119" fmla="*/ 182563 w 325438"/>
              <a:gd name="connsiteY119" fmla="*/ 80963 h 336550"/>
              <a:gd name="connsiteX120" fmla="*/ 187325 w 325438"/>
              <a:gd name="connsiteY120" fmla="*/ 75616 h 336550"/>
              <a:gd name="connsiteX121" fmla="*/ 187325 w 325438"/>
              <a:gd name="connsiteY121" fmla="*/ 10110 h 336550"/>
              <a:gd name="connsiteX122" fmla="*/ 182563 w 325438"/>
              <a:gd name="connsiteY122" fmla="*/ 4763 h 336550"/>
              <a:gd name="connsiteX123" fmla="*/ 220663 w 325438"/>
              <a:gd name="connsiteY123" fmla="*/ 4763 h 336550"/>
              <a:gd name="connsiteX124" fmla="*/ 215900 w 325438"/>
              <a:gd name="connsiteY124" fmla="*/ 10110 h 336550"/>
              <a:gd name="connsiteX125" fmla="*/ 215900 w 325438"/>
              <a:gd name="connsiteY125" fmla="*/ 75616 h 336550"/>
              <a:gd name="connsiteX126" fmla="*/ 220663 w 325438"/>
              <a:gd name="connsiteY126" fmla="*/ 80963 h 336550"/>
              <a:gd name="connsiteX127" fmla="*/ 225425 w 325438"/>
              <a:gd name="connsiteY127" fmla="*/ 75616 h 336550"/>
              <a:gd name="connsiteX128" fmla="*/ 225425 w 325438"/>
              <a:gd name="connsiteY128" fmla="*/ 10110 h 336550"/>
              <a:gd name="connsiteX129" fmla="*/ 220663 w 325438"/>
              <a:gd name="connsiteY129" fmla="*/ 4763 h 336550"/>
              <a:gd name="connsiteX130" fmla="*/ 260124 w 325438"/>
              <a:gd name="connsiteY130" fmla="*/ 4763 h 336550"/>
              <a:gd name="connsiteX131" fmla="*/ 255588 w 325438"/>
              <a:gd name="connsiteY131" fmla="*/ 10110 h 336550"/>
              <a:gd name="connsiteX132" fmla="*/ 255588 w 325438"/>
              <a:gd name="connsiteY132" fmla="*/ 75616 h 336550"/>
              <a:gd name="connsiteX133" fmla="*/ 260124 w 325438"/>
              <a:gd name="connsiteY133" fmla="*/ 80963 h 336550"/>
              <a:gd name="connsiteX134" fmla="*/ 263526 w 325438"/>
              <a:gd name="connsiteY134" fmla="*/ 75616 h 336550"/>
              <a:gd name="connsiteX135" fmla="*/ 263526 w 325438"/>
              <a:gd name="connsiteY135" fmla="*/ 10110 h 336550"/>
              <a:gd name="connsiteX136" fmla="*/ 260124 w 325438"/>
              <a:gd name="connsiteY136" fmla="*/ 4763 h 336550"/>
              <a:gd name="connsiteX137" fmla="*/ 64823 w 325438"/>
              <a:gd name="connsiteY137" fmla="*/ 0 h 336550"/>
              <a:gd name="connsiteX138" fmla="*/ 75406 w 325438"/>
              <a:gd name="connsiteY138" fmla="*/ 10517 h 336550"/>
              <a:gd name="connsiteX139" fmla="*/ 75406 w 325438"/>
              <a:gd name="connsiteY139" fmla="*/ 14461 h 336550"/>
              <a:gd name="connsiteX140" fmla="*/ 93927 w 325438"/>
              <a:gd name="connsiteY140" fmla="*/ 14461 h 336550"/>
              <a:gd name="connsiteX141" fmla="*/ 93927 w 325438"/>
              <a:gd name="connsiteY141" fmla="*/ 10517 h 336550"/>
              <a:gd name="connsiteX142" fmla="*/ 104511 w 325438"/>
              <a:gd name="connsiteY142" fmla="*/ 0 h 336550"/>
              <a:gd name="connsiteX143" fmla="*/ 115094 w 325438"/>
              <a:gd name="connsiteY143" fmla="*/ 10517 h 336550"/>
              <a:gd name="connsiteX144" fmla="*/ 115094 w 325438"/>
              <a:gd name="connsiteY144" fmla="*/ 14461 h 336550"/>
              <a:gd name="connsiteX145" fmla="*/ 133615 w 325438"/>
              <a:gd name="connsiteY145" fmla="*/ 14461 h 336550"/>
              <a:gd name="connsiteX146" fmla="*/ 133615 w 325438"/>
              <a:gd name="connsiteY146" fmla="*/ 10517 h 336550"/>
              <a:gd name="connsiteX147" fmla="*/ 142875 w 325438"/>
              <a:gd name="connsiteY147" fmla="*/ 0 h 336550"/>
              <a:gd name="connsiteX148" fmla="*/ 153459 w 325438"/>
              <a:gd name="connsiteY148" fmla="*/ 10517 h 336550"/>
              <a:gd name="connsiteX149" fmla="*/ 153459 w 325438"/>
              <a:gd name="connsiteY149" fmla="*/ 14461 h 336550"/>
              <a:gd name="connsiteX150" fmla="*/ 171980 w 325438"/>
              <a:gd name="connsiteY150" fmla="*/ 14461 h 336550"/>
              <a:gd name="connsiteX151" fmla="*/ 171980 w 325438"/>
              <a:gd name="connsiteY151" fmla="*/ 10517 h 336550"/>
              <a:gd name="connsiteX152" fmla="*/ 182563 w 325438"/>
              <a:gd name="connsiteY152" fmla="*/ 0 h 336550"/>
              <a:gd name="connsiteX153" fmla="*/ 191823 w 325438"/>
              <a:gd name="connsiteY153" fmla="*/ 10517 h 336550"/>
              <a:gd name="connsiteX154" fmla="*/ 191823 w 325438"/>
              <a:gd name="connsiteY154" fmla="*/ 14461 h 336550"/>
              <a:gd name="connsiteX155" fmla="*/ 210344 w 325438"/>
              <a:gd name="connsiteY155" fmla="*/ 14461 h 336550"/>
              <a:gd name="connsiteX156" fmla="*/ 210344 w 325438"/>
              <a:gd name="connsiteY156" fmla="*/ 10517 h 336550"/>
              <a:gd name="connsiteX157" fmla="*/ 220927 w 325438"/>
              <a:gd name="connsiteY157" fmla="*/ 0 h 336550"/>
              <a:gd name="connsiteX158" fmla="*/ 231511 w 325438"/>
              <a:gd name="connsiteY158" fmla="*/ 10517 h 336550"/>
              <a:gd name="connsiteX159" fmla="*/ 231511 w 325438"/>
              <a:gd name="connsiteY159" fmla="*/ 14461 h 336550"/>
              <a:gd name="connsiteX160" fmla="*/ 250032 w 325438"/>
              <a:gd name="connsiteY160" fmla="*/ 14461 h 336550"/>
              <a:gd name="connsiteX161" fmla="*/ 250032 w 325438"/>
              <a:gd name="connsiteY161" fmla="*/ 10517 h 336550"/>
              <a:gd name="connsiteX162" fmla="*/ 260615 w 325438"/>
              <a:gd name="connsiteY162" fmla="*/ 0 h 336550"/>
              <a:gd name="connsiteX163" fmla="*/ 269875 w 325438"/>
              <a:gd name="connsiteY163" fmla="*/ 10517 h 336550"/>
              <a:gd name="connsiteX164" fmla="*/ 269875 w 325438"/>
              <a:gd name="connsiteY164" fmla="*/ 14461 h 336550"/>
              <a:gd name="connsiteX165" fmla="*/ 276490 w 325438"/>
              <a:gd name="connsiteY165" fmla="*/ 14461 h 336550"/>
              <a:gd name="connsiteX166" fmla="*/ 325438 w 325438"/>
              <a:gd name="connsiteY166" fmla="*/ 61789 h 336550"/>
              <a:gd name="connsiteX167" fmla="*/ 325438 w 325438"/>
              <a:gd name="connsiteY167" fmla="*/ 289223 h 336550"/>
              <a:gd name="connsiteX168" fmla="*/ 276490 w 325438"/>
              <a:gd name="connsiteY168" fmla="*/ 336550 h 336550"/>
              <a:gd name="connsiteX169" fmla="*/ 48948 w 325438"/>
              <a:gd name="connsiteY169" fmla="*/ 336550 h 336550"/>
              <a:gd name="connsiteX170" fmla="*/ 0 w 325438"/>
              <a:gd name="connsiteY170" fmla="*/ 289223 h 336550"/>
              <a:gd name="connsiteX171" fmla="*/ 0 w 325438"/>
              <a:gd name="connsiteY171" fmla="*/ 61789 h 336550"/>
              <a:gd name="connsiteX172" fmla="*/ 48948 w 325438"/>
              <a:gd name="connsiteY172" fmla="*/ 14461 h 336550"/>
              <a:gd name="connsiteX173" fmla="*/ 55563 w 325438"/>
              <a:gd name="connsiteY173" fmla="*/ 14461 h 336550"/>
              <a:gd name="connsiteX174" fmla="*/ 55563 w 325438"/>
              <a:gd name="connsiteY174" fmla="*/ 10517 h 336550"/>
              <a:gd name="connsiteX175" fmla="*/ 64823 w 325438"/>
              <a:gd name="connsiteY175"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25438" h="336550">
                <a:moveTo>
                  <a:pt x="233363" y="249238"/>
                </a:moveTo>
                <a:lnTo>
                  <a:pt x="279401" y="249238"/>
                </a:lnTo>
                <a:lnTo>
                  <a:pt x="279401" y="290513"/>
                </a:lnTo>
                <a:lnTo>
                  <a:pt x="233363" y="290513"/>
                </a:lnTo>
                <a:close/>
                <a:moveTo>
                  <a:pt x="171450" y="249238"/>
                </a:moveTo>
                <a:lnTo>
                  <a:pt x="217488" y="249238"/>
                </a:lnTo>
                <a:lnTo>
                  <a:pt x="217488" y="290513"/>
                </a:lnTo>
                <a:lnTo>
                  <a:pt x="171450" y="290513"/>
                </a:lnTo>
                <a:close/>
                <a:moveTo>
                  <a:pt x="107950" y="249238"/>
                </a:moveTo>
                <a:lnTo>
                  <a:pt x="155575" y="249238"/>
                </a:lnTo>
                <a:lnTo>
                  <a:pt x="155575" y="290513"/>
                </a:lnTo>
                <a:lnTo>
                  <a:pt x="107950" y="290513"/>
                </a:lnTo>
                <a:close/>
                <a:moveTo>
                  <a:pt x="46038" y="249238"/>
                </a:moveTo>
                <a:lnTo>
                  <a:pt x="93663" y="249238"/>
                </a:lnTo>
                <a:lnTo>
                  <a:pt x="93663" y="290513"/>
                </a:lnTo>
                <a:lnTo>
                  <a:pt x="46038" y="290513"/>
                </a:lnTo>
                <a:close/>
                <a:moveTo>
                  <a:pt x="233363" y="195263"/>
                </a:moveTo>
                <a:lnTo>
                  <a:pt x="279401" y="195263"/>
                </a:lnTo>
                <a:lnTo>
                  <a:pt x="279401" y="234951"/>
                </a:lnTo>
                <a:lnTo>
                  <a:pt x="233363" y="234951"/>
                </a:lnTo>
                <a:close/>
                <a:moveTo>
                  <a:pt x="171450" y="195263"/>
                </a:moveTo>
                <a:lnTo>
                  <a:pt x="217488" y="195263"/>
                </a:lnTo>
                <a:lnTo>
                  <a:pt x="217488" y="234951"/>
                </a:lnTo>
                <a:lnTo>
                  <a:pt x="171450" y="234951"/>
                </a:lnTo>
                <a:close/>
                <a:moveTo>
                  <a:pt x="107950" y="195263"/>
                </a:moveTo>
                <a:lnTo>
                  <a:pt x="155575" y="195263"/>
                </a:lnTo>
                <a:lnTo>
                  <a:pt x="155575" y="234951"/>
                </a:lnTo>
                <a:lnTo>
                  <a:pt x="107950" y="234951"/>
                </a:lnTo>
                <a:close/>
                <a:moveTo>
                  <a:pt x="46038" y="195263"/>
                </a:moveTo>
                <a:lnTo>
                  <a:pt x="93663" y="195263"/>
                </a:lnTo>
                <a:lnTo>
                  <a:pt x="93663" y="234951"/>
                </a:lnTo>
                <a:lnTo>
                  <a:pt x="46038" y="234951"/>
                </a:lnTo>
                <a:close/>
                <a:moveTo>
                  <a:pt x="233363" y="139700"/>
                </a:moveTo>
                <a:lnTo>
                  <a:pt x="279401" y="139700"/>
                </a:lnTo>
                <a:lnTo>
                  <a:pt x="279401" y="180975"/>
                </a:lnTo>
                <a:lnTo>
                  <a:pt x="233363" y="180975"/>
                </a:lnTo>
                <a:close/>
                <a:moveTo>
                  <a:pt x="171450" y="139700"/>
                </a:moveTo>
                <a:lnTo>
                  <a:pt x="217488" y="139700"/>
                </a:lnTo>
                <a:lnTo>
                  <a:pt x="217488" y="180975"/>
                </a:lnTo>
                <a:lnTo>
                  <a:pt x="171450" y="180975"/>
                </a:lnTo>
                <a:close/>
                <a:moveTo>
                  <a:pt x="107950" y="139700"/>
                </a:moveTo>
                <a:lnTo>
                  <a:pt x="155575" y="139700"/>
                </a:lnTo>
                <a:lnTo>
                  <a:pt x="155575" y="180975"/>
                </a:lnTo>
                <a:lnTo>
                  <a:pt x="107950" y="180975"/>
                </a:lnTo>
                <a:close/>
                <a:moveTo>
                  <a:pt x="49167" y="38100"/>
                </a:moveTo>
                <a:cubicBezTo>
                  <a:pt x="35963" y="38100"/>
                  <a:pt x="25400" y="48613"/>
                  <a:pt x="25400" y="61753"/>
                </a:cubicBezTo>
                <a:cubicBezTo>
                  <a:pt x="25400" y="61753"/>
                  <a:pt x="25400" y="61753"/>
                  <a:pt x="25400" y="289085"/>
                </a:cubicBezTo>
                <a:cubicBezTo>
                  <a:pt x="25400" y="302226"/>
                  <a:pt x="35963" y="312738"/>
                  <a:pt x="49167" y="312738"/>
                </a:cubicBezTo>
                <a:cubicBezTo>
                  <a:pt x="49167" y="312738"/>
                  <a:pt x="49167" y="312738"/>
                  <a:pt x="276271" y="312738"/>
                </a:cubicBezTo>
                <a:cubicBezTo>
                  <a:pt x="289475" y="312738"/>
                  <a:pt x="300038" y="302226"/>
                  <a:pt x="300038" y="289085"/>
                </a:cubicBezTo>
                <a:cubicBezTo>
                  <a:pt x="300038" y="289085"/>
                  <a:pt x="300038" y="289085"/>
                  <a:pt x="300038" y="61753"/>
                </a:cubicBezTo>
                <a:cubicBezTo>
                  <a:pt x="300038" y="48613"/>
                  <a:pt x="289475" y="38100"/>
                  <a:pt x="276271" y="38100"/>
                </a:cubicBezTo>
                <a:cubicBezTo>
                  <a:pt x="276271" y="38100"/>
                  <a:pt x="276271" y="38100"/>
                  <a:pt x="269669" y="38100"/>
                </a:cubicBezTo>
                <a:cubicBezTo>
                  <a:pt x="269669" y="38100"/>
                  <a:pt x="269669" y="38100"/>
                  <a:pt x="269669" y="63067"/>
                </a:cubicBezTo>
                <a:cubicBezTo>
                  <a:pt x="273631" y="65695"/>
                  <a:pt x="276271" y="70951"/>
                  <a:pt x="276271" y="74894"/>
                </a:cubicBezTo>
                <a:cubicBezTo>
                  <a:pt x="276271" y="84092"/>
                  <a:pt x="268349" y="90662"/>
                  <a:pt x="260427" y="90662"/>
                </a:cubicBezTo>
                <a:cubicBezTo>
                  <a:pt x="251184" y="90662"/>
                  <a:pt x="244582" y="84092"/>
                  <a:pt x="244582" y="74894"/>
                </a:cubicBezTo>
                <a:cubicBezTo>
                  <a:pt x="244582" y="70951"/>
                  <a:pt x="245903" y="65695"/>
                  <a:pt x="249864" y="63067"/>
                </a:cubicBezTo>
                <a:cubicBezTo>
                  <a:pt x="249864" y="63067"/>
                  <a:pt x="249864" y="63067"/>
                  <a:pt x="249864" y="38100"/>
                </a:cubicBezTo>
                <a:cubicBezTo>
                  <a:pt x="249864" y="38100"/>
                  <a:pt x="249864" y="38100"/>
                  <a:pt x="231379" y="38100"/>
                </a:cubicBezTo>
                <a:cubicBezTo>
                  <a:pt x="231379" y="38100"/>
                  <a:pt x="231379" y="38100"/>
                  <a:pt x="231379" y="63067"/>
                </a:cubicBezTo>
                <a:cubicBezTo>
                  <a:pt x="234019" y="65695"/>
                  <a:pt x="236660" y="70951"/>
                  <a:pt x="236660" y="74894"/>
                </a:cubicBezTo>
                <a:cubicBezTo>
                  <a:pt x="236660" y="84092"/>
                  <a:pt x="230058" y="90662"/>
                  <a:pt x="220816" y="90662"/>
                </a:cubicBezTo>
                <a:cubicBezTo>
                  <a:pt x="212893" y="90662"/>
                  <a:pt x="204971" y="84092"/>
                  <a:pt x="204971" y="74894"/>
                </a:cubicBezTo>
                <a:cubicBezTo>
                  <a:pt x="204971" y="70951"/>
                  <a:pt x="207612" y="65695"/>
                  <a:pt x="210253" y="63067"/>
                </a:cubicBezTo>
                <a:cubicBezTo>
                  <a:pt x="210253" y="63067"/>
                  <a:pt x="210253" y="63067"/>
                  <a:pt x="210253" y="38100"/>
                </a:cubicBezTo>
                <a:cubicBezTo>
                  <a:pt x="210253" y="38100"/>
                  <a:pt x="210253" y="38100"/>
                  <a:pt x="191767" y="38100"/>
                </a:cubicBezTo>
                <a:cubicBezTo>
                  <a:pt x="191767" y="38100"/>
                  <a:pt x="191767" y="38100"/>
                  <a:pt x="191767" y="63067"/>
                </a:cubicBezTo>
                <a:cubicBezTo>
                  <a:pt x="195728" y="65695"/>
                  <a:pt x="198369" y="70951"/>
                  <a:pt x="198369" y="74894"/>
                </a:cubicBezTo>
                <a:cubicBezTo>
                  <a:pt x="198369" y="84092"/>
                  <a:pt x="190447" y="90662"/>
                  <a:pt x="182525" y="90662"/>
                </a:cubicBezTo>
                <a:cubicBezTo>
                  <a:pt x="173282" y="90662"/>
                  <a:pt x="166680" y="84092"/>
                  <a:pt x="166680" y="74894"/>
                </a:cubicBezTo>
                <a:cubicBezTo>
                  <a:pt x="166680" y="70951"/>
                  <a:pt x="168001" y="65695"/>
                  <a:pt x="171962" y="63067"/>
                </a:cubicBezTo>
                <a:cubicBezTo>
                  <a:pt x="171962" y="63067"/>
                  <a:pt x="171962" y="63067"/>
                  <a:pt x="171962" y="38100"/>
                </a:cubicBezTo>
                <a:cubicBezTo>
                  <a:pt x="171962" y="38100"/>
                  <a:pt x="171962" y="38100"/>
                  <a:pt x="153476" y="38100"/>
                </a:cubicBezTo>
                <a:cubicBezTo>
                  <a:pt x="153476" y="38100"/>
                  <a:pt x="153476" y="38100"/>
                  <a:pt x="153476" y="63067"/>
                </a:cubicBezTo>
                <a:cubicBezTo>
                  <a:pt x="157438" y="65695"/>
                  <a:pt x="158758" y="70951"/>
                  <a:pt x="158758" y="74894"/>
                </a:cubicBezTo>
                <a:cubicBezTo>
                  <a:pt x="158758" y="84092"/>
                  <a:pt x="152156" y="90662"/>
                  <a:pt x="142913" y="90662"/>
                </a:cubicBezTo>
                <a:cubicBezTo>
                  <a:pt x="134991" y="90662"/>
                  <a:pt x="127069" y="84092"/>
                  <a:pt x="127069" y="74894"/>
                </a:cubicBezTo>
                <a:cubicBezTo>
                  <a:pt x="127069" y="70951"/>
                  <a:pt x="129710" y="65695"/>
                  <a:pt x="133671" y="63067"/>
                </a:cubicBezTo>
                <a:cubicBezTo>
                  <a:pt x="133671" y="63067"/>
                  <a:pt x="133671" y="63067"/>
                  <a:pt x="133671" y="38100"/>
                </a:cubicBezTo>
                <a:cubicBezTo>
                  <a:pt x="133671" y="38100"/>
                  <a:pt x="133671" y="38100"/>
                  <a:pt x="115186" y="38100"/>
                </a:cubicBezTo>
                <a:cubicBezTo>
                  <a:pt x="115186" y="38100"/>
                  <a:pt x="115186" y="38100"/>
                  <a:pt x="115186" y="63067"/>
                </a:cubicBezTo>
                <a:cubicBezTo>
                  <a:pt x="117826" y="65695"/>
                  <a:pt x="120467" y="70951"/>
                  <a:pt x="120467" y="74894"/>
                </a:cubicBezTo>
                <a:cubicBezTo>
                  <a:pt x="120467" y="84092"/>
                  <a:pt x="112545" y="90662"/>
                  <a:pt x="104623" y="90662"/>
                </a:cubicBezTo>
                <a:cubicBezTo>
                  <a:pt x="95380" y="90662"/>
                  <a:pt x="88778" y="84092"/>
                  <a:pt x="88778" y="74894"/>
                </a:cubicBezTo>
                <a:cubicBezTo>
                  <a:pt x="88778" y="70951"/>
                  <a:pt x="91419" y="65695"/>
                  <a:pt x="94060" y="63067"/>
                </a:cubicBezTo>
                <a:cubicBezTo>
                  <a:pt x="94060" y="63067"/>
                  <a:pt x="94060" y="63067"/>
                  <a:pt x="94060" y="38100"/>
                </a:cubicBezTo>
                <a:cubicBezTo>
                  <a:pt x="94060" y="38100"/>
                  <a:pt x="94060" y="38100"/>
                  <a:pt x="75574" y="38100"/>
                </a:cubicBezTo>
                <a:cubicBezTo>
                  <a:pt x="75574" y="38100"/>
                  <a:pt x="75574" y="38100"/>
                  <a:pt x="75574" y="63067"/>
                </a:cubicBezTo>
                <a:cubicBezTo>
                  <a:pt x="79535" y="65695"/>
                  <a:pt x="80856" y="70951"/>
                  <a:pt x="80856" y="74894"/>
                </a:cubicBezTo>
                <a:cubicBezTo>
                  <a:pt x="80856" y="84092"/>
                  <a:pt x="74254" y="90662"/>
                  <a:pt x="65011" y="90662"/>
                </a:cubicBezTo>
                <a:cubicBezTo>
                  <a:pt x="57089" y="90662"/>
                  <a:pt x="49167" y="84092"/>
                  <a:pt x="49167" y="74894"/>
                </a:cubicBezTo>
                <a:cubicBezTo>
                  <a:pt x="49167" y="70951"/>
                  <a:pt x="51808" y="65695"/>
                  <a:pt x="55769" y="63067"/>
                </a:cubicBezTo>
                <a:cubicBezTo>
                  <a:pt x="55769" y="63067"/>
                  <a:pt x="55769" y="63067"/>
                  <a:pt x="55769" y="38100"/>
                </a:cubicBezTo>
                <a:cubicBezTo>
                  <a:pt x="55769" y="38100"/>
                  <a:pt x="55769" y="38100"/>
                  <a:pt x="49167" y="38100"/>
                </a:cubicBezTo>
                <a:close/>
                <a:moveTo>
                  <a:pt x="65315" y="4763"/>
                </a:moveTo>
                <a:cubicBezTo>
                  <a:pt x="63047" y="4763"/>
                  <a:pt x="61913" y="7437"/>
                  <a:pt x="61913" y="10110"/>
                </a:cubicBezTo>
                <a:lnTo>
                  <a:pt x="61913" y="75616"/>
                </a:lnTo>
                <a:cubicBezTo>
                  <a:pt x="61913" y="79626"/>
                  <a:pt x="63047" y="80963"/>
                  <a:pt x="65315" y="80963"/>
                </a:cubicBezTo>
                <a:cubicBezTo>
                  <a:pt x="68717" y="80963"/>
                  <a:pt x="69851" y="79626"/>
                  <a:pt x="69851" y="75616"/>
                </a:cubicBezTo>
                <a:cubicBezTo>
                  <a:pt x="69851" y="75616"/>
                  <a:pt x="69851" y="75616"/>
                  <a:pt x="69851" y="10110"/>
                </a:cubicBezTo>
                <a:cubicBezTo>
                  <a:pt x="69851" y="7437"/>
                  <a:pt x="68717" y="4763"/>
                  <a:pt x="65315" y="4763"/>
                </a:cubicBezTo>
                <a:close/>
                <a:moveTo>
                  <a:pt x="104776" y="4763"/>
                </a:moveTo>
                <a:cubicBezTo>
                  <a:pt x="102394" y="4763"/>
                  <a:pt x="100013" y="7437"/>
                  <a:pt x="100013" y="10110"/>
                </a:cubicBezTo>
                <a:lnTo>
                  <a:pt x="100013" y="75616"/>
                </a:lnTo>
                <a:cubicBezTo>
                  <a:pt x="100013" y="79626"/>
                  <a:pt x="102394" y="80963"/>
                  <a:pt x="104776" y="80963"/>
                </a:cubicBezTo>
                <a:cubicBezTo>
                  <a:pt x="107157" y="80963"/>
                  <a:pt x="109538" y="79626"/>
                  <a:pt x="109538" y="75616"/>
                </a:cubicBezTo>
                <a:cubicBezTo>
                  <a:pt x="109538" y="75616"/>
                  <a:pt x="109538" y="75616"/>
                  <a:pt x="109538" y="10110"/>
                </a:cubicBezTo>
                <a:cubicBezTo>
                  <a:pt x="109538" y="7437"/>
                  <a:pt x="107157" y="4763"/>
                  <a:pt x="104776" y="4763"/>
                </a:cubicBezTo>
                <a:close/>
                <a:moveTo>
                  <a:pt x="142876" y="4763"/>
                </a:moveTo>
                <a:cubicBezTo>
                  <a:pt x="140494" y="4763"/>
                  <a:pt x="138113" y="7437"/>
                  <a:pt x="138113" y="10110"/>
                </a:cubicBezTo>
                <a:lnTo>
                  <a:pt x="138113" y="75616"/>
                </a:lnTo>
                <a:cubicBezTo>
                  <a:pt x="138113" y="79626"/>
                  <a:pt x="140494" y="80963"/>
                  <a:pt x="142876" y="80963"/>
                </a:cubicBezTo>
                <a:cubicBezTo>
                  <a:pt x="145257" y="80963"/>
                  <a:pt x="147638" y="79626"/>
                  <a:pt x="147638" y="75616"/>
                </a:cubicBezTo>
                <a:cubicBezTo>
                  <a:pt x="147638" y="75616"/>
                  <a:pt x="147638" y="75616"/>
                  <a:pt x="147638" y="10110"/>
                </a:cubicBezTo>
                <a:cubicBezTo>
                  <a:pt x="147638" y="7437"/>
                  <a:pt x="145257" y="4763"/>
                  <a:pt x="142876" y="4763"/>
                </a:cubicBezTo>
                <a:close/>
                <a:moveTo>
                  <a:pt x="182563" y="4763"/>
                </a:moveTo>
                <a:cubicBezTo>
                  <a:pt x="180181" y="4763"/>
                  <a:pt x="177800" y="7437"/>
                  <a:pt x="177800" y="10110"/>
                </a:cubicBezTo>
                <a:lnTo>
                  <a:pt x="177800" y="75616"/>
                </a:lnTo>
                <a:cubicBezTo>
                  <a:pt x="177800" y="79626"/>
                  <a:pt x="180181" y="80963"/>
                  <a:pt x="182563" y="80963"/>
                </a:cubicBezTo>
                <a:cubicBezTo>
                  <a:pt x="184944" y="80963"/>
                  <a:pt x="187325" y="79626"/>
                  <a:pt x="187325" y="75616"/>
                </a:cubicBezTo>
                <a:cubicBezTo>
                  <a:pt x="187325" y="75616"/>
                  <a:pt x="187325" y="75616"/>
                  <a:pt x="187325" y="10110"/>
                </a:cubicBezTo>
                <a:cubicBezTo>
                  <a:pt x="187325" y="7437"/>
                  <a:pt x="184944" y="4763"/>
                  <a:pt x="182563" y="4763"/>
                </a:cubicBezTo>
                <a:close/>
                <a:moveTo>
                  <a:pt x="220663" y="4763"/>
                </a:moveTo>
                <a:cubicBezTo>
                  <a:pt x="218281" y="4763"/>
                  <a:pt x="215900" y="7437"/>
                  <a:pt x="215900" y="10110"/>
                </a:cubicBezTo>
                <a:lnTo>
                  <a:pt x="215900" y="75616"/>
                </a:lnTo>
                <a:cubicBezTo>
                  <a:pt x="215900" y="79626"/>
                  <a:pt x="218281" y="80963"/>
                  <a:pt x="220663" y="80963"/>
                </a:cubicBezTo>
                <a:cubicBezTo>
                  <a:pt x="223044" y="80963"/>
                  <a:pt x="225425" y="79626"/>
                  <a:pt x="225425" y="75616"/>
                </a:cubicBezTo>
                <a:cubicBezTo>
                  <a:pt x="225425" y="75616"/>
                  <a:pt x="225425" y="75616"/>
                  <a:pt x="225425" y="10110"/>
                </a:cubicBezTo>
                <a:cubicBezTo>
                  <a:pt x="225425" y="7437"/>
                  <a:pt x="223044" y="4763"/>
                  <a:pt x="220663" y="4763"/>
                </a:cubicBezTo>
                <a:close/>
                <a:moveTo>
                  <a:pt x="260124" y="4763"/>
                </a:moveTo>
                <a:cubicBezTo>
                  <a:pt x="256722" y="4763"/>
                  <a:pt x="255588" y="7437"/>
                  <a:pt x="255588" y="10110"/>
                </a:cubicBezTo>
                <a:lnTo>
                  <a:pt x="255588" y="75616"/>
                </a:lnTo>
                <a:cubicBezTo>
                  <a:pt x="255588" y="79626"/>
                  <a:pt x="256722" y="80963"/>
                  <a:pt x="260124" y="80963"/>
                </a:cubicBezTo>
                <a:cubicBezTo>
                  <a:pt x="262392" y="80963"/>
                  <a:pt x="263526" y="79626"/>
                  <a:pt x="263526" y="75616"/>
                </a:cubicBezTo>
                <a:cubicBezTo>
                  <a:pt x="263526" y="75616"/>
                  <a:pt x="263526" y="75616"/>
                  <a:pt x="263526" y="10110"/>
                </a:cubicBezTo>
                <a:cubicBezTo>
                  <a:pt x="263526" y="7437"/>
                  <a:pt x="262392" y="4763"/>
                  <a:pt x="260124" y="4763"/>
                </a:cubicBezTo>
                <a:close/>
                <a:moveTo>
                  <a:pt x="64823" y="0"/>
                </a:moveTo>
                <a:cubicBezTo>
                  <a:pt x="71438" y="0"/>
                  <a:pt x="75406" y="3944"/>
                  <a:pt x="75406" y="10517"/>
                </a:cubicBezTo>
                <a:cubicBezTo>
                  <a:pt x="75406" y="10517"/>
                  <a:pt x="75406" y="10517"/>
                  <a:pt x="75406" y="14461"/>
                </a:cubicBezTo>
                <a:cubicBezTo>
                  <a:pt x="75406" y="14461"/>
                  <a:pt x="75406" y="14461"/>
                  <a:pt x="93927" y="14461"/>
                </a:cubicBezTo>
                <a:cubicBezTo>
                  <a:pt x="93927" y="14461"/>
                  <a:pt x="93927" y="14461"/>
                  <a:pt x="93927" y="10517"/>
                </a:cubicBezTo>
                <a:cubicBezTo>
                  <a:pt x="93927" y="3944"/>
                  <a:pt x="99219" y="0"/>
                  <a:pt x="104511" y="0"/>
                </a:cubicBezTo>
                <a:cubicBezTo>
                  <a:pt x="109802" y="0"/>
                  <a:pt x="115094" y="3944"/>
                  <a:pt x="115094" y="10517"/>
                </a:cubicBezTo>
                <a:cubicBezTo>
                  <a:pt x="115094" y="10517"/>
                  <a:pt x="115094" y="10517"/>
                  <a:pt x="115094" y="14461"/>
                </a:cubicBezTo>
                <a:cubicBezTo>
                  <a:pt x="115094" y="14461"/>
                  <a:pt x="115094" y="14461"/>
                  <a:pt x="133615" y="14461"/>
                </a:cubicBezTo>
                <a:cubicBezTo>
                  <a:pt x="133615" y="14461"/>
                  <a:pt x="133615" y="14461"/>
                  <a:pt x="133615" y="10517"/>
                </a:cubicBezTo>
                <a:cubicBezTo>
                  <a:pt x="133615" y="3944"/>
                  <a:pt x="137584" y="0"/>
                  <a:pt x="142875" y="0"/>
                </a:cubicBezTo>
                <a:cubicBezTo>
                  <a:pt x="149490" y="0"/>
                  <a:pt x="153459" y="3944"/>
                  <a:pt x="153459" y="10517"/>
                </a:cubicBezTo>
                <a:cubicBezTo>
                  <a:pt x="153459" y="10517"/>
                  <a:pt x="153459" y="10517"/>
                  <a:pt x="153459" y="14461"/>
                </a:cubicBezTo>
                <a:cubicBezTo>
                  <a:pt x="153459" y="14461"/>
                  <a:pt x="153459" y="14461"/>
                  <a:pt x="171980" y="14461"/>
                </a:cubicBezTo>
                <a:cubicBezTo>
                  <a:pt x="171980" y="14461"/>
                  <a:pt x="171980" y="14461"/>
                  <a:pt x="171980" y="10517"/>
                </a:cubicBezTo>
                <a:cubicBezTo>
                  <a:pt x="171980" y="3944"/>
                  <a:pt x="175948" y="0"/>
                  <a:pt x="182563" y="0"/>
                </a:cubicBezTo>
                <a:cubicBezTo>
                  <a:pt x="187855" y="0"/>
                  <a:pt x="191823" y="3944"/>
                  <a:pt x="191823" y="10517"/>
                </a:cubicBezTo>
                <a:cubicBezTo>
                  <a:pt x="191823" y="10517"/>
                  <a:pt x="191823" y="10517"/>
                  <a:pt x="191823" y="14461"/>
                </a:cubicBezTo>
                <a:cubicBezTo>
                  <a:pt x="191823" y="14461"/>
                  <a:pt x="191823" y="14461"/>
                  <a:pt x="210344" y="14461"/>
                </a:cubicBezTo>
                <a:cubicBezTo>
                  <a:pt x="210344" y="14461"/>
                  <a:pt x="210344" y="14461"/>
                  <a:pt x="210344" y="10517"/>
                </a:cubicBezTo>
                <a:cubicBezTo>
                  <a:pt x="210344" y="3944"/>
                  <a:pt x="215636" y="0"/>
                  <a:pt x="220927" y="0"/>
                </a:cubicBezTo>
                <a:cubicBezTo>
                  <a:pt x="226219" y="0"/>
                  <a:pt x="231511" y="3944"/>
                  <a:pt x="231511" y="10517"/>
                </a:cubicBezTo>
                <a:cubicBezTo>
                  <a:pt x="231511" y="10517"/>
                  <a:pt x="231511" y="10517"/>
                  <a:pt x="231511" y="14461"/>
                </a:cubicBezTo>
                <a:cubicBezTo>
                  <a:pt x="231511" y="14461"/>
                  <a:pt x="231511" y="14461"/>
                  <a:pt x="250032" y="14461"/>
                </a:cubicBezTo>
                <a:cubicBezTo>
                  <a:pt x="250032" y="14461"/>
                  <a:pt x="250032" y="14461"/>
                  <a:pt x="250032" y="10517"/>
                </a:cubicBezTo>
                <a:cubicBezTo>
                  <a:pt x="250032" y="3944"/>
                  <a:pt x="254000" y="0"/>
                  <a:pt x="260615" y="0"/>
                </a:cubicBezTo>
                <a:cubicBezTo>
                  <a:pt x="265907" y="0"/>
                  <a:pt x="269875" y="3944"/>
                  <a:pt x="269875" y="10517"/>
                </a:cubicBezTo>
                <a:cubicBezTo>
                  <a:pt x="269875" y="10517"/>
                  <a:pt x="269875" y="10517"/>
                  <a:pt x="269875" y="14461"/>
                </a:cubicBezTo>
                <a:cubicBezTo>
                  <a:pt x="269875" y="14461"/>
                  <a:pt x="269875" y="14461"/>
                  <a:pt x="276490" y="14461"/>
                </a:cubicBezTo>
                <a:cubicBezTo>
                  <a:pt x="302948" y="14461"/>
                  <a:pt x="325438" y="35496"/>
                  <a:pt x="325438" y="61789"/>
                </a:cubicBezTo>
                <a:cubicBezTo>
                  <a:pt x="325438" y="61789"/>
                  <a:pt x="325438" y="61789"/>
                  <a:pt x="325438" y="289223"/>
                </a:cubicBezTo>
                <a:cubicBezTo>
                  <a:pt x="325438" y="315516"/>
                  <a:pt x="302948" y="336550"/>
                  <a:pt x="276490" y="336550"/>
                </a:cubicBezTo>
                <a:cubicBezTo>
                  <a:pt x="276490" y="336550"/>
                  <a:pt x="276490" y="336550"/>
                  <a:pt x="48948" y="336550"/>
                </a:cubicBezTo>
                <a:cubicBezTo>
                  <a:pt x="22490" y="336550"/>
                  <a:pt x="0" y="315516"/>
                  <a:pt x="0" y="289223"/>
                </a:cubicBezTo>
                <a:cubicBezTo>
                  <a:pt x="0" y="289223"/>
                  <a:pt x="0" y="289223"/>
                  <a:pt x="0" y="61789"/>
                </a:cubicBezTo>
                <a:cubicBezTo>
                  <a:pt x="0" y="35496"/>
                  <a:pt x="22490" y="14461"/>
                  <a:pt x="48948" y="14461"/>
                </a:cubicBezTo>
                <a:cubicBezTo>
                  <a:pt x="48948" y="14461"/>
                  <a:pt x="48948" y="14461"/>
                  <a:pt x="55563" y="14461"/>
                </a:cubicBezTo>
                <a:cubicBezTo>
                  <a:pt x="55563" y="14461"/>
                  <a:pt x="55563" y="14461"/>
                  <a:pt x="55563" y="10517"/>
                </a:cubicBezTo>
                <a:cubicBezTo>
                  <a:pt x="55563" y="3944"/>
                  <a:pt x="59531" y="0"/>
                  <a:pt x="64823" y="0"/>
                </a:cubicBezTo>
                <a:close/>
              </a:path>
            </a:pathLst>
          </a:custGeom>
          <a:solidFill>
            <a:srgbClr val="4B94E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文本框 62"/>
          <p:cNvSpPr txBox="1"/>
          <p:nvPr/>
        </p:nvSpPr>
        <p:spPr>
          <a:xfrm>
            <a:off x="9326481" y="4781985"/>
            <a:ext cx="21655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53585F"/>
                </a:solidFill>
                <a:effectLst/>
                <a:uLnTx/>
                <a:uFillTx/>
                <a:latin typeface="微软雅黑"/>
                <a:ea typeface="微软雅黑"/>
                <a:cs typeface="+mn-cs"/>
              </a:rPr>
              <a:t>此处添加答辩时间</a:t>
            </a:r>
          </a:p>
        </p:txBody>
      </p:sp>
      <p:sp>
        <p:nvSpPr>
          <p:cNvPr id="64" name="椭圆 63"/>
          <p:cNvSpPr/>
          <p:nvPr/>
        </p:nvSpPr>
        <p:spPr>
          <a:xfrm>
            <a:off x="8810427" y="4674698"/>
            <a:ext cx="502299" cy="502299"/>
          </a:xfrm>
          <a:prstGeom prst="ellipse">
            <a:avLst/>
          </a:prstGeom>
          <a:noFill/>
          <a:ln w="63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Arial"/>
              <a:ea typeface="微软雅黑"/>
              <a:cs typeface="+mn-cs"/>
            </a:endParaRPr>
          </a:p>
        </p:txBody>
      </p:sp>
      <p:sp>
        <p:nvSpPr>
          <p:cNvPr id="68" name="student-graduation-cap-shape_52041"/>
          <p:cNvSpPr>
            <a:spLocks noChangeAspect="1"/>
          </p:cNvSpPr>
          <p:nvPr/>
        </p:nvSpPr>
        <p:spPr bwMode="auto">
          <a:xfrm>
            <a:off x="3103442" y="3541481"/>
            <a:ext cx="852048" cy="509598"/>
          </a:xfrm>
          <a:custGeom>
            <a:avLst/>
            <a:gdLst>
              <a:gd name="connsiteX0" fmla="*/ 82550 w 331788"/>
              <a:gd name="connsiteY0" fmla="*/ 117475 h 198438"/>
              <a:gd name="connsiteX1" fmla="*/ 165100 w 331788"/>
              <a:gd name="connsiteY1" fmla="*/ 157163 h 198438"/>
              <a:gd name="connsiteX2" fmla="*/ 247650 w 331788"/>
              <a:gd name="connsiteY2" fmla="*/ 117475 h 198438"/>
              <a:gd name="connsiteX3" fmla="*/ 247650 w 331788"/>
              <a:gd name="connsiteY3" fmla="*/ 157163 h 198438"/>
              <a:gd name="connsiteX4" fmla="*/ 165100 w 331788"/>
              <a:gd name="connsiteY4" fmla="*/ 198438 h 198438"/>
              <a:gd name="connsiteX5" fmla="*/ 82550 w 331788"/>
              <a:gd name="connsiteY5" fmla="*/ 157163 h 198438"/>
              <a:gd name="connsiteX6" fmla="*/ 20638 w 331788"/>
              <a:gd name="connsiteY6" fmla="*/ 82550 h 198438"/>
              <a:gd name="connsiteX7" fmla="*/ 24606 w 331788"/>
              <a:gd name="connsiteY7" fmla="*/ 86447 h 198438"/>
              <a:gd name="connsiteX8" fmla="*/ 24606 w 331788"/>
              <a:gd name="connsiteY8" fmla="*/ 150091 h 198438"/>
              <a:gd name="connsiteX9" fmla="*/ 28575 w 331788"/>
              <a:gd name="connsiteY9" fmla="*/ 157885 h 198438"/>
              <a:gd name="connsiteX10" fmla="*/ 24606 w 331788"/>
              <a:gd name="connsiteY10" fmla="*/ 164379 h 198438"/>
              <a:gd name="connsiteX11" fmla="*/ 24606 w 331788"/>
              <a:gd name="connsiteY11" fmla="*/ 178667 h 198438"/>
              <a:gd name="connsiteX12" fmla="*/ 20638 w 331788"/>
              <a:gd name="connsiteY12" fmla="*/ 182563 h 198438"/>
              <a:gd name="connsiteX13" fmla="*/ 16669 w 331788"/>
              <a:gd name="connsiteY13" fmla="*/ 178667 h 198438"/>
              <a:gd name="connsiteX14" fmla="*/ 16669 w 331788"/>
              <a:gd name="connsiteY14" fmla="*/ 164379 h 198438"/>
              <a:gd name="connsiteX15" fmla="*/ 12700 w 331788"/>
              <a:gd name="connsiteY15" fmla="*/ 157885 h 198438"/>
              <a:gd name="connsiteX16" fmla="*/ 16669 w 331788"/>
              <a:gd name="connsiteY16" fmla="*/ 150091 h 198438"/>
              <a:gd name="connsiteX17" fmla="*/ 16669 w 331788"/>
              <a:gd name="connsiteY17" fmla="*/ 86447 h 198438"/>
              <a:gd name="connsiteX18" fmla="*/ 20638 w 331788"/>
              <a:gd name="connsiteY18" fmla="*/ 82550 h 198438"/>
              <a:gd name="connsiteX19" fmla="*/ 165100 w 331788"/>
              <a:gd name="connsiteY19" fmla="*/ 58738 h 198438"/>
              <a:gd name="connsiteX20" fmla="*/ 152400 w 331788"/>
              <a:gd name="connsiteY20" fmla="*/ 66676 h 198438"/>
              <a:gd name="connsiteX21" fmla="*/ 165100 w 331788"/>
              <a:gd name="connsiteY21" fmla="*/ 74614 h 198438"/>
              <a:gd name="connsiteX22" fmla="*/ 177800 w 331788"/>
              <a:gd name="connsiteY22" fmla="*/ 66676 h 198438"/>
              <a:gd name="connsiteX23" fmla="*/ 165100 w 331788"/>
              <a:gd name="connsiteY23" fmla="*/ 58738 h 198438"/>
              <a:gd name="connsiteX24" fmla="*/ 165100 w 331788"/>
              <a:gd name="connsiteY24" fmla="*/ 0 h 198438"/>
              <a:gd name="connsiteX25" fmla="*/ 331788 w 331788"/>
              <a:gd name="connsiteY25" fmla="*/ 66675 h 198438"/>
              <a:gd name="connsiteX26" fmla="*/ 165100 w 331788"/>
              <a:gd name="connsiteY26" fmla="*/ 149225 h 198438"/>
              <a:gd name="connsiteX27" fmla="*/ 0 w 331788"/>
              <a:gd name="connsiteY27" fmla="*/ 66675 h 19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788" h="198438">
                <a:moveTo>
                  <a:pt x="82550" y="117475"/>
                </a:moveTo>
                <a:lnTo>
                  <a:pt x="165100" y="157163"/>
                </a:lnTo>
                <a:lnTo>
                  <a:pt x="247650" y="117475"/>
                </a:lnTo>
                <a:lnTo>
                  <a:pt x="247650" y="157163"/>
                </a:lnTo>
                <a:lnTo>
                  <a:pt x="165100" y="198438"/>
                </a:lnTo>
                <a:lnTo>
                  <a:pt x="82550" y="157163"/>
                </a:lnTo>
                <a:close/>
                <a:moveTo>
                  <a:pt x="20638" y="82550"/>
                </a:moveTo>
                <a:cubicBezTo>
                  <a:pt x="23283" y="82550"/>
                  <a:pt x="24606" y="85148"/>
                  <a:pt x="24606" y="86447"/>
                </a:cubicBezTo>
                <a:cubicBezTo>
                  <a:pt x="24606" y="86447"/>
                  <a:pt x="24606" y="86447"/>
                  <a:pt x="24606" y="150091"/>
                </a:cubicBezTo>
                <a:cubicBezTo>
                  <a:pt x="27252" y="151390"/>
                  <a:pt x="28575" y="153988"/>
                  <a:pt x="28575" y="157885"/>
                </a:cubicBezTo>
                <a:cubicBezTo>
                  <a:pt x="28575" y="160482"/>
                  <a:pt x="27252" y="163080"/>
                  <a:pt x="24606" y="164379"/>
                </a:cubicBezTo>
                <a:cubicBezTo>
                  <a:pt x="24606" y="164379"/>
                  <a:pt x="24606" y="164379"/>
                  <a:pt x="24606" y="178667"/>
                </a:cubicBezTo>
                <a:cubicBezTo>
                  <a:pt x="24606" y="181264"/>
                  <a:pt x="23283" y="182563"/>
                  <a:pt x="20638" y="182563"/>
                </a:cubicBezTo>
                <a:cubicBezTo>
                  <a:pt x="17992" y="182563"/>
                  <a:pt x="16669" y="181264"/>
                  <a:pt x="16669" y="178667"/>
                </a:cubicBezTo>
                <a:cubicBezTo>
                  <a:pt x="16669" y="178667"/>
                  <a:pt x="16669" y="178667"/>
                  <a:pt x="16669" y="164379"/>
                </a:cubicBezTo>
                <a:cubicBezTo>
                  <a:pt x="14023" y="163080"/>
                  <a:pt x="12700" y="160482"/>
                  <a:pt x="12700" y="157885"/>
                </a:cubicBezTo>
                <a:cubicBezTo>
                  <a:pt x="12700" y="153988"/>
                  <a:pt x="14023" y="151390"/>
                  <a:pt x="16669" y="150091"/>
                </a:cubicBezTo>
                <a:cubicBezTo>
                  <a:pt x="16669" y="150091"/>
                  <a:pt x="16669" y="150091"/>
                  <a:pt x="16669" y="86447"/>
                </a:cubicBezTo>
                <a:cubicBezTo>
                  <a:pt x="16669" y="85148"/>
                  <a:pt x="17992" y="82550"/>
                  <a:pt x="20638" y="82550"/>
                </a:cubicBezTo>
                <a:close/>
                <a:moveTo>
                  <a:pt x="165100" y="58738"/>
                </a:moveTo>
                <a:cubicBezTo>
                  <a:pt x="158086" y="58738"/>
                  <a:pt x="152400" y="62292"/>
                  <a:pt x="152400" y="66676"/>
                </a:cubicBezTo>
                <a:cubicBezTo>
                  <a:pt x="152400" y="71060"/>
                  <a:pt x="158086" y="74614"/>
                  <a:pt x="165100" y="74614"/>
                </a:cubicBezTo>
                <a:cubicBezTo>
                  <a:pt x="172114" y="74614"/>
                  <a:pt x="177800" y="71060"/>
                  <a:pt x="177800" y="66676"/>
                </a:cubicBezTo>
                <a:cubicBezTo>
                  <a:pt x="177800" y="62292"/>
                  <a:pt x="172114" y="58738"/>
                  <a:pt x="165100" y="58738"/>
                </a:cubicBezTo>
                <a:close/>
                <a:moveTo>
                  <a:pt x="165100" y="0"/>
                </a:moveTo>
                <a:lnTo>
                  <a:pt x="331788" y="66675"/>
                </a:lnTo>
                <a:lnTo>
                  <a:pt x="165100" y="149225"/>
                </a:lnTo>
                <a:lnTo>
                  <a:pt x="0" y="6667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000000"/>
              </a:solidFill>
              <a:effectLst/>
              <a:uLnTx/>
              <a:uFillTx/>
              <a:latin typeface="Arial"/>
              <a:ea typeface="微软雅黑"/>
              <a:cs typeface="+mn-cs"/>
            </a:endParaRPr>
          </a:p>
        </p:txBody>
      </p:sp>
    </p:spTree>
    <p:extLst>
      <p:ext uri="{BB962C8B-B14F-4D97-AF65-F5344CB8AC3E}">
        <p14:creationId xmlns:p14="http://schemas.microsoft.com/office/powerpoint/2010/main" val="1339995893"/>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组合 43"/>
          <p:cNvGrpSpPr/>
          <p:nvPr/>
        </p:nvGrpSpPr>
        <p:grpSpPr>
          <a:xfrm>
            <a:off x="1633076" y="1981200"/>
            <a:ext cx="3014173" cy="24511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 name="文本框 3"/>
          <p:cNvSpPr txBox="1"/>
          <p:nvPr/>
        </p:nvSpPr>
        <p:spPr>
          <a:xfrm>
            <a:off x="2570010" y="2840522"/>
            <a:ext cx="954108" cy="923330"/>
          </a:xfrm>
          <a:prstGeom prst="rect">
            <a:avLst/>
          </a:prstGeom>
          <a:noFill/>
        </p:spPr>
        <p:txBody>
          <a:bodyPr wrap="none" rtlCol="0">
            <a:spAutoFit/>
          </a:bodyPr>
          <a:lstStyle/>
          <a:p>
            <a:pPr algn="ctr"/>
            <a:r>
              <a:rPr lang="en-US" altLang="zh-CN" sz="5400" b="1" dirty="0">
                <a:solidFill>
                  <a:schemeClr val="bg1"/>
                </a:solidFill>
              </a:rPr>
              <a:t>01</a:t>
            </a:r>
            <a:endParaRPr lang="zh-CN" altLang="en-US" sz="5400" b="1" dirty="0">
              <a:solidFill>
                <a:schemeClr val="bg1"/>
              </a:solidFill>
            </a:endParaRPr>
          </a:p>
        </p:txBody>
      </p:sp>
      <p:sp>
        <p:nvSpPr>
          <p:cNvPr id="8" name="文本框 7"/>
          <p:cNvSpPr txBox="1"/>
          <p:nvPr/>
        </p:nvSpPr>
        <p:spPr>
          <a:xfrm>
            <a:off x="5196139" y="2211215"/>
            <a:ext cx="4608261" cy="646331"/>
          </a:xfrm>
          <a:prstGeom prst="rect">
            <a:avLst/>
          </a:prstGeom>
          <a:noFill/>
        </p:spPr>
        <p:txBody>
          <a:bodyPr wrap="square" rtlCol="0">
            <a:spAutoFit/>
          </a:bodyPr>
          <a:lstStyle/>
          <a:p>
            <a:r>
              <a:rPr lang="zh-CN" altLang="en-US" sz="3600" b="1" dirty="0">
                <a:solidFill>
                  <a:srgbClr val="53585F"/>
                </a:solidFill>
              </a:rPr>
              <a:t>标题文字添加此处</a:t>
            </a:r>
          </a:p>
        </p:txBody>
      </p:sp>
      <p:sp>
        <p:nvSpPr>
          <p:cNvPr id="38" name="矩形 37"/>
          <p:cNvSpPr/>
          <p:nvPr/>
        </p:nvSpPr>
        <p:spPr>
          <a:xfrm>
            <a:off x="5196138" y="2861121"/>
            <a:ext cx="5941761" cy="338554"/>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6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rPr>
              <a:t>ADD YOUR TEXT HERE ADD YOUR TEXT</a:t>
            </a:r>
            <a:endParaRPr kumimoji="0" lang="zh-CN" altLang="en-US" sz="1600" u="none" strike="noStrike" kern="1200" cap="none" spc="0" normalizeH="0" baseline="0" noProof="0" dirty="0">
              <a:ln>
                <a:noFill/>
              </a:ln>
              <a:solidFill>
                <a:schemeClr val="tx1">
                  <a:lumMod val="50000"/>
                  <a:lumOff val="50000"/>
                </a:schemeClr>
              </a:solidFill>
              <a:effectLst/>
              <a:uLnTx/>
              <a:uFillTx/>
              <a:ea typeface="等线" panose="02010600030101010101" pitchFamily="2" charset="-122"/>
              <a:cs typeface="+mn-cs"/>
            </a:endParaRPr>
          </a:p>
        </p:txBody>
      </p:sp>
      <p:sp>
        <p:nvSpPr>
          <p:cNvPr id="55" name="文本框 54"/>
          <p:cNvSpPr txBox="1"/>
          <p:nvPr/>
        </p:nvSpPr>
        <p:spPr>
          <a:xfrm>
            <a:off x="5297739" y="3331025"/>
            <a:ext cx="2677861" cy="369332"/>
          </a:xfrm>
          <a:prstGeom prst="rect">
            <a:avLst/>
          </a:prstGeom>
          <a:noFill/>
        </p:spPr>
        <p:txBody>
          <a:bodyPr wrap="square" rtlCol="0">
            <a:spAutoFit/>
          </a:bodyPr>
          <a:lstStyle/>
          <a:p>
            <a:pPr marL="285750" indent="-285750">
              <a:buFont typeface="Wingdings" panose="05000000000000000000" pitchFamily="2" charset="2"/>
              <a:buChar char="l"/>
            </a:pPr>
            <a:r>
              <a:rPr lang="zh-CN" altLang="en-US" dirty="0">
                <a:solidFill>
                  <a:srgbClr val="4B94EF"/>
                </a:solidFill>
              </a:rPr>
              <a:t>标题文字添加此处</a:t>
            </a:r>
          </a:p>
        </p:txBody>
      </p:sp>
      <p:sp>
        <p:nvSpPr>
          <p:cNvPr id="56" name="文本框 55"/>
          <p:cNvSpPr txBox="1"/>
          <p:nvPr/>
        </p:nvSpPr>
        <p:spPr>
          <a:xfrm>
            <a:off x="5297739" y="3794782"/>
            <a:ext cx="2677861" cy="369332"/>
          </a:xfrm>
          <a:prstGeom prst="rect">
            <a:avLst/>
          </a:prstGeom>
          <a:noFill/>
        </p:spPr>
        <p:txBody>
          <a:bodyPr wrap="square" rtlCol="0">
            <a:spAutoFit/>
          </a:bodyPr>
          <a:lstStyle/>
          <a:p>
            <a:pPr marL="285750" indent="-285750">
              <a:buFont typeface="Wingdings" panose="05000000000000000000" pitchFamily="2" charset="2"/>
              <a:buChar char="l"/>
            </a:pPr>
            <a:r>
              <a:rPr lang="zh-CN" altLang="en-US" dirty="0">
                <a:solidFill>
                  <a:srgbClr val="4B94EF"/>
                </a:solidFill>
              </a:rPr>
              <a:t>标题文字添加此处</a:t>
            </a:r>
          </a:p>
        </p:txBody>
      </p:sp>
      <p:sp>
        <p:nvSpPr>
          <p:cNvPr id="57" name="文本框 56"/>
          <p:cNvSpPr txBox="1"/>
          <p:nvPr/>
        </p:nvSpPr>
        <p:spPr>
          <a:xfrm>
            <a:off x="7786939" y="3331025"/>
            <a:ext cx="2677861" cy="369332"/>
          </a:xfrm>
          <a:prstGeom prst="rect">
            <a:avLst/>
          </a:prstGeom>
          <a:noFill/>
        </p:spPr>
        <p:txBody>
          <a:bodyPr wrap="square" rtlCol="0">
            <a:spAutoFit/>
          </a:bodyPr>
          <a:lstStyle/>
          <a:p>
            <a:pPr marL="285750" indent="-285750">
              <a:buFont typeface="Wingdings" panose="05000000000000000000" pitchFamily="2" charset="2"/>
              <a:buChar char="l"/>
            </a:pPr>
            <a:r>
              <a:rPr lang="zh-CN" altLang="en-US" dirty="0">
                <a:solidFill>
                  <a:srgbClr val="4B94EF"/>
                </a:solidFill>
              </a:rPr>
              <a:t>标题文字添加此处</a:t>
            </a:r>
          </a:p>
        </p:txBody>
      </p:sp>
      <p:sp>
        <p:nvSpPr>
          <p:cNvPr id="60" name="文本框 59"/>
          <p:cNvSpPr txBox="1"/>
          <p:nvPr/>
        </p:nvSpPr>
        <p:spPr>
          <a:xfrm>
            <a:off x="7786939" y="3794782"/>
            <a:ext cx="2677861" cy="369332"/>
          </a:xfrm>
          <a:prstGeom prst="rect">
            <a:avLst/>
          </a:prstGeom>
          <a:noFill/>
        </p:spPr>
        <p:txBody>
          <a:bodyPr wrap="square" rtlCol="0">
            <a:spAutoFit/>
          </a:bodyPr>
          <a:lstStyle/>
          <a:p>
            <a:pPr marL="285750" indent="-285750">
              <a:buFont typeface="Wingdings" panose="05000000000000000000" pitchFamily="2" charset="2"/>
              <a:buChar char="l"/>
            </a:pPr>
            <a:r>
              <a:rPr lang="zh-CN" altLang="en-US" dirty="0">
                <a:solidFill>
                  <a:srgbClr val="4B94EF"/>
                </a:solidFill>
              </a:rPr>
              <a:t>标题文字添加此处</a:t>
            </a:r>
          </a:p>
        </p:txBody>
      </p:sp>
    </p:spTree>
    <p:extLst>
      <p:ext uri="{BB962C8B-B14F-4D97-AF65-F5344CB8AC3E}">
        <p14:creationId xmlns:p14="http://schemas.microsoft.com/office/powerpoint/2010/main" val="124435892"/>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 name="组合 14"/>
          <p:cNvGrpSpPr/>
          <p:nvPr/>
        </p:nvGrpSpPr>
        <p:grpSpPr>
          <a:xfrm>
            <a:off x="747710" y="2914603"/>
            <a:ext cx="2545263" cy="2863897"/>
            <a:chOff x="747710" y="2914603"/>
            <a:chExt cx="2545263" cy="2863897"/>
          </a:xfrm>
        </p:grpSpPr>
        <p:sp>
          <p:nvSpPr>
            <p:cNvPr id="3" name="矩形: 圆角 2"/>
            <p:cNvSpPr/>
            <p:nvPr/>
          </p:nvSpPr>
          <p:spPr>
            <a:xfrm>
              <a:off x="747710" y="2914603"/>
              <a:ext cx="2545263" cy="2863897"/>
            </a:xfrm>
            <a:prstGeom prst="roundRect">
              <a:avLst>
                <a:gd name="adj" fmla="val 7295"/>
              </a:avLst>
            </a:pr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1019496" y="4135182"/>
              <a:ext cx="2001690" cy="1126462"/>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grpSp>
      <p:grpSp>
        <p:nvGrpSpPr>
          <p:cNvPr id="28" name="组合 27"/>
          <p:cNvGrpSpPr/>
          <p:nvPr/>
        </p:nvGrpSpPr>
        <p:grpSpPr>
          <a:xfrm>
            <a:off x="3464815" y="2914603"/>
            <a:ext cx="2545263" cy="2863897"/>
            <a:chOff x="3464815" y="2914603"/>
            <a:chExt cx="2545263" cy="2863897"/>
          </a:xfrm>
        </p:grpSpPr>
        <p:sp>
          <p:nvSpPr>
            <p:cNvPr id="17" name="矩形: 圆角 16"/>
            <p:cNvSpPr/>
            <p:nvPr/>
          </p:nvSpPr>
          <p:spPr>
            <a:xfrm>
              <a:off x="3464815" y="2914603"/>
              <a:ext cx="2545263" cy="2863897"/>
            </a:xfrm>
            <a:prstGeom prst="roundRect">
              <a:avLst>
                <a:gd name="adj" fmla="val 7295"/>
              </a:avLst>
            </a:pr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3736600" y="4135182"/>
              <a:ext cx="2001690" cy="1126462"/>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grpSp>
      <p:grpSp>
        <p:nvGrpSpPr>
          <p:cNvPr id="44" name="组合 43"/>
          <p:cNvGrpSpPr/>
          <p:nvPr/>
        </p:nvGrpSpPr>
        <p:grpSpPr>
          <a:xfrm>
            <a:off x="6181920" y="2914603"/>
            <a:ext cx="2545263" cy="2863897"/>
            <a:chOff x="6181920" y="2914603"/>
            <a:chExt cx="2545263" cy="2863897"/>
          </a:xfrm>
        </p:grpSpPr>
        <p:sp>
          <p:nvSpPr>
            <p:cNvPr id="21" name="矩形: 圆角 20"/>
            <p:cNvSpPr/>
            <p:nvPr/>
          </p:nvSpPr>
          <p:spPr>
            <a:xfrm>
              <a:off x="6181920" y="2914603"/>
              <a:ext cx="2545263" cy="2863897"/>
            </a:xfrm>
            <a:prstGeom prst="roundRect">
              <a:avLst>
                <a:gd name="adj" fmla="val 7295"/>
              </a:avLst>
            </a:pr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6453704" y="4135182"/>
              <a:ext cx="2001690" cy="1126462"/>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grpSp>
      <p:grpSp>
        <p:nvGrpSpPr>
          <p:cNvPr id="51" name="组合 50"/>
          <p:cNvGrpSpPr/>
          <p:nvPr/>
        </p:nvGrpSpPr>
        <p:grpSpPr>
          <a:xfrm>
            <a:off x="8899026" y="2914603"/>
            <a:ext cx="2545263" cy="2863897"/>
            <a:chOff x="8899026" y="2914603"/>
            <a:chExt cx="2545263" cy="2863897"/>
          </a:xfrm>
        </p:grpSpPr>
        <p:sp>
          <p:nvSpPr>
            <p:cNvPr id="25" name="矩形: 圆角 24"/>
            <p:cNvSpPr/>
            <p:nvPr/>
          </p:nvSpPr>
          <p:spPr>
            <a:xfrm>
              <a:off x="8899026" y="2914603"/>
              <a:ext cx="2545263" cy="2863897"/>
            </a:xfrm>
            <a:prstGeom prst="roundRect">
              <a:avLst>
                <a:gd name="adj" fmla="val 7295"/>
              </a:avLst>
            </a:pr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9170808" y="4135182"/>
              <a:ext cx="2001690" cy="1126462"/>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grpSp>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6" name="组合 5"/>
          <p:cNvGrpSpPr/>
          <p:nvPr/>
        </p:nvGrpSpPr>
        <p:grpSpPr>
          <a:xfrm>
            <a:off x="1085747" y="2061030"/>
            <a:ext cx="1869190" cy="1869190"/>
            <a:chOff x="1085747" y="2061030"/>
            <a:chExt cx="1869190" cy="1869190"/>
          </a:xfrm>
        </p:grpSpPr>
        <p:sp>
          <p:nvSpPr>
            <p:cNvPr id="8" name="椭圆 7"/>
            <p:cNvSpPr/>
            <p:nvPr/>
          </p:nvSpPr>
          <p:spPr>
            <a:xfrm>
              <a:off x="1085747" y="2061030"/>
              <a:ext cx="1869190" cy="1869190"/>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1085747" y="2163209"/>
              <a:ext cx="492564" cy="492564"/>
            </a:xfrm>
            <a:prstGeom prst="ellipse">
              <a:avLst/>
            </a:prstGeom>
            <a:solidFill>
              <a:srgbClr val="FA66AC"/>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cup_159538"/>
            <p:cNvSpPr>
              <a:spLocks noChangeAspect="1"/>
            </p:cNvSpPr>
            <p:nvPr/>
          </p:nvSpPr>
          <p:spPr bwMode="auto">
            <a:xfrm>
              <a:off x="1236160" y="2304718"/>
              <a:ext cx="182860" cy="209546"/>
            </a:xfrm>
            <a:custGeom>
              <a:avLst/>
              <a:gdLst>
                <a:gd name="connsiteX0" fmla="*/ 123825 w 293688"/>
                <a:gd name="connsiteY0" fmla="*/ 284163 h 336550"/>
                <a:gd name="connsiteX1" fmla="*/ 123825 w 293688"/>
                <a:gd name="connsiteY1" fmla="*/ 312738 h 336550"/>
                <a:gd name="connsiteX2" fmla="*/ 169863 w 293688"/>
                <a:gd name="connsiteY2" fmla="*/ 312738 h 336550"/>
                <a:gd name="connsiteX3" fmla="*/ 169863 w 293688"/>
                <a:gd name="connsiteY3" fmla="*/ 284163 h 336550"/>
                <a:gd name="connsiteX4" fmla="*/ 233363 w 293688"/>
                <a:gd name="connsiteY4" fmla="*/ 58738 h 336550"/>
                <a:gd name="connsiteX5" fmla="*/ 233363 w 293688"/>
                <a:gd name="connsiteY5" fmla="*/ 97959 h 336550"/>
                <a:gd name="connsiteX6" fmla="*/ 233363 w 293688"/>
                <a:gd name="connsiteY6" fmla="*/ 103188 h 336550"/>
                <a:gd name="connsiteX7" fmla="*/ 263526 w 293688"/>
                <a:gd name="connsiteY7" fmla="*/ 74426 h 336550"/>
                <a:gd name="connsiteX8" fmla="*/ 263526 w 293688"/>
                <a:gd name="connsiteY8" fmla="*/ 58738 h 336550"/>
                <a:gd name="connsiteX9" fmla="*/ 30163 w 293688"/>
                <a:gd name="connsiteY9" fmla="*/ 58738 h 336550"/>
                <a:gd name="connsiteX10" fmla="*/ 30163 w 293688"/>
                <a:gd name="connsiteY10" fmla="*/ 74426 h 336550"/>
                <a:gd name="connsiteX11" fmla="*/ 60326 w 293688"/>
                <a:gd name="connsiteY11" fmla="*/ 103188 h 336550"/>
                <a:gd name="connsiteX12" fmla="*/ 60326 w 293688"/>
                <a:gd name="connsiteY12" fmla="*/ 97959 h 336550"/>
                <a:gd name="connsiteX13" fmla="*/ 60326 w 293688"/>
                <a:gd name="connsiteY13" fmla="*/ 58738 h 336550"/>
                <a:gd name="connsiteX14" fmla="*/ 30163 w 293688"/>
                <a:gd name="connsiteY14" fmla="*/ 58738 h 336550"/>
                <a:gd name="connsiteX15" fmla="*/ 142753 w 293688"/>
                <a:gd name="connsiteY15" fmla="*/ 46781 h 336550"/>
                <a:gd name="connsiteX16" fmla="*/ 133521 w 293688"/>
                <a:gd name="connsiteY16" fmla="*/ 67674 h 336550"/>
                <a:gd name="connsiteX17" fmla="*/ 109782 w 293688"/>
                <a:gd name="connsiteY17" fmla="*/ 70286 h 336550"/>
                <a:gd name="connsiteX18" fmla="*/ 107144 w 293688"/>
                <a:gd name="connsiteY18" fmla="*/ 78121 h 336550"/>
                <a:gd name="connsiteX19" fmla="*/ 125608 w 293688"/>
                <a:gd name="connsiteY19" fmla="*/ 93791 h 336550"/>
                <a:gd name="connsiteX20" fmla="*/ 119014 w 293688"/>
                <a:gd name="connsiteY20" fmla="*/ 115991 h 336550"/>
                <a:gd name="connsiteX21" fmla="*/ 126927 w 293688"/>
                <a:gd name="connsiteY21" fmla="*/ 121214 h 336550"/>
                <a:gd name="connsiteX22" fmla="*/ 146710 w 293688"/>
                <a:gd name="connsiteY22" fmla="*/ 109462 h 336550"/>
                <a:gd name="connsiteX23" fmla="*/ 166493 w 293688"/>
                <a:gd name="connsiteY23" fmla="*/ 121214 h 336550"/>
                <a:gd name="connsiteX24" fmla="*/ 174406 w 293688"/>
                <a:gd name="connsiteY24" fmla="*/ 115991 h 336550"/>
                <a:gd name="connsiteX25" fmla="*/ 167811 w 293688"/>
                <a:gd name="connsiteY25" fmla="*/ 93791 h 336550"/>
                <a:gd name="connsiteX26" fmla="*/ 186275 w 293688"/>
                <a:gd name="connsiteY26" fmla="*/ 78121 h 336550"/>
                <a:gd name="connsiteX27" fmla="*/ 183638 w 293688"/>
                <a:gd name="connsiteY27" fmla="*/ 70286 h 336550"/>
                <a:gd name="connsiteX28" fmla="*/ 159898 w 293688"/>
                <a:gd name="connsiteY28" fmla="*/ 67674 h 336550"/>
                <a:gd name="connsiteX29" fmla="*/ 150666 w 293688"/>
                <a:gd name="connsiteY29" fmla="*/ 46781 h 336550"/>
                <a:gd name="connsiteX30" fmla="*/ 142753 w 293688"/>
                <a:gd name="connsiteY30" fmla="*/ 46781 h 336550"/>
                <a:gd name="connsiteX31" fmla="*/ 59531 w 293688"/>
                <a:gd name="connsiteY31" fmla="*/ 0 h 336550"/>
                <a:gd name="connsiteX32" fmla="*/ 234157 w 293688"/>
                <a:gd name="connsiteY32" fmla="*/ 0 h 336550"/>
                <a:gd name="connsiteX33" fmla="*/ 234157 w 293688"/>
                <a:gd name="connsiteY33" fmla="*/ 27608 h 336550"/>
                <a:gd name="connsiteX34" fmla="*/ 293688 w 293688"/>
                <a:gd name="connsiteY34" fmla="*/ 27608 h 336550"/>
                <a:gd name="connsiteX35" fmla="*/ 293688 w 293688"/>
                <a:gd name="connsiteY35" fmla="*/ 73620 h 336550"/>
                <a:gd name="connsiteX36" fmla="*/ 234157 w 293688"/>
                <a:gd name="connsiteY36" fmla="*/ 132780 h 336550"/>
                <a:gd name="connsiteX37" fmla="*/ 226219 w 293688"/>
                <a:gd name="connsiteY37" fmla="*/ 132780 h 336550"/>
                <a:gd name="connsiteX38" fmla="*/ 190500 w 293688"/>
                <a:gd name="connsiteY38" fmla="*/ 170904 h 336550"/>
                <a:gd name="connsiteX39" fmla="*/ 165365 w 293688"/>
                <a:gd name="connsiteY39" fmla="*/ 216917 h 336550"/>
                <a:gd name="connsiteX40" fmla="*/ 165365 w 293688"/>
                <a:gd name="connsiteY40" fmla="*/ 253727 h 336550"/>
                <a:gd name="connsiteX41" fmla="*/ 186531 w 293688"/>
                <a:gd name="connsiteY41" fmla="*/ 253727 h 336550"/>
                <a:gd name="connsiteX42" fmla="*/ 198438 w 293688"/>
                <a:gd name="connsiteY42" fmla="*/ 265559 h 336550"/>
                <a:gd name="connsiteX43" fmla="*/ 198438 w 293688"/>
                <a:gd name="connsiteY43" fmla="*/ 281335 h 336550"/>
                <a:gd name="connsiteX44" fmla="*/ 216959 w 293688"/>
                <a:gd name="connsiteY44" fmla="*/ 281335 h 336550"/>
                <a:gd name="connsiteX45" fmla="*/ 216959 w 293688"/>
                <a:gd name="connsiteY45" fmla="*/ 336550 h 336550"/>
                <a:gd name="connsiteX46" fmla="*/ 76729 w 293688"/>
                <a:gd name="connsiteY46" fmla="*/ 336550 h 336550"/>
                <a:gd name="connsiteX47" fmla="*/ 76729 w 293688"/>
                <a:gd name="connsiteY47" fmla="*/ 281335 h 336550"/>
                <a:gd name="connsiteX48" fmla="*/ 95250 w 293688"/>
                <a:gd name="connsiteY48" fmla="*/ 281335 h 336550"/>
                <a:gd name="connsiteX49" fmla="*/ 95250 w 293688"/>
                <a:gd name="connsiteY49" fmla="*/ 265559 h 336550"/>
                <a:gd name="connsiteX50" fmla="*/ 107156 w 293688"/>
                <a:gd name="connsiteY50" fmla="*/ 253727 h 336550"/>
                <a:gd name="connsiteX51" fmla="*/ 128323 w 293688"/>
                <a:gd name="connsiteY51" fmla="*/ 253727 h 336550"/>
                <a:gd name="connsiteX52" fmla="*/ 128323 w 293688"/>
                <a:gd name="connsiteY52" fmla="*/ 216917 h 336550"/>
                <a:gd name="connsiteX53" fmla="*/ 103188 w 293688"/>
                <a:gd name="connsiteY53" fmla="*/ 170904 h 336550"/>
                <a:gd name="connsiteX54" fmla="*/ 67469 w 293688"/>
                <a:gd name="connsiteY54" fmla="*/ 132780 h 336550"/>
                <a:gd name="connsiteX55" fmla="*/ 59531 w 293688"/>
                <a:gd name="connsiteY55" fmla="*/ 132780 h 336550"/>
                <a:gd name="connsiteX56" fmla="*/ 0 w 293688"/>
                <a:gd name="connsiteY56" fmla="*/ 73620 h 336550"/>
                <a:gd name="connsiteX57" fmla="*/ 0 w 293688"/>
                <a:gd name="connsiteY57" fmla="*/ 27608 h 336550"/>
                <a:gd name="connsiteX58" fmla="*/ 59531 w 293688"/>
                <a:gd name="connsiteY58" fmla="*/ 27608 h 336550"/>
                <a:gd name="connsiteX59" fmla="*/ 59531 w 293688"/>
                <a:gd name="connsiteY5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3688" h="336550">
                  <a:moveTo>
                    <a:pt x="123825" y="284163"/>
                  </a:moveTo>
                  <a:lnTo>
                    <a:pt x="123825" y="312738"/>
                  </a:lnTo>
                  <a:lnTo>
                    <a:pt x="169863" y="312738"/>
                  </a:lnTo>
                  <a:lnTo>
                    <a:pt x="169863" y="284163"/>
                  </a:lnTo>
                  <a:close/>
                  <a:moveTo>
                    <a:pt x="233363" y="58738"/>
                  </a:moveTo>
                  <a:cubicBezTo>
                    <a:pt x="233363" y="58738"/>
                    <a:pt x="233363" y="58738"/>
                    <a:pt x="233363" y="97959"/>
                  </a:cubicBezTo>
                  <a:cubicBezTo>
                    <a:pt x="233363" y="99266"/>
                    <a:pt x="233363" y="101881"/>
                    <a:pt x="233363" y="103188"/>
                  </a:cubicBezTo>
                  <a:cubicBezTo>
                    <a:pt x="249816" y="103188"/>
                    <a:pt x="263526" y="90114"/>
                    <a:pt x="263526" y="74426"/>
                  </a:cubicBezTo>
                  <a:cubicBezTo>
                    <a:pt x="263526" y="74426"/>
                    <a:pt x="263526" y="74426"/>
                    <a:pt x="263526" y="58738"/>
                  </a:cubicBezTo>
                  <a:close/>
                  <a:moveTo>
                    <a:pt x="30163" y="58738"/>
                  </a:moveTo>
                  <a:cubicBezTo>
                    <a:pt x="30163" y="58738"/>
                    <a:pt x="30163" y="58738"/>
                    <a:pt x="30163" y="74426"/>
                  </a:cubicBezTo>
                  <a:cubicBezTo>
                    <a:pt x="30163" y="90114"/>
                    <a:pt x="43873" y="103188"/>
                    <a:pt x="60326" y="103188"/>
                  </a:cubicBezTo>
                  <a:cubicBezTo>
                    <a:pt x="60326" y="101881"/>
                    <a:pt x="60326" y="99266"/>
                    <a:pt x="60326" y="97959"/>
                  </a:cubicBezTo>
                  <a:cubicBezTo>
                    <a:pt x="60326" y="97959"/>
                    <a:pt x="60326" y="97959"/>
                    <a:pt x="60326" y="58738"/>
                  </a:cubicBezTo>
                  <a:cubicBezTo>
                    <a:pt x="60326" y="58738"/>
                    <a:pt x="60326" y="58738"/>
                    <a:pt x="30163" y="58738"/>
                  </a:cubicBezTo>
                  <a:close/>
                  <a:moveTo>
                    <a:pt x="142753" y="46781"/>
                  </a:moveTo>
                  <a:cubicBezTo>
                    <a:pt x="142753" y="46781"/>
                    <a:pt x="142753" y="46781"/>
                    <a:pt x="133521" y="67674"/>
                  </a:cubicBezTo>
                  <a:cubicBezTo>
                    <a:pt x="133521" y="67674"/>
                    <a:pt x="133521" y="67674"/>
                    <a:pt x="109782" y="70286"/>
                  </a:cubicBezTo>
                  <a:cubicBezTo>
                    <a:pt x="105826" y="70286"/>
                    <a:pt x="103188" y="75509"/>
                    <a:pt x="107144" y="78121"/>
                  </a:cubicBezTo>
                  <a:cubicBezTo>
                    <a:pt x="107144" y="78121"/>
                    <a:pt x="107144" y="78121"/>
                    <a:pt x="125608" y="93791"/>
                  </a:cubicBezTo>
                  <a:cubicBezTo>
                    <a:pt x="125608" y="93791"/>
                    <a:pt x="125608" y="93791"/>
                    <a:pt x="119014" y="115991"/>
                  </a:cubicBezTo>
                  <a:cubicBezTo>
                    <a:pt x="119014" y="119908"/>
                    <a:pt x="122971" y="123826"/>
                    <a:pt x="126927" y="121214"/>
                  </a:cubicBezTo>
                  <a:cubicBezTo>
                    <a:pt x="126927" y="121214"/>
                    <a:pt x="126927" y="121214"/>
                    <a:pt x="146710" y="109462"/>
                  </a:cubicBezTo>
                  <a:cubicBezTo>
                    <a:pt x="146710" y="109462"/>
                    <a:pt x="146710" y="109462"/>
                    <a:pt x="166493" y="121214"/>
                  </a:cubicBezTo>
                  <a:cubicBezTo>
                    <a:pt x="170449" y="123826"/>
                    <a:pt x="174406" y="119908"/>
                    <a:pt x="174406" y="115991"/>
                  </a:cubicBezTo>
                  <a:cubicBezTo>
                    <a:pt x="174406" y="115991"/>
                    <a:pt x="174406" y="115991"/>
                    <a:pt x="167811" y="93791"/>
                  </a:cubicBezTo>
                  <a:cubicBezTo>
                    <a:pt x="167811" y="93791"/>
                    <a:pt x="167811" y="93791"/>
                    <a:pt x="186275" y="78121"/>
                  </a:cubicBezTo>
                  <a:cubicBezTo>
                    <a:pt x="188913" y="75509"/>
                    <a:pt x="187594" y="70286"/>
                    <a:pt x="183638" y="70286"/>
                  </a:cubicBezTo>
                  <a:cubicBezTo>
                    <a:pt x="183638" y="70286"/>
                    <a:pt x="183638" y="70286"/>
                    <a:pt x="159898" y="67674"/>
                  </a:cubicBezTo>
                  <a:cubicBezTo>
                    <a:pt x="159898" y="67674"/>
                    <a:pt x="159898" y="67674"/>
                    <a:pt x="150666" y="46781"/>
                  </a:cubicBezTo>
                  <a:cubicBezTo>
                    <a:pt x="149348" y="42863"/>
                    <a:pt x="144072" y="42863"/>
                    <a:pt x="142753" y="46781"/>
                  </a:cubicBezTo>
                  <a:close/>
                  <a:moveTo>
                    <a:pt x="59531" y="0"/>
                  </a:moveTo>
                  <a:cubicBezTo>
                    <a:pt x="59531" y="0"/>
                    <a:pt x="59531" y="0"/>
                    <a:pt x="234157" y="0"/>
                  </a:cubicBezTo>
                  <a:lnTo>
                    <a:pt x="234157" y="27608"/>
                  </a:lnTo>
                  <a:cubicBezTo>
                    <a:pt x="234157" y="27608"/>
                    <a:pt x="234157" y="27608"/>
                    <a:pt x="293688" y="27608"/>
                  </a:cubicBezTo>
                  <a:cubicBezTo>
                    <a:pt x="293688" y="27608"/>
                    <a:pt x="293688" y="27608"/>
                    <a:pt x="293688" y="73620"/>
                  </a:cubicBezTo>
                  <a:cubicBezTo>
                    <a:pt x="293688" y="106487"/>
                    <a:pt x="267230" y="132780"/>
                    <a:pt x="234157" y="132780"/>
                  </a:cubicBezTo>
                  <a:cubicBezTo>
                    <a:pt x="234157" y="132780"/>
                    <a:pt x="234157" y="132780"/>
                    <a:pt x="226219" y="132780"/>
                  </a:cubicBezTo>
                  <a:cubicBezTo>
                    <a:pt x="218282" y="148555"/>
                    <a:pt x="206375" y="163016"/>
                    <a:pt x="190500" y="170904"/>
                  </a:cubicBezTo>
                  <a:cubicBezTo>
                    <a:pt x="174625" y="181421"/>
                    <a:pt x="165365" y="198512"/>
                    <a:pt x="165365" y="216917"/>
                  </a:cubicBezTo>
                  <a:cubicBezTo>
                    <a:pt x="165365" y="216917"/>
                    <a:pt x="165365" y="216917"/>
                    <a:pt x="165365" y="253727"/>
                  </a:cubicBezTo>
                  <a:cubicBezTo>
                    <a:pt x="165365" y="253727"/>
                    <a:pt x="165365" y="253727"/>
                    <a:pt x="186531" y="253727"/>
                  </a:cubicBezTo>
                  <a:cubicBezTo>
                    <a:pt x="193146" y="253727"/>
                    <a:pt x="198438" y="258986"/>
                    <a:pt x="198438" y="265559"/>
                  </a:cubicBezTo>
                  <a:cubicBezTo>
                    <a:pt x="198438" y="265559"/>
                    <a:pt x="198438" y="265559"/>
                    <a:pt x="198438" y="281335"/>
                  </a:cubicBezTo>
                  <a:cubicBezTo>
                    <a:pt x="198438" y="281335"/>
                    <a:pt x="198438" y="281335"/>
                    <a:pt x="216959" y="281335"/>
                  </a:cubicBezTo>
                  <a:cubicBezTo>
                    <a:pt x="216959" y="281335"/>
                    <a:pt x="216959" y="281335"/>
                    <a:pt x="216959" y="336550"/>
                  </a:cubicBezTo>
                  <a:cubicBezTo>
                    <a:pt x="216959" y="336550"/>
                    <a:pt x="216959" y="336550"/>
                    <a:pt x="76729" y="336550"/>
                  </a:cubicBezTo>
                  <a:cubicBezTo>
                    <a:pt x="76729" y="336550"/>
                    <a:pt x="76729" y="336550"/>
                    <a:pt x="76729" y="281335"/>
                  </a:cubicBezTo>
                  <a:cubicBezTo>
                    <a:pt x="76729" y="281335"/>
                    <a:pt x="76729" y="281335"/>
                    <a:pt x="95250" y="281335"/>
                  </a:cubicBezTo>
                  <a:cubicBezTo>
                    <a:pt x="95250" y="281335"/>
                    <a:pt x="95250" y="281335"/>
                    <a:pt x="95250" y="265559"/>
                  </a:cubicBezTo>
                  <a:cubicBezTo>
                    <a:pt x="95250" y="258986"/>
                    <a:pt x="100542" y="253727"/>
                    <a:pt x="107156" y="253727"/>
                  </a:cubicBezTo>
                  <a:cubicBezTo>
                    <a:pt x="107156" y="253727"/>
                    <a:pt x="107156" y="253727"/>
                    <a:pt x="128323" y="253727"/>
                  </a:cubicBezTo>
                  <a:cubicBezTo>
                    <a:pt x="128323" y="253727"/>
                    <a:pt x="128323" y="253727"/>
                    <a:pt x="128323" y="216917"/>
                  </a:cubicBezTo>
                  <a:cubicBezTo>
                    <a:pt x="128323" y="198512"/>
                    <a:pt x="119063" y="181421"/>
                    <a:pt x="103188" y="170904"/>
                  </a:cubicBezTo>
                  <a:cubicBezTo>
                    <a:pt x="87313" y="163016"/>
                    <a:pt x="75406" y="148555"/>
                    <a:pt x="67469" y="132780"/>
                  </a:cubicBezTo>
                  <a:cubicBezTo>
                    <a:pt x="67469" y="132780"/>
                    <a:pt x="67469" y="132780"/>
                    <a:pt x="59531" y="132780"/>
                  </a:cubicBezTo>
                  <a:cubicBezTo>
                    <a:pt x="26458" y="132780"/>
                    <a:pt x="0" y="106487"/>
                    <a:pt x="0" y="73620"/>
                  </a:cubicBezTo>
                  <a:cubicBezTo>
                    <a:pt x="0" y="73620"/>
                    <a:pt x="0" y="73620"/>
                    <a:pt x="0" y="27608"/>
                  </a:cubicBezTo>
                  <a:cubicBezTo>
                    <a:pt x="0" y="27608"/>
                    <a:pt x="0" y="27608"/>
                    <a:pt x="59531" y="27608"/>
                  </a:cubicBezTo>
                  <a:cubicBezTo>
                    <a:pt x="59531" y="27608"/>
                    <a:pt x="59531" y="27608"/>
                    <a:pt x="59531" y="0"/>
                  </a:cubicBezTo>
                  <a:close/>
                </a:path>
              </a:pathLst>
            </a:custGeom>
            <a:solidFill>
              <a:schemeClr val="bg1"/>
            </a:solidFill>
            <a:ln>
              <a:noFill/>
            </a:ln>
          </p:spPr>
        </p:sp>
        <p:sp>
          <p:nvSpPr>
            <p:cNvPr id="33" name="文本框 32"/>
            <p:cNvSpPr txBox="1"/>
            <p:nvPr/>
          </p:nvSpPr>
          <p:spPr>
            <a:xfrm>
              <a:off x="1085747" y="2646094"/>
              <a:ext cx="1869189" cy="766877"/>
            </a:xfrm>
            <a:prstGeom prst="rect">
              <a:avLst/>
            </a:prstGeom>
            <a:noFill/>
          </p:spPr>
          <p:txBody>
            <a:bodyPr wrap="square" rtlCol="0">
              <a:spAutoFit/>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标题文字</a:t>
              </a:r>
              <a:endParaRPr kumimoji="0" lang="en-US" altLang="zh-CN" sz="2000" b="1" i="0" u="none" strike="noStrike" kern="1200" cap="none" spc="0" normalizeH="0" baseline="0" noProof="0" dirty="0">
                <a:ln>
                  <a:noFill/>
                </a:ln>
                <a:solidFill>
                  <a:schemeClr val="bg1"/>
                </a:solidFill>
                <a:effectLst/>
                <a:uLnTx/>
                <a:uFillTx/>
                <a:latin typeface="Arial"/>
                <a:ea typeface="微软雅黑"/>
                <a:cs typeface="+mn-cs"/>
              </a:endParaRPr>
            </a:p>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添加此处</a:t>
              </a:r>
            </a:p>
          </p:txBody>
        </p:sp>
      </p:grpSp>
      <p:grpSp>
        <p:nvGrpSpPr>
          <p:cNvPr id="7" name="组合 6"/>
          <p:cNvGrpSpPr/>
          <p:nvPr/>
        </p:nvGrpSpPr>
        <p:grpSpPr>
          <a:xfrm>
            <a:off x="3802851" y="2061030"/>
            <a:ext cx="1869191" cy="1869190"/>
            <a:chOff x="3802851" y="2061030"/>
            <a:chExt cx="1869191" cy="1869190"/>
          </a:xfrm>
        </p:grpSpPr>
        <p:sp>
          <p:nvSpPr>
            <p:cNvPr id="18" name="椭圆 17"/>
            <p:cNvSpPr/>
            <p:nvPr/>
          </p:nvSpPr>
          <p:spPr>
            <a:xfrm>
              <a:off x="3802852" y="2061030"/>
              <a:ext cx="1869190" cy="186919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3802852" y="2163209"/>
              <a:ext cx="492564" cy="492564"/>
            </a:xfrm>
            <a:prstGeom prst="ellipse">
              <a:avLst/>
            </a:prstGeom>
            <a:solidFill>
              <a:srgbClr val="36B5D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1" name="cup_159538"/>
            <p:cNvSpPr>
              <a:spLocks noChangeAspect="1"/>
            </p:cNvSpPr>
            <p:nvPr/>
          </p:nvSpPr>
          <p:spPr bwMode="auto">
            <a:xfrm>
              <a:off x="3944361" y="2304718"/>
              <a:ext cx="209546" cy="209546"/>
            </a:xfrm>
            <a:custGeom>
              <a:avLst/>
              <a:gdLst>
                <a:gd name="connsiteX0" fmla="*/ 157638 w 338138"/>
                <a:gd name="connsiteY0" fmla="*/ 144463 h 338138"/>
                <a:gd name="connsiteX1" fmla="*/ 165544 w 338138"/>
                <a:gd name="connsiteY1" fmla="*/ 148443 h 338138"/>
                <a:gd name="connsiteX2" fmla="*/ 249865 w 338138"/>
                <a:gd name="connsiteY2" fmla="*/ 233341 h 338138"/>
                <a:gd name="connsiteX3" fmla="*/ 280167 w 338138"/>
                <a:gd name="connsiteY3" fmla="*/ 232015 h 338138"/>
                <a:gd name="connsiteX4" fmla="*/ 286755 w 338138"/>
                <a:gd name="connsiteY4" fmla="*/ 234668 h 338138"/>
                <a:gd name="connsiteX5" fmla="*/ 335503 w 338138"/>
                <a:gd name="connsiteY5" fmla="*/ 283750 h 338138"/>
                <a:gd name="connsiteX6" fmla="*/ 338138 w 338138"/>
                <a:gd name="connsiteY6" fmla="*/ 293036 h 338138"/>
                <a:gd name="connsiteX7" fmla="*/ 330233 w 338138"/>
                <a:gd name="connsiteY7" fmla="*/ 298342 h 338138"/>
                <a:gd name="connsiteX8" fmla="*/ 311788 w 338138"/>
                <a:gd name="connsiteY8" fmla="*/ 303648 h 338138"/>
                <a:gd name="connsiteX9" fmla="*/ 303883 w 338138"/>
                <a:gd name="connsiteY9" fmla="*/ 310281 h 338138"/>
                <a:gd name="connsiteX10" fmla="*/ 299930 w 338138"/>
                <a:gd name="connsiteY10" fmla="*/ 331505 h 338138"/>
                <a:gd name="connsiteX11" fmla="*/ 293343 w 338138"/>
                <a:gd name="connsiteY11" fmla="*/ 338138 h 338138"/>
                <a:gd name="connsiteX12" fmla="*/ 290708 w 338138"/>
                <a:gd name="connsiteY12" fmla="*/ 338138 h 338138"/>
                <a:gd name="connsiteX13" fmla="*/ 284120 w 338138"/>
                <a:gd name="connsiteY13" fmla="*/ 335485 h 338138"/>
                <a:gd name="connsiteX14" fmla="*/ 235372 w 338138"/>
                <a:gd name="connsiteY14" fmla="*/ 286403 h 338138"/>
                <a:gd name="connsiteX15" fmla="*/ 232737 w 338138"/>
                <a:gd name="connsiteY15" fmla="*/ 279770 h 338138"/>
                <a:gd name="connsiteX16" fmla="*/ 234054 w 338138"/>
                <a:gd name="connsiteY16" fmla="*/ 249260 h 338138"/>
                <a:gd name="connsiteX17" fmla="*/ 149733 w 338138"/>
                <a:gd name="connsiteY17" fmla="*/ 164361 h 338138"/>
                <a:gd name="connsiteX18" fmla="*/ 149733 w 338138"/>
                <a:gd name="connsiteY18" fmla="*/ 148443 h 338138"/>
                <a:gd name="connsiteX19" fmla="*/ 157638 w 338138"/>
                <a:gd name="connsiteY19" fmla="*/ 144463 h 338138"/>
                <a:gd name="connsiteX20" fmla="*/ 145922 w 338138"/>
                <a:gd name="connsiteY20" fmla="*/ 120650 h 338138"/>
                <a:gd name="connsiteX21" fmla="*/ 169863 w 338138"/>
                <a:gd name="connsiteY21" fmla="*/ 137383 h 338138"/>
                <a:gd name="connsiteX22" fmla="*/ 157893 w 338138"/>
                <a:gd name="connsiteY22" fmla="*/ 133522 h 338138"/>
                <a:gd name="connsiteX23" fmla="*/ 141931 w 338138"/>
                <a:gd name="connsiteY23" fmla="*/ 141245 h 338138"/>
                <a:gd name="connsiteX24" fmla="*/ 137941 w 338138"/>
                <a:gd name="connsiteY24" fmla="*/ 168275 h 338138"/>
                <a:gd name="connsiteX25" fmla="*/ 120650 w 338138"/>
                <a:gd name="connsiteY25" fmla="*/ 145106 h 338138"/>
                <a:gd name="connsiteX26" fmla="*/ 145922 w 338138"/>
                <a:gd name="connsiteY26" fmla="*/ 120650 h 338138"/>
                <a:gd name="connsiteX27" fmla="*/ 146051 w 338138"/>
                <a:gd name="connsiteY27" fmla="*/ 60325 h 338138"/>
                <a:gd name="connsiteX28" fmla="*/ 230188 w 338138"/>
                <a:gd name="connsiteY28" fmla="*/ 145257 h 338138"/>
                <a:gd name="connsiteX29" fmla="*/ 219671 w 338138"/>
                <a:gd name="connsiteY29" fmla="*/ 186395 h 338138"/>
                <a:gd name="connsiteX30" fmla="*/ 193378 w 338138"/>
                <a:gd name="connsiteY30" fmla="*/ 161181 h 338138"/>
                <a:gd name="connsiteX31" fmla="*/ 196007 w 338138"/>
                <a:gd name="connsiteY31" fmla="*/ 145257 h 338138"/>
                <a:gd name="connsiteX32" fmla="*/ 146051 w 338138"/>
                <a:gd name="connsiteY32" fmla="*/ 94828 h 338138"/>
                <a:gd name="connsiteX33" fmla="*/ 96094 w 338138"/>
                <a:gd name="connsiteY33" fmla="*/ 145257 h 338138"/>
                <a:gd name="connsiteX34" fmla="*/ 146051 w 338138"/>
                <a:gd name="connsiteY34" fmla="*/ 195685 h 338138"/>
                <a:gd name="connsiteX35" fmla="*/ 161827 w 338138"/>
                <a:gd name="connsiteY35" fmla="*/ 193031 h 338138"/>
                <a:gd name="connsiteX36" fmla="*/ 188119 w 338138"/>
                <a:gd name="connsiteY36" fmla="*/ 219572 h 338138"/>
                <a:gd name="connsiteX37" fmla="*/ 146051 w 338138"/>
                <a:gd name="connsiteY37" fmla="*/ 230188 h 338138"/>
                <a:gd name="connsiteX38" fmla="*/ 61913 w 338138"/>
                <a:gd name="connsiteY38" fmla="*/ 145257 h 338138"/>
                <a:gd name="connsiteX39" fmla="*/ 146051 w 338138"/>
                <a:gd name="connsiteY39" fmla="*/ 60325 h 338138"/>
                <a:gd name="connsiteX40" fmla="*/ 145257 w 338138"/>
                <a:gd name="connsiteY40" fmla="*/ 0 h 338138"/>
                <a:gd name="connsiteX41" fmla="*/ 290513 w 338138"/>
                <a:gd name="connsiteY41" fmla="*/ 145257 h 338138"/>
                <a:gd name="connsiteX42" fmla="*/ 269385 w 338138"/>
                <a:gd name="connsiteY42" fmla="*/ 221846 h 338138"/>
                <a:gd name="connsiteX43" fmla="*/ 254859 w 338138"/>
                <a:gd name="connsiteY43" fmla="*/ 221846 h 338138"/>
                <a:gd name="connsiteX44" fmla="*/ 239013 w 338138"/>
                <a:gd name="connsiteY44" fmla="*/ 206000 h 338138"/>
                <a:gd name="connsiteX45" fmla="*/ 256180 w 338138"/>
                <a:gd name="connsiteY45" fmla="*/ 145257 h 338138"/>
                <a:gd name="connsiteX46" fmla="*/ 145257 w 338138"/>
                <a:gd name="connsiteY46" fmla="*/ 34333 h 338138"/>
                <a:gd name="connsiteX47" fmla="*/ 34333 w 338138"/>
                <a:gd name="connsiteY47" fmla="*/ 145257 h 338138"/>
                <a:gd name="connsiteX48" fmla="*/ 145257 w 338138"/>
                <a:gd name="connsiteY48" fmla="*/ 256180 h 338138"/>
                <a:gd name="connsiteX49" fmla="*/ 206000 w 338138"/>
                <a:gd name="connsiteY49" fmla="*/ 239013 h 338138"/>
                <a:gd name="connsiteX50" fmla="*/ 221847 w 338138"/>
                <a:gd name="connsiteY50" fmla="*/ 254859 h 338138"/>
                <a:gd name="connsiteX51" fmla="*/ 221847 w 338138"/>
                <a:gd name="connsiteY51" fmla="*/ 269385 h 338138"/>
                <a:gd name="connsiteX52" fmla="*/ 145257 w 338138"/>
                <a:gd name="connsiteY52" fmla="*/ 290513 h 338138"/>
                <a:gd name="connsiteX53" fmla="*/ 0 w 338138"/>
                <a:gd name="connsiteY53" fmla="*/ 145257 h 338138"/>
                <a:gd name="connsiteX54" fmla="*/ 145257 w 338138"/>
                <a:gd name="connsiteY54"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8138" h="338138">
                  <a:moveTo>
                    <a:pt x="157638" y="144463"/>
                  </a:moveTo>
                  <a:cubicBezTo>
                    <a:pt x="160273" y="144463"/>
                    <a:pt x="162908" y="145790"/>
                    <a:pt x="165544" y="148443"/>
                  </a:cubicBezTo>
                  <a:cubicBezTo>
                    <a:pt x="165544" y="148443"/>
                    <a:pt x="165544" y="148443"/>
                    <a:pt x="249865" y="233341"/>
                  </a:cubicBezTo>
                  <a:cubicBezTo>
                    <a:pt x="249865" y="233341"/>
                    <a:pt x="249865" y="233341"/>
                    <a:pt x="280167" y="232015"/>
                  </a:cubicBezTo>
                  <a:cubicBezTo>
                    <a:pt x="282803" y="232015"/>
                    <a:pt x="285438" y="233341"/>
                    <a:pt x="286755" y="234668"/>
                  </a:cubicBezTo>
                  <a:cubicBezTo>
                    <a:pt x="286755" y="234668"/>
                    <a:pt x="286755" y="234668"/>
                    <a:pt x="335503" y="283750"/>
                  </a:cubicBezTo>
                  <a:cubicBezTo>
                    <a:pt x="338138" y="286403"/>
                    <a:pt x="338138" y="289056"/>
                    <a:pt x="338138" y="293036"/>
                  </a:cubicBezTo>
                  <a:cubicBezTo>
                    <a:pt x="336821" y="295689"/>
                    <a:pt x="334186" y="298342"/>
                    <a:pt x="330233" y="298342"/>
                  </a:cubicBezTo>
                  <a:cubicBezTo>
                    <a:pt x="330233" y="298342"/>
                    <a:pt x="330233" y="298342"/>
                    <a:pt x="311788" y="303648"/>
                  </a:cubicBezTo>
                  <a:cubicBezTo>
                    <a:pt x="307835" y="303648"/>
                    <a:pt x="305200" y="306301"/>
                    <a:pt x="303883" y="310281"/>
                  </a:cubicBezTo>
                  <a:cubicBezTo>
                    <a:pt x="303883" y="310281"/>
                    <a:pt x="303883" y="310281"/>
                    <a:pt x="299930" y="331505"/>
                  </a:cubicBezTo>
                  <a:cubicBezTo>
                    <a:pt x="298613" y="334158"/>
                    <a:pt x="295978" y="336812"/>
                    <a:pt x="293343" y="338138"/>
                  </a:cubicBezTo>
                  <a:cubicBezTo>
                    <a:pt x="292025" y="338138"/>
                    <a:pt x="292025" y="338138"/>
                    <a:pt x="290708" y="338138"/>
                  </a:cubicBezTo>
                  <a:cubicBezTo>
                    <a:pt x="288073" y="338138"/>
                    <a:pt x="285438" y="336812"/>
                    <a:pt x="284120" y="335485"/>
                  </a:cubicBezTo>
                  <a:cubicBezTo>
                    <a:pt x="284120" y="335485"/>
                    <a:pt x="284120" y="335485"/>
                    <a:pt x="235372" y="286403"/>
                  </a:cubicBezTo>
                  <a:cubicBezTo>
                    <a:pt x="232737" y="283750"/>
                    <a:pt x="232737" y="281097"/>
                    <a:pt x="232737" y="279770"/>
                  </a:cubicBezTo>
                  <a:cubicBezTo>
                    <a:pt x="232737" y="279770"/>
                    <a:pt x="232737" y="279770"/>
                    <a:pt x="234054" y="249260"/>
                  </a:cubicBezTo>
                  <a:cubicBezTo>
                    <a:pt x="234054" y="249260"/>
                    <a:pt x="234054" y="249260"/>
                    <a:pt x="149733" y="164361"/>
                  </a:cubicBezTo>
                  <a:cubicBezTo>
                    <a:pt x="144463" y="159055"/>
                    <a:pt x="144463" y="152422"/>
                    <a:pt x="149733" y="148443"/>
                  </a:cubicBezTo>
                  <a:cubicBezTo>
                    <a:pt x="151051" y="145790"/>
                    <a:pt x="155003" y="144463"/>
                    <a:pt x="157638" y="144463"/>
                  </a:cubicBezTo>
                  <a:close/>
                  <a:moveTo>
                    <a:pt x="145922" y="120650"/>
                  </a:moveTo>
                  <a:cubicBezTo>
                    <a:pt x="157893" y="120650"/>
                    <a:pt x="167203" y="128373"/>
                    <a:pt x="169863" y="137383"/>
                  </a:cubicBezTo>
                  <a:cubicBezTo>
                    <a:pt x="167203" y="134809"/>
                    <a:pt x="161883" y="133522"/>
                    <a:pt x="157893" y="133522"/>
                  </a:cubicBezTo>
                  <a:cubicBezTo>
                    <a:pt x="151242" y="133522"/>
                    <a:pt x="145922" y="136096"/>
                    <a:pt x="141931" y="141245"/>
                  </a:cubicBezTo>
                  <a:cubicBezTo>
                    <a:pt x="133951" y="147680"/>
                    <a:pt x="132620" y="160552"/>
                    <a:pt x="137941" y="168275"/>
                  </a:cubicBezTo>
                  <a:cubicBezTo>
                    <a:pt x="128630" y="165701"/>
                    <a:pt x="120650" y="156691"/>
                    <a:pt x="120650" y="145106"/>
                  </a:cubicBezTo>
                  <a:cubicBezTo>
                    <a:pt x="120650" y="132234"/>
                    <a:pt x="132620" y="120650"/>
                    <a:pt x="145922" y="120650"/>
                  </a:cubicBezTo>
                  <a:close/>
                  <a:moveTo>
                    <a:pt x="146051" y="60325"/>
                  </a:moveTo>
                  <a:cubicBezTo>
                    <a:pt x="192063" y="60325"/>
                    <a:pt x="230188" y="98810"/>
                    <a:pt x="230188" y="145257"/>
                  </a:cubicBezTo>
                  <a:cubicBezTo>
                    <a:pt x="230188" y="159854"/>
                    <a:pt x="226244" y="174452"/>
                    <a:pt x="219671" y="186395"/>
                  </a:cubicBezTo>
                  <a:lnTo>
                    <a:pt x="193378" y="161181"/>
                  </a:lnTo>
                  <a:cubicBezTo>
                    <a:pt x="196007" y="155873"/>
                    <a:pt x="196007" y="150565"/>
                    <a:pt x="196007" y="145257"/>
                  </a:cubicBezTo>
                  <a:cubicBezTo>
                    <a:pt x="196007" y="117388"/>
                    <a:pt x="173658" y="94828"/>
                    <a:pt x="146051" y="94828"/>
                  </a:cubicBezTo>
                  <a:cubicBezTo>
                    <a:pt x="118443" y="94828"/>
                    <a:pt x="96094" y="117388"/>
                    <a:pt x="96094" y="145257"/>
                  </a:cubicBezTo>
                  <a:cubicBezTo>
                    <a:pt x="96094" y="173125"/>
                    <a:pt x="118443" y="195685"/>
                    <a:pt x="146051" y="195685"/>
                  </a:cubicBezTo>
                  <a:cubicBezTo>
                    <a:pt x="151309" y="195685"/>
                    <a:pt x="156568" y="194358"/>
                    <a:pt x="161827" y="193031"/>
                  </a:cubicBezTo>
                  <a:cubicBezTo>
                    <a:pt x="161827" y="193031"/>
                    <a:pt x="161827" y="193031"/>
                    <a:pt x="188119" y="219572"/>
                  </a:cubicBezTo>
                  <a:cubicBezTo>
                    <a:pt x="174973" y="226207"/>
                    <a:pt x="161827" y="230188"/>
                    <a:pt x="146051" y="230188"/>
                  </a:cubicBezTo>
                  <a:cubicBezTo>
                    <a:pt x="100038" y="230188"/>
                    <a:pt x="61913" y="191703"/>
                    <a:pt x="61913" y="145257"/>
                  </a:cubicBezTo>
                  <a:cubicBezTo>
                    <a:pt x="61913" y="98810"/>
                    <a:pt x="100038" y="60325"/>
                    <a:pt x="146051" y="60325"/>
                  </a:cubicBezTo>
                  <a:close/>
                  <a:moveTo>
                    <a:pt x="145257" y="0"/>
                  </a:moveTo>
                  <a:cubicBezTo>
                    <a:pt x="225808" y="0"/>
                    <a:pt x="290513" y="64705"/>
                    <a:pt x="290513" y="145257"/>
                  </a:cubicBezTo>
                  <a:cubicBezTo>
                    <a:pt x="290513" y="172987"/>
                    <a:pt x="282590" y="199398"/>
                    <a:pt x="269385" y="221846"/>
                  </a:cubicBezTo>
                  <a:cubicBezTo>
                    <a:pt x="269385" y="221846"/>
                    <a:pt x="269385" y="221846"/>
                    <a:pt x="254859" y="221846"/>
                  </a:cubicBezTo>
                  <a:cubicBezTo>
                    <a:pt x="254859" y="221846"/>
                    <a:pt x="254859" y="221846"/>
                    <a:pt x="239013" y="206000"/>
                  </a:cubicBezTo>
                  <a:cubicBezTo>
                    <a:pt x="249577" y="188833"/>
                    <a:pt x="256180" y="167705"/>
                    <a:pt x="256180" y="145257"/>
                  </a:cubicBezTo>
                  <a:cubicBezTo>
                    <a:pt x="256180" y="84513"/>
                    <a:pt x="207321" y="34333"/>
                    <a:pt x="145257" y="34333"/>
                  </a:cubicBezTo>
                  <a:cubicBezTo>
                    <a:pt x="84513" y="34333"/>
                    <a:pt x="34333" y="84513"/>
                    <a:pt x="34333" y="145257"/>
                  </a:cubicBezTo>
                  <a:cubicBezTo>
                    <a:pt x="34333" y="207321"/>
                    <a:pt x="84513" y="256180"/>
                    <a:pt x="145257" y="256180"/>
                  </a:cubicBezTo>
                  <a:cubicBezTo>
                    <a:pt x="167705" y="256180"/>
                    <a:pt x="188834" y="249577"/>
                    <a:pt x="206000" y="239013"/>
                  </a:cubicBezTo>
                  <a:cubicBezTo>
                    <a:pt x="206000" y="239013"/>
                    <a:pt x="206000" y="239013"/>
                    <a:pt x="221847" y="254859"/>
                  </a:cubicBezTo>
                  <a:cubicBezTo>
                    <a:pt x="221847" y="254859"/>
                    <a:pt x="221847" y="254859"/>
                    <a:pt x="221847" y="269385"/>
                  </a:cubicBezTo>
                  <a:cubicBezTo>
                    <a:pt x="199398" y="282590"/>
                    <a:pt x="172988" y="290513"/>
                    <a:pt x="145257" y="290513"/>
                  </a:cubicBezTo>
                  <a:cubicBezTo>
                    <a:pt x="64705" y="290513"/>
                    <a:pt x="0" y="225808"/>
                    <a:pt x="0" y="145257"/>
                  </a:cubicBezTo>
                  <a:cubicBezTo>
                    <a:pt x="0" y="64705"/>
                    <a:pt x="64705" y="0"/>
                    <a:pt x="145257" y="0"/>
                  </a:cubicBezTo>
                  <a:close/>
                </a:path>
              </a:pathLst>
            </a:custGeom>
            <a:solidFill>
              <a:schemeClr val="bg1"/>
            </a:solidFill>
            <a:ln>
              <a:noFill/>
            </a:ln>
          </p:spPr>
          <p:txBody>
            <a:bodyPr/>
            <a:lstStyle/>
            <a:p>
              <a:endParaRPr lang="zh-CN" altLang="en-US"/>
            </a:p>
          </p:txBody>
        </p:sp>
        <p:sp>
          <p:nvSpPr>
            <p:cNvPr id="34" name="文本框 33"/>
            <p:cNvSpPr txBox="1"/>
            <p:nvPr/>
          </p:nvSpPr>
          <p:spPr>
            <a:xfrm>
              <a:off x="3802851" y="2646094"/>
              <a:ext cx="1869189" cy="766877"/>
            </a:xfrm>
            <a:prstGeom prst="rect">
              <a:avLst/>
            </a:prstGeom>
            <a:noFill/>
          </p:spPr>
          <p:txBody>
            <a:bodyPr wrap="square" rtlCol="0">
              <a:spAutoFit/>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标题文字</a:t>
              </a:r>
              <a:endParaRPr kumimoji="0" lang="en-US" altLang="zh-CN" sz="2000" b="1" i="0" u="none" strike="noStrike" kern="1200" cap="none" spc="0" normalizeH="0" baseline="0" noProof="0" dirty="0">
                <a:ln>
                  <a:noFill/>
                </a:ln>
                <a:solidFill>
                  <a:schemeClr val="bg1"/>
                </a:solidFill>
                <a:effectLst/>
                <a:uLnTx/>
                <a:uFillTx/>
                <a:latin typeface="Arial"/>
                <a:ea typeface="微软雅黑"/>
                <a:cs typeface="+mn-cs"/>
              </a:endParaRPr>
            </a:p>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添加此处</a:t>
              </a:r>
            </a:p>
          </p:txBody>
        </p:sp>
      </p:grpSp>
      <p:grpSp>
        <p:nvGrpSpPr>
          <p:cNvPr id="10" name="组合 9"/>
          <p:cNvGrpSpPr/>
          <p:nvPr/>
        </p:nvGrpSpPr>
        <p:grpSpPr>
          <a:xfrm>
            <a:off x="6519955" y="2061030"/>
            <a:ext cx="1869192" cy="1869190"/>
            <a:chOff x="6519955" y="2061030"/>
            <a:chExt cx="1869192" cy="1869190"/>
          </a:xfrm>
        </p:grpSpPr>
        <p:sp>
          <p:nvSpPr>
            <p:cNvPr id="22" name="椭圆 21"/>
            <p:cNvSpPr/>
            <p:nvPr/>
          </p:nvSpPr>
          <p:spPr>
            <a:xfrm>
              <a:off x="6519957" y="2061030"/>
              <a:ext cx="1869190" cy="1869190"/>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6519957" y="2163209"/>
              <a:ext cx="492564" cy="492564"/>
            </a:xfrm>
            <a:prstGeom prst="ellipse">
              <a:avLst/>
            </a:prstGeom>
            <a:solidFill>
              <a:srgbClr val="4B94EF"/>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2" name="cup_159538"/>
            <p:cNvSpPr>
              <a:spLocks noChangeAspect="1"/>
            </p:cNvSpPr>
            <p:nvPr/>
          </p:nvSpPr>
          <p:spPr bwMode="auto">
            <a:xfrm>
              <a:off x="6661466" y="2331773"/>
              <a:ext cx="209546" cy="155437"/>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chemeClr val="bg1"/>
            </a:solidFill>
            <a:ln>
              <a:noFill/>
            </a:ln>
          </p:spPr>
          <p:txBody>
            <a:bodyPr/>
            <a:lstStyle/>
            <a:p>
              <a:endParaRPr lang="zh-CN" altLang="en-US"/>
            </a:p>
          </p:txBody>
        </p:sp>
        <p:sp>
          <p:nvSpPr>
            <p:cNvPr id="35" name="文本框 34"/>
            <p:cNvSpPr txBox="1"/>
            <p:nvPr/>
          </p:nvSpPr>
          <p:spPr>
            <a:xfrm>
              <a:off x="6519955" y="2646094"/>
              <a:ext cx="1869189" cy="766877"/>
            </a:xfrm>
            <a:prstGeom prst="rect">
              <a:avLst/>
            </a:prstGeom>
            <a:noFill/>
          </p:spPr>
          <p:txBody>
            <a:bodyPr wrap="square" rtlCol="0">
              <a:spAutoFit/>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标题文字</a:t>
              </a:r>
              <a:endParaRPr kumimoji="0" lang="en-US" altLang="zh-CN" sz="2000" b="1" i="0" u="none" strike="noStrike" kern="1200" cap="none" spc="0" normalizeH="0" baseline="0" noProof="0" dirty="0">
                <a:ln>
                  <a:noFill/>
                </a:ln>
                <a:solidFill>
                  <a:schemeClr val="bg1"/>
                </a:solidFill>
                <a:effectLst/>
                <a:uLnTx/>
                <a:uFillTx/>
                <a:latin typeface="Arial"/>
                <a:ea typeface="微软雅黑"/>
                <a:cs typeface="+mn-cs"/>
              </a:endParaRPr>
            </a:p>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添加此处</a:t>
              </a:r>
            </a:p>
          </p:txBody>
        </p:sp>
      </p:grpSp>
      <p:grpSp>
        <p:nvGrpSpPr>
          <p:cNvPr id="14" name="组合 13"/>
          <p:cNvGrpSpPr/>
          <p:nvPr/>
        </p:nvGrpSpPr>
        <p:grpSpPr>
          <a:xfrm>
            <a:off x="9237059" y="2061030"/>
            <a:ext cx="1869194" cy="1869190"/>
            <a:chOff x="9237059" y="2061030"/>
            <a:chExt cx="1869194" cy="1869190"/>
          </a:xfrm>
        </p:grpSpPr>
        <p:sp>
          <p:nvSpPr>
            <p:cNvPr id="26" name="椭圆 25"/>
            <p:cNvSpPr/>
            <p:nvPr/>
          </p:nvSpPr>
          <p:spPr>
            <a:xfrm>
              <a:off x="9237063" y="2061030"/>
              <a:ext cx="1869190" cy="1869190"/>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9237063" y="2163209"/>
              <a:ext cx="492564" cy="492564"/>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3" name="cup_159538"/>
            <p:cNvSpPr>
              <a:spLocks noChangeAspect="1"/>
            </p:cNvSpPr>
            <p:nvPr/>
          </p:nvSpPr>
          <p:spPr bwMode="auto">
            <a:xfrm>
              <a:off x="9381703" y="2304718"/>
              <a:ext cx="203283" cy="209546"/>
            </a:xfrm>
            <a:custGeom>
              <a:avLst/>
              <a:gdLst>
                <a:gd name="connsiteX0" fmla="*/ 157951 w 327026"/>
                <a:gd name="connsiteY0" fmla="*/ 134938 h 337100"/>
                <a:gd name="connsiteX1" fmla="*/ 327026 w 327026"/>
                <a:gd name="connsiteY1" fmla="*/ 239958 h 337100"/>
                <a:gd name="connsiteX2" fmla="*/ 259660 w 327026"/>
                <a:gd name="connsiteY2" fmla="*/ 254398 h 337100"/>
                <a:gd name="connsiteX3" fmla="*/ 295325 w 327026"/>
                <a:gd name="connsiteY3" fmla="*/ 305595 h 337100"/>
                <a:gd name="connsiteX4" fmla="*/ 292683 w 327026"/>
                <a:gd name="connsiteY4" fmla="*/ 334475 h 337100"/>
                <a:gd name="connsiteX5" fmla="*/ 263623 w 327026"/>
                <a:gd name="connsiteY5" fmla="*/ 326599 h 337100"/>
                <a:gd name="connsiteX6" fmla="*/ 227959 w 327026"/>
                <a:gd name="connsiteY6" fmla="*/ 275402 h 337100"/>
                <a:gd name="connsiteX7" fmla="*/ 192294 w 327026"/>
                <a:gd name="connsiteY7" fmla="*/ 333162 h 337100"/>
                <a:gd name="connsiteX8" fmla="*/ 153988 w 327026"/>
                <a:gd name="connsiteY8" fmla="*/ 137564 h 337100"/>
                <a:gd name="connsiteX9" fmla="*/ 157951 w 327026"/>
                <a:gd name="connsiteY9" fmla="*/ 134938 h 337100"/>
                <a:gd name="connsiteX10" fmla="*/ 287448 w 327026"/>
                <a:gd name="connsiteY10" fmla="*/ 96838 h 337100"/>
                <a:gd name="connsiteX11" fmla="*/ 270368 w 327026"/>
                <a:gd name="connsiteY11" fmla="*/ 108528 h 337100"/>
                <a:gd name="connsiteX12" fmla="*/ 280879 w 327026"/>
                <a:gd name="connsiteY12" fmla="*/ 150092 h 337100"/>
                <a:gd name="connsiteX13" fmla="*/ 301899 w 327026"/>
                <a:gd name="connsiteY13" fmla="*/ 182563 h 337100"/>
                <a:gd name="connsiteX14" fmla="*/ 303213 w 327026"/>
                <a:gd name="connsiteY14" fmla="*/ 161781 h 337100"/>
                <a:gd name="connsiteX15" fmla="*/ 287448 w 327026"/>
                <a:gd name="connsiteY15" fmla="*/ 96838 h 337100"/>
                <a:gd name="connsiteX16" fmla="*/ 160474 w 327026"/>
                <a:gd name="connsiteY16" fmla="*/ 0 h 337100"/>
                <a:gd name="connsiteX17" fmla="*/ 322263 w 327026"/>
                <a:gd name="connsiteY17" fmla="*/ 161925 h 337100"/>
                <a:gd name="connsiteX18" fmla="*/ 314371 w 327026"/>
                <a:gd name="connsiteY18" fmla="*/ 211951 h 337100"/>
                <a:gd name="connsiteX19" fmla="*/ 242026 w 327026"/>
                <a:gd name="connsiteY19" fmla="*/ 165875 h 337100"/>
                <a:gd name="connsiteX20" fmla="*/ 259126 w 327026"/>
                <a:gd name="connsiteY20" fmla="*/ 139545 h 337100"/>
                <a:gd name="connsiteX21" fmla="*/ 244657 w 327026"/>
                <a:gd name="connsiteY21" fmla="*/ 94785 h 337100"/>
                <a:gd name="connsiteX22" fmla="*/ 203881 w 327026"/>
                <a:gd name="connsiteY22" fmla="*/ 63190 h 337100"/>
                <a:gd name="connsiteX23" fmla="*/ 186781 w 327026"/>
                <a:gd name="connsiteY23" fmla="*/ 22380 h 337100"/>
                <a:gd name="connsiteX24" fmla="*/ 160474 w 327026"/>
                <a:gd name="connsiteY24" fmla="*/ 19747 h 337100"/>
                <a:gd name="connsiteX25" fmla="*/ 74975 w 327026"/>
                <a:gd name="connsiteY25" fmla="*/ 48709 h 337100"/>
                <a:gd name="connsiteX26" fmla="*/ 86814 w 327026"/>
                <a:gd name="connsiteY26" fmla="*/ 86886 h 337100"/>
                <a:gd name="connsiteX27" fmla="*/ 53930 w 327026"/>
                <a:gd name="connsiteY27" fmla="*/ 111899 h 337100"/>
                <a:gd name="connsiteX28" fmla="*/ 53930 w 327026"/>
                <a:gd name="connsiteY28" fmla="*/ 140862 h 337100"/>
                <a:gd name="connsiteX29" fmla="*/ 59191 w 327026"/>
                <a:gd name="connsiteY29" fmla="*/ 157976 h 337100"/>
                <a:gd name="connsiteX30" fmla="*/ 21046 w 327026"/>
                <a:gd name="connsiteY30" fmla="*/ 181672 h 337100"/>
                <a:gd name="connsiteX31" fmla="*/ 35515 w 327026"/>
                <a:gd name="connsiteY31" fmla="*/ 227748 h 337100"/>
                <a:gd name="connsiteX32" fmla="*/ 59191 w 327026"/>
                <a:gd name="connsiteY32" fmla="*/ 190887 h 337100"/>
                <a:gd name="connsiteX33" fmla="*/ 89444 w 327026"/>
                <a:gd name="connsiteY33" fmla="*/ 198786 h 337100"/>
                <a:gd name="connsiteX34" fmla="*/ 122328 w 327026"/>
                <a:gd name="connsiteY34" fmla="*/ 215900 h 337100"/>
                <a:gd name="connsiteX35" fmla="*/ 96021 w 327026"/>
                <a:gd name="connsiteY35" fmla="*/ 248812 h 337100"/>
                <a:gd name="connsiteX36" fmla="*/ 86814 w 327026"/>
                <a:gd name="connsiteY36" fmla="*/ 283040 h 337100"/>
                <a:gd name="connsiteX37" fmla="*/ 160474 w 327026"/>
                <a:gd name="connsiteY37" fmla="*/ 304103 h 337100"/>
                <a:gd name="connsiteX38" fmla="*/ 167051 w 327026"/>
                <a:gd name="connsiteY38" fmla="*/ 302787 h 337100"/>
                <a:gd name="connsiteX39" fmla="*/ 170997 w 327026"/>
                <a:gd name="connsiteY39" fmla="*/ 322534 h 337100"/>
                <a:gd name="connsiteX40" fmla="*/ 160474 w 327026"/>
                <a:gd name="connsiteY40" fmla="*/ 323850 h 337100"/>
                <a:gd name="connsiteX41" fmla="*/ 0 w 327026"/>
                <a:gd name="connsiteY41" fmla="*/ 161925 h 337100"/>
                <a:gd name="connsiteX42" fmla="*/ 160474 w 327026"/>
                <a:gd name="connsiteY42" fmla="*/ 0 h 3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7026" h="337100">
                  <a:moveTo>
                    <a:pt x="157951" y="134938"/>
                  </a:moveTo>
                  <a:cubicBezTo>
                    <a:pt x="157951" y="134938"/>
                    <a:pt x="157951" y="134938"/>
                    <a:pt x="327026" y="239958"/>
                  </a:cubicBezTo>
                  <a:cubicBezTo>
                    <a:pt x="327026" y="239958"/>
                    <a:pt x="327026" y="239958"/>
                    <a:pt x="259660" y="254398"/>
                  </a:cubicBezTo>
                  <a:lnTo>
                    <a:pt x="295325" y="305595"/>
                  </a:lnTo>
                  <a:cubicBezTo>
                    <a:pt x="301929" y="316097"/>
                    <a:pt x="300608" y="327911"/>
                    <a:pt x="292683" y="334475"/>
                  </a:cubicBezTo>
                  <a:cubicBezTo>
                    <a:pt x="283436" y="339726"/>
                    <a:pt x="271548" y="337101"/>
                    <a:pt x="263623" y="326599"/>
                  </a:cubicBezTo>
                  <a:cubicBezTo>
                    <a:pt x="263623" y="326599"/>
                    <a:pt x="263623" y="326599"/>
                    <a:pt x="227959" y="275402"/>
                  </a:cubicBezTo>
                  <a:cubicBezTo>
                    <a:pt x="227959" y="275402"/>
                    <a:pt x="227959" y="275402"/>
                    <a:pt x="192294" y="333162"/>
                  </a:cubicBezTo>
                  <a:cubicBezTo>
                    <a:pt x="192294" y="333162"/>
                    <a:pt x="192294" y="333162"/>
                    <a:pt x="153988" y="137564"/>
                  </a:cubicBezTo>
                  <a:cubicBezTo>
                    <a:pt x="153988" y="137564"/>
                    <a:pt x="153988" y="137564"/>
                    <a:pt x="157951" y="134938"/>
                  </a:cubicBezTo>
                  <a:close/>
                  <a:moveTo>
                    <a:pt x="287448" y="96838"/>
                  </a:moveTo>
                  <a:cubicBezTo>
                    <a:pt x="280879" y="99436"/>
                    <a:pt x="272996" y="103332"/>
                    <a:pt x="270368" y="108528"/>
                  </a:cubicBezTo>
                  <a:cubicBezTo>
                    <a:pt x="265113" y="117620"/>
                    <a:pt x="271682" y="143597"/>
                    <a:pt x="280879" y="150092"/>
                  </a:cubicBezTo>
                  <a:cubicBezTo>
                    <a:pt x="292703" y="159184"/>
                    <a:pt x="299272" y="170873"/>
                    <a:pt x="301899" y="182563"/>
                  </a:cubicBezTo>
                  <a:cubicBezTo>
                    <a:pt x="303213" y="176069"/>
                    <a:pt x="303213" y="168276"/>
                    <a:pt x="303213" y="161781"/>
                  </a:cubicBezTo>
                  <a:cubicBezTo>
                    <a:pt x="303213" y="138402"/>
                    <a:pt x="297958" y="116321"/>
                    <a:pt x="287448" y="96838"/>
                  </a:cubicBezTo>
                  <a:close/>
                  <a:moveTo>
                    <a:pt x="160474" y="0"/>
                  </a:moveTo>
                  <a:cubicBezTo>
                    <a:pt x="249918" y="0"/>
                    <a:pt x="322263" y="72405"/>
                    <a:pt x="322263" y="161925"/>
                  </a:cubicBezTo>
                  <a:cubicBezTo>
                    <a:pt x="322263" y="179039"/>
                    <a:pt x="319632" y="196153"/>
                    <a:pt x="314371" y="211951"/>
                  </a:cubicBezTo>
                  <a:cubicBezTo>
                    <a:pt x="314371" y="211951"/>
                    <a:pt x="314371" y="211951"/>
                    <a:pt x="242026" y="165875"/>
                  </a:cubicBezTo>
                  <a:cubicBezTo>
                    <a:pt x="247288" y="157976"/>
                    <a:pt x="257811" y="147444"/>
                    <a:pt x="259126" y="139545"/>
                  </a:cubicBezTo>
                  <a:cubicBezTo>
                    <a:pt x="260441" y="127697"/>
                    <a:pt x="251234" y="97418"/>
                    <a:pt x="244657" y="94785"/>
                  </a:cubicBezTo>
                  <a:cubicBezTo>
                    <a:pt x="238080" y="90836"/>
                    <a:pt x="218350" y="71089"/>
                    <a:pt x="203881" y="63190"/>
                  </a:cubicBezTo>
                  <a:cubicBezTo>
                    <a:pt x="193358" y="57924"/>
                    <a:pt x="188096" y="36861"/>
                    <a:pt x="186781" y="22380"/>
                  </a:cubicBezTo>
                  <a:cubicBezTo>
                    <a:pt x="177574" y="21063"/>
                    <a:pt x="169681" y="19747"/>
                    <a:pt x="160474" y="19747"/>
                  </a:cubicBezTo>
                  <a:cubicBezTo>
                    <a:pt x="128905" y="19747"/>
                    <a:pt x="98652" y="30279"/>
                    <a:pt x="74975" y="48709"/>
                  </a:cubicBezTo>
                  <a:cubicBezTo>
                    <a:pt x="81552" y="59241"/>
                    <a:pt x="93390" y="78988"/>
                    <a:pt x="86814" y="86886"/>
                  </a:cubicBezTo>
                  <a:cubicBezTo>
                    <a:pt x="78921" y="100051"/>
                    <a:pt x="53930" y="100051"/>
                    <a:pt x="53930" y="111899"/>
                  </a:cubicBezTo>
                  <a:cubicBezTo>
                    <a:pt x="53930" y="123747"/>
                    <a:pt x="52614" y="135596"/>
                    <a:pt x="53930" y="140862"/>
                  </a:cubicBezTo>
                  <a:cubicBezTo>
                    <a:pt x="55245" y="146128"/>
                    <a:pt x="69714" y="150077"/>
                    <a:pt x="59191" y="157976"/>
                  </a:cubicBezTo>
                  <a:cubicBezTo>
                    <a:pt x="52614" y="164558"/>
                    <a:pt x="32884" y="175090"/>
                    <a:pt x="21046" y="181672"/>
                  </a:cubicBezTo>
                  <a:cubicBezTo>
                    <a:pt x="22361" y="197470"/>
                    <a:pt x="27622" y="213267"/>
                    <a:pt x="35515" y="227748"/>
                  </a:cubicBezTo>
                  <a:cubicBezTo>
                    <a:pt x="38145" y="219850"/>
                    <a:pt x="49984" y="192204"/>
                    <a:pt x="59191" y="190887"/>
                  </a:cubicBezTo>
                  <a:cubicBezTo>
                    <a:pt x="69714" y="188254"/>
                    <a:pt x="78921" y="185621"/>
                    <a:pt x="89444" y="198786"/>
                  </a:cubicBezTo>
                  <a:cubicBezTo>
                    <a:pt x="99967" y="211951"/>
                    <a:pt x="114436" y="215900"/>
                    <a:pt x="122328" y="215900"/>
                  </a:cubicBezTo>
                  <a:cubicBezTo>
                    <a:pt x="130220" y="215900"/>
                    <a:pt x="121013" y="243546"/>
                    <a:pt x="96021" y="248812"/>
                  </a:cubicBezTo>
                  <a:cubicBezTo>
                    <a:pt x="72345" y="252761"/>
                    <a:pt x="106544" y="283040"/>
                    <a:pt x="86814" y="283040"/>
                  </a:cubicBezTo>
                  <a:cubicBezTo>
                    <a:pt x="109175" y="296204"/>
                    <a:pt x="134167" y="304103"/>
                    <a:pt x="160474" y="304103"/>
                  </a:cubicBezTo>
                  <a:cubicBezTo>
                    <a:pt x="163105" y="304103"/>
                    <a:pt x="165735" y="302787"/>
                    <a:pt x="167051" y="302787"/>
                  </a:cubicBezTo>
                  <a:cubicBezTo>
                    <a:pt x="167051" y="302787"/>
                    <a:pt x="167051" y="302787"/>
                    <a:pt x="170997" y="322534"/>
                  </a:cubicBezTo>
                  <a:cubicBezTo>
                    <a:pt x="168366" y="322534"/>
                    <a:pt x="164420" y="323850"/>
                    <a:pt x="160474" y="323850"/>
                  </a:cubicBezTo>
                  <a:cubicBezTo>
                    <a:pt x="72345" y="323850"/>
                    <a:pt x="0" y="251445"/>
                    <a:pt x="0" y="161925"/>
                  </a:cubicBezTo>
                  <a:cubicBezTo>
                    <a:pt x="0" y="72405"/>
                    <a:pt x="72345" y="0"/>
                    <a:pt x="160474" y="0"/>
                  </a:cubicBezTo>
                  <a:close/>
                </a:path>
              </a:pathLst>
            </a:custGeom>
            <a:solidFill>
              <a:schemeClr val="bg1"/>
            </a:solidFill>
            <a:ln>
              <a:noFill/>
            </a:ln>
          </p:spPr>
          <p:txBody>
            <a:bodyPr/>
            <a:lstStyle/>
            <a:p>
              <a:endParaRPr lang="zh-CN" altLang="en-US"/>
            </a:p>
          </p:txBody>
        </p:sp>
        <p:sp>
          <p:nvSpPr>
            <p:cNvPr id="36" name="文本框 35"/>
            <p:cNvSpPr txBox="1"/>
            <p:nvPr/>
          </p:nvSpPr>
          <p:spPr>
            <a:xfrm>
              <a:off x="9237059" y="2646094"/>
              <a:ext cx="1869189" cy="766877"/>
            </a:xfrm>
            <a:prstGeom prst="rect">
              <a:avLst/>
            </a:prstGeom>
            <a:noFill/>
          </p:spPr>
          <p:txBody>
            <a:bodyPr wrap="square" rtlCol="0">
              <a:spAutoFit/>
            </a:body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标题文字</a:t>
              </a:r>
              <a:endParaRPr kumimoji="0" lang="en-US" altLang="zh-CN" sz="2000" b="1" i="0" u="none" strike="noStrike" kern="1200" cap="none" spc="0" normalizeH="0" baseline="0" noProof="0" dirty="0">
                <a:ln>
                  <a:noFill/>
                </a:ln>
                <a:solidFill>
                  <a:schemeClr val="bg1"/>
                </a:solidFill>
                <a:effectLst/>
                <a:uLnTx/>
                <a:uFillTx/>
                <a:latin typeface="Arial"/>
                <a:ea typeface="微软雅黑"/>
                <a:cs typeface="+mn-cs"/>
              </a:endParaRPr>
            </a:p>
            <a:p>
              <a:pPr marL="0" marR="0" lvl="0" indent="0" algn="ctr" defTabSz="914400" rtl="0" eaLnBrk="1" fontAlgn="auto" latinLnBrk="0" hangingPunct="1">
                <a:lnSpc>
                  <a:spcPct val="114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Arial"/>
                  <a:ea typeface="微软雅黑"/>
                  <a:cs typeface="+mn-cs"/>
                </a:rPr>
                <a:t>添加此处</a:t>
              </a:r>
            </a:p>
          </p:txBody>
        </p:sp>
      </p:grpSp>
    </p:spTree>
    <p:extLst>
      <p:ext uri="{BB962C8B-B14F-4D97-AF65-F5344CB8AC3E}">
        <p14:creationId xmlns:p14="http://schemas.microsoft.com/office/powerpoint/2010/main" val="4046871230"/>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25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nodeType="withEffect">
                                  <p:stCondLst>
                                    <p:cond delay="50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style.rotation</p:attrName>
                                        </p:attrNameLst>
                                      </p:cBhvr>
                                      <p:tavLst>
                                        <p:tav tm="0">
                                          <p:val>
                                            <p:fltVal val="90"/>
                                          </p:val>
                                        </p:tav>
                                        <p:tav tm="100000">
                                          <p:val>
                                            <p:fltVal val="0"/>
                                          </p:val>
                                        </p:tav>
                                      </p:tavLst>
                                    </p:anim>
                                    <p:animEffect transition="in" filter="fade">
                                      <p:cBhvr>
                                        <p:cTn id="22" dur="1000"/>
                                        <p:tgtEl>
                                          <p:spTgt spid="10"/>
                                        </p:tgtEl>
                                      </p:cBhvr>
                                    </p:animEffect>
                                  </p:childTnLst>
                                </p:cTn>
                              </p:par>
                              <p:par>
                                <p:cTn id="23" presetID="31" presetClass="entr" presetSubtype="0" fill="hold" nodeType="withEffect">
                                  <p:stCondLst>
                                    <p:cond delay="75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par>
                          <p:cTn id="29" fill="hold">
                            <p:stCondLst>
                              <p:cond delay="1750"/>
                            </p:stCondLst>
                            <p:childTnLst>
                              <p:par>
                                <p:cTn id="30" presetID="22" presetClass="entr" presetSubtype="1"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up)">
                                      <p:cBhvr>
                                        <p:cTn id="32" dur="500"/>
                                        <p:tgtEl>
                                          <p:spTgt spid="15"/>
                                        </p:tgtEl>
                                      </p:cBhvr>
                                    </p:animEffect>
                                  </p:childTnLst>
                                </p:cTn>
                              </p:par>
                            </p:childTnLst>
                          </p:cTn>
                        </p:par>
                        <p:par>
                          <p:cTn id="33" fill="hold">
                            <p:stCondLst>
                              <p:cond delay="2250"/>
                            </p:stCondLst>
                            <p:childTnLst>
                              <p:par>
                                <p:cTn id="34" presetID="22" presetClass="entr" presetSubtype="1" fill="hold"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wipe(up)">
                                      <p:cBhvr>
                                        <p:cTn id="36" dur="500"/>
                                        <p:tgtEl>
                                          <p:spTgt spid="28"/>
                                        </p:tgtEl>
                                      </p:cBhvr>
                                    </p:animEffect>
                                  </p:childTnLst>
                                </p:cTn>
                              </p:par>
                            </p:childTnLst>
                          </p:cTn>
                        </p:par>
                        <p:par>
                          <p:cTn id="37" fill="hold">
                            <p:stCondLst>
                              <p:cond delay="2750"/>
                            </p:stCondLst>
                            <p:childTnLst>
                              <p:par>
                                <p:cTn id="38" presetID="22" presetClass="entr" presetSubtype="1"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up)">
                                      <p:cBhvr>
                                        <p:cTn id="40" dur="500"/>
                                        <p:tgtEl>
                                          <p:spTgt spid="44"/>
                                        </p:tgtEl>
                                      </p:cBhvr>
                                    </p:animEffect>
                                  </p:childTnLst>
                                </p:cTn>
                              </p:par>
                            </p:childTnLst>
                          </p:cTn>
                        </p:par>
                        <p:par>
                          <p:cTn id="41" fill="hold">
                            <p:stCondLst>
                              <p:cond delay="3250"/>
                            </p:stCondLst>
                            <p:childTnLst>
                              <p:par>
                                <p:cTn id="42" presetID="22" presetClass="entr" presetSubtype="1" fill="hold" nodeType="after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wipe(up)">
                                      <p:cBhvr>
                                        <p:cTn id="4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0" name="组合 9"/>
          <p:cNvGrpSpPr/>
          <p:nvPr/>
        </p:nvGrpSpPr>
        <p:grpSpPr>
          <a:xfrm>
            <a:off x="1167238" y="1741188"/>
            <a:ext cx="4652498" cy="1866248"/>
            <a:chOff x="1167238" y="1741188"/>
            <a:chExt cx="4652498" cy="1866248"/>
          </a:xfrm>
        </p:grpSpPr>
        <p:grpSp>
          <p:nvGrpSpPr>
            <p:cNvPr id="4" name="组合 3"/>
            <p:cNvGrpSpPr/>
            <p:nvPr/>
          </p:nvGrpSpPr>
          <p:grpSpPr>
            <a:xfrm>
              <a:off x="1167238" y="1741188"/>
              <a:ext cx="1866248" cy="1866248"/>
              <a:chOff x="1167238" y="1625076"/>
              <a:chExt cx="2090056" cy="2090056"/>
            </a:xfrm>
          </p:grpSpPr>
          <p:sp>
            <p:nvSpPr>
              <p:cNvPr id="2" name="椭圆 1"/>
              <p:cNvSpPr/>
              <p:nvPr/>
            </p:nvSpPr>
            <p:spPr>
              <a:xfrm>
                <a:off x="1167238" y="1625076"/>
                <a:ext cx="2090056" cy="2090056"/>
              </a:xfrm>
              <a:prstGeom prst="ellipse">
                <a:avLst/>
              </a:prstGeom>
              <a:solidFill>
                <a:srgbClr val="4B94EF"/>
              </a:solidFill>
              <a:ln w="571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p:cNvSpPr/>
              <p:nvPr/>
            </p:nvSpPr>
            <p:spPr>
              <a:xfrm>
                <a:off x="1286942" y="3146110"/>
                <a:ext cx="1850651" cy="569022"/>
              </a:xfrm>
              <a:custGeom>
                <a:avLst/>
                <a:gdLst>
                  <a:gd name="connsiteX0" fmla="*/ 0 w 1850651"/>
                  <a:gd name="connsiteY0" fmla="*/ 0 h 569022"/>
                  <a:gd name="connsiteX1" fmla="*/ 1850651 w 1850651"/>
                  <a:gd name="connsiteY1" fmla="*/ 0 h 569022"/>
                  <a:gd name="connsiteX2" fmla="*/ 1791879 w 1850651"/>
                  <a:gd name="connsiteY2" fmla="*/ 108279 h 569022"/>
                  <a:gd name="connsiteX3" fmla="*/ 925325 w 1850651"/>
                  <a:gd name="connsiteY3" fmla="*/ 569022 h 569022"/>
                  <a:gd name="connsiteX4" fmla="*/ 58771 w 1850651"/>
                  <a:gd name="connsiteY4" fmla="*/ 108279 h 56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651" h="569022">
                    <a:moveTo>
                      <a:pt x="0" y="0"/>
                    </a:moveTo>
                    <a:lnTo>
                      <a:pt x="1850651" y="0"/>
                    </a:lnTo>
                    <a:lnTo>
                      <a:pt x="1791879" y="108279"/>
                    </a:lnTo>
                    <a:cubicBezTo>
                      <a:pt x="1604080" y="386258"/>
                      <a:pt x="1286046" y="569022"/>
                      <a:pt x="925325" y="569022"/>
                    </a:cubicBezTo>
                    <a:cubicBezTo>
                      <a:pt x="564605" y="569022"/>
                      <a:pt x="246571" y="386258"/>
                      <a:pt x="58771" y="108279"/>
                    </a:cubicBezTo>
                    <a:close/>
                  </a:path>
                </a:pathLst>
              </a:custGeom>
              <a:solidFill>
                <a:schemeClr val="bg1"/>
              </a:solidFill>
              <a:ln w="5715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4" name="组合 23"/>
            <p:cNvGrpSpPr/>
            <p:nvPr/>
          </p:nvGrpSpPr>
          <p:grpSpPr>
            <a:xfrm>
              <a:off x="3190280" y="2009514"/>
              <a:ext cx="2629456" cy="1329595"/>
              <a:chOff x="1478087" y="4679146"/>
              <a:chExt cx="2629456" cy="1329595"/>
            </a:xfrm>
          </p:grpSpPr>
          <p:sp>
            <p:nvSpPr>
              <p:cNvPr id="25" name="矩形 24"/>
              <p:cNvSpPr/>
              <p:nvPr/>
            </p:nvSpPr>
            <p:spPr>
              <a:xfrm>
                <a:off x="1478087" y="5140811"/>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6" name="矩形 25"/>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8" name="文本框 7"/>
            <p:cNvSpPr txBox="1"/>
            <p:nvPr/>
          </p:nvSpPr>
          <p:spPr>
            <a:xfrm>
              <a:off x="1865362" y="3154211"/>
              <a:ext cx="470000" cy="400110"/>
            </a:xfrm>
            <a:prstGeom prst="rect">
              <a:avLst/>
            </a:prstGeom>
            <a:noFill/>
          </p:spPr>
          <p:txBody>
            <a:bodyPr wrap="none" rtlCol="0">
              <a:spAutoFit/>
            </a:bodyPr>
            <a:lstStyle/>
            <a:p>
              <a:pPr algn="ctr"/>
              <a:r>
                <a:rPr lang="en-US" altLang="zh-CN" sz="2000" dirty="0">
                  <a:solidFill>
                    <a:srgbClr val="4B94EF"/>
                  </a:solidFill>
                </a:rPr>
                <a:t>01</a:t>
              </a:r>
              <a:endParaRPr lang="zh-CN" altLang="en-US" sz="2000" dirty="0">
                <a:solidFill>
                  <a:srgbClr val="4B94EF"/>
                </a:solidFill>
              </a:endParaRPr>
            </a:p>
          </p:txBody>
        </p:sp>
        <p:sp>
          <p:nvSpPr>
            <p:cNvPr id="44" name="cup_159538"/>
            <p:cNvSpPr>
              <a:spLocks noChangeAspect="1"/>
            </p:cNvSpPr>
            <p:nvPr/>
          </p:nvSpPr>
          <p:spPr bwMode="auto">
            <a:xfrm>
              <a:off x="1739849" y="2105201"/>
              <a:ext cx="721026" cy="656907"/>
            </a:xfrm>
            <a:custGeom>
              <a:avLst/>
              <a:gdLst>
                <a:gd name="connsiteX0" fmla="*/ 138332 w 334963"/>
                <a:gd name="connsiteY0" fmla="*/ 262313 h 305176"/>
                <a:gd name="connsiteX1" fmla="*/ 143587 w 334963"/>
                <a:gd name="connsiteY1" fmla="*/ 267671 h 305176"/>
                <a:gd name="connsiteX2" fmla="*/ 143587 w 334963"/>
                <a:gd name="connsiteY2" fmla="*/ 279726 h 305176"/>
                <a:gd name="connsiteX3" fmla="*/ 169863 w 334963"/>
                <a:gd name="connsiteY3" fmla="*/ 291781 h 305176"/>
                <a:gd name="connsiteX4" fmla="*/ 196139 w 334963"/>
                <a:gd name="connsiteY4" fmla="*/ 279726 h 305176"/>
                <a:gd name="connsiteX5" fmla="*/ 196139 w 334963"/>
                <a:gd name="connsiteY5" fmla="*/ 267671 h 305176"/>
                <a:gd name="connsiteX6" fmla="*/ 201394 w 334963"/>
                <a:gd name="connsiteY6" fmla="*/ 262313 h 305176"/>
                <a:gd name="connsiteX7" fmla="*/ 207963 w 334963"/>
                <a:gd name="connsiteY7" fmla="*/ 267671 h 305176"/>
                <a:gd name="connsiteX8" fmla="*/ 207963 w 334963"/>
                <a:gd name="connsiteY8" fmla="*/ 283745 h 305176"/>
                <a:gd name="connsiteX9" fmla="*/ 204022 w 334963"/>
                <a:gd name="connsiteY9" fmla="*/ 289102 h 305176"/>
                <a:gd name="connsiteX10" fmla="*/ 172491 w 334963"/>
                <a:gd name="connsiteY10" fmla="*/ 303837 h 305176"/>
                <a:gd name="connsiteX11" fmla="*/ 169863 w 334963"/>
                <a:gd name="connsiteY11" fmla="*/ 305176 h 305176"/>
                <a:gd name="connsiteX12" fmla="*/ 167236 w 334963"/>
                <a:gd name="connsiteY12" fmla="*/ 303837 h 305176"/>
                <a:gd name="connsiteX13" fmla="*/ 135705 w 334963"/>
                <a:gd name="connsiteY13" fmla="*/ 289102 h 305176"/>
                <a:gd name="connsiteX14" fmla="*/ 131763 w 334963"/>
                <a:gd name="connsiteY14" fmla="*/ 283745 h 305176"/>
                <a:gd name="connsiteX15" fmla="*/ 131763 w 334963"/>
                <a:gd name="connsiteY15" fmla="*/ 267671 h 305176"/>
                <a:gd name="connsiteX16" fmla="*/ 138332 w 334963"/>
                <a:gd name="connsiteY16" fmla="*/ 262313 h 305176"/>
                <a:gd name="connsiteX17" fmla="*/ 128043 w 334963"/>
                <a:gd name="connsiteY17" fmla="*/ 230563 h 305176"/>
                <a:gd name="connsiteX18" fmla="*/ 125413 w 334963"/>
                <a:gd name="connsiteY18" fmla="*/ 233341 h 305176"/>
                <a:gd name="connsiteX19" fmla="*/ 125413 w 334963"/>
                <a:gd name="connsiteY19" fmla="*/ 238898 h 305176"/>
                <a:gd name="connsiteX20" fmla="*/ 128043 w 334963"/>
                <a:gd name="connsiteY20" fmla="*/ 241676 h 305176"/>
                <a:gd name="connsiteX21" fmla="*/ 206922 w 334963"/>
                <a:gd name="connsiteY21" fmla="*/ 241676 h 305176"/>
                <a:gd name="connsiteX22" fmla="*/ 209551 w 334963"/>
                <a:gd name="connsiteY22" fmla="*/ 238898 h 305176"/>
                <a:gd name="connsiteX23" fmla="*/ 209551 w 334963"/>
                <a:gd name="connsiteY23" fmla="*/ 233341 h 305176"/>
                <a:gd name="connsiteX24" fmla="*/ 206922 w 334963"/>
                <a:gd name="connsiteY24" fmla="*/ 230563 h 305176"/>
                <a:gd name="connsiteX25" fmla="*/ 128043 w 334963"/>
                <a:gd name="connsiteY25" fmla="*/ 230563 h 305176"/>
                <a:gd name="connsiteX26" fmla="*/ 128781 w 334963"/>
                <a:gd name="connsiteY26" fmla="*/ 219451 h 305176"/>
                <a:gd name="connsiteX27" fmla="*/ 207769 w 334963"/>
                <a:gd name="connsiteY27" fmla="*/ 219451 h 305176"/>
                <a:gd name="connsiteX28" fmla="*/ 222250 w 334963"/>
                <a:gd name="connsiteY28" fmla="*/ 233556 h 305176"/>
                <a:gd name="connsiteX29" fmla="*/ 222250 w 334963"/>
                <a:gd name="connsiteY29" fmla="*/ 238684 h 305176"/>
                <a:gd name="connsiteX30" fmla="*/ 207769 w 334963"/>
                <a:gd name="connsiteY30" fmla="*/ 252789 h 305176"/>
                <a:gd name="connsiteX31" fmla="*/ 128781 w 334963"/>
                <a:gd name="connsiteY31" fmla="*/ 252789 h 305176"/>
                <a:gd name="connsiteX32" fmla="*/ 114300 w 334963"/>
                <a:gd name="connsiteY32" fmla="*/ 238684 h 305176"/>
                <a:gd name="connsiteX33" fmla="*/ 114300 w 334963"/>
                <a:gd name="connsiteY33" fmla="*/ 233556 h 305176"/>
                <a:gd name="connsiteX34" fmla="*/ 128781 w 334963"/>
                <a:gd name="connsiteY34" fmla="*/ 219451 h 305176"/>
                <a:gd name="connsiteX35" fmla="*/ 266120 w 334963"/>
                <a:gd name="connsiteY35" fmla="*/ 168353 h 305176"/>
                <a:gd name="connsiteX36" fmla="*/ 305614 w 334963"/>
                <a:gd name="connsiteY36" fmla="*/ 198019 h 305176"/>
                <a:gd name="connsiteX37" fmla="*/ 306930 w 334963"/>
                <a:gd name="connsiteY37" fmla="*/ 205758 h 305176"/>
                <a:gd name="connsiteX38" fmla="*/ 301664 w 334963"/>
                <a:gd name="connsiteY38" fmla="*/ 208338 h 305176"/>
                <a:gd name="connsiteX39" fmla="*/ 299032 w 334963"/>
                <a:gd name="connsiteY39" fmla="*/ 207048 h 305176"/>
                <a:gd name="connsiteX40" fmla="*/ 259538 w 334963"/>
                <a:gd name="connsiteY40" fmla="*/ 178672 h 305176"/>
                <a:gd name="connsiteX41" fmla="*/ 258221 w 334963"/>
                <a:gd name="connsiteY41" fmla="*/ 169643 h 305176"/>
                <a:gd name="connsiteX42" fmla="*/ 266120 w 334963"/>
                <a:gd name="connsiteY42" fmla="*/ 168353 h 305176"/>
                <a:gd name="connsiteX43" fmla="*/ 75093 w 334963"/>
                <a:gd name="connsiteY43" fmla="*/ 166503 h 305176"/>
                <a:gd name="connsiteX44" fmla="*/ 83067 w 334963"/>
                <a:gd name="connsiteY44" fmla="*/ 167810 h 305176"/>
                <a:gd name="connsiteX45" fmla="*/ 81738 w 334963"/>
                <a:gd name="connsiteY45" fmla="*/ 175654 h 305176"/>
                <a:gd name="connsiteX46" fmla="*/ 39208 w 334963"/>
                <a:gd name="connsiteY46" fmla="*/ 207031 h 305176"/>
                <a:gd name="connsiteX47" fmla="*/ 35221 w 334963"/>
                <a:gd name="connsiteY47" fmla="*/ 208338 h 305176"/>
                <a:gd name="connsiteX48" fmla="*/ 31233 w 334963"/>
                <a:gd name="connsiteY48" fmla="*/ 205723 h 305176"/>
                <a:gd name="connsiteX49" fmla="*/ 32562 w 334963"/>
                <a:gd name="connsiteY49" fmla="*/ 197879 h 305176"/>
                <a:gd name="connsiteX50" fmla="*/ 75093 w 334963"/>
                <a:gd name="connsiteY50" fmla="*/ 166503 h 305176"/>
                <a:gd name="connsiteX51" fmla="*/ 284569 w 334963"/>
                <a:gd name="connsiteY51" fmla="*/ 98801 h 305176"/>
                <a:gd name="connsiteX52" fmla="*/ 329795 w 334963"/>
                <a:gd name="connsiteY52" fmla="*/ 98801 h 305176"/>
                <a:gd name="connsiteX53" fmla="*/ 334963 w 334963"/>
                <a:gd name="connsiteY53" fmla="*/ 104975 h 305176"/>
                <a:gd name="connsiteX54" fmla="*/ 329795 w 334963"/>
                <a:gd name="connsiteY54" fmla="*/ 109914 h 305176"/>
                <a:gd name="connsiteX55" fmla="*/ 284569 w 334963"/>
                <a:gd name="connsiteY55" fmla="*/ 109914 h 305176"/>
                <a:gd name="connsiteX56" fmla="*/ 279400 w 334963"/>
                <a:gd name="connsiteY56" fmla="*/ 104975 h 305176"/>
                <a:gd name="connsiteX57" fmla="*/ 284569 w 334963"/>
                <a:gd name="connsiteY57" fmla="*/ 98801 h 305176"/>
                <a:gd name="connsiteX58" fmla="*/ 5340 w 334963"/>
                <a:gd name="connsiteY58" fmla="*/ 98801 h 305176"/>
                <a:gd name="connsiteX59" fmla="*/ 53398 w 334963"/>
                <a:gd name="connsiteY59" fmla="*/ 98801 h 305176"/>
                <a:gd name="connsiteX60" fmla="*/ 58738 w 334963"/>
                <a:gd name="connsiteY60" fmla="*/ 104975 h 305176"/>
                <a:gd name="connsiteX61" fmla="*/ 53398 w 334963"/>
                <a:gd name="connsiteY61" fmla="*/ 109914 h 305176"/>
                <a:gd name="connsiteX62" fmla="*/ 5340 w 334963"/>
                <a:gd name="connsiteY62" fmla="*/ 109914 h 305176"/>
                <a:gd name="connsiteX63" fmla="*/ 0 w 334963"/>
                <a:gd name="connsiteY63" fmla="*/ 104975 h 305176"/>
                <a:gd name="connsiteX64" fmla="*/ 5340 w 334963"/>
                <a:gd name="connsiteY64" fmla="*/ 98801 h 305176"/>
                <a:gd name="connsiteX65" fmla="*/ 164887 w 334963"/>
                <a:gd name="connsiteY65" fmla="*/ 36888 h 305176"/>
                <a:gd name="connsiteX66" fmla="*/ 171451 w 334963"/>
                <a:gd name="connsiteY66" fmla="*/ 43604 h 305176"/>
                <a:gd name="connsiteX67" fmla="*/ 164887 w 334963"/>
                <a:gd name="connsiteY67" fmla="*/ 48977 h 305176"/>
                <a:gd name="connsiteX68" fmla="*/ 115003 w 334963"/>
                <a:gd name="connsiteY68" fmla="*/ 100022 h 305176"/>
                <a:gd name="connsiteX69" fmla="*/ 109752 w 334963"/>
                <a:gd name="connsiteY69" fmla="*/ 106738 h 305176"/>
                <a:gd name="connsiteX70" fmla="*/ 103188 w 334963"/>
                <a:gd name="connsiteY70" fmla="*/ 100022 h 305176"/>
                <a:gd name="connsiteX71" fmla="*/ 164887 w 334963"/>
                <a:gd name="connsiteY71" fmla="*/ 36888 h 305176"/>
                <a:gd name="connsiteX72" fmla="*/ 169069 w 334963"/>
                <a:gd name="connsiteY72" fmla="*/ 9901 h 305176"/>
                <a:gd name="connsiteX73" fmla="*/ 258763 w 334963"/>
                <a:gd name="connsiteY73" fmla="*/ 99286 h 305176"/>
                <a:gd name="connsiteX74" fmla="*/ 240297 w 334963"/>
                <a:gd name="connsiteY74" fmla="*/ 154495 h 305176"/>
                <a:gd name="connsiteX75" fmla="*/ 221830 w 334963"/>
                <a:gd name="connsiteY75" fmla="*/ 208389 h 305176"/>
                <a:gd name="connsiteX76" fmla="*/ 217873 w 334963"/>
                <a:gd name="connsiteY76" fmla="*/ 214962 h 305176"/>
                <a:gd name="connsiteX77" fmla="*/ 211278 w 334963"/>
                <a:gd name="connsiteY77" fmla="*/ 212333 h 305176"/>
                <a:gd name="connsiteX78" fmla="*/ 231064 w 334963"/>
                <a:gd name="connsiteY78" fmla="*/ 147923 h 305176"/>
                <a:gd name="connsiteX79" fmla="*/ 248211 w 334963"/>
                <a:gd name="connsiteY79" fmla="*/ 99286 h 305176"/>
                <a:gd name="connsiteX80" fmla="*/ 169069 w 334963"/>
                <a:gd name="connsiteY80" fmla="*/ 21731 h 305176"/>
                <a:gd name="connsiteX81" fmla="*/ 89927 w 334963"/>
                <a:gd name="connsiteY81" fmla="*/ 99286 h 305176"/>
                <a:gd name="connsiteX82" fmla="*/ 107075 w 334963"/>
                <a:gd name="connsiteY82" fmla="*/ 146608 h 305176"/>
                <a:gd name="connsiteX83" fmla="*/ 107075 w 334963"/>
                <a:gd name="connsiteY83" fmla="*/ 147923 h 305176"/>
                <a:gd name="connsiteX84" fmla="*/ 128179 w 334963"/>
                <a:gd name="connsiteY84" fmla="*/ 212333 h 305176"/>
                <a:gd name="connsiteX85" fmla="*/ 122903 w 334963"/>
                <a:gd name="connsiteY85" fmla="*/ 216276 h 305176"/>
                <a:gd name="connsiteX86" fmla="*/ 120265 w 334963"/>
                <a:gd name="connsiteY86" fmla="*/ 214962 h 305176"/>
                <a:gd name="connsiteX87" fmla="*/ 117627 w 334963"/>
                <a:gd name="connsiteY87" fmla="*/ 207075 h 305176"/>
                <a:gd name="connsiteX88" fmla="*/ 97842 w 334963"/>
                <a:gd name="connsiteY88" fmla="*/ 154495 h 305176"/>
                <a:gd name="connsiteX89" fmla="*/ 79375 w 334963"/>
                <a:gd name="connsiteY89" fmla="*/ 99286 h 305176"/>
                <a:gd name="connsiteX90" fmla="*/ 169069 w 334963"/>
                <a:gd name="connsiteY90" fmla="*/ 9901 h 305176"/>
                <a:gd name="connsiteX91" fmla="*/ 39107 w 334963"/>
                <a:gd name="connsiteY91" fmla="*/ 1482 h 305176"/>
                <a:gd name="connsiteX92" fmla="*/ 79917 w 334963"/>
                <a:gd name="connsiteY92" fmla="*/ 31115 h 305176"/>
                <a:gd name="connsiteX93" fmla="*/ 81234 w 334963"/>
                <a:gd name="connsiteY93" fmla="*/ 40544 h 305176"/>
                <a:gd name="connsiteX94" fmla="*/ 75968 w 334963"/>
                <a:gd name="connsiteY94" fmla="*/ 43238 h 305176"/>
                <a:gd name="connsiteX95" fmla="*/ 72019 w 334963"/>
                <a:gd name="connsiteY95" fmla="*/ 41891 h 305176"/>
                <a:gd name="connsiteX96" fmla="*/ 32525 w 334963"/>
                <a:gd name="connsiteY96" fmla="*/ 10911 h 305176"/>
                <a:gd name="connsiteX97" fmla="*/ 31208 w 334963"/>
                <a:gd name="connsiteY97" fmla="*/ 2829 h 305176"/>
                <a:gd name="connsiteX98" fmla="*/ 39107 w 334963"/>
                <a:gd name="connsiteY98" fmla="*/ 1482 h 305176"/>
                <a:gd name="connsiteX99" fmla="*/ 299086 w 334963"/>
                <a:gd name="connsiteY99" fmla="*/ 1451 h 305176"/>
                <a:gd name="connsiteX100" fmla="*/ 306944 w 334963"/>
                <a:gd name="connsiteY100" fmla="*/ 2782 h 305176"/>
                <a:gd name="connsiteX101" fmla="*/ 305634 w 334963"/>
                <a:gd name="connsiteY101" fmla="*/ 10771 h 305176"/>
                <a:gd name="connsiteX102" fmla="*/ 267653 w 334963"/>
                <a:gd name="connsiteY102" fmla="*/ 38732 h 305176"/>
                <a:gd name="connsiteX103" fmla="*/ 265033 w 334963"/>
                <a:gd name="connsiteY103" fmla="*/ 40063 h 305176"/>
                <a:gd name="connsiteX104" fmla="*/ 259795 w 334963"/>
                <a:gd name="connsiteY104" fmla="*/ 37400 h 305176"/>
                <a:gd name="connsiteX105" fmla="*/ 261104 w 334963"/>
                <a:gd name="connsiteY105" fmla="*/ 29411 h 3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34963" h="305176">
                  <a:moveTo>
                    <a:pt x="138332" y="262313"/>
                  </a:moveTo>
                  <a:cubicBezTo>
                    <a:pt x="140960" y="262313"/>
                    <a:pt x="143587" y="264992"/>
                    <a:pt x="143587" y="267671"/>
                  </a:cubicBezTo>
                  <a:cubicBezTo>
                    <a:pt x="143587" y="267671"/>
                    <a:pt x="143587" y="267671"/>
                    <a:pt x="143587" y="279726"/>
                  </a:cubicBezTo>
                  <a:cubicBezTo>
                    <a:pt x="143587" y="279726"/>
                    <a:pt x="143587" y="279726"/>
                    <a:pt x="169863" y="291781"/>
                  </a:cubicBezTo>
                  <a:cubicBezTo>
                    <a:pt x="169863" y="291781"/>
                    <a:pt x="169863" y="291781"/>
                    <a:pt x="196139" y="279726"/>
                  </a:cubicBezTo>
                  <a:cubicBezTo>
                    <a:pt x="196139" y="279726"/>
                    <a:pt x="196139" y="279726"/>
                    <a:pt x="196139" y="267671"/>
                  </a:cubicBezTo>
                  <a:cubicBezTo>
                    <a:pt x="196139" y="264992"/>
                    <a:pt x="198767" y="262313"/>
                    <a:pt x="201394" y="262313"/>
                  </a:cubicBezTo>
                  <a:cubicBezTo>
                    <a:pt x="205336" y="262313"/>
                    <a:pt x="207963" y="264992"/>
                    <a:pt x="207963" y="267671"/>
                  </a:cubicBezTo>
                  <a:cubicBezTo>
                    <a:pt x="207963" y="267671"/>
                    <a:pt x="207963" y="267671"/>
                    <a:pt x="207963" y="283745"/>
                  </a:cubicBezTo>
                  <a:cubicBezTo>
                    <a:pt x="207963" y="285084"/>
                    <a:pt x="206649" y="287763"/>
                    <a:pt x="204022" y="289102"/>
                  </a:cubicBezTo>
                  <a:cubicBezTo>
                    <a:pt x="204022" y="289102"/>
                    <a:pt x="204022" y="289102"/>
                    <a:pt x="172491" y="303837"/>
                  </a:cubicBezTo>
                  <a:cubicBezTo>
                    <a:pt x="171177" y="303837"/>
                    <a:pt x="171177" y="305176"/>
                    <a:pt x="169863" y="305176"/>
                  </a:cubicBezTo>
                  <a:cubicBezTo>
                    <a:pt x="168549" y="305176"/>
                    <a:pt x="168549" y="303837"/>
                    <a:pt x="167236" y="303837"/>
                  </a:cubicBezTo>
                  <a:cubicBezTo>
                    <a:pt x="167236" y="303837"/>
                    <a:pt x="167236" y="303837"/>
                    <a:pt x="135705" y="289102"/>
                  </a:cubicBezTo>
                  <a:cubicBezTo>
                    <a:pt x="133077" y="287763"/>
                    <a:pt x="131763" y="286423"/>
                    <a:pt x="131763" y="283745"/>
                  </a:cubicBezTo>
                  <a:cubicBezTo>
                    <a:pt x="131763" y="283745"/>
                    <a:pt x="131763" y="283745"/>
                    <a:pt x="131763" y="267671"/>
                  </a:cubicBezTo>
                  <a:cubicBezTo>
                    <a:pt x="131763" y="264992"/>
                    <a:pt x="134391" y="262313"/>
                    <a:pt x="138332" y="262313"/>
                  </a:cubicBezTo>
                  <a:close/>
                  <a:moveTo>
                    <a:pt x="128043" y="230563"/>
                  </a:moveTo>
                  <a:cubicBezTo>
                    <a:pt x="126728" y="230563"/>
                    <a:pt x="125413" y="231952"/>
                    <a:pt x="125413" y="233341"/>
                  </a:cubicBezTo>
                  <a:cubicBezTo>
                    <a:pt x="125413" y="233341"/>
                    <a:pt x="125413" y="233341"/>
                    <a:pt x="125413" y="238898"/>
                  </a:cubicBezTo>
                  <a:cubicBezTo>
                    <a:pt x="125413" y="240287"/>
                    <a:pt x="126728" y="241676"/>
                    <a:pt x="128043" y="241676"/>
                  </a:cubicBezTo>
                  <a:cubicBezTo>
                    <a:pt x="128043" y="241676"/>
                    <a:pt x="128043" y="241676"/>
                    <a:pt x="206922" y="241676"/>
                  </a:cubicBezTo>
                  <a:cubicBezTo>
                    <a:pt x="208237" y="241676"/>
                    <a:pt x="209551" y="240287"/>
                    <a:pt x="209551" y="238898"/>
                  </a:cubicBezTo>
                  <a:cubicBezTo>
                    <a:pt x="209551" y="238898"/>
                    <a:pt x="209551" y="238898"/>
                    <a:pt x="209551" y="233341"/>
                  </a:cubicBezTo>
                  <a:cubicBezTo>
                    <a:pt x="209551" y="231952"/>
                    <a:pt x="208237" y="230563"/>
                    <a:pt x="206922" y="230563"/>
                  </a:cubicBezTo>
                  <a:cubicBezTo>
                    <a:pt x="206922" y="230563"/>
                    <a:pt x="206922" y="230563"/>
                    <a:pt x="128043" y="230563"/>
                  </a:cubicBezTo>
                  <a:close/>
                  <a:moveTo>
                    <a:pt x="128781" y="219451"/>
                  </a:moveTo>
                  <a:cubicBezTo>
                    <a:pt x="128781" y="219451"/>
                    <a:pt x="128781" y="219451"/>
                    <a:pt x="207769" y="219451"/>
                  </a:cubicBezTo>
                  <a:cubicBezTo>
                    <a:pt x="215668" y="219451"/>
                    <a:pt x="222250" y="225862"/>
                    <a:pt x="222250" y="233556"/>
                  </a:cubicBezTo>
                  <a:cubicBezTo>
                    <a:pt x="222250" y="233556"/>
                    <a:pt x="222250" y="233556"/>
                    <a:pt x="222250" y="238684"/>
                  </a:cubicBezTo>
                  <a:cubicBezTo>
                    <a:pt x="222250" y="246378"/>
                    <a:pt x="215668" y="252789"/>
                    <a:pt x="207769" y="252789"/>
                  </a:cubicBezTo>
                  <a:cubicBezTo>
                    <a:pt x="207769" y="252789"/>
                    <a:pt x="207769" y="252789"/>
                    <a:pt x="128781" y="252789"/>
                  </a:cubicBezTo>
                  <a:cubicBezTo>
                    <a:pt x="120883" y="252789"/>
                    <a:pt x="114300" y="246378"/>
                    <a:pt x="114300" y="238684"/>
                  </a:cubicBezTo>
                  <a:cubicBezTo>
                    <a:pt x="114300" y="238684"/>
                    <a:pt x="114300" y="238684"/>
                    <a:pt x="114300" y="233556"/>
                  </a:cubicBezTo>
                  <a:cubicBezTo>
                    <a:pt x="114300" y="225862"/>
                    <a:pt x="120883" y="219451"/>
                    <a:pt x="128781" y="219451"/>
                  </a:cubicBezTo>
                  <a:close/>
                  <a:moveTo>
                    <a:pt x="266120" y="168353"/>
                  </a:moveTo>
                  <a:cubicBezTo>
                    <a:pt x="266120" y="168353"/>
                    <a:pt x="266120" y="168353"/>
                    <a:pt x="305614" y="198019"/>
                  </a:cubicBezTo>
                  <a:cubicBezTo>
                    <a:pt x="308247" y="199309"/>
                    <a:pt x="309563" y="203179"/>
                    <a:pt x="306930" y="205758"/>
                  </a:cubicBezTo>
                  <a:cubicBezTo>
                    <a:pt x="305614" y="207048"/>
                    <a:pt x="304297" y="208338"/>
                    <a:pt x="301664" y="208338"/>
                  </a:cubicBezTo>
                  <a:cubicBezTo>
                    <a:pt x="301664" y="208338"/>
                    <a:pt x="300348" y="208338"/>
                    <a:pt x="299032" y="207048"/>
                  </a:cubicBezTo>
                  <a:cubicBezTo>
                    <a:pt x="299032" y="207048"/>
                    <a:pt x="299032" y="207048"/>
                    <a:pt x="259538" y="178672"/>
                  </a:cubicBezTo>
                  <a:cubicBezTo>
                    <a:pt x="256905" y="176092"/>
                    <a:pt x="255588" y="172222"/>
                    <a:pt x="258221" y="169643"/>
                  </a:cubicBezTo>
                  <a:cubicBezTo>
                    <a:pt x="259538" y="167063"/>
                    <a:pt x="263487" y="167063"/>
                    <a:pt x="266120" y="168353"/>
                  </a:cubicBezTo>
                  <a:close/>
                  <a:moveTo>
                    <a:pt x="75093" y="166503"/>
                  </a:moveTo>
                  <a:cubicBezTo>
                    <a:pt x="77751" y="163888"/>
                    <a:pt x="81738" y="165195"/>
                    <a:pt x="83067" y="167810"/>
                  </a:cubicBezTo>
                  <a:cubicBezTo>
                    <a:pt x="85725" y="170425"/>
                    <a:pt x="84396" y="174347"/>
                    <a:pt x="81738" y="175654"/>
                  </a:cubicBezTo>
                  <a:cubicBezTo>
                    <a:pt x="81738" y="175654"/>
                    <a:pt x="81738" y="175654"/>
                    <a:pt x="39208" y="207031"/>
                  </a:cubicBezTo>
                  <a:cubicBezTo>
                    <a:pt x="37879" y="208338"/>
                    <a:pt x="36550" y="208338"/>
                    <a:pt x="35221" y="208338"/>
                  </a:cubicBezTo>
                  <a:cubicBezTo>
                    <a:pt x="33892" y="208338"/>
                    <a:pt x="31233" y="207031"/>
                    <a:pt x="31233" y="205723"/>
                  </a:cubicBezTo>
                  <a:cubicBezTo>
                    <a:pt x="28575" y="203109"/>
                    <a:pt x="29904" y="199187"/>
                    <a:pt x="32562" y="197879"/>
                  </a:cubicBezTo>
                  <a:cubicBezTo>
                    <a:pt x="32562" y="197879"/>
                    <a:pt x="32562" y="197879"/>
                    <a:pt x="75093" y="166503"/>
                  </a:cubicBezTo>
                  <a:close/>
                  <a:moveTo>
                    <a:pt x="284569" y="98801"/>
                  </a:moveTo>
                  <a:cubicBezTo>
                    <a:pt x="284569" y="98801"/>
                    <a:pt x="284569" y="98801"/>
                    <a:pt x="329795" y="98801"/>
                  </a:cubicBezTo>
                  <a:cubicBezTo>
                    <a:pt x="332379" y="98801"/>
                    <a:pt x="334963" y="101271"/>
                    <a:pt x="334963" y="104975"/>
                  </a:cubicBezTo>
                  <a:cubicBezTo>
                    <a:pt x="334963" y="107444"/>
                    <a:pt x="332379" y="109914"/>
                    <a:pt x="329795" y="109914"/>
                  </a:cubicBezTo>
                  <a:cubicBezTo>
                    <a:pt x="329795" y="109914"/>
                    <a:pt x="329795" y="109914"/>
                    <a:pt x="284569" y="109914"/>
                  </a:cubicBezTo>
                  <a:cubicBezTo>
                    <a:pt x="281985" y="109914"/>
                    <a:pt x="279400" y="107444"/>
                    <a:pt x="279400" y="104975"/>
                  </a:cubicBezTo>
                  <a:cubicBezTo>
                    <a:pt x="279400" y="101271"/>
                    <a:pt x="281985" y="98801"/>
                    <a:pt x="284569" y="98801"/>
                  </a:cubicBezTo>
                  <a:close/>
                  <a:moveTo>
                    <a:pt x="5340" y="98801"/>
                  </a:moveTo>
                  <a:cubicBezTo>
                    <a:pt x="5340" y="98801"/>
                    <a:pt x="5340" y="98801"/>
                    <a:pt x="53398" y="98801"/>
                  </a:cubicBezTo>
                  <a:cubicBezTo>
                    <a:pt x="56068" y="98801"/>
                    <a:pt x="58738" y="101271"/>
                    <a:pt x="58738" y="104975"/>
                  </a:cubicBezTo>
                  <a:cubicBezTo>
                    <a:pt x="58738" y="107444"/>
                    <a:pt x="56068" y="109914"/>
                    <a:pt x="53398" y="109914"/>
                  </a:cubicBezTo>
                  <a:cubicBezTo>
                    <a:pt x="53398" y="109914"/>
                    <a:pt x="53398" y="109914"/>
                    <a:pt x="5340" y="109914"/>
                  </a:cubicBezTo>
                  <a:cubicBezTo>
                    <a:pt x="2670" y="109914"/>
                    <a:pt x="0" y="107444"/>
                    <a:pt x="0" y="104975"/>
                  </a:cubicBezTo>
                  <a:cubicBezTo>
                    <a:pt x="0" y="101271"/>
                    <a:pt x="2670" y="98801"/>
                    <a:pt x="5340" y="98801"/>
                  </a:cubicBezTo>
                  <a:close/>
                  <a:moveTo>
                    <a:pt x="164887" y="36888"/>
                  </a:moveTo>
                  <a:cubicBezTo>
                    <a:pt x="168826" y="36888"/>
                    <a:pt x="171451" y="40918"/>
                    <a:pt x="171451" y="43604"/>
                  </a:cubicBezTo>
                  <a:cubicBezTo>
                    <a:pt x="171451" y="46291"/>
                    <a:pt x="168826" y="48977"/>
                    <a:pt x="164887" y="48977"/>
                  </a:cubicBezTo>
                  <a:cubicBezTo>
                    <a:pt x="137320" y="48977"/>
                    <a:pt x="115003" y="71813"/>
                    <a:pt x="115003" y="100022"/>
                  </a:cubicBezTo>
                  <a:cubicBezTo>
                    <a:pt x="115003" y="104051"/>
                    <a:pt x="112377" y="106738"/>
                    <a:pt x="109752" y="106738"/>
                  </a:cubicBezTo>
                  <a:cubicBezTo>
                    <a:pt x="105814" y="106738"/>
                    <a:pt x="103188" y="104051"/>
                    <a:pt x="103188" y="100022"/>
                  </a:cubicBezTo>
                  <a:cubicBezTo>
                    <a:pt x="103188" y="65097"/>
                    <a:pt x="130756" y="36888"/>
                    <a:pt x="164887" y="36888"/>
                  </a:cubicBezTo>
                  <a:close/>
                  <a:moveTo>
                    <a:pt x="169069" y="9901"/>
                  </a:moveTo>
                  <a:cubicBezTo>
                    <a:pt x="219192" y="9901"/>
                    <a:pt x="258763" y="50650"/>
                    <a:pt x="258763" y="99286"/>
                  </a:cubicBezTo>
                  <a:cubicBezTo>
                    <a:pt x="258763" y="120318"/>
                    <a:pt x="253487" y="138721"/>
                    <a:pt x="240297" y="154495"/>
                  </a:cubicBezTo>
                  <a:cubicBezTo>
                    <a:pt x="215235" y="189986"/>
                    <a:pt x="221830" y="207075"/>
                    <a:pt x="221830" y="208389"/>
                  </a:cubicBezTo>
                  <a:cubicBezTo>
                    <a:pt x="223149" y="211018"/>
                    <a:pt x="221830" y="213647"/>
                    <a:pt x="217873" y="214962"/>
                  </a:cubicBezTo>
                  <a:cubicBezTo>
                    <a:pt x="215235" y="216276"/>
                    <a:pt x="212597" y="214962"/>
                    <a:pt x="211278" y="212333"/>
                  </a:cubicBezTo>
                  <a:cubicBezTo>
                    <a:pt x="209959" y="211018"/>
                    <a:pt x="200726" y="188672"/>
                    <a:pt x="231064" y="147923"/>
                  </a:cubicBezTo>
                  <a:cubicBezTo>
                    <a:pt x="241616" y="133463"/>
                    <a:pt x="248211" y="117689"/>
                    <a:pt x="248211" y="99286"/>
                  </a:cubicBezTo>
                  <a:cubicBezTo>
                    <a:pt x="248211" y="55908"/>
                    <a:pt x="212597" y="21731"/>
                    <a:pt x="169069" y="21731"/>
                  </a:cubicBezTo>
                  <a:cubicBezTo>
                    <a:pt x="125541" y="21731"/>
                    <a:pt x="89927" y="55908"/>
                    <a:pt x="89927" y="99286"/>
                  </a:cubicBezTo>
                  <a:cubicBezTo>
                    <a:pt x="89927" y="116375"/>
                    <a:pt x="96523" y="133463"/>
                    <a:pt x="107075" y="146608"/>
                  </a:cubicBezTo>
                  <a:cubicBezTo>
                    <a:pt x="107075" y="147923"/>
                    <a:pt x="107075" y="147923"/>
                    <a:pt x="107075" y="147923"/>
                  </a:cubicBezTo>
                  <a:cubicBezTo>
                    <a:pt x="137413" y="189986"/>
                    <a:pt x="129498" y="211018"/>
                    <a:pt x="128179" y="212333"/>
                  </a:cubicBezTo>
                  <a:cubicBezTo>
                    <a:pt x="126860" y="214962"/>
                    <a:pt x="124222" y="216276"/>
                    <a:pt x="122903" y="216276"/>
                  </a:cubicBezTo>
                  <a:cubicBezTo>
                    <a:pt x="121584" y="216276"/>
                    <a:pt x="120265" y="216276"/>
                    <a:pt x="120265" y="214962"/>
                  </a:cubicBezTo>
                  <a:cubicBezTo>
                    <a:pt x="117627" y="213647"/>
                    <a:pt x="116308" y="211018"/>
                    <a:pt x="117627" y="207075"/>
                  </a:cubicBezTo>
                  <a:cubicBezTo>
                    <a:pt x="117627" y="207075"/>
                    <a:pt x="124222" y="191301"/>
                    <a:pt x="97842" y="154495"/>
                  </a:cubicBezTo>
                  <a:cubicBezTo>
                    <a:pt x="84651" y="138721"/>
                    <a:pt x="79375" y="120318"/>
                    <a:pt x="79375" y="99286"/>
                  </a:cubicBezTo>
                  <a:cubicBezTo>
                    <a:pt x="79375" y="50650"/>
                    <a:pt x="118946" y="9901"/>
                    <a:pt x="169069" y="9901"/>
                  </a:cubicBezTo>
                  <a:close/>
                  <a:moveTo>
                    <a:pt x="39107" y="1482"/>
                  </a:moveTo>
                  <a:cubicBezTo>
                    <a:pt x="39107" y="1482"/>
                    <a:pt x="39107" y="1482"/>
                    <a:pt x="79917" y="31115"/>
                  </a:cubicBezTo>
                  <a:cubicBezTo>
                    <a:pt x="82550" y="33809"/>
                    <a:pt x="82550" y="37850"/>
                    <a:pt x="81234" y="40544"/>
                  </a:cubicBezTo>
                  <a:cubicBezTo>
                    <a:pt x="79917" y="41891"/>
                    <a:pt x="78601" y="43238"/>
                    <a:pt x="75968" y="43238"/>
                  </a:cubicBezTo>
                  <a:cubicBezTo>
                    <a:pt x="74651" y="43238"/>
                    <a:pt x="73335" y="41891"/>
                    <a:pt x="72019" y="41891"/>
                  </a:cubicBezTo>
                  <a:lnTo>
                    <a:pt x="32525" y="10911"/>
                  </a:lnTo>
                  <a:cubicBezTo>
                    <a:pt x="29892" y="8217"/>
                    <a:pt x="28575" y="5523"/>
                    <a:pt x="31208" y="2829"/>
                  </a:cubicBezTo>
                  <a:cubicBezTo>
                    <a:pt x="32525" y="135"/>
                    <a:pt x="36474" y="-1212"/>
                    <a:pt x="39107" y="1482"/>
                  </a:cubicBezTo>
                  <a:close/>
                  <a:moveTo>
                    <a:pt x="299086" y="1451"/>
                  </a:moveTo>
                  <a:cubicBezTo>
                    <a:pt x="301705" y="-1212"/>
                    <a:pt x="305634" y="119"/>
                    <a:pt x="306944" y="2782"/>
                  </a:cubicBezTo>
                  <a:cubicBezTo>
                    <a:pt x="309563" y="5445"/>
                    <a:pt x="308254" y="8108"/>
                    <a:pt x="305634" y="10771"/>
                  </a:cubicBezTo>
                  <a:cubicBezTo>
                    <a:pt x="305634" y="10771"/>
                    <a:pt x="305634" y="10771"/>
                    <a:pt x="267653" y="38732"/>
                  </a:cubicBezTo>
                  <a:cubicBezTo>
                    <a:pt x="266343" y="40063"/>
                    <a:pt x="265033" y="40063"/>
                    <a:pt x="265033" y="40063"/>
                  </a:cubicBezTo>
                  <a:cubicBezTo>
                    <a:pt x="262414" y="40063"/>
                    <a:pt x="261104" y="38732"/>
                    <a:pt x="259795" y="37400"/>
                  </a:cubicBezTo>
                  <a:cubicBezTo>
                    <a:pt x="257175" y="34737"/>
                    <a:pt x="258485" y="30743"/>
                    <a:pt x="261104" y="29411"/>
                  </a:cubicBezTo>
                  <a:close/>
                </a:path>
              </a:pathLst>
            </a:custGeom>
            <a:solidFill>
              <a:schemeClr val="bg1"/>
            </a:solidFill>
            <a:ln>
              <a:noFill/>
            </a:ln>
          </p:spPr>
          <p:txBody>
            <a:bodyPr/>
            <a:lstStyle/>
            <a:p>
              <a:endParaRPr lang="zh-CN" altLang="en-US"/>
            </a:p>
          </p:txBody>
        </p:sp>
      </p:grpSp>
      <p:grpSp>
        <p:nvGrpSpPr>
          <p:cNvPr id="20" name="组合 19"/>
          <p:cNvGrpSpPr/>
          <p:nvPr/>
        </p:nvGrpSpPr>
        <p:grpSpPr>
          <a:xfrm>
            <a:off x="6129936" y="1741188"/>
            <a:ext cx="4660646" cy="1866248"/>
            <a:chOff x="6129936" y="1741188"/>
            <a:chExt cx="4660646" cy="1866248"/>
          </a:xfrm>
        </p:grpSpPr>
        <p:grpSp>
          <p:nvGrpSpPr>
            <p:cNvPr id="6" name="组合 5"/>
            <p:cNvGrpSpPr/>
            <p:nvPr/>
          </p:nvGrpSpPr>
          <p:grpSpPr>
            <a:xfrm>
              <a:off x="6129936" y="1741188"/>
              <a:ext cx="1866248" cy="1866248"/>
              <a:chOff x="6129936" y="1625076"/>
              <a:chExt cx="2090056" cy="2090056"/>
            </a:xfrm>
          </p:grpSpPr>
          <p:sp>
            <p:nvSpPr>
              <p:cNvPr id="16" name="椭圆 15"/>
              <p:cNvSpPr/>
              <p:nvPr/>
            </p:nvSpPr>
            <p:spPr>
              <a:xfrm>
                <a:off x="6129936" y="1625076"/>
                <a:ext cx="2090056" cy="2090056"/>
              </a:xfrm>
              <a:prstGeom prst="ellipse">
                <a:avLst/>
              </a:prstGeom>
              <a:solidFill>
                <a:srgbClr val="36B5D0"/>
              </a:solidFill>
              <a:ln w="57150">
                <a:solidFill>
                  <a:srgbClr val="36B5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p:cNvSpPr/>
              <p:nvPr/>
            </p:nvSpPr>
            <p:spPr>
              <a:xfrm>
                <a:off x="6249640" y="3146110"/>
                <a:ext cx="1850651" cy="569022"/>
              </a:xfrm>
              <a:custGeom>
                <a:avLst/>
                <a:gdLst>
                  <a:gd name="connsiteX0" fmla="*/ 0 w 1850651"/>
                  <a:gd name="connsiteY0" fmla="*/ 0 h 569022"/>
                  <a:gd name="connsiteX1" fmla="*/ 1850651 w 1850651"/>
                  <a:gd name="connsiteY1" fmla="*/ 0 h 569022"/>
                  <a:gd name="connsiteX2" fmla="*/ 1791879 w 1850651"/>
                  <a:gd name="connsiteY2" fmla="*/ 108279 h 569022"/>
                  <a:gd name="connsiteX3" fmla="*/ 925325 w 1850651"/>
                  <a:gd name="connsiteY3" fmla="*/ 569022 h 569022"/>
                  <a:gd name="connsiteX4" fmla="*/ 58771 w 1850651"/>
                  <a:gd name="connsiteY4" fmla="*/ 108279 h 56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651" h="569022">
                    <a:moveTo>
                      <a:pt x="0" y="0"/>
                    </a:moveTo>
                    <a:lnTo>
                      <a:pt x="1850651" y="0"/>
                    </a:lnTo>
                    <a:lnTo>
                      <a:pt x="1791879" y="108279"/>
                    </a:lnTo>
                    <a:cubicBezTo>
                      <a:pt x="1604080" y="386258"/>
                      <a:pt x="1286046" y="569022"/>
                      <a:pt x="925325" y="569022"/>
                    </a:cubicBezTo>
                    <a:cubicBezTo>
                      <a:pt x="564605" y="569022"/>
                      <a:pt x="246571" y="386258"/>
                      <a:pt x="58771" y="108279"/>
                    </a:cubicBezTo>
                    <a:close/>
                  </a:path>
                </a:pathLst>
              </a:custGeom>
              <a:solidFill>
                <a:schemeClr val="bg1"/>
              </a:solidFill>
              <a:ln w="57150">
                <a:solidFill>
                  <a:srgbClr val="36B5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7" name="组合 26"/>
            <p:cNvGrpSpPr/>
            <p:nvPr/>
          </p:nvGrpSpPr>
          <p:grpSpPr>
            <a:xfrm>
              <a:off x="8161126" y="2009514"/>
              <a:ext cx="2629456" cy="1329595"/>
              <a:chOff x="1478087" y="4679146"/>
              <a:chExt cx="2629456" cy="1329595"/>
            </a:xfrm>
          </p:grpSpPr>
          <p:sp>
            <p:nvSpPr>
              <p:cNvPr id="28" name="矩形 27"/>
              <p:cNvSpPr/>
              <p:nvPr/>
            </p:nvSpPr>
            <p:spPr>
              <a:xfrm>
                <a:off x="1478087" y="5140811"/>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9" name="矩形 28"/>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37" name="文本框 36"/>
            <p:cNvSpPr txBox="1"/>
            <p:nvPr/>
          </p:nvSpPr>
          <p:spPr>
            <a:xfrm>
              <a:off x="6828060" y="3154211"/>
              <a:ext cx="470000" cy="400110"/>
            </a:xfrm>
            <a:prstGeom prst="rect">
              <a:avLst/>
            </a:prstGeom>
            <a:noFill/>
          </p:spPr>
          <p:txBody>
            <a:bodyPr wrap="none" rtlCol="0">
              <a:spAutoFit/>
            </a:bodyPr>
            <a:lstStyle/>
            <a:p>
              <a:pPr algn="ctr"/>
              <a:r>
                <a:rPr lang="en-US" altLang="zh-CN" sz="2000" dirty="0">
                  <a:solidFill>
                    <a:srgbClr val="36B5D0"/>
                  </a:solidFill>
                </a:rPr>
                <a:t>02</a:t>
              </a:r>
              <a:endParaRPr lang="zh-CN" altLang="en-US" sz="2000" dirty="0">
                <a:solidFill>
                  <a:srgbClr val="36B5D0"/>
                </a:solidFill>
              </a:endParaRPr>
            </a:p>
          </p:txBody>
        </p:sp>
        <p:sp>
          <p:nvSpPr>
            <p:cNvPr id="51" name="cup_159538"/>
            <p:cNvSpPr>
              <a:spLocks noChangeAspect="1"/>
            </p:cNvSpPr>
            <p:nvPr/>
          </p:nvSpPr>
          <p:spPr bwMode="auto">
            <a:xfrm>
              <a:off x="6702546" y="2142140"/>
              <a:ext cx="721026" cy="583028"/>
            </a:xfrm>
            <a:custGeom>
              <a:avLst/>
              <a:gdLst>
                <a:gd name="connsiteX0" fmla="*/ 0 w 331788"/>
                <a:gd name="connsiteY0" fmla="*/ 255587 h 268287"/>
                <a:gd name="connsiteX1" fmla="*/ 331788 w 331788"/>
                <a:gd name="connsiteY1" fmla="*/ 255587 h 268287"/>
                <a:gd name="connsiteX2" fmla="*/ 331788 w 331788"/>
                <a:gd name="connsiteY2" fmla="*/ 268287 h 268287"/>
                <a:gd name="connsiteX3" fmla="*/ 0 w 331788"/>
                <a:gd name="connsiteY3" fmla="*/ 268287 h 268287"/>
                <a:gd name="connsiteX4" fmla="*/ 76201 w 331788"/>
                <a:gd name="connsiteY4" fmla="*/ 207962 h 268287"/>
                <a:gd name="connsiteX5" fmla="*/ 82551 w 331788"/>
                <a:gd name="connsiteY5" fmla="*/ 207962 h 268287"/>
                <a:gd name="connsiteX6" fmla="*/ 82551 w 331788"/>
                <a:gd name="connsiteY6" fmla="*/ 247650 h 268287"/>
                <a:gd name="connsiteX7" fmla="*/ 55563 w 331788"/>
                <a:gd name="connsiteY7" fmla="*/ 247650 h 268287"/>
                <a:gd name="connsiteX8" fmla="*/ 55563 w 331788"/>
                <a:gd name="connsiteY8" fmla="*/ 227012 h 268287"/>
                <a:gd name="connsiteX9" fmla="*/ 115888 w 331788"/>
                <a:gd name="connsiteY9" fmla="*/ 168275 h 268287"/>
                <a:gd name="connsiteX10" fmla="*/ 127168 w 331788"/>
                <a:gd name="connsiteY10" fmla="*/ 168275 h 268287"/>
                <a:gd name="connsiteX11" fmla="*/ 139701 w 331788"/>
                <a:gd name="connsiteY11" fmla="*/ 170835 h 268287"/>
                <a:gd name="connsiteX12" fmla="*/ 139701 w 331788"/>
                <a:gd name="connsiteY12" fmla="*/ 247650 h 268287"/>
                <a:gd name="connsiteX13" fmla="*/ 115888 w 331788"/>
                <a:gd name="connsiteY13" fmla="*/ 247650 h 268287"/>
                <a:gd name="connsiteX14" fmla="*/ 198438 w 331788"/>
                <a:gd name="connsiteY14" fmla="*/ 155575 h 268287"/>
                <a:gd name="connsiteX15" fmla="*/ 198438 w 331788"/>
                <a:gd name="connsiteY15" fmla="*/ 247650 h 268287"/>
                <a:gd name="connsiteX16" fmla="*/ 173038 w 331788"/>
                <a:gd name="connsiteY16" fmla="*/ 247650 h 268287"/>
                <a:gd name="connsiteX17" fmla="*/ 173038 w 331788"/>
                <a:gd name="connsiteY17" fmla="*/ 168363 h 268287"/>
                <a:gd name="connsiteX18" fmla="*/ 198438 w 331788"/>
                <a:gd name="connsiteY18" fmla="*/ 155575 h 268287"/>
                <a:gd name="connsiteX19" fmla="*/ 149226 w 331788"/>
                <a:gd name="connsiteY19" fmla="*/ 41376 h 268287"/>
                <a:gd name="connsiteX20" fmla="*/ 114947 w 331788"/>
                <a:gd name="connsiteY20" fmla="*/ 55968 h 268287"/>
                <a:gd name="connsiteX21" fmla="*/ 114947 w 331788"/>
                <a:gd name="connsiteY21" fmla="*/ 123418 h 268287"/>
                <a:gd name="connsiteX22" fmla="*/ 183504 w 331788"/>
                <a:gd name="connsiteY22" fmla="*/ 123418 h 268287"/>
                <a:gd name="connsiteX23" fmla="*/ 183504 w 331788"/>
                <a:gd name="connsiteY23" fmla="*/ 55968 h 268287"/>
                <a:gd name="connsiteX24" fmla="*/ 149226 w 331788"/>
                <a:gd name="connsiteY24" fmla="*/ 41376 h 268287"/>
                <a:gd name="connsiteX25" fmla="*/ 228600 w 331788"/>
                <a:gd name="connsiteY25" fmla="*/ 39687 h 268287"/>
                <a:gd name="connsiteX26" fmla="*/ 254000 w 331788"/>
                <a:gd name="connsiteY26" fmla="*/ 39687 h 268287"/>
                <a:gd name="connsiteX27" fmla="*/ 254000 w 331788"/>
                <a:gd name="connsiteY27" fmla="*/ 247650 h 268287"/>
                <a:gd name="connsiteX28" fmla="*/ 228600 w 331788"/>
                <a:gd name="connsiteY28" fmla="*/ 247650 h 268287"/>
                <a:gd name="connsiteX29" fmla="*/ 228600 w 331788"/>
                <a:gd name="connsiteY29" fmla="*/ 110730 h 268287"/>
                <a:gd name="connsiteX30" fmla="*/ 231140 w 331788"/>
                <a:gd name="connsiteY30" fmla="*/ 90063 h 268287"/>
                <a:gd name="connsiteX31" fmla="*/ 228600 w 331788"/>
                <a:gd name="connsiteY31" fmla="*/ 69396 h 268287"/>
                <a:gd name="connsiteX32" fmla="*/ 228600 w 331788"/>
                <a:gd name="connsiteY32" fmla="*/ 39687 h 268287"/>
                <a:gd name="connsiteX33" fmla="*/ 149707 w 331788"/>
                <a:gd name="connsiteY33" fmla="*/ 22312 h 268287"/>
                <a:gd name="connsiteX34" fmla="*/ 196764 w 331788"/>
                <a:gd name="connsiteY34" fmla="*/ 41623 h 268287"/>
                <a:gd name="connsiteX35" fmla="*/ 196764 w 331788"/>
                <a:gd name="connsiteY35" fmla="*/ 136893 h 268287"/>
                <a:gd name="connsiteX36" fmla="*/ 109096 w 331788"/>
                <a:gd name="connsiteY36" fmla="*/ 143330 h 268287"/>
                <a:gd name="connsiteX37" fmla="*/ 97492 w 331788"/>
                <a:gd name="connsiteY37" fmla="*/ 154917 h 268287"/>
                <a:gd name="connsiteX38" fmla="*/ 93625 w 331788"/>
                <a:gd name="connsiteY38" fmla="*/ 170366 h 268287"/>
                <a:gd name="connsiteX39" fmla="*/ 43344 w 331788"/>
                <a:gd name="connsiteY39" fmla="*/ 220576 h 268287"/>
                <a:gd name="connsiteX40" fmla="*/ 18848 w 331788"/>
                <a:gd name="connsiteY40" fmla="*/ 220576 h 268287"/>
                <a:gd name="connsiteX41" fmla="*/ 18848 w 331788"/>
                <a:gd name="connsiteY41" fmla="*/ 196115 h 268287"/>
                <a:gd name="connsiteX42" fmla="*/ 67840 w 331788"/>
                <a:gd name="connsiteY42" fmla="*/ 145905 h 268287"/>
                <a:gd name="connsiteX43" fmla="*/ 84600 w 331788"/>
                <a:gd name="connsiteY43" fmla="*/ 140755 h 268287"/>
                <a:gd name="connsiteX44" fmla="*/ 96203 w 331788"/>
                <a:gd name="connsiteY44" fmla="*/ 129168 h 268287"/>
                <a:gd name="connsiteX45" fmla="*/ 102649 w 331788"/>
                <a:gd name="connsiteY45" fmla="*/ 41623 h 268287"/>
                <a:gd name="connsiteX46" fmla="*/ 149707 w 331788"/>
                <a:gd name="connsiteY46" fmla="*/ 22312 h 268287"/>
                <a:gd name="connsiteX47" fmla="*/ 280988 w 331788"/>
                <a:gd name="connsiteY47" fmla="*/ 0 h 268287"/>
                <a:gd name="connsiteX48" fmla="*/ 306388 w 331788"/>
                <a:gd name="connsiteY48" fmla="*/ 0 h 268287"/>
                <a:gd name="connsiteX49" fmla="*/ 306388 w 331788"/>
                <a:gd name="connsiteY49" fmla="*/ 247650 h 268287"/>
                <a:gd name="connsiteX50" fmla="*/ 280988 w 331788"/>
                <a:gd name="connsiteY50" fmla="*/ 247650 h 26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31788" h="268287">
                  <a:moveTo>
                    <a:pt x="0" y="255587"/>
                  </a:moveTo>
                  <a:lnTo>
                    <a:pt x="331788" y="255587"/>
                  </a:lnTo>
                  <a:lnTo>
                    <a:pt x="331788" y="268287"/>
                  </a:lnTo>
                  <a:lnTo>
                    <a:pt x="0" y="268287"/>
                  </a:lnTo>
                  <a:close/>
                  <a:moveTo>
                    <a:pt x="76201" y="207962"/>
                  </a:moveTo>
                  <a:lnTo>
                    <a:pt x="82551" y="207962"/>
                  </a:lnTo>
                  <a:lnTo>
                    <a:pt x="82551" y="247650"/>
                  </a:lnTo>
                  <a:lnTo>
                    <a:pt x="55563" y="247650"/>
                  </a:lnTo>
                  <a:lnTo>
                    <a:pt x="55563" y="227012"/>
                  </a:lnTo>
                  <a:close/>
                  <a:moveTo>
                    <a:pt x="115888" y="168275"/>
                  </a:moveTo>
                  <a:cubicBezTo>
                    <a:pt x="115888" y="168275"/>
                    <a:pt x="115888" y="168275"/>
                    <a:pt x="127168" y="168275"/>
                  </a:cubicBezTo>
                  <a:cubicBezTo>
                    <a:pt x="130928" y="169555"/>
                    <a:pt x="135941" y="170835"/>
                    <a:pt x="139701" y="170835"/>
                  </a:cubicBezTo>
                  <a:cubicBezTo>
                    <a:pt x="139701" y="170835"/>
                    <a:pt x="139701" y="170835"/>
                    <a:pt x="139701" y="247650"/>
                  </a:cubicBezTo>
                  <a:cubicBezTo>
                    <a:pt x="139701" y="247650"/>
                    <a:pt x="139701" y="247650"/>
                    <a:pt x="115888" y="247650"/>
                  </a:cubicBezTo>
                  <a:close/>
                  <a:moveTo>
                    <a:pt x="198438" y="155575"/>
                  </a:moveTo>
                  <a:cubicBezTo>
                    <a:pt x="198438" y="155575"/>
                    <a:pt x="198438" y="155575"/>
                    <a:pt x="198438" y="247650"/>
                  </a:cubicBezTo>
                  <a:cubicBezTo>
                    <a:pt x="198438" y="247650"/>
                    <a:pt x="198438" y="247650"/>
                    <a:pt x="173038" y="247650"/>
                  </a:cubicBezTo>
                  <a:lnTo>
                    <a:pt x="173038" y="168363"/>
                  </a:lnTo>
                  <a:cubicBezTo>
                    <a:pt x="181928" y="165805"/>
                    <a:pt x="190818" y="161969"/>
                    <a:pt x="198438" y="155575"/>
                  </a:cubicBezTo>
                  <a:close/>
                  <a:moveTo>
                    <a:pt x="149226" y="41376"/>
                  </a:moveTo>
                  <a:cubicBezTo>
                    <a:pt x="136937" y="41376"/>
                    <a:pt x="124649" y="46240"/>
                    <a:pt x="114947" y="55968"/>
                  </a:cubicBezTo>
                  <a:cubicBezTo>
                    <a:pt x="96838" y="74128"/>
                    <a:pt x="96838" y="105259"/>
                    <a:pt x="114947" y="123418"/>
                  </a:cubicBezTo>
                  <a:cubicBezTo>
                    <a:pt x="134350" y="142875"/>
                    <a:pt x="164101" y="142875"/>
                    <a:pt x="183504" y="123418"/>
                  </a:cubicBezTo>
                  <a:cubicBezTo>
                    <a:pt x="201613" y="105259"/>
                    <a:pt x="201613" y="74128"/>
                    <a:pt x="183504" y="55968"/>
                  </a:cubicBezTo>
                  <a:cubicBezTo>
                    <a:pt x="173803" y="46240"/>
                    <a:pt x="161514" y="41376"/>
                    <a:pt x="149226" y="41376"/>
                  </a:cubicBezTo>
                  <a:close/>
                  <a:moveTo>
                    <a:pt x="228600" y="39687"/>
                  </a:moveTo>
                  <a:cubicBezTo>
                    <a:pt x="228600" y="39687"/>
                    <a:pt x="228600" y="39687"/>
                    <a:pt x="254000" y="39687"/>
                  </a:cubicBezTo>
                  <a:lnTo>
                    <a:pt x="254000" y="247650"/>
                  </a:lnTo>
                  <a:cubicBezTo>
                    <a:pt x="254000" y="247650"/>
                    <a:pt x="254000" y="247650"/>
                    <a:pt x="228600" y="247650"/>
                  </a:cubicBezTo>
                  <a:cubicBezTo>
                    <a:pt x="228600" y="247650"/>
                    <a:pt x="228600" y="247650"/>
                    <a:pt x="228600" y="110730"/>
                  </a:cubicBezTo>
                  <a:cubicBezTo>
                    <a:pt x="231140" y="104272"/>
                    <a:pt x="231140" y="96521"/>
                    <a:pt x="231140" y="90063"/>
                  </a:cubicBezTo>
                  <a:cubicBezTo>
                    <a:pt x="231140" y="83604"/>
                    <a:pt x="231140" y="75854"/>
                    <a:pt x="228600" y="69396"/>
                  </a:cubicBezTo>
                  <a:cubicBezTo>
                    <a:pt x="228600" y="69396"/>
                    <a:pt x="228600" y="69396"/>
                    <a:pt x="228600" y="39687"/>
                  </a:cubicBezTo>
                  <a:close/>
                  <a:moveTo>
                    <a:pt x="149707" y="22312"/>
                  </a:moveTo>
                  <a:cubicBezTo>
                    <a:pt x="166789" y="22312"/>
                    <a:pt x="183872" y="28749"/>
                    <a:pt x="196764" y="41623"/>
                  </a:cubicBezTo>
                  <a:cubicBezTo>
                    <a:pt x="223838" y="68659"/>
                    <a:pt x="223838" y="111144"/>
                    <a:pt x="196764" y="136893"/>
                  </a:cubicBezTo>
                  <a:cubicBezTo>
                    <a:pt x="173558" y="161354"/>
                    <a:pt x="136170" y="162641"/>
                    <a:pt x="109096" y="143330"/>
                  </a:cubicBezTo>
                  <a:cubicBezTo>
                    <a:pt x="109096" y="143330"/>
                    <a:pt x="109096" y="143330"/>
                    <a:pt x="97492" y="154917"/>
                  </a:cubicBezTo>
                  <a:cubicBezTo>
                    <a:pt x="98782" y="160067"/>
                    <a:pt x="97492" y="166504"/>
                    <a:pt x="93625" y="170366"/>
                  </a:cubicBezTo>
                  <a:cubicBezTo>
                    <a:pt x="93625" y="170366"/>
                    <a:pt x="93625" y="170366"/>
                    <a:pt x="43344" y="220576"/>
                  </a:cubicBezTo>
                  <a:cubicBezTo>
                    <a:pt x="35608" y="227013"/>
                    <a:pt x="25295" y="227013"/>
                    <a:pt x="18848" y="220576"/>
                  </a:cubicBezTo>
                  <a:cubicBezTo>
                    <a:pt x="11113" y="214139"/>
                    <a:pt x="11113" y="202552"/>
                    <a:pt x="18848" y="196115"/>
                  </a:cubicBezTo>
                  <a:cubicBezTo>
                    <a:pt x="18848" y="196115"/>
                    <a:pt x="18848" y="196115"/>
                    <a:pt x="67840" y="145905"/>
                  </a:cubicBezTo>
                  <a:cubicBezTo>
                    <a:pt x="72997" y="142043"/>
                    <a:pt x="78154" y="140755"/>
                    <a:pt x="84600" y="140755"/>
                  </a:cubicBezTo>
                  <a:cubicBezTo>
                    <a:pt x="84600" y="140755"/>
                    <a:pt x="84600" y="140755"/>
                    <a:pt x="96203" y="129168"/>
                  </a:cubicBezTo>
                  <a:cubicBezTo>
                    <a:pt x="75575" y="103420"/>
                    <a:pt x="78154" y="66084"/>
                    <a:pt x="102649" y="41623"/>
                  </a:cubicBezTo>
                  <a:cubicBezTo>
                    <a:pt x="115542" y="28749"/>
                    <a:pt x="132624" y="22312"/>
                    <a:pt x="149707" y="22312"/>
                  </a:cubicBezTo>
                  <a:close/>
                  <a:moveTo>
                    <a:pt x="280988" y="0"/>
                  </a:moveTo>
                  <a:lnTo>
                    <a:pt x="306388" y="0"/>
                  </a:lnTo>
                  <a:lnTo>
                    <a:pt x="306388" y="247650"/>
                  </a:lnTo>
                  <a:lnTo>
                    <a:pt x="280988" y="247650"/>
                  </a:lnTo>
                  <a:close/>
                </a:path>
              </a:pathLst>
            </a:custGeom>
            <a:solidFill>
              <a:schemeClr val="bg1"/>
            </a:solidFill>
            <a:ln>
              <a:noFill/>
            </a:ln>
          </p:spPr>
          <p:txBody>
            <a:bodyPr/>
            <a:lstStyle/>
            <a:p>
              <a:endParaRPr lang="zh-CN" altLang="en-US"/>
            </a:p>
          </p:txBody>
        </p:sp>
      </p:grpSp>
      <p:grpSp>
        <p:nvGrpSpPr>
          <p:cNvPr id="21" name="组合 20"/>
          <p:cNvGrpSpPr/>
          <p:nvPr/>
        </p:nvGrpSpPr>
        <p:grpSpPr>
          <a:xfrm>
            <a:off x="1167238" y="4165074"/>
            <a:ext cx="4652498" cy="1866248"/>
            <a:chOff x="1167238" y="4165074"/>
            <a:chExt cx="4652498" cy="1866248"/>
          </a:xfrm>
        </p:grpSpPr>
        <p:grpSp>
          <p:nvGrpSpPr>
            <p:cNvPr id="5" name="组合 4"/>
            <p:cNvGrpSpPr/>
            <p:nvPr/>
          </p:nvGrpSpPr>
          <p:grpSpPr>
            <a:xfrm>
              <a:off x="1167238" y="4165074"/>
              <a:ext cx="1866248" cy="1866248"/>
              <a:chOff x="1167238" y="4048962"/>
              <a:chExt cx="2090056" cy="2090056"/>
            </a:xfrm>
          </p:grpSpPr>
          <p:sp>
            <p:nvSpPr>
              <p:cNvPr id="14" name="椭圆 13"/>
              <p:cNvSpPr/>
              <p:nvPr/>
            </p:nvSpPr>
            <p:spPr>
              <a:xfrm>
                <a:off x="1167238" y="4048962"/>
                <a:ext cx="2090056" cy="2090056"/>
              </a:xfrm>
              <a:prstGeom prst="ellipse">
                <a:avLst/>
              </a:prstGeom>
              <a:solidFill>
                <a:srgbClr val="FA66AC"/>
              </a:solidFill>
              <a:ln w="571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a:off x="1286942" y="5569996"/>
                <a:ext cx="1850651" cy="569022"/>
              </a:xfrm>
              <a:custGeom>
                <a:avLst/>
                <a:gdLst>
                  <a:gd name="connsiteX0" fmla="*/ 0 w 1850651"/>
                  <a:gd name="connsiteY0" fmla="*/ 0 h 569022"/>
                  <a:gd name="connsiteX1" fmla="*/ 1850651 w 1850651"/>
                  <a:gd name="connsiteY1" fmla="*/ 0 h 569022"/>
                  <a:gd name="connsiteX2" fmla="*/ 1791879 w 1850651"/>
                  <a:gd name="connsiteY2" fmla="*/ 108279 h 569022"/>
                  <a:gd name="connsiteX3" fmla="*/ 925325 w 1850651"/>
                  <a:gd name="connsiteY3" fmla="*/ 569022 h 569022"/>
                  <a:gd name="connsiteX4" fmla="*/ 58771 w 1850651"/>
                  <a:gd name="connsiteY4" fmla="*/ 108279 h 56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651" h="569022">
                    <a:moveTo>
                      <a:pt x="0" y="0"/>
                    </a:moveTo>
                    <a:lnTo>
                      <a:pt x="1850651" y="0"/>
                    </a:lnTo>
                    <a:lnTo>
                      <a:pt x="1791879" y="108279"/>
                    </a:lnTo>
                    <a:cubicBezTo>
                      <a:pt x="1604080" y="386258"/>
                      <a:pt x="1286046" y="569022"/>
                      <a:pt x="925325" y="569022"/>
                    </a:cubicBezTo>
                    <a:cubicBezTo>
                      <a:pt x="564605" y="569022"/>
                      <a:pt x="246571" y="386258"/>
                      <a:pt x="58771" y="108279"/>
                    </a:cubicBezTo>
                    <a:close/>
                  </a:path>
                </a:pathLst>
              </a:custGeom>
              <a:solidFill>
                <a:schemeClr val="bg1"/>
              </a:solidFill>
              <a:ln w="571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0" name="组合 29"/>
            <p:cNvGrpSpPr/>
            <p:nvPr/>
          </p:nvGrpSpPr>
          <p:grpSpPr>
            <a:xfrm>
              <a:off x="3190280" y="4486121"/>
              <a:ext cx="2629456" cy="1329595"/>
              <a:chOff x="1478087" y="4679146"/>
              <a:chExt cx="2629456" cy="1329595"/>
            </a:xfrm>
          </p:grpSpPr>
          <p:sp>
            <p:nvSpPr>
              <p:cNvPr id="31" name="矩形 30"/>
              <p:cNvSpPr/>
              <p:nvPr/>
            </p:nvSpPr>
            <p:spPr>
              <a:xfrm>
                <a:off x="1478087" y="5140811"/>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32" name="矩形 31"/>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38" name="文本框 37"/>
            <p:cNvSpPr txBox="1"/>
            <p:nvPr/>
          </p:nvSpPr>
          <p:spPr>
            <a:xfrm>
              <a:off x="1865362" y="5585899"/>
              <a:ext cx="470000" cy="400110"/>
            </a:xfrm>
            <a:prstGeom prst="rect">
              <a:avLst/>
            </a:prstGeom>
            <a:noFill/>
          </p:spPr>
          <p:txBody>
            <a:bodyPr wrap="none" rtlCol="0">
              <a:spAutoFit/>
            </a:bodyPr>
            <a:lstStyle/>
            <a:p>
              <a:pPr algn="ctr"/>
              <a:r>
                <a:rPr lang="en-US" altLang="zh-CN" sz="2000" dirty="0">
                  <a:solidFill>
                    <a:srgbClr val="FA66AC"/>
                  </a:solidFill>
                </a:rPr>
                <a:t>03</a:t>
              </a:r>
              <a:endParaRPr lang="zh-CN" altLang="en-US" sz="2000" dirty="0">
                <a:solidFill>
                  <a:srgbClr val="FA66AC"/>
                </a:solidFill>
              </a:endParaRPr>
            </a:p>
          </p:txBody>
        </p:sp>
        <p:sp>
          <p:nvSpPr>
            <p:cNvPr id="53" name="cup_159538"/>
            <p:cNvSpPr>
              <a:spLocks noChangeAspect="1"/>
            </p:cNvSpPr>
            <p:nvPr/>
          </p:nvSpPr>
          <p:spPr bwMode="auto">
            <a:xfrm>
              <a:off x="1739849" y="4537122"/>
              <a:ext cx="721026" cy="693556"/>
            </a:xfrm>
            <a:custGeom>
              <a:avLst/>
              <a:gdLst>
                <a:gd name="connsiteX0" fmla="*/ 251409 w 333376"/>
                <a:gd name="connsiteY0" fmla="*/ 227087 h 320675"/>
                <a:gd name="connsiteX1" fmla="*/ 258050 w 333376"/>
                <a:gd name="connsiteY1" fmla="*/ 230742 h 320675"/>
                <a:gd name="connsiteX2" fmla="*/ 256754 w 333376"/>
                <a:gd name="connsiteY2" fmla="*/ 245361 h 320675"/>
                <a:gd name="connsiteX3" fmla="*/ 216581 w 333376"/>
                <a:gd name="connsiteY3" fmla="*/ 279917 h 320675"/>
                <a:gd name="connsiteX4" fmla="*/ 210101 w 333376"/>
                <a:gd name="connsiteY4" fmla="*/ 282575 h 320675"/>
                <a:gd name="connsiteX5" fmla="*/ 202326 w 333376"/>
                <a:gd name="connsiteY5" fmla="*/ 278588 h 320675"/>
                <a:gd name="connsiteX6" fmla="*/ 203622 w 333376"/>
                <a:gd name="connsiteY6" fmla="*/ 263968 h 320675"/>
                <a:gd name="connsiteX7" fmla="*/ 243795 w 333376"/>
                <a:gd name="connsiteY7" fmla="*/ 229412 h 320675"/>
                <a:gd name="connsiteX8" fmla="*/ 251409 w 333376"/>
                <a:gd name="connsiteY8" fmla="*/ 227087 h 320675"/>
                <a:gd name="connsiteX9" fmla="*/ 85142 w 333376"/>
                <a:gd name="connsiteY9" fmla="*/ 227087 h 320675"/>
                <a:gd name="connsiteX10" fmla="*/ 92756 w 333376"/>
                <a:gd name="connsiteY10" fmla="*/ 229412 h 320675"/>
                <a:gd name="connsiteX11" fmla="*/ 132929 w 333376"/>
                <a:gd name="connsiteY11" fmla="*/ 263968 h 320675"/>
                <a:gd name="connsiteX12" fmla="*/ 134225 w 333376"/>
                <a:gd name="connsiteY12" fmla="*/ 278588 h 320675"/>
                <a:gd name="connsiteX13" fmla="*/ 126450 w 333376"/>
                <a:gd name="connsiteY13" fmla="*/ 282575 h 320675"/>
                <a:gd name="connsiteX14" fmla="*/ 119970 w 333376"/>
                <a:gd name="connsiteY14" fmla="*/ 279917 h 320675"/>
                <a:gd name="connsiteX15" fmla="*/ 79797 w 333376"/>
                <a:gd name="connsiteY15" fmla="*/ 245361 h 320675"/>
                <a:gd name="connsiteX16" fmla="*/ 78501 w 333376"/>
                <a:gd name="connsiteY16" fmla="*/ 230742 h 320675"/>
                <a:gd name="connsiteX17" fmla="*/ 85142 w 333376"/>
                <a:gd name="connsiteY17" fmla="*/ 227087 h 320675"/>
                <a:gd name="connsiteX18" fmla="*/ 188006 w 333376"/>
                <a:gd name="connsiteY18" fmla="*/ 147637 h 320675"/>
                <a:gd name="connsiteX19" fmla="*/ 214313 w 333376"/>
                <a:gd name="connsiteY19" fmla="*/ 223669 h 320675"/>
                <a:gd name="connsiteX20" fmla="*/ 205106 w 333376"/>
                <a:gd name="connsiteY20" fmla="*/ 232845 h 320675"/>
                <a:gd name="connsiteX21" fmla="*/ 195898 w 333376"/>
                <a:gd name="connsiteY21" fmla="*/ 223669 h 320675"/>
                <a:gd name="connsiteX22" fmla="*/ 191952 w 333376"/>
                <a:gd name="connsiteY22" fmla="*/ 189586 h 320675"/>
                <a:gd name="connsiteX23" fmla="*/ 191952 w 333376"/>
                <a:gd name="connsiteY23" fmla="*/ 221047 h 320675"/>
                <a:gd name="connsiteX24" fmla="*/ 188006 w 333376"/>
                <a:gd name="connsiteY24" fmla="*/ 232845 h 320675"/>
                <a:gd name="connsiteX25" fmla="*/ 188006 w 333376"/>
                <a:gd name="connsiteY25" fmla="*/ 311499 h 320675"/>
                <a:gd name="connsiteX26" fmla="*/ 178798 w 333376"/>
                <a:gd name="connsiteY26" fmla="*/ 320675 h 320675"/>
                <a:gd name="connsiteX27" fmla="*/ 169591 w 333376"/>
                <a:gd name="connsiteY27" fmla="*/ 311499 h 320675"/>
                <a:gd name="connsiteX28" fmla="*/ 168275 w 333376"/>
                <a:gd name="connsiteY28" fmla="*/ 311499 h 320675"/>
                <a:gd name="connsiteX29" fmla="*/ 159068 w 333376"/>
                <a:gd name="connsiteY29" fmla="*/ 320675 h 320675"/>
                <a:gd name="connsiteX30" fmla="*/ 148545 w 333376"/>
                <a:gd name="connsiteY30" fmla="*/ 311499 h 320675"/>
                <a:gd name="connsiteX31" fmla="*/ 148545 w 333376"/>
                <a:gd name="connsiteY31" fmla="*/ 234156 h 320675"/>
                <a:gd name="connsiteX32" fmla="*/ 145914 w 333376"/>
                <a:gd name="connsiteY32" fmla="*/ 222358 h 320675"/>
                <a:gd name="connsiteX33" fmla="*/ 145914 w 333376"/>
                <a:gd name="connsiteY33" fmla="*/ 192208 h 320675"/>
                <a:gd name="connsiteX34" fmla="*/ 141968 w 333376"/>
                <a:gd name="connsiteY34" fmla="*/ 224980 h 320675"/>
                <a:gd name="connsiteX35" fmla="*/ 132761 w 333376"/>
                <a:gd name="connsiteY35" fmla="*/ 235467 h 320675"/>
                <a:gd name="connsiteX36" fmla="*/ 123553 w 333376"/>
                <a:gd name="connsiteY36" fmla="*/ 224980 h 320675"/>
                <a:gd name="connsiteX37" fmla="*/ 149860 w 333376"/>
                <a:gd name="connsiteY37" fmla="*/ 150259 h 320675"/>
                <a:gd name="connsiteX38" fmla="*/ 168275 w 333376"/>
                <a:gd name="connsiteY38" fmla="*/ 175166 h 320675"/>
                <a:gd name="connsiteX39" fmla="*/ 188006 w 333376"/>
                <a:gd name="connsiteY39" fmla="*/ 147637 h 320675"/>
                <a:gd name="connsiteX40" fmla="*/ 168414 w 333376"/>
                <a:gd name="connsiteY40" fmla="*/ 138112 h 320675"/>
                <a:gd name="connsiteX41" fmla="*/ 174971 w 333376"/>
                <a:gd name="connsiteY41" fmla="*/ 141922 h 320675"/>
                <a:gd name="connsiteX42" fmla="*/ 180217 w 333376"/>
                <a:gd name="connsiteY42" fmla="*/ 139382 h 320675"/>
                <a:gd name="connsiteX43" fmla="*/ 182840 w 333376"/>
                <a:gd name="connsiteY43" fmla="*/ 139382 h 320675"/>
                <a:gd name="connsiteX44" fmla="*/ 184151 w 333376"/>
                <a:gd name="connsiteY44" fmla="*/ 141922 h 320675"/>
                <a:gd name="connsiteX45" fmla="*/ 184151 w 333376"/>
                <a:gd name="connsiteY45" fmla="*/ 148272 h 320675"/>
                <a:gd name="connsiteX46" fmla="*/ 182840 w 333376"/>
                <a:gd name="connsiteY46" fmla="*/ 150812 h 320675"/>
                <a:gd name="connsiteX47" fmla="*/ 180217 w 333376"/>
                <a:gd name="connsiteY47" fmla="*/ 150812 h 320675"/>
                <a:gd name="connsiteX48" fmla="*/ 173659 w 333376"/>
                <a:gd name="connsiteY48" fmla="*/ 149542 h 320675"/>
                <a:gd name="connsiteX49" fmla="*/ 169725 w 333376"/>
                <a:gd name="connsiteY49" fmla="*/ 150812 h 320675"/>
                <a:gd name="connsiteX50" fmla="*/ 164479 w 333376"/>
                <a:gd name="connsiteY50" fmla="*/ 149542 h 320675"/>
                <a:gd name="connsiteX51" fmla="*/ 157922 w 333376"/>
                <a:gd name="connsiteY51" fmla="*/ 150812 h 320675"/>
                <a:gd name="connsiteX52" fmla="*/ 155299 w 333376"/>
                <a:gd name="connsiteY52" fmla="*/ 150812 h 320675"/>
                <a:gd name="connsiteX53" fmla="*/ 153988 w 333376"/>
                <a:gd name="connsiteY53" fmla="*/ 148272 h 320675"/>
                <a:gd name="connsiteX54" fmla="*/ 153988 w 333376"/>
                <a:gd name="connsiteY54" fmla="*/ 141922 h 320675"/>
                <a:gd name="connsiteX55" fmla="*/ 155299 w 333376"/>
                <a:gd name="connsiteY55" fmla="*/ 139382 h 320675"/>
                <a:gd name="connsiteX56" fmla="*/ 157922 w 333376"/>
                <a:gd name="connsiteY56" fmla="*/ 139382 h 320675"/>
                <a:gd name="connsiteX57" fmla="*/ 163168 w 333376"/>
                <a:gd name="connsiteY57" fmla="*/ 141922 h 320675"/>
                <a:gd name="connsiteX58" fmla="*/ 168414 w 333376"/>
                <a:gd name="connsiteY58" fmla="*/ 138112 h 320675"/>
                <a:gd name="connsiteX59" fmla="*/ 307312 w 333376"/>
                <a:gd name="connsiteY59" fmla="*/ 88900 h 320675"/>
                <a:gd name="connsiteX60" fmla="*/ 333376 w 333376"/>
                <a:gd name="connsiteY60" fmla="*/ 161661 h 320675"/>
                <a:gd name="connsiteX61" fmla="*/ 324254 w 333376"/>
                <a:gd name="connsiteY61" fmla="*/ 170921 h 320675"/>
                <a:gd name="connsiteX62" fmla="*/ 315132 w 333376"/>
                <a:gd name="connsiteY62" fmla="*/ 161661 h 320675"/>
                <a:gd name="connsiteX63" fmla="*/ 311222 w 333376"/>
                <a:gd name="connsiteY63" fmla="*/ 129911 h 320675"/>
                <a:gd name="connsiteX64" fmla="*/ 311222 w 333376"/>
                <a:gd name="connsiteY64" fmla="*/ 159015 h 320675"/>
                <a:gd name="connsiteX65" fmla="*/ 308616 w 333376"/>
                <a:gd name="connsiteY65" fmla="*/ 170921 h 320675"/>
                <a:gd name="connsiteX66" fmla="*/ 308616 w 333376"/>
                <a:gd name="connsiteY66" fmla="*/ 246328 h 320675"/>
                <a:gd name="connsiteX67" fmla="*/ 299493 w 333376"/>
                <a:gd name="connsiteY67" fmla="*/ 255588 h 320675"/>
                <a:gd name="connsiteX68" fmla="*/ 290371 w 333376"/>
                <a:gd name="connsiteY68" fmla="*/ 246328 h 320675"/>
                <a:gd name="connsiteX69" fmla="*/ 289068 w 333376"/>
                <a:gd name="connsiteY69" fmla="*/ 246328 h 320675"/>
                <a:gd name="connsiteX70" fmla="*/ 279946 w 333376"/>
                <a:gd name="connsiteY70" fmla="*/ 255588 h 320675"/>
                <a:gd name="connsiteX71" fmla="*/ 270823 w 333376"/>
                <a:gd name="connsiteY71" fmla="*/ 246328 h 320675"/>
                <a:gd name="connsiteX72" fmla="*/ 270823 w 333376"/>
                <a:gd name="connsiteY72" fmla="*/ 172244 h 320675"/>
                <a:gd name="connsiteX73" fmla="*/ 268217 w 333376"/>
                <a:gd name="connsiteY73" fmla="*/ 160338 h 320675"/>
                <a:gd name="connsiteX74" fmla="*/ 268217 w 333376"/>
                <a:gd name="connsiteY74" fmla="*/ 131234 h 320675"/>
                <a:gd name="connsiteX75" fmla="*/ 264308 w 333376"/>
                <a:gd name="connsiteY75" fmla="*/ 164307 h 320675"/>
                <a:gd name="connsiteX76" fmla="*/ 255185 w 333376"/>
                <a:gd name="connsiteY76" fmla="*/ 172244 h 320675"/>
                <a:gd name="connsiteX77" fmla="*/ 246063 w 333376"/>
                <a:gd name="connsiteY77" fmla="*/ 164307 h 320675"/>
                <a:gd name="connsiteX78" fmla="*/ 272127 w 333376"/>
                <a:gd name="connsiteY78" fmla="*/ 91546 h 320675"/>
                <a:gd name="connsiteX79" fmla="*/ 289068 w 333376"/>
                <a:gd name="connsiteY79" fmla="*/ 115359 h 320675"/>
                <a:gd name="connsiteX80" fmla="*/ 307312 w 333376"/>
                <a:gd name="connsiteY80" fmla="*/ 88900 h 320675"/>
                <a:gd name="connsiteX81" fmla="*/ 168276 w 333376"/>
                <a:gd name="connsiteY81" fmla="*/ 88900 h 320675"/>
                <a:gd name="connsiteX82" fmla="*/ 192089 w 333376"/>
                <a:gd name="connsiteY82" fmla="*/ 112713 h 320675"/>
                <a:gd name="connsiteX83" fmla="*/ 168276 w 333376"/>
                <a:gd name="connsiteY83" fmla="*/ 136526 h 320675"/>
                <a:gd name="connsiteX84" fmla="*/ 144463 w 333376"/>
                <a:gd name="connsiteY84" fmla="*/ 112713 h 320675"/>
                <a:gd name="connsiteX85" fmla="*/ 168276 w 333376"/>
                <a:gd name="connsiteY85" fmla="*/ 88900 h 320675"/>
                <a:gd name="connsiteX86" fmla="*/ 62177 w 333376"/>
                <a:gd name="connsiteY86" fmla="*/ 88900 h 320675"/>
                <a:gd name="connsiteX87" fmla="*/ 87313 w 333376"/>
                <a:gd name="connsiteY87" fmla="*/ 161661 h 320675"/>
                <a:gd name="connsiteX88" fmla="*/ 78052 w 333376"/>
                <a:gd name="connsiteY88" fmla="*/ 170921 h 320675"/>
                <a:gd name="connsiteX89" fmla="*/ 70115 w 333376"/>
                <a:gd name="connsiteY89" fmla="*/ 161661 h 320675"/>
                <a:gd name="connsiteX90" fmla="*/ 66146 w 333376"/>
                <a:gd name="connsiteY90" fmla="*/ 129911 h 320675"/>
                <a:gd name="connsiteX91" fmla="*/ 66146 w 333376"/>
                <a:gd name="connsiteY91" fmla="*/ 159015 h 320675"/>
                <a:gd name="connsiteX92" fmla="*/ 63500 w 333376"/>
                <a:gd name="connsiteY92" fmla="*/ 170921 h 320675"/>
                <a:gd name="connsiteX93" fmla="*/ 63500 w 333376"/>
                <a:gd name="connsiteY93" fmla="*/ 246328 h 320675"/>
                <a:gd name="connsiteX94" fmla="*/ 54240 w 333376"/>
                <a:gd name="connsiteY94" fmla="*/ 255588 h 320675"/>
                <a:gd name="connsiteX95" fmla="*/ 44979 w 333376"/>
                <a:gd name="connsiteY95" fmla="*/ 246328 h 320675"/>
                <a:gd name="connsiteX96" fmla="*/ 43656 w 333376"/>
                <a:gd name="connsiteY96" fmla="*/ 246328 h 320675"/>
                <a:gd name="connsiteX97" fmla="*/ 34396 w 333376"/>
                <a:gd name="connsiteY97" fmla="*/ 255588 h 320675"/>
                <a:gd name="connsiteX98" fmla="*/ 25135 w 333376"/>
                <a:gd name="connsiteY98" fmla="*/ 246328 h 320675"/>
                <a:gd name="connsiteX99" fmla="*/ 25135 w 333376"/>
                <a:gd name="connsiteY99" fmla="*/ 172244 h 320675"/>
                <a:gd name="connsiteX100" fmla="*/ 21167 w 333376"/>
                <a:gd name="connsiteY100" fmla="*/ 160338 h 320675"/>
                <a:gd name="connsiteX101" fmla="*/ 21167 w 333376"/>
                <a:gd name="connsiteY101" fmla="*/ 131234 h 320675"/>
                <a:gd name="connsiteX102" fmla="*/ 18521 w 333376"/>
                <a:gd name="connsiteY102" fmla="*/ 164307 h 320675"/>
                <a:gd name="connsiteX103" fmla="*/ 9260 w 333376"/>
                <a:gd name="connsiteY103" fmla="*/ 172244 h 320675"/>
                <a:gd name="connsiteX104" fmla="*/ 0 w 333376"/>
                <a:gd name="connsiteY104" fmla="*/ 164307 h 320675"/>
                <a:gd name="connsiteX105" fmla="*/ 25135 w 333376"/>
                <a:gd name="connsiteY105" fmla="*/ 91546 h 320675"/>
                <a:gd name="connsiteX106" fmla="*/ 43656 w 333376"/>
                <a:gd name="connsiteY106" fmla="*/ 115359 h 320675"/>
                <a:gd name="connsiteX107" fmla="*/ 62177 w 333376"/>
                <a:gd name="connsiteY107" fmla="*/ 88900 h 320675"/>
                <a:gd name="connsiteX108" fmla="*/ 290362 w 333376"/>
                <a:gd name="connsiteY108" fmla="*/ 80962 h 320675"/>
                <a:gd name="connsiteX109" fmla="*/ 295502 w 333376"/>
                <a:gd name="connsiteY109" fmla="*/ 83784 h 320675"/>
                <a:gd name="connsiteX110" fmla="*/ 300643 w 333376"/>
                <a:gd name="connsiteY110" fmla="*/ 82373 h 320675"/>
                <a:gd name="connsiteX111" fmla="*/ 303213 w 333376"/>
                <a:gd name="connsiteY111" fmla="*/ 82373 h 320675"/>
                <a:gd name="connsiteX112" fmla="*/ 303213 w 333376"/>
                <a:gd name="connsiteY112" fmla="*/ 83784 h 320675"/>
                <a:gd name="connsiteX113" fmla="*/ 303213 w 333376"/>
                <a:gd name="connsiteY113" fmla="*/ 90840 h 320675"/>
                <a:gd name="connsiteX114" fmla="*/ 303213 w 333376"/>
                <a:gd name="connsiteY114" fmla="*/ 93662 h 320675"/>
                <a:gd name="connsiteX115" fmla="*/ 300643 w 333376"/>
                <a:gd name="connsiteY115" fmla="*/ 93662 h 320675"/>
                <a:gd name="connsiteX116" fmla="*/ 294217 w 333376"/>
                <a:gd name="connsiteY116" fmla="*/ 92251 h 320675"/>
                <a:gd name="connsiteX117" fmla="*/ 290362 w 333376"/>
                <a:gd name="connsiteY117" fmla="*/ 93662 h 320675"/>
                <a:gd name="connsiteX118" fmla="*/ 285221 w 333376"/>
                <a:gd name="connsiteY118" fmla="*/ 92251 h 320675"/>
                <a:gd name="connsiteX119" fmla="*/ 278795 w 333376"/>
                <a:gd name="connsiteY119" fmla="*/ 93662 h 320675"/>
                <a:gd name="connsiteX120" fmla="*/ 277510 w 333376"/>
                <a:gd name="connsiteY120" fmla="*/ 93662 h 320675"/>
                <a:gd name="connsiteX121" fmla="*/ 276225 w 333376"/>
                <a:gd name="connsiteY121" fmla="*/ 90840 h 320675"/>
                <a:gd name="connsiteX122" fmla="*/ 276225 w 333376"/>
                <a:gd name="connsiteY122" fmla="*/ 83784 h 320675"/>
                <a:gd name="connsiteX123" fmla="*/ 277510 w 333376"/>
                <a:gd name="connsiteY123" fmla="*/ 82373 h 320675"/>
                <a:gd name="connsiteX124" fmla="*/ 278795 w 333376"/>
                <a:gd name="connsiteY124" fmla="*/ 82373 h 320675"/>
                <a:gd name="connsiteX125" fmla="*/ 283936 w 333376"/>
                <a:gd name="connsiteY125" fmla="*/ 83784 h 320675"/>
                <a:gd name="connsiteX126" fmla="*/ 290362 w 333376"/>
                <a:gd name="connsiteY126" fmla="*/ 80962 h 320675"/>
                <a:gd name="connsiteX127" fmla="*/ 43656 w 333376"/>
                <a:gd name="connsiteY127" fmla="*/ 80962 h 320675"/>
                <a:gd name="connsiteX128" fmla="*/ 49141 w 333376"/>
                <a:gd name="connsiteY128" fmla="*/ 83820 h 320675"/>
                <a:gd name="connsiteX129" fmla="*/ 54625 w 333376"/>
                <a:gd name="connsiteY129" fmla="*/ 82391 h 320675"/>
                <a:gd name="connsiteX130" fmla="*/ 57367 w 333376"/>
                <a:gd name="connsiteY130" fmla="*/ 82391 h 320675"/>
                <a:gd name="connsiteX131" fmla="*/ 58738 w 333376"/>
                <a:gd name="connsiteY131" fmla="*/ 83820 h 320675"/>
                <a:gd name="connsiteX132" fmla="*/ 58738 w 333376"/>
                <a:gd name="connsiteY132" fmla="*/ 90964 h 320675"/>
                <a:gd name="connsiteX133" fmla="*/ 57367 w 333376"/>
                <a:gd name="connsiteY133" fmla="*/ 93821 h 320675"/>
                <a:gd name="connsiteX134" fmla="*/ 55996 w 333376"/>
                <a:gd name="connsiteY134" fmla="*/ 93821 h 320675"/>
                <a:gd name="connsiteX135" fmla="*/ 49141 w 333376"/>
                <a:gd name="connsiteY135" fmla="*/ 92393 h 320675"/>
                <a:gd name="connsiteX136" fmla="*/ 43656 w 333376"/>
                <a:gd name="connsiteY136" fmla="*/ 95250 h 320675"/>
                <a:gd name="connsiteX137" fmla="*/ 39543 w 333376"/>
                <a:gd name="connsiteY137" fmla="*/ 92393 h 320675"/>
                <a:gd name="connsiteX138" fmla="*/ 32688 w 333376"/>
                <a:gd name="connsiteY138" fmla="*/ 93821 h 320675"/>
                <a:gd name="connsiteX139" fmla="*/ 29946 w 333376"/>
                <a:gd name="connsiteY139" fmla="*/ 93821 h 320675"/>
                <a:gd name="connsiteX140" fmla="*/ 28575 w 333376"/>
                <a:gd name="connsiteY140" fmla="*/ 90964 h 320675"/>
                <a:gd name="connsiteX141" fmla="*/ 28575 w 333376"/>
                <a:gd name="connsiteY141" fmla="*/ 83820 h 320675"/>
                <a:gd name="connsiteX142" fmla="*/ 29946 w 333376"/>
                <a:gd name="connsiteY142" fmla="*/ 82391 h 320675"/>
                <a:gd name="connsiteX143" fmla="*/ 32688 w 333376"/>
                <a:gd name="connsiteY143" fmla="*/ 82391 h 320675"/>
                <a:gd name="connsiteX144" fmla="*/ 38172 w 333376"/>
                <a:gd name="connsiteY144" fmla="*/ 83820 h 320675"/>
                <a:gd name="connsiteX145" fmla="*/ 43656 w 333376"/>
                <a:gd name="connsiteY145" fmla="*/ 80962 h 320675"/>
                <a:gd name="connsiteX146" fmla="*/ 288925 w 333376"/>
                <a:gd name="connsiteY146" fmla="*/ 34925 h 320675"/>
                <a:gd name="connsiteX147" fmla="*/ 311150 w 333376"/>
                <a:gd name="connsiteY147" fmla="*/ 57150 h 320675"/>
                <a:gd name="connsiteX148" fmla="*/ 288925 w 333376"/>
                <a:gd name="connsiteY148" fmla="*/ 79375 h 320675"/>
                <a:gd name="connsiteX149" fmla="*/ 266700 w 333376"/>
                <a:gd name="connsiteY149" fmla="*/ 57150 h 320675"/>
                <a:gd name="connsiteX150" fmla="*/ 288925 w 333376"/>
                <a:gd name="connsiteY150" fmla="*/ 34925 h 320675"/>
                <a:gd name="connsiteX151" fmla="*/ 44450 w 333376"/>
                <a:gd name="connsiteY151" fmla="*/ 34925 h 320675"/>
                <a:gd name="connsiteX152" fmla="*/ 66675 w 333376"/>
                <a:gd name="connsiteY152" fmla="*/ 57150 h 320675"/>
                <a:gd name="connsiteX153" fmla="*/ 44450 w 333376"/>
                <a:gd name="connsiteY153" fmla="*/ 79375 h 320675"/>
                <a:gd name="connsiteX154" fmla="*/ 22225 w 333376"/>
                <a:gd name="connsiteY154" fmla="*/ 57150 h 320675"/>
                <a:gd name="connsiteX155" fmla="*/ 44450 w 333376"/>
                <a:gd name="connsiteY155" fmla="*/ 34925 h 320675"/>
                <a:gd name="connsiteX156" fmla="*/ 177842 w 333376"/>
                <a:gd name="connsiteY156" fmla="*/ 30162 h 320675"/>
                <a:gd name="connsiteX157" fmla="*/ 192088 w 333376"/>
                <a:gd name="connsiteY157" fmla="*/ 72289 h 320675"/>
                <a:gd name="connsiteX158" fmla="*/ 186908 w 333376"/>
                <a:gd name="connsiteY158" fmla="*/ 77555 h 320675"/>
                <a:gd name="connsiteX159" fmla="*/ 181727 w 333376"/>
                <a:gd name="connsiteY159" fmla="*/ 72289 h 320675"/>
                <a:gd name="connsiteX160" fmla="*/ 180432 w 333376"/>
                <a:gd name="connsiteY160" fmla="*/ 53859 h 320675"/>
                <a:gd name="connsiteX161" fmla="*/ 180432 w 333376"/>
                <a:gd name="connsiteY161" fmla="*/ 70973 h 320675"/>
                <a:gd name="connsiteX162" fmla="*/ 179137 w 333376"/>
                <a:gd name="connsiteY162" fmla="*/ 77555 h 320675"/>
                <a:gd name="connsiteX163" fmla="*/ 179137 w 333376"/>
                <a:gd name="connsiteY163" fmla="*/ 82821 h 320675"/>
                <a:gd name="connsiteX164" fmla="*/ 157121 w 333376"/>
                <a:gd name="connsiteY164" fmla="*/ 84137 h 320675"/>
                <a:gd name="connsiteX165" fmla="*/ 157121 w 333376"/>
                <a:gd name="connsiteY165" fmla="*/ 78871 h 320675"/>
                <a:gd name="connsiteX166" fmla="*/ 155826 w 333376"/>
                <a:gd name="connsiteY166" fmla="*/ 72289 h 320675"/>
                <a:gd name="connsiteX167" fmla="*/ 155826 w 333376"/>
                <a:gd name="connsiteY167" fmla="*/ 55175 h 320675"/>
                <a:gd name="connsiteX168" fmla="*/ 153236 w 333376"/>
                <a:gd name="connsiteY168" fmla="*/ 73606 h 320675"/>
                <a:gd name="connsiteX169" fmla="*/ 148055 w 333376"/>
                <a:gd name="connsiteY169" fmla="*/ 78871 h 320675"/>
                <a:gd name="connsiteX170" fmla="*/ 142875 w 333376"/>
                <a:gd name="connsiteY170" fmla="*/ 73606 h 320675"/>
                <a:gd name="connsiteX171" fmla="*/ 157121 w 333376"/>
                <a:gd name="connsiteY171" fmla="*/ 31479 h 320675"/>
                <a:gd name="connsiteX172" fmla="*/ 167481 w 333376"/>
                <a:gd name="connsiteY172" fmla="*/ 45960 h 320675"/>
                <a:gd name="connsiteX173" fmla="*/ 168777 w 333376"/>
                <a:gd name="connsiteY173" fmla="*/ 43985 h 320675"/>
                <a:gd name="connsiteX174" fmla="*/ 175759 w 333376"/>
                <a:gd name="connsiteY174" fmla="*/ 33338 h 320675"/>
                <a:gd name="connsiteX175" fmla="*/ 176458 w 333376"/>
                <a:gd name="connsiteY175" fmla="*/ 33338 h 320675"/>
                <a:gd name="connsiteX176" fmla="*/ 177801 w 333376"/>
                <a:gd name="connsiteY176" fmla="*/ 31751 h 320675"/>
                <a:gd name="connsiteX177" fmla="*/ 177801 w 333376"/>
                <a:gd name="connsiteY177" fmla="*/ 30225 h 320675"/>
                <a:gd name="connsiteX178" fmla="*/ 208481 w 333376"/>
                <a:gd name="connsiteY178" fmla="*/ 25427 h 320675"/>
                <a:gd name="connsiteX179" fmla="*/ 216581 w 333376"/>
                <a:gd name="connsiteY179" fmla="*/ 27689 h 320675"/>
                <a:gd name="connsiteX180" fmla="*/ 256754 w 333376"/>
                <a:gd name="connsiteY180" fmla="*/ 61285 h 320675"/>
                <a:gd name="connsiteX181" fmla="*/ 258050 w 333376"/>
                <a:gd name="connsiteY181" fmla="*/ 75499 h 320675"/>
                <a:gd name="connsiteX182" fmla="*/ 250275 w 333376"/>
                <a:gd name="connsiteY182" fmla="*/ 79375 h 320675"/>
                <a:gd name="connsiteX183" fmla="*/ 243795 w 333376"/>
                <a:gd name="connsiteY183" fmla="*/ 76791 h 320675"/>
                <a:gd name="connsiteX184" fmla="*/ 203622 w 333376"/>
                <a:gd name="connsiteY184" fmla="*/ 43195 h 320675"/>
                <a:gd name="connsiteX185" fmla="*/ 202326 w 333376"/>
                <a:gd name="connsiteY185" fmla="*/ 28981 h 320675"/>
                <a:gd name="connsiteX186" fmla="*/ 208481 w 333376"/>
                <a:gd name="connsiteY186" fmla="*/ 25427 h 320675"/>
                <a:gd name="connsiteX187" fmla="*/ 127584 w 333376"/>
                <a:gd name="connsiteY187" fmla="*/ 25427 h 320675"/>
                <a:gd name="connsiteX188" fmla="*/ 134225 w 333376"/>
                <a:gd name="connsiteY188" fmla="*/ 28981 h 320675"/>
                <a:gd name="connsiteX189" fmla="*/ 132929 w 333376"/>
                <a:gd name="connsiteY189" fmla="*/ 43195 h 320675"/>
                <a:gd name="connsiteX190" fmla="*/ 92756 w 333376"/>
                <a:gd name="connsiteY190" fmla="*/ 76791 h 320675"/>
                <a:gd name="connsiteX191" fmla="*/ 86276 w 333376"/>
                <a:gd name="connsiteY191" fmla="*/ 79375 h 320675"/>
                <a:gd name="connsiteX192" fmla="*/ 78501 w 333376"/>
                <a:gd name="connsiteY192" fmla="*/ 75499 h 320675"/>
                <a:gd name="connsiteX193" fmla="*/ 79797 w 333376"/>
                <a:gd name="connsiteY193" fmla="*/ 61285 h 320675"/>
                <a:gd name="connsiteX194" fmla="*/ 119970 w 333376"/>
                <a:gd name="connsiteY194" fmla="*/ 27689 h 320675"/>
                <a:gd name="connsiteX195" fmla="*/ 127584 w 333376"/>
                <a:gd name="connsiteY195" fmla="*/ 25427 h 320675"/>
                <a:gd name="connsiteX196" fmla="*/ 161681 w 333376"/>
                <a:gd name="connsiteY196" fmla="*/ 25400 h 320675"/>
                <a:gd name="connsiteX197" fmla="*/ 163025 w 333376"/>
                <a:gd name="connsiteY197" fmla="*/ 25400 h 320675"/>
                <a:gd name="connsiteX198" fmla="*/ 165711 w 333376"/>
                <a:gd name="connsiteY198" fmla="*/ 26988 h 320675"/>
                <a:gd name="connsiteX199" fmla="*/ 168398 w 333376"/>
                <a:gd name="connsiteY199" fmla="*/ 25400 h 320675"/>
                <a:gd name="connsiteX200" fmla="*/ 172428 w 333376"/>
                <a:gd name="connsiteY200" fmla="*/ 26988 h 320675"/>
                <a:gd name="connsiteX201" fmla="*/ 175114 w 333376"/>
                <a:gd name="connsiteY201" fmla="*/ 25400 h 320675"/>
                <a:gd name="connsiteX202" fmla="*/ 176458 w 333376"/>
                <a:gd name="connsiteY202" fmla="*/ 25400 h 320675"/>
                <a:gd name="connsiteX203" fmla="*/ 177801 w 333376"/>
                <a:gd name="connsiteY203" fmla="*/ 26988 h 320675"/>
                <a:gd name="connsiteX204" fmla="*/ 177801 w 333376"/>
                <a:gd name="connsiteY204" fmla="*/ 30225 h 320675"/>
                <a:gd name="connsiteX205" fmla="*/ 175759 w 333376"/>
                <a:gd name="connsiteY205" fmla="*/ 33338 h 320675"/>
                <a:gd name="connsiteX206" fmla="*/ 175114 w 333376"/>
                <a:gd name="connsiteY206" fmla="*/ 33338 h 320675"/>
                <a:gd name="connsiteX207" fmla="*/ 171084 w 333376"/>
                <a:gd name="connsiteY207" fmla="*/ 31751 h 320675"/>
                <a:gd name="connsiteX208" fmla="*/ 168398 w 333376"/>
                <a:gd name="connsiteY208" fmla="*/ 33338 h 320675"/>
                <a:gd name="connsiteX209" fmla="*/ 165711 w 333376"/>
                <a:gd name="connsiteY209" fmla="*/ 31751 h 320675"/>
                <a:gd name="connsiteX210" fmla="*/ 163025 w 333376"/>
                <a:gd name="connsiteY210" fmla="*/ 33338 h 320675"/>
                <a:gd name="connsiteX211" fmla="*/ 161681 w 333376"/>
                <a:gd name="connsiteY211" fmla="*/ 33338 h 320675"/>
                <a:gd name="connsiteX212" fmla="*/ 160338 w 333376"/>
                <a:gd name="connsiteY212" fmla="*/ 31751 h 320675"/>
                <a:gd name="connsiteX213" fmla="*/ 160338 w 333376"/>
                <a:gd name="connsiteY213" fmla="*/ 26988 h 320675"/>
                <a:gd name="connsiteX214" fmla="*/ 161681 w 333376"/>
                <a:gd name="connsiteY214" fmla="*/ 25400 h 320675"/>
                <a:gd name="connsiteX215" fmla="*/ 167482 w 333376"/>
                <a:gd name="connsiteY215" fmla="*/ 0 h 320675"/>
                <a:gd name="connsiteX216" fmla="*/ 180976 w 333376"/>
                <a:gd name="connsiteY216" fmla="*/ 12700 h 320675"/>
                <a:gd name="connsiteX217" fmla="*/ 167482 w 333376"/>
                <a:gd name="connsiteY217" fmla="*/ 25400 h 320675"/>
                <a:gd name="connsiteX218" fmla="*/ 153988 w 333376"/>
                <a:gd name="connsiteY218" fmla="*/ 12700 h 320675"/>
                <a:gd name="connsiteX219" fmla="*/ 167482 w 333376"/>
                <a:gd name="connsiteY219" fmla="*/ 0 h 3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333376" h="320675">
                  <a:moveTo>
                    <a:pt x="251409" y="227087"/>
                  </a:moveTo>
                  <a:cubicBezTo>
                    <a:pt x="253839" y="227419"/>
                    <a:pt x="256106" y="228748"/>
                    <a:pt x="258050" y="230742"/>
                  </a:cubicBezTo>
                  <a:cubicBezTo>
                    <a:pt x="261938" y="234729"/>
                    <a:pt x="260642" y="241374"/>
                    <a:pt x="256754" y="245361"/>
                  </a:cubicBezTo>
                  <a:cubicBezTo>
                    <a:pt x="256754" y="245361"/>
                    <a:pt x="256754" y="245361"/>
                    <a:pt x="216581" y="279917"/>
                  </a:cubicBezTo>
                  <a:cubicBezTo>
                    <a:pt x="213989" y="281246"/>
                    <a:pt x="211397" y="282575"/>
                    <a:pt x="210101" y="282575"/>
                  </a:cubicBezTo>
                  <a:cubicBezTo>
                    <a:pt x="206214" y="282575"/>
                    <a:pt x="203622" y="281246"/>
                    <a:pt x="202326" y="278588"/>
                  </a:cubicBezTo>
                  <a:cubicBezTo>
                    <a:pt x="198438" y="274601"/>
                    <a:pt x="198438" y="267955"/>
                    <a:pt x="203622" y="263968"/>
                  </a:cubicBezTo>
                  <a:cubicBezTo>
                    <a:pt x="203622" y="263968"/>
                    <a:pt x="203622" y="263968"/>
                    <a:pt x="243795" y="229412"/>
                  </a:cubicBezTo>
                  <a:cubicBezTo>
                    <a:pt x="246387" y="227419"/>
                    <a:pt x="248979" y="226754"/>
                    <a:pt x="251409" y="227087"/>
                  </a:cubicBezTo>
                  <a:close/>
                  <a:moveTo>
                    <a:pt x="85142" y="227087"/>
                  </a:moveTo>
                  <a:cubicBezTo>
                    <a:pt x="87572" y="226754"/>
                    <a:pt x="90164" y="227419"/>
                    <a:pt x="92756" y="229412"/>
                  </a:cubicBezTo>
                  <a:cubicBezTo>
                    <a:pt x="92756" y="229412"/>
                    <a:pt x="92756" y="229412"/>
                    <a:pt x="132929" y="263968"/>
                  </a:cubicBezTo>
                  <a:cubicBezTo>
                    <a:pt x="136817" y="267955"/>
                    <a:pt x="138113" y="274601"/>
                    <a:pt x="134225" y="278588"/>
                  </a:cubicBezTo>
                  <a:cubicBezTo>
                    <a:pt x="132929" y="281246"/>
                    <a:pt x="129042" y="282575"/>
                    <a:pt x="126450" y="282575"/>
                  </a:cubicBezTo>
                  <a:cubicBezTo>
                    <a:pt x="125154" y="282575"/>
                    <a:pt x="122562" y="281246"/>
                    <a:pt x="119970" y="279917"/>
                  </a:cubicBezTo>
                  <a:cubicBezTo>
                    <a:pt x="119970" y="279917"/>
                    <a:pt x="119970" y="279917"/>
                    <a:pt x="79797" y="245361"/>
                  </a:cubicBezTo>
                  <a:cubicBezTo>
                    <a:pt x="75909" y="241374"/>
                    <a:pt x="74613" y="234729"/>
                    <a:pt x="78501" y="230742"/>
                  </a:cubicBezTo>
                  <a:cubicBezTo>
                    <a:pt x="80445" y="228748"/>
                    <a:pt x="82712" y="227419"/>
                    <a:pt x="85142" y="227087"/>
                  </a:cubicBezTo>
                  <a:close/>
                  <a:moveTo>
                    <a:pt x="188006" y="147637"/>
                  </a:moveTo>
                  <a:cubicBezTo>
                    <a:pt x="198529" y="155503"/>
                    <a:pt x="214313" y="175166"/>
                    <a:pt x="214313" y="223669"/>
                  </a:cubicBezTo>
                  <a:cubicBezTo>
                    <a:pt x="214313" y="228913"/>
                    <a:pt x="210367" y="232845"/>
                    <a:pt x="205106" y="232845"/>
                  </a:cubicBezTo>
                  <a:cubicBezTo>
                    <a:pt x="199844" y="232845"/>
                    <a:pt x="195898" y="228913"/>
                    <a:pt x="195898" y="223669"/>
                  </a:cubicBezTo>
                  <a:cubicBezTo>
                    <a:pt x="195898" y="209249"/>
                    <a:pt x="194583" y="198762"/>
                    <a:pt x="191952" y="189586"/>
                  </a:cubicBezTo>
                  <a:cubicBezTo>
                    <a:pt x="191952" y="189586"/>
                    <a:pt x="191952" y="189586"/>
                    <a:pt x="191952" y="221047"/>
                  </a:cubicBezTo>
                  <a:cubicBezTo>
                    <a:pt x="191952" y="224980"/>
                    <a:pt x="190637" y="228913"/>
                    <a:pt x="188006" y="232845"/>
                  </a:cubicBezTo>
                  <a:cubicBezTo>
                    <a:pt x="188006" y="232845"/>
                    <a:pt x="188006" y="232845"/>
                    <a:pt x="188006" y="311499"/>
                  </a:cubicBezTo>
                  <a:cubicBezTo>
                    <a:pt x="188006" y="316743"/>
                    <a:pt x="184060" y="320675"/>
                    <a:pt x="178798" y="320675"/>
                  </a:cubicBezTo>
                  <a:cubicBezTo>
                    <a:pt x="173537" y="320675"/>
                    <a:pt x="169591" y="316743"/>
                    <a:pt x="169591" y="311499"/>
                  </a:cubicBezTo>
                  <a:cubicBezTo>
                    <a:pt x="169591" y="311499"/>
                    <a:pt x="169591" y="311499"/>
                    <a:pt x="168275" y="311499"/>
                  </a:cubicBezTo>
                  <a:cubicBezTo>
                    <a:pt x="168275" y="316743"/>
                    <a:pt x="164329" y="320675"/>
                    <a:pt x="159068" y="320675"/>
                  </a:cubicBezTo>
                  <a:cubicBezTo>
                    <a:pt x="153807" y="320675"/>
                    <a:pt x="148545" y="316743"/>
                    <a:pt x="148545" y="311499"/>
                  </a:cubicBezTo>
                  <a:cubicBezTo>
                    <a:pt x="148545" y="311499"/>
                    <a:pt x="148545" y="311499"/>
                    <a:pt x="148545" y="234156"/>
                  </a:cubicBezTo>
                  <a:cubicBezTo>
                    <a:pt x="147230" y="231534"/>
                    <a:pt x="145914" y="226291"/>
                    <a:pt x="145914" y="222358"/>
                  </a:cubicBezTo>
                  <a:cubicBezTo>
                    <a:pt x="145914" y="222358"/>
                    <a:pt x="145914" y="222358"/>
                    <a:pt x="145914" y="192208"/>
                  </a:cubicBezTo>
                  <a:cubicBezTo>
                    <a:pt x="143284" y="200073"/>
                    <a:pt x="141968" y="211871"/>
                    <a:pt x="141968" y="224980"/>
                  </a:cubicBezTo>
                  <a:cubicBezTo>
                    <a:pt x="141968" y="230224"/>
                    <a:pt x="138022" y="235467"/>
                    <a:pt x="132761" y="235467"/>
                  </a:cubicBezTo>
                  <a:cubicBezTo>
                    <a:pt x="127499" y="235467"/>
                    <a:pt x="123553" y="230224"/>
                    <a:pt x="123553" y="224980"/>
                  </a:cubicBezTo>
                  <a:cubicBezTo>
                    <a:pt x="122238" y="176477"/>
                    <a:pt x="138022" y="156814"/>
                    <a:pt x="149860" y="150259"/>
                  </a:cubicBezTo>
                  <a:cubicBezTo>
                    <a:pt x="149860" y="150259"/>
                    <a:pt x="149860" y="150259"/>
                    <a:pt x="168275" y="175166"/>
                  </a:cubicBezTo>
                  <a:cubicBezTo>
                    <a:pt x="168275" y="175166"/>
                    <a:pt x="168275" y="175166"/>
                    <a:pt x="188006" y="147637"/>
                  </a:cubicBezTo>
                  <a:close/>
                  <a:moveTo>
                    <a:pt x="168414" y="138112"/>
                  </a:moveTo>
                  <a:cubicBezTo>
                    <a:pt x="171037" y="138112"/>
                    <a:pt x="173659" y="139382"/>
                    <a:pt x="174971" y="141922"/>
                  </a:cubicBezTo>
                  <a:cubicBezTo>
                    <a:pt x="174971" y="141922"/>
                    <a:pt x="174971" y="141922"/>
                    <a:pt x="180217" y="139382"/>
                  </a:cubicBezTo>
                  <a:cubicBezTo>
                    <a:pt x="181528" y="139382"/>
                    <a:pt x="181528" y="139382"/>
                    <a:pt x="182840" y="139382"/>
                  </a:cubicBezTo>
                  <a:cubicBezTo>
                    <a:pt x="182840" y="140652"/>
                    <a:pt x="184151" y="140652"/>
                    <a:pt x="184151" y="141922"/>
                  </a:cubicBezTo>
                  <a:cubicBezTo>
                    <a:pt x="184151" y="141922"/>
                    <a:pt x="184151" y="141922"/>
                    <a:pt x="184151" y="148272"/>
                  </a:cubicBezTo>
                  <a:cubicBezTo>
                    <a:pt x="184151" y="149542"/>
                    <a:pt x="184151" y="150812"/>
                    <a:pt x="182840" y="150812"/>
                  </a:cubicBezTo>
                  <a:cubicBezTo>
                    <a:pt x="182840" y="150812"/>
                    <a:pt x="181528" y="150812"/>
                    <a:pt x="180217" y="150812"/>
                  </a:cubicBezTo>
                  <a:cubicBezTo>
                    <a:pt x="178905" y="150812"/>
                    <a:pt x="174971" y="149542"/>
                    <a:pt x="173659" y="149542"/>
                  </a:cubicBezTo>
                  <a:cubicBezTo>
                    <a:pt x="172348" y="150812"/>
                    <a:pt x="171037" y="150812"/>
                    <a:pt x="169725" y="150812"/>
                  </a:cubicBezTo>
                  <a:cubicBezTo>
                    <a:pt x="167102" y="150812"/>
                    <a:pt x="165791" y="150812"/>
                    <a:pt x="164479" y="149542"/>
                  </a:cubicBezTo>
                  <a:cubicBezTo>
                    <a:pt x="161857" y="149542"/>
                    <a:pt x="159234" y="150812"/>
                    <a:pt x="157922" y="150812"/>
                  </a:cubicBezTo>
                  <a:cubicBezTo>
                    <a:pt x="156611" y="150812"/>
                    <a:pt x="155299" y="150812"/>
                    <a:pt x="155299" y="150812"/>
                  </a:cubicBezTo>
                  <a:cubicBezTo>
                    <a:pt x="153988" y="149542"/>
                    <a:pt x="153988" y="149542"/>
                    <a:pt x="153988" y="148272"/>
                  </a:cubicBezTo>
                  <a:cubicBezTo>
                    <a:pt x="153988" y="148272"/>
                    <a:pt x="153988" y="148272"/>
                    <a:pt x="153988" y="141922"/>
                  </a:cubicBezTo>
                  <a:cubicBezTo>
                    <a:pt x="153988" y="140652"/>
                    <a:pt x="153988" y="140652"/>
                    <a:pt x="155299" y="139382"/>
                  </a:cubicBezTo>
                  <a:cubicBezTo>
                    <a:pt x="156611" y="139382"/>
                    <a:pt x="156611" y="139382"/>
                    <a:pt x="157922" y="139382"/>
                  </a:cubicBezTo>
                  <a:cubicBezTo>
                    <a:pt x="157922" y="139382"/>
                    <a:pt x="157922" y="139382"/>
                    <a:pt x="163168" y="141922"/>
                  </a:cubicBezTo>
                  <a:cubicBezTo>
                    <a:pt x="164479" y="139382"/>
                    <a:pt x="167102" y="138112"/>
                    <a:pt x="168414" y="138112"/>
                  </a:cubicBezTo>
                  <a:close/>
                  <a:moveTo>
                    <a:pt x="307312" y="88900"/>
                  </a:moveTo>
                  <a:cubicBezTo>
                    <a:pt x="317738" y="96838"/>
                    <a:pt x="333376" y="115359"/>
                    <a:pt x="333376" y="161661"/>
                  </a:cubicBezTo>
                  <a:cubicBezTo>
                    <a:pt x="333376" y="166953"/>
                    <a:pt x="328163" y="170921"/>
                    <a:pt x="324254" y="170921"/>
                  </a:cubicBezTo>
                  <a:cubicBezTo>
                    <a:pt x="319041" y="170921"/>
                    <a:pt x="315132" y="166953"/>
                    <a:pt x="315132" y="161661"/>
                  </a:cubicBezTo>
                  <a:cubicBezTo>
                    <a:pt x="315132" y="148432"/>
                    <a:pt x="313828" y="137848"/>
                    <a:pt x="311222" y="129911"/>
                  </a:cubicBezTo>
                  <a:cubicBezTo>
                    <a:pt x="311222" y="129911"/>
                    <a:pt x="311222" y="129911"/>
                    <a:pt x="311222" y="159015"/>
                  </a:cubicBezTo>
                  <a:cubicBezTo>
                    <a:pt x="311222" y="162984"/>
                    <a:pt x="309919" y="166953"/>
                    <a:pt x="308616" y="170921"/>
                  </a:cubicBezTo>
                  <a:cubicBezTo>
                    <a:pt x="308616" y="170921"/>
                    <a:pt x="308616" y="170921"/>
                    <a:pt x="308616" y="246328"/>
                  </a:cubicBezTo>
                  <a:cubicBezTo>
                    <a:pt x="308616" y="251619"/>
                    <a:pt x="304706" y="255588"/>
                    <a:pt x="299493" y="255588"/>
                  </a:cubicBezTo>
                  <a:cubicBezTo>
                    <a:pt x="294281" y="255588"/>
                    <a:pt x="290371" y="251619"/>
                    <a:pt x="290371" y="246328"/>
                  </a:cubicBezTo>
                  <a:cubicBezTo>
                    <a:pt x="290371" y="246328"/>
                    <a:pt x="290371" y="246328"/>
                    <a:pt x="289068" y="246328"/>
                  </a:cubicBezTo>
                  <a:cubicBezTo>
                    <a:pt x="289068" y="251619"/>
                    <a:pt x="285158" y="255588"/>
                    <a:pt x="279946" y="255588"/>
                  </a:cubicBezTo>
                  <a:cubicBezTo>
                    <a:pt x="274733" y="255588"/>
                    <a:pt x="270823" y="251619"/>
                    <a:pt x="270823" y="246328"/>
                  </a:cubicBezTo>
                  <a:cubicBezTo>
                    <a:pt x="270823" y="246328"/>
                    <a:pt x="270823" y="246328"/>
                    <a:pt x="270823" y="172244"/>
                  </a:cubicBezTo>
                  <a:cubicBezTo>
                    <a:pt x="269520" y="169598"/>
                    <a:pt x="268217" y="165630"/>
                    <a:pt x="268217" y="160338"/>
                  </a:cubicBezTo>
                  <a:cubicBezTo>
                    <a:pt x="268217" y="160338"/>
                    <a:pt x="268217" y="160338"/>
                    <a:pt x="268217" y="131234"/>
                  </a:cubicBezTo>
                  <a:cubicBezTo>
                    <a:pt x="264308" y="139171"/>
                    <a:pt x="264308" y="149755"/>
                    <a:pt x="264308" y="164307"/>
                  </a:cubicBezTo>
                  <a:cubicBezTo>
                    <a:pt x="264308" y="168275"/>
                    <a:pt x="260398" y="172244"/>
                    <a:pt x="255185" y="172244"/>
                  </a:cubicBezTo>
                  <a:cubicBezTo>
                    <a:pt x="249973" y="172244"/>
                    <a:pt x="246063" y="168275"/>
                    <a:pt x="246063" y="164307"/>
                  </a:cubicBezTo>
                  <a:cubicBezTo>
                    <a:pt x="246063" y="116682"/>
                    <a:pt x="261701" y="98161"/>
                    <a:pt x="272127" y="91546"/>
                  </a:cubicBezTo>
                  <a:cubicBezTo>
                    <a:pt x="272127" y="91546"/>
                    <a:pt x="272127" y="91546"/>
                    <a:pt x="289068" y="115359"/>
                  </a:cubicBezTo>
                  <a:cubicBezTo>
                    <a:pt x="289068" y="115359"/>
                    <a:pt x="289068" y="115359"/>
                    <a:pt x="307312" y="88900"/>
                  </a:cubicBezTo>
                  <a:close/>
                  <a:moveTo>
                    <a:pt x="168276" y="88900"/>
                  </a:moveTo>
                  <a:cubicBezTo>
                    <a:pt x="181428" y="88900"/>
                    <a:pt x="192089" y="99561"/>
                    <a:pt x="192089" y="112713"/>
                  </a:cubicBezTo>
                  <a:cubicBezTo>
                    <a:pt x="192089" y="125865"/>
                    <a:pt x="181428" y="136526"/>
                    <a:pt x="168276" y="136526"/>
                  </a:cubicBezTo>
                  <a:cubicBezTo>
                    <a:pt x="155124" y="136526"/>
                    <a:pt x="144463" y="125865"/>
                    <a:pt x="144463" y="112713"/>
                  </a:cubicBezTo>
                  <a:cubicBezTo>
                    <a:pt x="144463" y="99561"/>
                    <a:pt x="155124" y="88900"/>
                    <a:pt x="168276" y="88900"/>
                  </a:cubicBezTo>
                  <a:close/>
                  <a:moveTo>
                    <a:pt x="62177" y="88900"/>
                  </a:moveTo>
                  <a:cubicBezTo>
                    <a:pt x="72761" y="96838"/>
                    <a:pt x="87313" y="115359"/>
                    <a:pt x="87313" y="161661"/>
                  </a:cubicBezTo>
                  <a:cubicBezTo>
                    <a:pt x="87313" y="166953"/>
                    <a:pt x="83344" y="170921"/>
                    <a:pt x="78052" y="170921"/>
                  </a:cubicBezTo>
                  <a:cubicBezTo>
                    <a:pt x="74084" y="170921"/>
                    <a:pt x="70115" y="166953"/>
                    <a:pt x="70115" y="161661"/>
                  </a:cubicBezTo>
                  <a:cubicBezTo>
                    <a:pt x="70115" y="148432"/>
                    <a:pt x="68792" y="137848"/>
                    <a:pt x="66146" y="129911"/>
                  </a:cubicBezTo>
                  <a:cubicBezTo>
                    <a:pt x="66146" y="129911"/>
                    <a:pt x="66146" y="129911"/>
                    <a:pt x="66146" y="159015"/>
                  </a:cubicBezTo>
                  <a:cubicBezTo>
                    <a:pt x="66146" y="162984"/>
                    <a:pt x="64823" y="166953"/>
                    <a:pt x="63500" y="170921"/>
                  </a:cubicBezTo>
                  <a:cubicBezTo>
                    <a:pt x="63500" y="170921"/>
                    <a:pt x="63500" y="170921"/>
                    <a:pt x="63500" y="246328"/>
                  </a:cubicBezTo>
                  <a:cubicBezTo>
                    <a:pt x="63500" y="251619"/>
                    <a:pt x="58209" y="255588"/>
                    <a:pt x="54240" y="255588"/>
                  </a:cubicBezTo>
                  <a:cubicBezTo>
                    <a:pt x="48948" y="255588"/>
                    <a:pt x="44979" y="251619"/>
                    <a:pt x="44979" y="246328"/>
                  </a:cubicBezTo>
                  <a:cubicBezTo>
                    <a:pt x="44979" y="246328"/>
                    <a:pt x="44979" y="246328"/>
                    <a:pt x="43656" y="246328"/>
                  </a:cubicBezTo>
                  <a:cubicBezTo>
                    <a:pt x="43656" y="251619"/>
                    <a:pt x="39688" y="255588"/>
                    <a:pt x="34396" y="255588"/>
                  </a:cubicBezTo>
                  <a:cubicBezTo>
                    <a:pt x="29104" y="255588"/>
                    <a:pt x="25135" y="251619"/>
                    <a:pt x="25135" y="246328"/>
                  </a:cubicBezTo>
                  <a:cubicBezTo>
                    <a:pt x="25135" y="246328"/>
                    <a:pt x="25135" y="246328"/>
                    <a:pt x="25135" y="172244"/>
                  </a:cubicBezTo>
                  <a:cubicBezTo>
                    <a:pt x="23813" y="169598"/>
                    <a:pt x="21167" y="165630"/>
                    <a:pt x="21167" y="160338"/>
                  </a:cubicBezTo>
                  <a:cubicBezTo>
                    <a:pt x="21167" y="160338"/>
                    <a:pt x="21167" y="160338"/>
                    <a:pt x="21167" y="131234"/>
                  </a:cubicBezTo>
                  <a:cubicBezTo>
                    <a:pt x="18521" y="139171"/>
                    <a:pt x="18521" y="149755"/>
                    <a:pt x="18521" y="164307"/>
                  </a:cubicBezTo>
                  <a:cubicBezTo>
                    <a:pt x="18521" y="168275"/>
                    <a:pt x="14552" y="172244"/>
                    <a:pt x="9260" y="172244"/>
                  </a:cubicBezTo>
                  <a:cubicBezTo>
                    <a:pt x="3969" y="172244"/>
                    <a:pt x="0" y="168275"/>
                    <a:pt x="0" y="164307"/>
                  </a:cubicBezTo>
                  <a:cubicBezTo>
                    <a:pt x="0" y="116682"/>
                    <a:pt x="14552" y="98161"/>
                    <a:pt x="25135" y="91546"/>
                  </a:cubicBezTo>
                  <a:cubicBezTo>
                    <a:pt x="25135" y="91546"/>
                    <a:pt x="25135" y="91546"/>
                    <a:pt x="43656" y="115359"/>
                  </a:cubicBezTo>
                  <a:cubicBezTo>
                    <a:pt x="43656" y="115359"/>
                    <a:pt x="43656" y="115359"/>
                    <a:pt x="62177" y="88900"/>
                  </a:cubicBezTo>
                  <a:close/>
                  <a:moveTo>
                    <a:pt x="290362" y="80962"/>
                  </a:moveTo>
                  <a:cubicBezTo>
                    <a:pt x="291647" y="80962"/>
                    <a:pt x="294217" y="82373"/>
                    <a:pt x="295502" y="83784"/>
                  </a:cubicBezTo>
                  <a:cubicBezTo>
                    <a:pt x="295502" y="83784"/>
                    <a:pt x="295502" y="83784"/>
                    <a:pt x="300643" y="82373"/>
                  </a:cubicBezTo>
                  <a:cubicBezTo>
                    <a:pt x="300643" y="80962"/>
                    <a:pt x="301928" y="80962"/>
                    <a:pt x="303213" y="82373"/>
                  </a:cubicBezTo>
                  <a:cubicBezTo>
                    <a:pt x="303213" y="82373"/>
                    <a:pt x="303213" y="83784"/>
                    <a:pt x="303213" y="83784"/>
                  </a:cubicBezTo>
                  <a:cubicBezTo>
                    <a:pt x="303213" y="83784"/>
                    <a:pt x="303213" y="83784"/>
                    <a:pt x="303213" y="90840"/>
                  </a:cubicBezTo>
                  <a:cubicBezTo>
                    <a:pt x="303213" y="92251"/>
                    <a:pt x="303213" y="93662"/>
                    <a:pt x="303213" y="93662"/>
                  </a:cubicBezTo>
                  <a:cubicBezTo>
                    <a:pt x="301928" y="93662"/>
                    <a:pt x="300643" y="93662"/>
                    <a:pt x="300643" y="93662"/>
                  </a:cubicBezTo>
                  <a:cubicBezTo>
                    <a:pt x="298072" y="93662"/>
                    <a:pt x="295502" y="92251"/>
                    <a:pt x="294217" y="92251"/>
                  </a:cubicBezTo>
                  <a:cubicBezTo>
                    <a:pt x="292932" y="93662"/>
                    <a:pt x="291647" y="93662"/>
                    <a:pt x="290362" y="93662"/>
                  </a:cubicBezTo>
                  <a:cubicBezTo>
                    <a:pt x="287791" y="93662"/>
                    <a:pt x="286506" y="93662"/>
                    <a:pt x="285221" y="92251"/>
                  </a:cubicBezTo>
                  <a:cubicBezTo>
                    <a:pt x="283936" y="92251"/>
                    <a:pt x="281366" y="93662"/>
                    <a:pt x="278795" y="93662"/>
                  </a:cubicBezTo>
                  <a:cubicBezTo>
                    <a:pt x="278795" y="93662"/>
                    <a:pt x="277510" y="93662"/>
                    <a:pt x="277510" y="93662"/>
                  </a:cubicBezTo>
                  <a:cubicBezTo>
                    <a:pt x="276225" y="92251"/>
                    <a:pt x="276225" y="92251"/>
                    <a:pt x="276225" y="90840"/>
                  </a:cubicBezTo>
                  <a:cubicBezTo>
                    <a:pt x="276225" y="90840"/>
                    <a:pt x="276225" y="90840"/>
                    <a:pt x="276225" y="83784"/>
                  </a:cubicBezTo>
                  <a:cubicBezTo>
                    <a:pt x="276225" y="83784"/>
                    <a:pt x="276225" y="82373"/>
                    <a:pt x="277510" y="82373"/>
                  </a:cubicBezTo>
                  <a:cubicBezTo>
                    <a:pt x="277510" y="80962"/>
                    <a:pt x="278795" y="80962"/>
                    <a:pt x="278795" y="82373"/>
                  </a:cubicBezTo>
                  <a:cubicBezTo>
                    <a:pt x="278795" y="82373"/>
                    <a:pt x="278795" y="82373"/>
                    <a:pt x="283936" y="83784"/>
                  </a:cubicBezTo>
                  <a:cubicBezTo>
                    <a:pt x="285221" y="82373"/>
                    <a:pt x="287791" y="80962"/>
                    <a:pt x="290362" y="80962"/>
                  </a:cubicBezTo>
                  <a:close/>
                  <a:moveTo>
                    <a:pt x="43656" y="80962"/>
                  </a:moveTo>
                  <a:cubicBezTo>
                    <a:pt x="46399" y="80962"/>
                    <a:pt x="49141" y="82391"/>
                    <a:pt x="49141" y="83820"/>
                  </a:cubicBezTo>
                  <a:cubicBezTo>
                    <a:pt x="49141" y="83820"/>
                    <a:pt x="49141" y="83820"/>
                    <a:pt x="54625" y="82391"/>
                  </a:cubicBezTo>
                  <a:cubicBezTo>
                    <a:pt x="55996" y="80962"/>
                    <a:pt x="57367" y="80962"/>
                    <a:pt x="57367" y="82391"/>
                  </a:cubicBezTo>
                  <a:cubicBezTo>
                    <a:pt x="58738" y="82391"/>
                    <a:pt x="58738" y="83820"/>
                    <a:pt x="58738" y="83820"/>
                  </a:cubicBezTo>
                  <a:cubicBezTo>
                    <a:pt x="58738" y="83820"/>
                    <a:pt x="58738" y="83820"/>
                    <a:pt x="58738" y="90964"/>
                  </a:cubicBezTo>
                  <a:cubicBezTo>
                    <a:pt x="58738" y="92393"/>
                    <a:pt x="58738" y="93821"/>
                    <a:pt x="57367" y="93821"/>
                  </a:cubicBezTo>
                  <a:cubicBezTo>
                    <a:pt x="57367" y="93821"/>
                    <a:pt x="55996" y="93821"/>
                    <a:pt x="55996" y="93821"/>
                  </a:cubicBezTo>
                  <a:cubicBezTo>
                    <a:pt x="53254" y="93821"/>
                    <a:pt x="50512" y="92393"/>
                    <a:pt x="49141" y="92393"/>
                  </a:cubicBezTo>
                  <a:cubicBezTo>
                    <a:pt x="47770" y="93821"/>
                    <a:pt x="46399" y="95250"/>
                    <a:pt x="43656" y="95250"/>
                  </a:cubicBezTo>
                  <a:cubicBezTo>
                    <a:pt x="42285" y="95250"/>
                    <a:pt x="39543" y="93821"/>
                    <a:pt x="39543" y="92393"/>
                  </a:cubicBezTo>
                  <a:cubicBezTo>
                    <a:pt x="36801" y="92393"/>
                    <a:pt x="35430" y="93821"/>
                    <a:pt x="32688" y="93821"/>
                  </a:cubicBezTo>
                  <a:cubicBezTo>
                    <a:pt x="31317" y="93821"/>
                    <a:pt x="31317" y="93821"/>
                    <a:pt x="29946" y="93821"/>
                  </a:cubicBezTo>
                  <a:cubicBezTo>
                    <a:pt x="29946" y="93821"/>
                    <a:pt x="28575" y="92393"/>
                    <a:pt x="28575" y="90964"/>
                  </a:cubicBezTo>
                  <a:cubicBezTo>
                    <a:pt x="28575" y="90964"/>
                    <a:pt x="28575" y="90964"/>
                    <a:pt x="28575" y="83820"/>
                  </a:cubicBezTo>
                  <a:cubicBezTo>
                    <a:pt x="28575" y="83820"/>
                    <a:pt x="29946" y="82391"/>
                    <a:pt x="29946" y="82391"/>
                  </a:cubicBezTo>
                  <a:cubicBezTo>
                    <a:pt x="31317" y="80962"/>
                    <a:pt x="32688" y="80962"/>
                    <a:pt x="32688" y="82391"/>
                  </a:cubicBezTo>
                  <a:cubicBezTo>
                    <a:pt x="32688" y="82391"/>
                    <a:pt x="32688" y="82391"/>
                    <a:pt x="38172" y="83820"/>
                  </a:cubicBezTo>
                  <a:cubicBezTo>
                    <a:pt x="39543" y="82391"/>
                    <a:pt x="42285" y="80962"/>
                    <a:pt x="43656" y="80962"/>
                  </a:cubicBezTo>
                  <a:close/>
                  <a:moveTo>
                    <a:pt x="288925" y="34925"/>
                  </a:moveTo>
                  <a:cubicBezTo>
                    <a:pt x="301200" y="34925"/>
                    <a:pt x="311150" y="44875"/>
                    <a:pt x="311150" y="57150"/>
                  </a:cubicBezTo>
                  <a:cubicBezTo>
                    <a:pt x="311150" y="69425"/>
                    <a:pt x="301200" y="79375"/>
                    <a:pt x="288925" y="79375"/>
                  </a:cubicBezTo>
                  <a:cubicBezTo>
                    <a:pt x="276650" y="79375"/>
                    <a:pt x="266700" y="69425"/>
                    <a:pt x="266700" y="57150"/>
                  </a:cubicBezTo>
                  <a:cubicBezTo>
                    <a:pt x="266700" y="44875"/>
                    <a:pt x="276650" y="34925"/>
                    <a:pt x="288925" y="34925"/>
                  </a:cubicBezTo>
                  <a:close/>
                  <a:moveTo>
                    <a:pt x="44450" y="34925"/>
                  </a:moveTo>
                  <a:cubicBezTo>
                    <a:pt x="56725" y="34925"/>
                    <a:pt x="66675" y="44875"/>
                    <a:pt x="66675" y="57150"/>
                  </a:cubicBezTo>
                  <a:cubicBezTo>
                    <a:pt x="66675" y="69425"/>
                    <a:pt x="56725" y="79375"/>
                    <a:pt x="44450" y="79375"/>
                  </a:cubicBezTo>
                  <a:cubicBezTo>
                    <a:pt x="32175" y="79375"/>
                    <a:pt x="22225" y="69425"/>
                    <a:pt x="22225" y="57150"/>
                  </a:cubicBezTo>
                  <a:cubicBezTo>
                    <a:pt x="22225" y="44875"/>
                    <a:pt x="32175" y="34925"/>
                    <a:pt x="44450" y="34925"/>
                  </a:cubicBezTo>
                  <a:close/>
                  <a:moveTo>
                    <a:pt x="177842" y="30162"/>
                  </a:moveTo>
                  <a:cubicBezTo>
                    <a:pt x="184317" y="35428"/>
                    <a:pt x="192088" y="45960"/>
                    <a:pt x="192088" y="72289"/>
                  </a:cubicBezTo>
                  <a:cubicBezTo>
                    <a:pt x="192088" y="74922"/>
                    <a:pt x="190793" y="77555"/>
                    <a:pt x="186908" y="77555"/>
                  </a:cubicBezTo>
                  <a:cubicBezTo>
                    <a:pt x="184317" y="77555"/>
                    <a:pt x="181727" y="74922"/>
                    <a:pt x="181727" y="72289"/>
                  </a:cubicBezTo>
                  <a:cubicBezTo>
                    <a:pt x="181727" y="64390"/>
                    <a:pt x="181727" y="59124"/>
                    <a:pt x="180432" y="53859"/>
                  </a:cubicBezTo>
                  <a:cubicBezTo>
                    <a:pt x="180432" y="53859"/>
                    <a:pt x="180432" y="53859"/>
                    <a:pt x="180432" y="70973"/>
                  </a:cubicBezTo>
                  <a:cubicBezTo>
                    <a:pt x="180432" y="73606"/>
                    <a:pt x="179137" y="74922"/>
                    <a:pt x="179137" y="77555"/>
                  </a:cubicBezTo>
                  <a:cubicBezTo>
                    <a:pt x="179137" y="77555"/>
                    <a:pt x="179137" y="77555"/>
                    <a:pt x="179137" y="82821"/>
                  </a:cubicBezTo>
                  <a:cubicBezTo>
                    <a:pt x="171367" y="82821"/>
                    <a:pt x="164891" y="82821"/>
                    <a:pt x="157121" y="84137"/>
                  </a:cubicBezTo>
                  <a:cubicBezTo>
                    <a:pt x="157121" y="84137"/>
                    <a:pt x="157121" y="84137"/>
                    <a:pt x="157121" y="78871"/>
                  </a:cubicBezTo>
                  <a:cubicBezTo>
                    <a:pt x="155826" y="76238"/>
                    <a:pt x="155826" y="73606"/>
                    <a:pt x="155826" y="72289"/>
                  </a:cubicBezTo>
                  <a:cubicBezTo>
                    <a:pt x="155826" y="72289"/>
                    <a:pt x="155826" y="72289"/>
                    <a:pt x="155826" y="55175"/>
                  </a:cubicBezTo>
                  <a:cubicBezTo>
                    <a:pt x="153236" y="59124"/>
                    <a:pt x="153236" y="65707"/>
                    <a:pt x="153236" y="73606"/>
                  </a:cubicBezTo>
                  <a:cubicBezTo>
                    <a:pt x="153236" y="76238"/>
                    <a:pt x="150645" y="78871"/>
                    <a:pt x="148055" y="78871"/>
                  </a:cubicBezTo>
                  <a:cubicBezTo>
                    <a:pt x="145465" y="78871"/>
                    <a:pt x="142875" y="76238"/>
                    <a:pt x="142875" y="73606"/>
                  </a:cubicBezTo>
                  <a:cubicBezTo>
                    <a:pt x="142875" y="47276"/>
                    <a:pt x="151940" y="35428"/>
                    <a:pt x="157121" y="31479"/>
                  </a:cubicBezTo>
                  <a:cubicBezTo>
                    <a:pt x="157121" y="31479"/>
                    <a:pt x="157121" y="31479"/>
                    <a:pt x="167481" y="45960"/>
                  </a:cubicBezTo>
                  <a:cubicBezTo>
                    <a:pt x="167481" y="45960"/>
                    <a:pt x="167481" y="45960"/>
                    <a:pt x="168777" y="43985"/>
                  </a:cubicBezTo>
                  <a:lnTo>
                    <a:pt x="175759" y="33338"/>
                  </a:lnTo>
                  <a:lnTo>
                    <a:pt x="176458" y="33338"/>
                  </a:lnTo>
                  <a:cubicBezTo>
                    <a:pt x="177801" y="33338"/>
                    <a:pt x="177801" y="31751"/>
                    <a:pt x="177801" y="31751"/>
                  </a:cubicBezTo>
                  <a:lnTo>
                    <a:pt x="177801" y="30225"/>
                  </a:lnTo>
                  <a:close/>
                  <a:moveTo>
                    <a:pt x="208481" y="25427"/>
                  </a:moveTo>
                  <a:cubicBezTo>
                    <a:pt x="211073" y="25104"/>
                    <a:pt x="213989" y="25751"/>
                    <a:pt x="216581" y="27689"/>
                  </a:cubicBezTo>
                  <a:cubicBezTo>
                    <a:pt x="216581" y="27689"/>
                    <a:pt x="216581" y="27689"/>
                    <a:pt x="256754" y="61285"/>
                  </a:cubicBezTo>
                  <a:cubicBezTo>
                    <a:pt x="260642" y="65161"/>
                    <a:pt x="261938" y="71622"/>
                    <a:pt x="258050" y="75499"/>
                  </a:cubicBezTo>
                  <a:cubicBezTo>
                    <a:pt x="256754" y="78083"/>
                    <a:pt x="252867" y="79375"/>
                    <a:pt x="250275" y="79375"/>
                  </a:cubicBezTo>
                  <a:cubicBezTo>
                    <a:pt x="247683" y="79375"/>
                    <a:pt x="246387" y="78083"/>
                    <a:pt x="243795" y="76791"/>
                  </a:cubicBezTo>
                  <a:cubicBezTo>
                    <a:pt x="243795" y="76791"/>
                    <a:pt x="243795" y="76791"/>
                    <a:pt x="203622" y="43195"/>
                  </a:cubicBezTo>
                  <a:cubicBezTo>
                    <a:pt x="198438" y="39318"/>
                    <a:pt x="198438" y="32857"/>
                    <a:pt x="202326" y="28981"/>
                  </a:cubicBezTo>
                  <a:cubicBezTo>
                    <a:pt x="203622" y="27043"/>
                    <a:pt x="205890" y="25750"/>
                    <a:pt x="208481" y="25427"/>
                  </a:cubicBezTo>
                  <a:close/>
                  <a:moveTo>
                    <a:pt x="127584" y="25427"/>
                  </a:moveTo>
                  <a:cubicBezTo>
                    <a:pt x="130013" y="25750"/>
                    <a:pt x="132281" y="27043"/>
                    <a:pt x="134225" y="28981"/>
                  </a:cubicBezTo>
                  <a:cubicBezTo>
                    <a:pt x="138113" y="32857"/>
                    <a:pt x="136817" y="39318"/>
                    <a:pt x="132929" y="43195"/>
                  </a:cubicBezTo>
                  <a:cubicBezTo>
                    <a:pt x="132929" y="43195"/>
                    <a:pt x="132929" y="43195"/>
                    <a:pt x="92756" y="76791"/>
                  </a:cubicBezTo>
                  <a:cubicBezTo>
                    <a:pt x="90164" y="78083"/>
                    <a:pt x="87572" y="79375"/>
                    <a:pt x="86276" y="79375"/>
                  </a:cubicBezTo>
                  <a:cubicBezTo>
                    <a:pt x="82388" y="79375"/>
                    <a:pt x="79797" y="78083"/>
                    <a:pt x="78501" y="75499"/>
                  </a:cubicBezTo>
                  <a:cubicBezTo>
                    <a:pt x="74613" y="71622"/>
                    <a:pt x="75909" y="65161"/>
                    <a:pt x="79797" y="61285"/>
                  </a:cubicBezTo>
                  <a:cubicBezTo>
                    <a:pt x="79797" y="61285"/>
                    <a:pt x="79797" y="61285"/>
                    <a:pt x="119970" y="27689"/>
                  </a:cubicBezTo>
                  <a:cubicBezTo>
                    <a:pt x="122562" y="25751"/>
                    <a:pt x="125154" y="25104"/>
                    <a:pt x="127584" y="25427"/>
                  </a:cubicBezTo>
                  <a:close/>
                  <a:moveTo>
                    <a:pt x="161681" y="25400"/>
                  </a:moveTo>
                  <a:cubicBezTo>
                    <a:pt x="161681" y="25400"/>
                    <a:pt x="161681" y="25400"/>
                    <a:pt x="163025" y="25400"/>
                  </a:cubicBezTo>
                  <a:cubicBezTo>
                    <a:pt x="163025" y="25400"/>
                    <a:pt x="163025" y="25400"/>
                    <a:pt x="165711" y="26988"/>
                  </a:cubicBezTo>
                  <a:cubicBezTo>
                    <a:pt x="165711" y="25400"/>
                    <a:pt x="167054" y="25400"/>
                    <a:pt x="168398" y="25400"/>
                  </a:cubicBezTo>
                  <a:cubicBezTo>
                    <a:pt x="169741" y="25400"/>
                    <a:pt x="171084" y="25400"/>
                    <a:pt x="172428" y="26988"/>
                  </a:cubicBezTo>
                  <a:cubicBezTo>
                    <a:pt x="172428" y="26988"/>
                    <a:pt x="172428" y="26988"/>
                    <a:pt x="175114" y="25400"/>
                  </a:cubicBezTo>
                  <a:cubicBezTo>
                    <a:pt x="175114" y="25400"/>
                    <a:pt x="176458" y="25400"/>
                    <a:pt x="176458" y="25400"/>
                  </a:cubicBezTo>
                  <a:cubicBezTo>
                    <a:pt x="176458" y="25400"/>
                    <a:pt x="177801" y="26988"/>
                    <a:pt x="177801" y="26988"/>
                  </a:cubicBezTo>
                  <a:lnTo>
                    <a:pt x="177801" y="30225"/>
                  </a:lnTo>
                  <a:lnTo>
                    <a:pt x="175759" y="33338"/>
                  </a:lnTo>
                  <a:lnTo>
                    <a:pt x="175114" y="33338"/>
                  </a:lnTo>
                  <a:cubicBezTo>
                    <a:pt x="173771" y="33338"/>
                    <a:pt x="172428" y="33338"/>
                    <a:pt x="171084" y="31751"/>
                  </a:cubicBezTo>
                  <a:cubicBezTo>
                    <a:pt x="171084" y="33338"/>
                    <a:pt x="169741" y="33338"/>
                    <a:pt x="168398" y="33338"/>
                  </a:cubicBezTo>
                  <a:cubicBezTo>
                    <a:pt x="168398" y="33338"/>
                    <a:pt x="167054" y="33338"/>
                    <a:pt x="165711" y="31751"/>
                  </a:cubicBezTo>
                  <a:cubicBezTo>
                    <a:pt x="165711" y="31751"/>
                    <a:pt x="163025" y="33338"/>
                    <a:pt x="163025" y="33338"/>
                  </a:cubicBezTo>
                  <a:cubicBezTo>
                    <a:pt x="161681" y="33338"/>
                    <a:pt x="161681" y="33338"/>
                    <a:pt x="161681" y="33338"/>
                  </a:cubicBezTo>
                  <a:cubicBezTo>
                    <a:pt x="160338" y="33338"/>
                    <a:pt x="160338" y="31751"/>
                    <a:pt x="160338" y="31751"/>
                  </a:cubicBezTo>
                  <a:cubicBezTo>
                    <a:pt x="160338" y="31751"/>
                    <a:pt x="160338" y="31751"/>
                    <a:pt x="160338" y="26988"/>
                  </a:cubicBezTo>
                  <a:cubicBezTo>
                    <a:pt x="160338" y="26988"/>
                    <a:pt x="160338" y="25400"/>
                    <a:pt x="161681" y="25400"/>
                  </a:cubicBezTo>
                  <a:close/>
                  <a:moveTo>
                    <a:pt x="167482" y="0"/>
                  </a:moveTo>
                  <a:cubicBezTo>
                    <a:pt x="174935" y="0"/>
                    <a:pt x="180976" y="5686"/>
                    <a:pt x="180976" y="12700"/>
                  </a:cubicBezTo>
                  <a:cubicBezTo>
                    <a:pt x="180976" y="19714"/>
                    <a:pt x="174935" y="25400"/>
                    <a:pt x="167482" y="25400"/>
                  </a:cubicBezTo>
                  <a:cubicBezTo>
                    <a:pt x="160029" y="25400"/>
                    <a:pt x="153988" y="19714"/>
                    <a:pt x="153988" y="12700"/>
                  </a:cubicBezTo>
                  <a:cubicBezTo>
                    <a:pt x="153988" y="5686"/>
                    <a:pt x="160029" y="0"/>
                    <a:pt x="167482" y="0"/>
                  </a:cubicBezTo>
                  <a:close/>
                </a:path>
              </a:pathLst>
            </a:custGeom>
            <a:solidFill>
              <a:schemeClr val="bg1"/>
            </a:solidFill>
            <a:ln>
              <a:noFill/>
            </a:ln>
          </p:spPr>
          <p:txBody>
            <a:bodyPr/>
            <a:lstStyle/>
            <a:p>
              <a:endParaRPr lang="zh-CN" altLang="en-US"/>
            </a:p>
          </p:txBody>
        </p:sp>
      </p:grpSp>
      <p:grpSp>
        <p:nvGrpSpPr>
          <p:cNvPr id="22" name="组合 21"/>
          <p:cNvGrpSpPr/>
          <p:nvPr/>
        </p:nvGrpSpPr>
        <p:grpSpPr>
          <a:xfrm>
            <a:off x="6129936" y="4165074"/>
            <a:ext cx="4660646" cy="1866248"/>
            <a:chOff x="6129936" y="4165074"/>
            <a:chExt cx="4660646" cy="1866248"/>
          </a:xfrm>
        </p:grpSpPr>
        <p:grpSp>
          <p:nvGrpSpPr>
            <p:cNvPr id="7" name="组合 6"/>
            <p:cNvGrpSpPr/>
            <p:nvPr/>
          </p:nvGrpSpPr>
          <p:grpSpPr>
            <a:xfrm>
              <a:off x="6129936" y="4165074"/>
              <a:ext cx="1866248" cy="1866248"/>
              <a:chOff x="6129936" y="4048962"/>
              <a:chExt cx="2090056" cy="2090056"/>
            </a:xfrm>
          </p:grpSpPr>
          <p:sp>
            <p:nvSpPr>
              <p:cNvPr id="18" name="椭圆 17"/>
              <p:cNvSpPr/>
              <p:nvPr/>
            </p:nvSpPr>
            <p:spPr>
              <a:xfrm>
                <a:off x="6129936" y="4048962"/>
                <a:ext cx="2090056" cy="2090056"/>
              </a:xfrm>
              <a:prstGeom prst="ellipse">
                <a:avLst/>
              </a:prstGeom>
              <a:solidFill>
                <a:srgbClr val="8877BB"/>
              </a:solidFill>
              <a:ln w="57150">
                <a:solidFill>
                  <a:srgbClr val="8877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6249640" y="5569996"/>
                <a:ext cx="1850651" cy="569022"/>
              </a:xfrm>
              <a:custGeom>
                <a:avLst/>
                <a:gdLst>
                  <a:gd name="connsiteX0" fmla="*/ 0 w 1850651"/>
                  <a:gd name="connsiteY0" fmla="*/ 0 h 569022"/>
                  <a:gd name="connsiteX1" fmla="*/ 1850651 w 1850651"/>
                  <a:gd name="connsiteY1" fmla="*/ 0 h 569022"/>
                  <a:gd name="connsiteX2" fmla="*/ 1791879 w 1850651"/>
                  <a:gd name="connsiteY2" fmla="*/ 108279 h 569022"/>
                  <a:gd name="connsiteX3" fmla="*/ 925325 w 1850651"/>
                  <a:gd name="connsiteY3" fmla="*/ 569022 h 569022"/>
                  <a:gd name="connsiteX4" fmla="*/ 58771 w 1850651"/>
                  <a:gd name="connsiteY4" fmla="*/ 108279 h 56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651" h="569022">
                    <a:moveTo>
                      <a:pt x="0" y="0"/>
                    </a:moveTo>
                    <a:lnTo>
                      <a:pt x="1850651" y="0"/>
                    </a:lnTo>
                    <a:lnTo>
                      <a:pt x="1791879" y="108279"/>
                    </a:lnTo>
                    <a:cubicBezTo>
                      <a:pt x="1604080" y="386258"/>
                      <a:pt x="1286046" y="569022"/>
                      <a:pt x="925325" y="569022"/>
                    </a:cubicBezTo>
                    <a:cubicBezTo>
                      <a:pt x="564605" y="569022"/>
                      <a:pt x="246571" y="386258"/>
                      <a:pt x="58771" y="108279"/>
                    </a:cubicBezTo>
                    <a:close/>
                  </a:path>
                </a:pathLst>
              </a:custGeom>
              <a:solidFill>
                <a:schemeClr val="bg1"/>
              </a:solidFill>
              <a:ln w="57150">
                <a:solidFill>
                  <a:srgbClr val="8877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3" name="组合 32"/>
            <p:cNvGrpSpPr/>
            <p:nvPr/>
          </p:nvGrpSpPr>
          <p:grpSpPr>
            <a:xfrm>
              <a:off x="8161126" y="4486121"/>
              <a:ext cx="2629456" cy="1329595"/>
              <a:chOff x="1478087" y="4679146"/>
              <a:chExt cx="2629456" cy="1329595"/>
            </a:xfrm>
          </p:grpSpPr>
          <p:sp>
            <p:nvSpPr>
              <p:cNvPr id="34" name="矩形 33"/>
              <p:cNvSpPr/>
              <p:nvPr/>
            </p:nvSpPr>
            <p:spPr>
              <a:xfrm>
                <a:off x="1478087" y="5140811"/>
                <a:ext cx="2629456" cy="867930"/>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35" name="矩形 34"/>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sp>
          <p:nvSpPr>
            <p:cNvPr id="39" name="文本框 38"/>
            <p:cNvSpPr txBox="1"/>
            <p:nvPr/>
          </p:nvSpPr>
          <p:spPr>
            <a:xfrm>
              <a:off x="6828059" y="5585899"/>
              <a:ext cx="470000" cy="400110"/>
            </a:xfrm>
            <a:prstGeom prst="rect">
              <a:avLst/>
            </a:prstGeom>
            <a:noFill/>
          </p:spPr>
          <p:txBody>
            <a:bodyPr wrap="none" rtlCol="0">
              <a:spAutoFit/>
            </a:bodyPr>
            <a:lstStyle/>
            <a:p>
              <a:pPr algn="ctr"/>
              <a:r>
                <a:rPr lang="en-US" altLang="zh-CN" sz="2000" dirty="0">
                  <a:solidFill>
                    <a:srgbClr val="8877BB"/>
                  </a:solidFill>
                </a:rPr>
                <a:t>04</a:t>
              </a:r>
              <a:endParaRPr lang="zh-CN" altLang="en-US" sz="2000" dirty="0">
                <a:solidFill>
                  <a:srgbClr val="8877BB"/>
                </a:solidFill>
              </a:endParaRPr>
            </a:p>
          </p:txBody>
        </p:sp>
        <p:sp>
          <p:nvSpPr>
            <p:cNvPr id="52" name="cup_159538"/>
            <p:cNvSpPr>
              <a:spLocks noChangeAspect="1"/>
            </p:cNvSpPr>
            <p:nvPr/>
          </p:nvSpPr>
          <p:spPr bwMode="auto">
            <a:xfrm>
              <a:off x="6743375" y="4523387"/>
              <a:ext cx="639367" cy="721026"/>
            </a:xfrm>
            <a:custGeom>
              <a:avLst/>
              <a:gdLst>
                <a:gd name="connsiteX0" fmla="*/ 83998 w 298823"/>
                <a:gd name="connsiteY0" fmla="*/ 191940 h 336988"/>
                <a:gd name="connsiteX1" fmla="*/ 75231 w 298823"/>
                <a:gd name="connsiteY1" fmla="*/ 198416 h 336988"/>
                <a:gd name="connsiteX2" fmla="*/ 73932 w 298823"/>
                <a:gd name="connsiteY2" fmla="*/ 208776 h 336988"/>
                <a:gd name="connsiteX3" fmla="*/ 80426 w 298823"/>
                <a:gd name="connsiteY3" fmla="*/ 217842 h 336988"/>
                <a:gd name="connsiteX4" fmla="*/ 115496 w 298823"/>
                <a:gd name="connsiteY4" fmla="*/ 238563 h 336988"/>
                <a:gd name="connsiteX5" fmla="*/ 114197 w 298823"/>
                <a:gd name="connsiteY5" fmla="*/ 233383 h 336988"/>
                <a:gd name="connsiteX6" fmla="*/ 98611 w 298823"/>
                <a:gd name="connsiteY6" fmla="*/ 195826 h 336988"/>
                <a:gd name="connsiteX7" fmla="*/ 94714 w 298823"/>
                <a:gd name="connsiteY7" fmla="*/ 193235 h 336988"/>
                <a:gd name="connsiteX8" fmla="*/ 83998 w 298823"/>
                <a:gd name="connsiteY8" fmla="*/ 191940 h 336988"/>
                <a:gd name="connsiteX9" fmla="*/ 73603 w 298823"/>
                <a:gd name="connsiteY9" fmla="*/ 53869 h 336988"/>
                <a:gd name="connsiteX10" fmla="*/ 65732 w 298823"/>
                <a:gd name="connsiteY10" fmla="*/ 70965 h 336988"/>
                <a:gd name="connsiteX11" fmla="*/ 127388 w 298823"/>
                <a:gd name="connsiteY11" fmla="*/ 227467 h 336988"/>
                <a:gd name="connsiteX12" fmla="*/ 178549 w 298823"/>
                <a:gd name="connsiteY12" fmla="*/ 274812 h 336988"/>
                <a:gd name="connsiteX13" fmla="*/ 183796 w 298823"/>
                <a:gd name="connsiteY13" fmla="*/ 278757 h 336988"/>
                <a:gd name="connsiteX14" fmla="*/ 199538 w 298823"/>
                <a:gd name="connsiteY14" fmla="*/ 319526 h 336988"/>
                <a:gd name="connsiteX15" fmla="*/ 282183 w 298823"/>
                <a:gd name="connsiteY15" fmla="*/ 286648 h 336988"/>
                <a:gd name="connsiteX16" fmla="*/ 266441 w 298823"/>
                <a:gd name="connsiteY16" fmla="*/ 245879 h 336988"/>
                <a:gd name="connsiteX17" fmla="*/ 266441 w 298823"/>
                <a:gd name="connsiteY17" fmla="*/ 239303 h 336988"/>
                <a:gd name="connsiteX18" fmla="*/ 271689 w 298823"/>
                <a:gd name="connsiteY18" fmla="*/ 170916 h 336988"/>
                <a:gd name="connsiteX19" fmla="*/ 244140 w 298823"/>
                <a:gd name="connsiteY19" fmla="*/ 99898 h 336988"/>
                <a:gd name="connsiteX20" fmla="*/ 225775 w 298823"/>
                <a:gd name="connsiteY20" fmla="*/ 92008 h 336988"/>
                <a:gd name="connsiteX21" fmla="*/ 217904 w 298823"/>
                <a:gd name="connsiteY21" fmla="*/ 110419 h 336988"/>
                <a:gd name="connsiteX22" fmla="*/ 229710 w 298823"/>
                <a:gd name="connsiteY22" fmla="*/ 138037 h 336988"/>
                <a:gd name="connsiteX23" fmla="*/ 225775 w 298823"/>
                <a:gd name="connsiteY23" fmla="*/ 147243 h 336988"/>
                <a:gd name="connsiteX24" fmla="*/ 215280 w 298823"/>
                <a:gd name="connsiteY24" fmla="*/ 143298 h 336988"/>
                <a:gd name="connsiteX25" fmla="*/ 204785 w 298823"/>
                <a:gd name="connsiteY25" fmla="*/ 115680 h 336988"/>
                <a:gd name="connsiteX26" fmla="*/ 203474 w 298823"/>
                <a:gd name="connsiteY26" fmla="*/ 113050 h 336988"/>
                <a:gd name="connsiteX27" fmla="*/ 200850 w 298823"/>
                <a:gd name="connsiteY27" fmla="*/ 105159 h 336988"/>
                <a:gd name="connsiteX28" fmla="*/ 192979 w 298823"/>
                <a:gd name="connsiteY28" fmla="*/ 98583 h 336988"/>
                <a:gd name="connsiteX29" fmla="*/ 182484 w 298823"/>
                <a:gd name="connsiteY29" fmla="*/ 97268 h 336988"/>
                <a:gd name="connsiteX30" fmla="*/ 174613 w 298823"/>
                <a:gd name="connsiteY30" fmla="*/ 105159 h 336988"/>
                <a:gd name="connsiteX31" fmla="*/ 174613 w 298823"/>
                <a:gd name="connsiteY31" fmla="*/ 115680 h 336988"/>
                <a:gd name="connsiteX32" fmla="*/ 190355 w 298823"/>
                <a:gd name="connsiteY32" fmla="*/ 155134 h 336988"/>
                <a:gd name="connsiteX33" fmla="*/ 186420 w 298823"/>
                <a:gd name="connsiteY33" fmla="*/ 164340 h 336988"/>
                <a:gd name="connsiteX34" fmla="*/ 177237 w 298823"/>
                <a:gd name="connsiteY34" fmla="*/ 160395 h 336988"/>
                <a:gd name="connsiteX35" fmla="*/ 157560 w 298823"/>
                <a:gd name="connsiteY35" fmla="*/ 111735 h 336988"/>
                <a:gd name="connsiteX36" fmla="*/ 149689 w 298823"/>
                <a:gd name="connsiteY36" fmla="*/ 103844 h 336988"/>
                <a:gd name="connsiteX37" fmla="*/ 139194 w 298823"/>
                <a:gd name="connsiteY37" fmla="*/ 103844 h 336988"/>
                <a:gd name="connsiteX38" fmla="*/ 131323 w 298823"/>
                <a:gd name="connsiteY38" fmla="*/ 122256 h 336988"/>
                <a:gd name="connsiteX39" fmla="*/ 149689 w 298823"/>
                <a:gd name="connsiteY39" fmla="*/ 169601 h 336988"/>
                <a:gd name="connsiteX40" fmla="*/ 145753 w 298823"/>
                <a:gd name="connsiteY40" fmla="*/ 178807 h 336988"/>
                <a:gd name="connsiteX41" fmla="*/ 136570 w 298823"/>
                <a:gd name="connsiteY41" fmla="*/ 174861 h 336988"/>
                <a:gd name="connsiteX42" fmla="*/ 118205 w 298823"/>
                <a:gd name="connsiteY42" fmla="*/ 127516 h 336988"/>
                <a:gd name="connsiteX43" fmla="*/ 91968 w 298823"/>
                <a:gd name="connsiteY43" fmla="*/ 61759 h 336988"/>
                <a:gd name="connsiteX44" fmla="*/ 84753 w 298823"/>
                <a:gd name="connsiteY44" fmla="*/ 53869 h 336988"/>
                <a:gd name="connsiteX45" fmla="*/ 73603 w 298823"/>
                <a:gd name="connsiteY45" fmla="*/ 53869 h 336988"/>
                <a:gd name="connsiteX46" fmla="*/ 56758 w 298823"/>
                <a:gd name="connsiteY46" fmla="*/ 49650 h 336988"/>
                <a:gd name="connsiteX47" fmla="*/ 49954 w 298823"/>
                <a:gd name="connsiteY47" fmla="*/ 55917 h 336988"/>
                <a:gd name="connsiteX48" fmla="*/ 48594 w 298823"/>
                <a:gd name="connsiteY48" fmla="*/ 67197 h 336988"/>
                <a:gd name="connsiteX49" fmla="*/ 51315 w 298823"/>
                <a:gd name="connsiteY49" fmla="*/ 73463 h 336988"/>
                <a:gd name="connsiteX50" fmla="*/ 56758 w 298823"/>
                <a:gd name="connsiteY50" fmla="*/ 49650 h 336988"/>
                <a:gd name="connsiteX51" fmla="*/ 46241 w 298823"/>
                <a:gd name="connsiteY51" fmla="*/ 18716 h 336988"/>
                <a:gd name="connsiteX52" fmla="*/ 18129 w 298823"/>
                <a:gd name="connsiteY52" fmla="*/ 45142 h 336988"/>
                <a:gd name="connsiteX53" fmla="*/ 44588 w 298823"/>
                <a:gd name="connsiteY53" fmla="*/ 109486 h 336988"/>
                <a:gd name="connsiteX54" fmla="*/ 67077 w 298823"/>
                <a:gd name="connsiteY54" fmla="*/ 113425 h 336988"/>
                <a:gd name="connsiteX55" fmla="*/ 59140 w 298823"/>
                <a:gd name="connsiteY55" fmla="*/ 95041 h 336988"/>
                <a:gd name="connsiteX56" fmla="*/ 48556 w 298823"/>
                <a:gd name="connsiteY56" fmla="*/ 91102 h 336988"/>
                <a:gd name="connsiteX57" fmla="*/ 34004 w 298823"/>
                <a:gd name="connsiteY57" fmla="*/ 71405 h 336988"/>
                <a:gd name="connsiteX58" fmla="*/ 37973 w 298823"/>
                <a:gd name="connsiteY58" fmla="*/ 47768 h 336988"/>
                <a:gd name="connsiteX59" fmla="*/ 81629 w 298823"/>
                <a:gd name="connsiteY59" fmla="*/ 37263 h 336988"/>
                <a:gd name="connsiteX60" fmla="*/ 84275 w 298823"/>
                <a:gd name="connsiteY60" fmla="*/ 38577 h 336988"/>
                <a:gd name="connsiteX61" fmla="*/ 105442 w 298823"/>
                <a:gd name="connsiteY61" fmla="*/ 56961 h 336988"/>
                <a:gd name="connsiteX62" fmla="*/ 113379 w 298823"/>
                <a:gd name="connsiteY62" fmla="*/ 75345 h 336988"/>
                <a:gd name="connsiteX63" fmla="*/ 84275 w 298823"/>
                <a:gd name="connsiteY63" fmla="*/ 18880 h 336988"/>
                <a:gd name="connsiteX64" fmla="*/ 46241 w 298823"/>
                <a:gd name="connsiteY64" fmla="*/ 18716 h 336988"/>
                <a:gd name="connsiteX65" fmla="*/ 64058 w 298823"/>
                <a:gd name="connsiteY65" fmla="*/ 0 h 336988"/>
                <a:gd name="connsiteX66" fmla="*/ 89065 w 298823"/>
                <a:gd name="connsiteY66" fmla="*/ 5387 h 336988"/>
                <a:gd name="connsiteX67" fmla="*/ 123284 w 298823"/>
                <a:gd name="connsiteY67" fmla="*/ 89604 h 336988"/>
                <a:gd name="connsiteX68" fmla="*/ 120652 w 298823"/>
                <a:gd name="connsiteY68" fmla="*/ 94867 h 336988"/>
                <a:gd name="connsiteX69" fmla="*/ 121968 w 298823"/>
                <a:gd name="connsiteY69" fmla="*/ 98815 h 336988"/>
                <a:gd name="connsiteX70" fmla="*/ 133813 w 298823"/>
                <a:gd name="connsiteY70" fmla="*/ 90920 h 336988"/>
                <a:gd name="connsiteX71" fmla="*/ 156188 w 298823"/>
                <a:gd name="connsiteY71" fmla="*/ 90920 h 336988"/>
                <a:gd name="connsiteX72" fmla="*/ 164084 w 298823"/>
                <a:gd name="connsiteY72" fmla="*/ 96183 h 336988"/>
                <a:gd name="connsiteX73" fmla="*/ 177246 w 298823"/>
                <a:gd name="connsiteY73" fmla="*/ 84340 h 336988"/>
                <a:gd name="connsiteX74" fmla="*/ 207517 w 298823"/>
                <a:gd name="connsiteY74" fmla="*/ 89604 h 336988"/>
                <a:gd name="connsiteX75" fmla="*/ 220678 w 298823"/>
                <a:gd name="connsiteY75" fmla="*/ 79077 h 336988"/>
                <a:gd name="connsiteX76" fmla="*/ 257530 w 298823"/>
                <a:gd name="connsiteY76" fmla="*/ 94867 h 336988"/>
                <a:gd name="connsiteX77" fmla="*/ 286485 w 298823"/>
                <a:gd name="connsiteY77" fmla="*/ 165925 h 336988"/>
                <a:gd name="connsiteX78" fmla="*/ 281220 w 298823"/>
                <a:gd name="connsiteY78" fmla="*/ 243561 h 336988"/>
                <a:gd name="connsiteX79" fmla="*/ 298330 w 298823"/>
                <a:gd name="connsiteY79" fmla="*/ 289617 h 336988"/>
                <a:gd name="connsiteX80" fmla="*/ 294382 w 298823"/>
                <a:gd name="connsiteY80" fmla="*/ 298828 h 336988"/>
                <a:gd name="connsiteX81" fmla="*/ 198304 w 298823"/>
                <a:gd name="connsiteY81" fmla="*/ 336988 h 336988"/>
                <a:gd name="connsiteX82" fmla="*/ 195672 w 298823"/>
                <a:gd name="connsiteY82" fmla="*/ 336988 h 336988"/>
                <a:gd name="connsiteX83" fmla="*/ 189091 w 298823"/>
                <a:gd name="connsiteY83" fmla="*/ 331725 h 336988"/>
                <a:gd name="connsiteX84" fmla="*/ 170665 w 298823"/>
                <a:gd name="connsiteY84" fmla="*/ 286985 h 336988"/>
                <a:gd name="connsiteX85" fmla="*/ 139078 w 298823"/>
                <a:gd name="connsiteY85" fmla="*/ 269879 h 336988"/>
                <a:gd name="connsiteX86" fmla="*/ 71955 w 298823"/>
                <a:gd name="connsiteY86" fmla="*/ 229087 h 336988"/>
                <a:gd name="connsiteX87" fmla="*/ 58794 w 298823"/>
                <a:gd name="connsiteY87" fmla="*/ 211980 h 336988"/>
                <a:gd name="connsiteX88" fmla="*/ 61426 w 298823"/>
                <a:gd name="connsiteY88" fmla="*/ 189610 h 336988"/>
                <a:gd name="connsiteX89" fmla="*/ 79852 w 298823"/>
                <a:gd name="connsiteY89" fmla="*/ 176452 h 336988"/>
                <a:gd name="connsiteX90" fmla="*/ 90381 w 298823"/>
                <a:gd name="connsiteY90" fmla="*/ 176452 h 336988"/>
                <a:gd name="connsiteX91" fmla="*/ 71955 w 298823"/>
                <a:gd name="connsiteY91" fmla="*/ 127764 h 336988"/>
                <a:gd name="connsiteX92" fmla="*/ 70639 w 298823"/>
                <a:gd name="connsiteY92" fmla="*/ 127764 h 336988"/>
                <a:gd name="connsiteX93" fmla="*/ 64058 w 298823"/>
                <a:gd name="connsiteY93" fmla="*/ 129080 h 336988"/>
                <a:gd name="connsiteX94" fmla="*/ 39052 w 298823"/>
                <a:gd name="connsiteY94" fmla="*/ 123817 h 336988"/>
                <a:gd name="connsiteX95" fmla="*/ 4832 w 298823"/>
                <a:gd name="connsiteY95" fmla="*/ 39600 h 336988"/>
                <a:gd name="connsiteX96" fmla="*/ 64058 w 298823"/>
                <a:gd name="connsiteY96" fmla="*/ 0 h 33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98823" h="336988">
                  <a:moveTo>
                    <a:pt x="83998" y="191940"/>
                  </a:moveTo>
                  <a:cubicBezTo>
                    <a:pt x="80426" y="192912"/>
                    <a:pt x="77179" y="195178"/>
                    <a:pt x="75231" y="198416"/>
                  </a:cubicBezTo>
                  <a:cubicBezTo>
                    <a:pt x="72633" y="201006"/>
                    <a:pt x="72633" y="204891"/>
                    <a:pt x="73932" y="208776"/>
                  </a:cubicBezTo>
                  <a:cubicBezTo>
                    <a:pt x="73932" y="212662"/>
                    <a:pt x="76530" y="215252"/>
                    <a:pt x="80426" y="217842"/>
                  </a:cubicBezTo>
                  <a:lnTo>
                    <a:pt x="115496" y="238563"/>
                  </a:lnTo>
                  <a:cubicBezTo>
                    <a:pt x="115496" y="237268"/>
                    <a:pt x="114197" y="235973"/>
                    <a:pt x="114197" y="233383"/>
                  </a:cubicBezTo>
                  <a:cubicBezTo>
                    <a:pt x="114197" y="233383"/>
                    <a:pt x="114197" y="233383"/>
                    <a:pt x="98611" y="195826"/>
                  </a:cubicBezTo>
                  <a:cubicBezTo>
                    <a:pt x="98611" y="195826"/>
                    <a:pt x="98611" y="195826"/>
                    <a:pt x="94714" y="193235"/>
                  </a:cubicBezTo>
                  <a:cubicBezTo>
                    <a:pt x="91467" y="191293"/>
                    <a:pt x="87570" y="190969"/>
                    <a:pt x="83998" y="191940"/>
                  </a:cubicBezTo>
                  <a:close/>
                  <a:moveTo>
                    <a:pt x="73603" y="53869"/>
                  </a:moveTo>
                  <a:cubicBezTo>
                    <a:pt x="65732" y="56499"/>
                    <a:pt x="63108" y="64390"/>
                    <a:pt x="65732" y="70965"/>
                  </a:cubicBezTo>
                  <a:cubicBezTo>
                    <a:pt x="65732" y="70965"/>
                    <a:pt x="65732" y="70965"/>
                    <a:pt x="127388" y="227467"/>
                  </a:cubicBezTo>
                  <a:cubicBezTo>
                    <a:pt x="136570" y="251139"/>
                    <a:pt x="154936" y="266921"/>
                    <a:pt x="178549" y="274812"/>
                  </a:cubicBezTo>
                  <a:cubicBezTo>
                    <a:pt x="181173" y="274812"/>
                    <a:pt x="182484" y="276127"/>
                    <a:pt x="183796" y="278757"/>
                  </a:cubicBezTo>
                  <a:cubicBezTo>
                    <a:pt x="183796" y="278757"/>
                    <a:pt x="183796" y="278757"/>
                    <a:pt x="199538" y="319526"/>
                  </a:cubicBezTo>
                  <a:lnTo>
                    <a:pt x="282183" y="286648"/>
                  </a:lnTo>
                  <a:cubicBezTo>
                    <a:pt x="282183" y="286648"/>
                    <a:pt x="282183" y="286648"/>
                    <a:pt x="266441" y="245879"/>
                  </a:cubicBezTo>
                  <a:cubicBezTo>
                    <a:pt x="265129" y="243248"/>
                    <a:pt x="265129" y="241933"/>
                    <a:pt x="266441" y="239303"/>
                  </a:cubicBezTo>
                  <a:cubicBezTo>
                    <a:pt x="279559" y="218261"/>
                    <a:pt x="280871" y="193273"/>
                    <a:pt x="271689" y="170916"/>
                  </a:cubicBezTo>
                  <a:cubicBezTo>
                    <a:pt x="271689" y="170916"/>
                    <a:pt x="271689" y="170916"/>
                    <a:pt x="244140" y="99898"/>
                  </a:cubicBezTo>
                  <a:cubicBezTo>
                    <a:pt x="241517" y="92008"/>
                    <a:pt x="233646" y="89377"/>
                    <a:pt x="225775" y="92008"/>
                  </a:cubicBezTo>
                  <a:cubicBezTo>
                    <a:pt x="219215" y="94638"/>
                    <a:pt x="215280" y="102529"/>
                    <a:pt x="217904" y="110419"/>
                  </a:cubicBezTo>
                  <a:cubicBezTo>
                    <a:pt x="217904" y="110419"/>
                    <a:pt x="217904" y="110419"/>
                    <a:pt x="229710" y="138037"/>
                  </a:cubicBezTo>
                  <a:cubicBezTo>
                    <a:pt x="231022" y="141983"/>
                    <a:pt x="228398" y="145928"/>
                    <a:pt x="225775" y="147243"/>
                  </a:cubicBezTo>
                  <a:cubicBezTo>
                    <a:pt x="221839" y="149874"/>
                    <a:pt x="217904" y="147243"/>
                    <a:pt x="215280" y="143298"/>
                  </a:cubicBezTo>
                  <a:cubicBezTo>
                    <a:pt x="215280" y="143298"/>
                    <a:pt x="215280" y="143298"/>
                    <a:pt x="204785" y="115680"/>
                  </a:cubicBezTo>
                  <a:cubicBezTo>
                    <a:pt x="204785" y="114365"/>
                    <a:pt x="204785" y="114365"/>
                    <a:pt x="203474" y="113050"/>
                  </a:cubicBezTo>
                  <a:cubicBezTo>
                    <a:pt x="203474" y="113050"/>
                    <a:pt x="203474" y="113050"/>
                    <a:pt x="200850" y="105159"/>
                  </a:cubicBezTo>
                  <a:cubicBezTo>
                    <a:pt x="199538" y="102529"/>
                    <a:pt x="196914" y="99898"/>
                    <a:pt x="192979" y="98583"/>
                  </a:cubicBezTo>
                  <a:cubicBezTo>
                    <a:pt x="190355" y="95953"/>
                    <a:pt x="186420" y="95953"/>
                    <a:pt x="182484" y="97268"/>
                  </a:cubicBezTo>
                  <a:cubicBezTo>
                    <a:pt x="178549" y="98583"/>
                    <a:pt x="175925" y="101213"/>
                    <a:pt x="174613" y="105159"/>
                  </a:cubicBezTo>
                  <a:cubicBezTo>
                    <a:pt x="173302" y="109104"/>
                    <a:pt x="173302" y="113050"/>
                    <a:pt x="174613" y="115680"/>
                  </a:cubicBezTo>
                  <a:cubicBezTo>
                    <a:pt x="174613" y="115680"/>
                    <a:pt x="174613" y="115680"/>
                    <a:pt x="190355" y="155134"/>
                  </a:cubicBezTo>
                  <a:cubicBezTo>
                    <a:pt x="191667" y="159080"/>
                    <a:pt x="190355" y="163025"/>
                    <a:pt x="186420" y="164340"/>
                  </a:cubicBezTo>
                  <a:cubicBezTo>
                    <a:pt x="182484" y="165655"/>
                    <a:pt x="178549" y="164340"/>
                    <a:pt x="177237" y="160395"/>
                  </a:cubicBezTo>
                  <a:cubicBezTo>
                    <a:pt x="177237" y="160395"/>
                    <a:pt x="177237" y="160395"/>
                    <a:pt x="157560" y="111735"/>
                  </a:cubicBezTo>
                  <a:cubicBezTo>
                    <a:pt x="156248" y="107789"/>
                    <a:pt x="153624" y="105159"/>
                    <a:pt x="149689" y="103844"/>
                  </a:cubicBezTo>
                  <a:cubicBezTo>
                    <a:pt x="147065" y="102529"/>
                    <a:pt x="143130" y="102529"/>
                    <a:pt x="139194" y="103844"/>
                  </a:cubicBezTo>
                  <a:cubicBezTo>
                    <a:pt x="132635" y="106474"/>
                    <a:pt x="128699" y="114365"/>
                    <a:pt x="131323" y="122256"/>
                  </a:cubicBezTo>
                  <a:cubicBezTo>
                    <a:pt x="131323" y="122256"/>
                    <a:pt x="131323" y="122256"/>
                    <a:pt x="149689" y="169601"/>
                  </a:cubicBezTo>
                  <a:cubicBezTo>
                    <a:pt x="151000" y="173546"/>
                    <a:pt x="149689" y="177491"/>
                    <a:pt x="145753" y="178807"/>
                  </a:cubicBezTo>
                  <a:cubicBezTo>
                    <a:pt x="141818" y="180122"/>
                    <a:pt x="137882" y="178807"/>
                    <a:pt x="136570" y="174861"/>
                  </a:cubicBezTo>
                  <a:cubicBezTo>
                    <a:pt x="136570" y="174861"/>
                    <a:pt x="136570" y="174861"/>
                    <a:pt x="118205" y="127516"/>
                  </a:cubicBezTo>
                  <a:cubicBezTo>
                    <a:pt x="118205" y="127516"/>
                    <a:pt x="118205" y="127516"/>
                    <a:pt x="91968" y="61759"/>
                  </a:cubicBezTo>
                  <a:cubicBezTo>
                    <a:pt x="90657" y="57814"/>
                    <a:pt x="88033" y="55184"/>
                    <a:pt x="84753" y="53869"/>
                  </a:cubicBezTo>
                  <a:cubicBezTo>
                    <a:pt x="81474" y="52554"/>
                    <a:pt x="77538" y="52554"/>
                    <a:pt x="73603" y="53869"/>
                  </a:cubicBezTo>
                  <a:close/>
                  <a:moveTo>
                    <a:pt x="56758" y="49650"/>
                  </a:moveTo>
                  <a:cubicBezTo>
                    <a:pt x="54036" y="50903"/>
                    <a:pt x="51315" y="53410"/>
                    <a:pt x="49954" y="55917"/>
                  </a:cubicBezTo>
                  <a:cubicBezTo>
                    <a:pt x="47233" y="59677"/>
                    <a:pt x="47233" y="63437"/>
                    <a:pt x="48594" y="67197"/>
                  </a:cubicBezTo>
                  <a:cubicBezTo>
                    <a:pt x="48594" y="69703"/>
                    <a:pt x="49954" y="72210"/>
                    <a:pt x="51315" y="73463"/>
                  </a:cubicBezTo>
                  <a:cubicBezTo>
                    <a:pt x="48594" y="64690"/>
                    <a:pt x="51315" y="55917"/>
                    <a:pt x="56758" y="49650"/>
                  </a:cubicBezTo>
                  <a:close/>
                  <a:moveTo>
                    <a:pt x="46241" y="18716"/>
                  </a:moveTo>
                  <a:cubicBezTo>
                    <a:pt x="34335" y="23476"/>
                    <a:pt x="24082" y="32668"/>
                    <a:pt x="18129" y="45142"/>
                  </a:cubicBezTo>
                  <a:cubicBezTo>
                    <a:pt x="7546" y="70092"/>
                    <a:pt x="19452" y="98981"/>
                    <a:pt x="44588" y="109486"/>
                  </a:cubicBezTo>
                  <a:cubicBezTo>
                    <a:pt x="52525" y="113425"/>
                    <a:pt x="59140" y="114738"/>
                    <a:pt x="67077" y="113425"/>
                  </a:cubicBezTo>
                  <a:cubicBezTo>
                    <a:pt x="67077" y="113425"/>
                    <a:pt x="67077" y="113425"/>
                    <a:pt x="59140" y="95041"/>
                  </a:cubicBezTo>
                  <a:cubicBezTo>
                    <a:pt x="55171" y="93728"/>
                    <a:pt x="52525" y="92415"/>
                    <a:pt x="48556" y="91102"/>
                  </a:cubicBezTo>
                  <a:cubicBezTo>
                    <a:pt x="41942" y="87163"/>
                    <a:pt x="36650" y="79284"/>
                    <a:pt x="34004" y="71405"/>
                  </a:cubicBezTo>
                  <a:cubicBezTo>
                    <a:pt x="31358" y="63526"/>
                    <a:pt x="32681" y="54335"/>
                    <a:pt x="37973" y="47768"/>
                  </a:cubicBezTo>
                  <a:cubicBezTo>
                    <a:pt x="47233" y="33324"/>
                    <a:pt x="65754" y="28072"/>
                    <a:pt x="81629" y="37263"/>
                  </a:cubicBezTo>
                  <a:cubicBezTo>
                    <a:pt x="81629" y="37263"/>
                    <a:pt x="82952" y="37263"/>
                    <a:pt x="84275" y="38577"/>
                  </a:cubicBezTo>
                  <a:cubicBezTo>
                    <a:pt x="93536" y="41203"/>
                    <a:pt x="101473" y="47768"/>
                    <a:pt x="105442" y="56961"/>
                  </a:cubicBezTo>
                  <a:cubicBezTo>
                    <a:pt x="105442" y="56961"/>
                    <a:pt x="105442" y="56961"/>
                    <a:pt x="113379" y="75345"/>
                  </a:cubicBezTo>
                  <a:cubicBezTo>
                    <a:pt x="118671" y="53021"/>
                    <a:pt x="106765" y="28072"/>
                    <a:pt x="84275" y="18880"/>
                  </a:cubicBezTo>
                  <a:cubicBezTo>
                    <a:pt x="71708" y="13627"/>
                    <a:pt x="58147" y="13956"/>
                    <a:pt x="46241" y="18716"/>
                  </a:cubicBezTo>
                  <a:close/>
                  <a:moveTo>
                    <a:pt x="64058" y="0"/>
                  </a:moveTo>
                  <a:cubicBezTo>
                    <a:pt x="72366" y="42"/>
                    <a:pt x="80839" y="1769"/>
                    <a:pt x="89065" y="5387"/>
                  </a:cubicBezTo>
                  <a:cubicBezTo>
                    <a:pt x="121968" y="18546"/>
                    <a:pt x="137762" y="56707"/>
                    <a:pt x="123284" y="89604"/>
                  </a:cubicBezTo>
                  <a:cubicBezTo>
                    <a:pt x="121968" y="90920"/>
                    <a:pt x="121968" y="93551"/>
                    <a:pt x="120652" y="94867"/>
                  </a:cubicBezTo>
                  <a:cubicBezTo>
                    <a:pt x="120652" y="94867"/>
                    <a:pt x="120652" y="94867"/>
                    <a:pt x="121968" y="98815"/>
                  </a:cubicBezTo>
                  <a:cubicBezTo>
                    <a:pt x="124601" y="94867"/>
                    <a:pt x="128549" y="92236"/>
                    <a:pt x="133813" y="90920"/>
                  </a:cubicBezTo>
                  <a:cubicBezTo>
                    <a:pt x="140394" y="88288"/>
                    <a:pt x="148291" y="88288"/>
                    <a:pt x="156188" y="90920"/>
                  </a:cubicBezTo>
                  <a:cubicBezTo>
                    <a:pt x="158820" y="92236"/>
                    <a:pt x="161452" y="93551"/>
                    <a:pt x="164084" y="96183"/>
                  </a:cubicBezTo>
                  <a:cubicBezTo>
                    <a:pt x="166717" y="90920"/>
                    <a:pt x="171981" y="86972"/>
                    <a:pt x="177246" y="84340"/>
                  </a:cubicBezTo>
                  <a:cubicBezTo>
                    <a:pt x="187775" y="80393"/>
                    <a:pt x="199620" y="83024"/>
                    <a:pt x="207517" y="89604"/>
                  </a:cubicBezTo>
                  <a:cubicBezTo>
                    <a:pt x="210149" y="85656"/>
                    <a:pt x="215414" y="80393"/>
                    <a:pt x="220678" y="79077"/>
                  </a:cubicBezTo>
                  <a:cubicBezTo>
                    <a:pt x="235156" y="72497"/>
                    <a:pt x="252265" y="80393"/>
                    <a:pt x="257530" y="94867"/>
                  </a:cubicBezTo>
                  <a:cubicBezTo>
                    <a:pt x="257530" y="94867"/>
                    <a:pt x="257530" y="94867"/>
                    <a:pt x="286485" y="165925"/>
                  </a:cubicBezTo>
                  <a:cubicBezTo>
                    <a:pt x="295698" y="190926"/>
                    <a:pt x="294382" y="219875"/>
                    <a:pt x="281220" y="243561"/>
                  </a:cubicBezTo>
                  <a:cubicBezTo>
                    <a:pt x="281220" y="243561"/>
                    <a:pt x="281220" y="243561"/>
                    <a:pt x="298330" y="289617"/>
                  </a:cubicBezTo>
                  <a:cubicBezTo>
                    <a:pt x="299646" y="292249"/>
                    <a:pt x="298330" y="297512"/>
                    <a:pt x="294382" y="298828"/>
                  </a:cubicBezTo>
                  <a:cubicBezTo>
                    <a:pt x="294382" y="298828"/>
                    <a:pt x="294382" y="298828"/>
                    <a:pt x="198304" y="336988"/>
                  </a:cubicBezTo>
                  <a:cubicBezTo>
                    <a:pt x="196988" y="336988"/>
                    <a:pt x="196988" y="336988"/>
                    <a:pt x="195672" y="336988"/>
                  </a:cubicBezTo>
                  <a:cubicBezTo>
                    <a:pt x="193039" y="336988"/>
                    <a:pt x="190407" y="335672"/>
                    <a:pt x="189091" y="331725"/>
                  </a:cubicBezTo>
                  <a:cubicBezTo>
                    <a:pt x="189091" y="331725"/>
                    <a:pt x="189091" y="331725"/>
                    <a:pt x="170665" y="286985"/>
                  </a:cubicBezTo>
                  <a:cubicBezTo>
                    <a:pt x="158820" y="284353"/>
                    <a:pt x="148291" y="277774"/>
                    <a:pt x="139078" y="269879"/>
                  </a:cubicBezTo>
                  <a:cubicBezTo>
                    <a:pt x="139078" y="269879"/>
                    <a:pt x="139078" y="269879"/>
                    <a:pt x="71955" y="229087"/>
                  </a:cubicBezTo>
                  <a:cubicBezTo>
                    <a:pt x="65375" y="225139"/>
                    <a:pt x="60110" y="218560"/>
                    <a:pt x="58794" y="211980"/>
                  </a:cubicBezTo>
                  <a:cubicBezTo>
                    <a:pt x="57477" y="204085"/>
                    <a:pt x="57477" y="196190"/>
                    <a:pt x="61426" y="189610"/>
                  </a:cubicBezTo>
                  <a:cubicBezTo>
                    <a:pt x="65375" y="183031"/>
                    <a:pt x="71955" y="179083"/>
                    <a:pt x="79852" y="176452"/>
                  </a:cubicBezTo>
                  <a:cubicBezTo>
                    <a:pt x="83800" y="176452"/>
                    <a:pt x="87749" y="175136"/>
                    <a:pt x="90381" y="176452"/>
                  </a:cubicBezTo>
                  <a:cubicBezTo>
                    <a:pt x="90381" y="176452"/>
                    <a:pt x="90381" y="176452"/>
                    <a:pt x="71955" y="127764"/>
                  </a:cubicBezTo>
                  <a:cubicBezTo>
                    <a:pt x="71955" y="127764"/>
                    <a:pt x="70639" y="127764"/>
                    <a:pt x="70639" y="127764"/>
                  </a:cubicBezTo>
                  <a:cubicBezTo>
                    <a:pt x="68007" y="129080"/>
                    <a:pt x="66691" y="129080"/>
                    <a:pt x="64058" y="129080"/>
                  </a:cubicBezTo>
                  <a:cubicBezTo>
                    <a:pt x="56161" y="129080"/>
                    <a:pt x="46948" y="126448"/>
                    <a:pt x="39052" y="123817"/>
                  </a:cubicBezTo>
                  <a:cubicBezTo>
                    <a:pt x="6148" y="109342"/>
                    <a:pt x="-8329" y="71182"/>
                    <a:pt x="4832" y="39600"/>
                  </a:cubicBezTo>
                  <a:cubicBezTo>
                    <a:pt x="15690" y="14928"/>
                    <a:pt x="39134" y="-123"/>
                    <a:pt x="64058" y="0"/>
                  </a:cubicBezTo>
                  <a:close/>
                </a:path>
              </a:pathLst>
            </a:custGeom>
            <a:solidFill>
              <a:schemeClr val="bg1"/>
            </a:solidFill>
            <a:ln>
              <a:noFill/>
            </a:ln>
          </p:spPr>
          <p:txBody>
            <a:bodyPr/>
            <a:lstStyle/>
            <a:p>
              <a:endParaRPr lang="zh-CN" altLang="en-US"/>
            </a:p>
          </p:txBody>
        </p:sp>
      </p:grpSp>
    </p:spTree>
    <p:extLst>
      <p:ext uri="{BB962C8B-B14F-4D97-AF65-F5344CB8AC3E}">
        <p14:creationId xmlns:p14="http://schemas.microsoft.com/office/powerpoint/2010/main" val="4188743226"/>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4000">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54000">
                                          <p:cBhvr additive="base">
                                            <p:cTn id="7" dur="1000" fill="hold"/>
                                            <p:tgtEl>
                                              <p:spTgt spid="10"/>
                                            </p:tgtEl>
                                            <p:attrNameLst>
                                              <p:attrName>ppt_x</p:attrName>
                                            </p:attrNameLst>
                                          </p:cBhvr>
                                          <p:tavLst>
                                            <p:tav tm="0">
                                              <p:val>
                                                <p:strVal val="#ppt_x"/>
                                              </p:val>
                                            </p:tav>
                                            <p:tav tm="100000">
                                              <p:val>
                                                <p:strVal val="#ppt_x"/>
                                              </p:val>
                                            </p:tav>
                                          </p:tavLst>
                                        </p:anim>
                                        <p:anim calcmode="lin" valueType="num" p14:bounceEnd="54000">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4000">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14:bounceEnd="54000">
                                          <p:cBhvr additive="base">
                                            <p:cTn id="11" dur="1000" fill="hold"/>
                                            <p:tgtEl>
                                              <p:spTgt spid="20"/>
                                            </p:tgtEl>
                                            <p:attrNameLst>
                                              <p:attrName>ppt_x</p:attrName>
                                            </p:attrNameLst>
                                          </p:cBhvr>
                                          <p:tavLst>
                                            <p:tav tm="0">
                                              <p:val>
                                                <p:strVal val="#ppt_x"/>
                                              </p:val>
                                            </p:tav>
                                            <p:tav tm="100000">
                                              <p:val>
                                                <p:strVal val="#ppt_x"/>
                                              </p:val>
                                            </p:tav>
                                          </p:tavLst>
                                        </p:anim>
                                        <p:anim calcmode="lin" valueType="num" p14:bounceEnd="54000">
                                          <p:cBhvr additive="base">
                                            <p:cTn id="12" dur="10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4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54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54000">
                                          <p:cBhvr additive="base">
                                            <p:cTn id="16" dur="10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54000">
                                      <p:stCondLst>
                                        <p:cond delay="750"/>
                                      </p:stCondLst>
                                      <p:childTnLst>
                                        <p:set>
                                          <p:cBhvr>
                                            <p:cTn id="18" dur="1" fill="hold">
                                              <p:stCondLst>
                                                <p:cond delay="0"/>
                                              </p:stCondLst>
                                            </p:cTn>
                                            <p:tgtEl>
                                              <p:spTgt spid="22"/>
                                            </p:tgtEl>
                                            <p:attrNameLst>
                                              <p:attrName>style.visibility</p:attrName>
                                            </p:attrNameLst>
                                          </p:cBhvr>
                                          <p:to>
                                            <p:strVal val="visible"/>
                                          </p:to>
                                        </p:set>
                                        <p:anim calcmode="lin" valueType="num" p14:bounceEnd="54000">
                                          <p:cBhvr additive="base">
                                            <p:cTn id="19" dur="1000" fill="hold"/>
                                            <p:tgtEl>
                                              <p:spTgt spid="22"/>
                                            </p:tgtEl>
                                            <p:attrNameLst>
                                              <p:attrName>ppt_x</p:attrName>
                                            </p:attrNameLst>
                                          </p:cBhvr>
                                          <p:tavLst>
                                            <p:tav tm="0">
                                              <p:val>
                                                <p:strVal val="#ppt_x"/>
                                              </p:val>
                                            </p:tav>
                                            <p:tav tm="100000">
                                              <p:val>
                                                <p:strVal val="#ppt_x"/>
                                              </p:val>
                                            </p:tav>
                                          </p:tavLst>
                                        </p:anim>
                                        <p:anim calcmode="lin" valueType="num" p14:bounceEnd="54000">
                                          <p:cBhvr additive="base">
                                            <p:cTn id="20" dur="10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ppt_x"/>
                                              </p:val>
                                            </p:tav>
                                            <p:tav tm="100000">
                                              <p:val>
                                                <p:strVal val="#ppt_x"/>
                                              </p:val>
                                            </p:tav>
                                          </p:tavLst>
                                        </p:anim>
                                        <p:anim calcmode="lin" valueType="num">
                                          <p:cBhvr additive="base">
                                            <p:cTn id="12" dur="10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75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000" fill="hold"/>
                                            <p:tgtEl>
                                              <p:spTgt spid="22"/>
                                            </p:tgtEl>
                                            <p:attrNameLst>
                                              <p:attrName>ppt_x</p:attrName>
                                            </p:attrNameLst>
                                          </p:cBhvr>
                                          <p:tavLst>
                                            <p:tav tm="0">
                                              <p:val>
                                                <p:strVal val="#ppt_x"/>
                                              </p:val>
                                            </p:tav>
                                            <p:tav tm="100000">
                                              <p:val>
                                                <p:strVal val="#ppt_x"/>
                                              </p:val>
                                            </p:tav>
                                          </p:tavLst>
                                        </p:anim>
                                        <p:anim calcmode="lin" valueType="num">
                                          <p:cBhvr additive="base">
                                            <p:cTn id="20" dur="10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 name="直接连接符 3"/>
          <p:cNvCxnSpPr>
            <a:cxnSpLocks/>
          </p:cNvCxnSpPr>
          <p:nvPr/>
        </p:nvCxnSpPr>
        <p:spPr>
          <a:xfrm>
            <a:off x="3772274" y="2165989"/>
            <a:ext cx="1098571" cy="59316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a:cxnSpLocks/>
          </p:cNvCxnSpPr>
          <p:nvPr/>
        </p:nvCxnSpPr>
        <p:spPr>
          <a:xfrm flipH="1">
            <a:off x="7364125" y="1955438"/>
            <a:ext cx="1053587" cy="80371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a:cxnSpLocks/>
          </p:cNvCxnSpPr>
          <p:nvPr/>
        </p:nvCxnSpPr>
        <p:spPr>
          <a:xfrm flipH="1">
            <a:off x="7364126" y="2297263"/>
            <a:ext cx="2270403" cy="81167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a:cxnSpLocks/>
          </p:cNvCxnSpPr>
          <p:nvPr/>
        </p:nvCxnSpPr>
        <p:spPr>
          <a:xfrm>
            <a:off x="2466694" y="2759156"/>
            <a:ext cx="2240264" cy="34978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a:cxnSpLocks/>
          </p:cNvCxnSpPr>
          <p:nvPr/>
        </p:nvCxnSpPr>
        <p:spPr>
          <a:xfrm flipV="1">
            <a:off x="2766276" y="3528519"/>
            <a:ext cx="1907469" cy="36674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a:cxnSpLocks/>
          </p:cNvCxnSpPr>
          <p:nvPr/>
        </p:nvCxnSpPr>
        <p:spPr>
          <a:xfrm flipH="1">
            <a:off x="7313624" y="3429000"/>
            <a:ext cx="1797189" cy="9951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a:cxnSpLocks/>
          </p:cNvCxnSpPr>
          <p:nvPr/>
        </p:nvCxnSpPr>
        <p:spPr>
          <a:xfrm flipH="1" flipV="1">
            <a:off x="7398772" y="3832417"/>
            <a:ext cx="2609788" cy="69787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a:cxnSpLocks/>
          </p:cNvCxnSpPr>
          <p:nvPr/>
        </p:nvCxnSpPr>
        <p:spPr>
          <a:xfrm flipV="1">
            <a:off x="1573637" y="3832419"/>
            <a:ext cx="2970880" cy="100012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cxnSpLocks/>
          </p:cNvCxnSpPr>
          <p:nvPr/>
        </p:nvCxnSpPr>
        <p:spPr>
          <a:xfrm flipV="1">
            <a:off x="2542756" y="4284793"/>
            <a:ext cx="2001761" cy="987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a:cxnSpLocks/>
          </p:cNvCxnSpPr>
          <p:nvPr/>
        </p:nvCxnSpPr>
        <p:spPr>
          <a:xfrm flipH="1" flipV="1">
            <a:off x="7478135" y="4284793"/>
            <a:ext cx="1322732" cy="103848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a:cxnSpLocks/>
          </p:cNvCxnSpPr>
          <p:nvPr/>
        </p:nvCxnSpPr>
        <p:spPr>
          <a:xfrm flipH="1" flipV="1">
            <a:off x="7228912" y="4643111"/>
            <a:ext cx="722323" cy="106581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a:cxnSpLocks/>
          </p:cNvCxnSpPr>
          <p:nvPr/>
        </p:nvCxnSpPr>
        <p:spPr>
          <a:xfrm flipV="1">
            <a:off x="4084802" y="4643111"/>
            <a:ext cx="849633" cy="109466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81" name="组合 80"/>
          <p:cNvGrpSpPr/>
          <p:nvPr/>
        </p:nvGrpSpPr>
        <p:grpSpPr>
          <a:xfrm>
            <a:off x="4383314" y="2104571"/>
            <a:ext cx="3425371" cy="3425371"/>
            <a:chOff x="4383314" y="2104571"/>
            <a:chExt cx="3425371" cy="3425371"/>
          </a:xfrm>
        </p:grpSpPr>
        <p:sp>
          <p:nvSpPr>
            <p:cNvPr id="2" name="椭圆 1"/>
            <p:cNvSpPr/>
            <p:nvPr/>
          </p:nvSpPr>
          <p:spPr>
            <a:xfrm>
              <a:off x="4383314" y="2104571"/>
              <a:ext cx="3425371" cy="3425371"/>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4959084" y="2991904"/>
              <a:ext cx="2228426" cy="1439969"/>
              <a:chOff x="1678602" y="4679146"/>
              <a:chExt cx="2228426" cy="1439969"/>
            </a:xfrm>
          </p:grpSpPr>
          <p:sp>
            <p:nvSpPr>
              <p:cNvPr id="54" name="矩形 53"/>
              <p:cNvSpPr/>
              <p:nvPr/>
            </p:nvSpPr>
            <p:spPr>
              <a:xfrm>
                <a:off x="1678602" y="5273499"/>
                <a:ext cx="2228426" cy="845616"/>
              </a:xfrm>
              <a:prstGeom prst="rect">
                <a:avLst/>
              </a:prstGeom>
            </p:spPr>
            <p:txBody>
              <a:bodyPr wrap="square">
                <a:spAutoFit/>
              </a:bodyPr>
              <a:lstStyle/>
              <a:p>
                <a:pPr algn="ctr">
                  <a:lnSpc>
                    <a:spcPct val="120000"/>
                  </a:lnSpc>
                </a:pPr>
                <a:r>
                  <a:rPr lang="zh-CN" altLang="en-US" sz="1400" dirty="0">
                    <a:solidFill>
                      <a:schemeClr val="bg1"/>
                    </a:solidFill>
                  </a:rPr>
                  <a:t>用户可以在投影仪或者计算机上进行演示也可以将演示文稿打印出来制作成</a:t>
                </a:r>
              </a:p>
            </p:txBody>
          </p:sp>
          <p:sp>
            <p:nvSpPr>
              <p:cNvPr id="55" name="矩形 54"/>
              <p:cNvSpPr/>
              <p:nvPr/>
            </p:nvSpPr>
            <p:spPr>
              <a:xfrm>
                <a:off x="1678602" y="4679146"/>
                <a:ext cx="2228426" cy="497316"/>
              </a:xfrm>
              <a:prstGeom prst="rect">
                <a:avLst/>
              </a:prstGeom>
            </p:spPr>
            <p:txBody>
              <a:bodyPr wrap="square">
                <a:spAutoFit/>
              </a:bodyPr>
              <a:lstStyle/>
              <a:p>
                <a:pPr algn="ctr">
                  <a:lnSpc>
                    <a:spcPct val="120000"/>
                  </a:lnSpc>
                </a:pPr>
                <a:r>
                  <a:rPr lang="zh-CN" altLang="en-US" sz="2400" b="1" dirty="0">
                    <a:solidFill>
                      <a:schemeClr val="bg1"/>
                    </a:solidFill>
                  </a:rPr>
                  <a:t>内容添加</a:t>
                </a:r>
              </a:p>
            </p:txBody>
          </p:sp>
        </p:grpSp>
      </p:grpSp>
      <p:grpSp>
        <p:nvGrpSpPr>
          <p:cNvPr id="83" name="组合 82"/>
          <p:cNvGrpSpPr/>
          <p:nvPr/>
        </p:nvGrpSpPr>
        <p:grpSpPr>
          <a:xfrm>
            <a:off x="1553619" y="2181261"/>
            <a:ext cx="1155790" cy="1155790"/>
            <a:chOff x="1553619" y="2181261"/>
            <a:chExt cx="1155790" cy="1155790"/>
          </a:xfrm>
        </p:grpSpPr>
        <p:sp>
          <p:nvSpPr>
            <p:cNvPr id="10" name="椭圆 9"/>
            <p:cNvSpPr/>
            <p:nvPr/>
          </p:nvSpPr>
          <p:spPr>
            <a:xfrm>
              <a:off x="1553619" y="2181261"/>
              <a:ext cx="1155790" cy="115579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55"/>
            <p:cNvSpPr/>
            <p:nvPr/>
          </p:nvSpPr>
          <p:spPr>
            <a:xfrm>
              <a:off x="1939528" y="2531172"/>
              <a:ext cx="383972" cy="455968"/>
            </a:xfrm>
            <a:custGeom>
              <a:avLst/>
              <a:gdLst>
                <a:gd name="T0" fmla="*/ 149 w 216"/>
                <a:gd name="T1" fmla="*/ 112 h 256"/>
                <a:gd name="T2" fmla="*/ 196 w 216"/>
                <a:gd name="T3" fmla="*/ 112 h 256"/>
                <a:gd name="T4" fmla="*/ 196 w 216"/>
                <a:gd name="T5" fmla="*/ 140 h 256"/>
                <a:gd name="T6" fmla="*/ 134 w 216"/>
                <a:gd name="T7" fmla="*/ 140 h 256"/>
                <a:gd name="T8" fmla="*/ 134 w 216"/>
                <a:gd name="T9" fmla="*/ 165 h 256"/>
                <a:gd name="T10" fmla="*/ 196 w 216"/>
                <a:gd name="T11" fmla="*/ 165 h 256"/>
                <a:gd name="T12" fmla="*/ 196 w 216"/>
                <a:gd name="T13" fmla="*/ 193 h 256"/>
                <a:gd name="T14" fmla="*/ 134 w 216"/>
                <a:gd name="T15" fmla="*/ 193 h 256"/>
                <a:gd name="T16" fmla="*/ 134 w 216"/>
                <a:gd name="T17" fmla="*/ 256 h 256"/>
                <a:gd name="T18" fmla="*/ 78 w 216"/>
                <a:gd name="T19" fmla="*/ 256 h 256"/>
                <a:gd name="T20" fmla="*/ 78 w 216"/>
                <a:gd name="T21" fmla="*/ 193 h 256"/>
                <a:gd name="T22" fmla="*/ 17 w 216"/>
                <a:gd name="T23" fmla="*/ 193 h 256"/>
                <a:gd name="T24" fmla="*/ 17 w 216"/>
                <a:gd name="T25" fmla="*/ 165 h 256"/>
                <a:gd name="T26" fmla="*/ 78 w 216"/>
                <a:gd name="T27" fmla="*/ 165 h 256"/>
                <a:gd name="T28" fmla="*/ 78 w 216"/>
                <a:gd name="T29" fmla="*/ 140 h 256"/>
                <a:gd name="T30" fmla="*/ 17 w 216"/>
                <a:gd name="T31" fmla="*/ 140 h 256"/>
                <a:gd name="T32" fmla="*/ 17 w 216"/>
                <a:gd name="T33" fmla="*/ 112 h 256"/>
                <a:gd name="T34" fmla="*/ 64 w 216"/>
                <a:gd name="T35" fmla="*/ 112 h 256"/>
                <a:gd name="T36" fmla="*/ 0 w 216"/>
                <a:gd name="T37" fmla="*/ 0 h 256"/>
                <a:gd name="T38" fmla="*/ 64 w 216"/>
                <a:gd name="T39" fmla="*/ 0 h 256"/>
                <a:gd name="T40" fmla="*/ 91 w 216"/>
                <a:gd name="T41" fmla="*/ 63 h 256"/>
                <a:gd name="T42" fmla="*/ 108 w 216"/>
                <a:gd name="T43" fmla="*/ 106 h 256"/>
                <a:gd name="T44" fmla="*/ 109 w 216"/>
                <a:gd name="T45" fmla="*/ 106 h 256"/>
                <a:gd name="T46" fmla="*/ 126 w 216"/>
                <a:gd name="T47" fmla="*/ 63 h 256"/>
                <a:gd name="T48" fmla="*/ 153 w 216"/>
                <a:gd name="T49" fmla="*/ 0 h 256"/>
                <a:gd name="T50" fmla="*/ 216 w 216"/>
                <a:gd name="T51" fmla="*/ 0 h 256"/>
                <a:gd name="T52" fmla="*/ 149 w 216"/>
                <a:gd name="T53" fmla="*/ 11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256">
                  <a:moveTo>
                    <a:pt x="149" y="112"/>
                  </a:moveTo>
                  <a:cubicBezTo>
                    <a:pt x="196" y="112"/>
                    <a:pt x="196" y="112"/>
                    <a:pt x="196" y="112"/>
                  </a:cubicBezTo>
                  <a:cubicBezTo>
                    <a:pt x="196" y="140"/>
                    <a:pt x="196" y="140"/>
                    <a:pt x="196" y="140"/>
                  </a:cubicBezTo>
                  <a:cubicBezTo>
                    <a:pt x="134" y="140"/>
                    <a:pt x="134" y="140"/>
                    <a:pt x="134" y="140"/>
                  </a:cubicBezTo>
                  <a:cubicBezTo>
                    <a:pt x="134" y="165"/>
                    <a:pt x="134" y="165"/>
                    <a:pt x="134" y="165"/>
                  </a:cubicBezTo>
                  <a:cubicBezTo>
                    <a:pt x="196" y="165"/>
                    <a:pt x="196" y="165"/>
                    <a:pt x="196" y="165"/>
                  </a:cubicBezTo>
                  <a:cubicBezTo>
                    <a:pt x="196" y="193"/>
                    <a:pt x="196" y="193"/>
                    <a:pt x="196" y="193"/>
                  </a:cubicBezTo>
                  <a:cubicBezTo>
                    <a:pt x="134" y="193"/>
                    <a:pt x="134" y="193"/>
                    <a:pt x="134" y="193"/>
                  </a:cubicBezTo>
                  <a:cubicBezTo>
                    <a:pt x="134" y="256"/>
                    <a:pt x="134" y="256"/>
                    <a:pt x="134" y="256"/>
                  </a:cubicBezTo>
                  <a:cubicBezTo>
                    <a:pt x="78" y="256"/>
                    <a:pt x="78" y="256"/>
                    <a:pt x="78" y="256"/>
                  </a:cubicBezTo>
                  <a:cubicBezTo>
                    <a:pt x="78" y="193"/>
                    <a:pt x="78" y="193"/>
                    <a:pt x="78" y="193"/>
                  </a:cubicBezTo>
                  <a:cubicBezTo>
                    <a:pt x="17" y="193"/>
                    <a:pt x="17" y="193"/>
                    <a:pt x="17" y="193"/>
                  </a:cubicBezTo>
                  <a:cubicBezTo>
                    <a:pt x="17" y="165"/>
                    <a:pt x="17" y="165"/>
                    <a:pt x="17" y="165"/>
                  </a:cubicBezTo>
                  <a:cubicBezTo>
                    <a:pt x="78" y="165"/>
                    <a:pt x="78" y="165"/>
                    <a:pt x="78" y="165"/>
                  </a:cubicBezTo>
                  <a:cubicBezTo>
                    <a:pt x="78" y="140"/>
                    <a:pt x="78" y="140"/>
                    <a:pt x="78" y="140"/>
                  </a:cubicBezTo>
                  <a:cubicBezTo>
                    <a:pt x="17" y="140"/>
                    <a:pt x="17" y="140"/>
                    <a:pt x="17" y="140"/>
                  </a:cubicBezTo>
                  <a:cubicBezTo>
                    <a:pt x="17" y="112"/>
                    <a:pt x="17" y="112"/>
                    <a:pt x="17" y="112"/>
                  </a:cubicBezTo>
                  <a:cubicBezTo>
                    <a:pt x="64" y="112"/>
                    <a:pt x="64" y="112"/>
                    <a:pt x="64" y="112"/>
                  </a:cubicBezTo>
                  <a:cubicBezTo>
                    <a:pt x="0" y="0"/>
                    <a:pt x="0" y="0"/>
                    <a:pt x="0" y="0"/>
                  </a:cubicBezTo>
                  <a:cubicBezTo>
                    <a:pt x="64" y="0"/>
                    <a:pt x="64" y="0"/>
                    <a:pt x="64" y="0"/>
                  </a:cubicBezTo>
                  <a:cubicBezTo>
                    <a:pt x="91" y="63"/>
                    <a:pt x="91" y="63"/>
                    <a:pt x="91" y="63"/>
                  </a:cubicBezTo>
                  <a:cubicBezTo>
                    <a:pt x="98" y="79"/>
                    <a:pt x="103" y="92"/>
                    <a:pt x="108" y="106"/>
                  </a:cubicBezTo>
                  <a:cubicBezTo>
                    <a:pt x="109" y="106"/>
                    <a:pt x="109" y="106"/>
                    <a:pt x="109" y="106"/>
                  </a:cubicBezTo>
                  <a:cubicBezTo>
                    <a:pt x="114" y="93"/>
                    <a:pt x="119" y="78"/>
                    <a:pt x="126" y="63"/>
                  </a:cubicBezTo>
                  <a:cubicBezTo>
                    <a:pt x="153" y="0"/>
                    <a:pt x="153" y="0"/>
                    <a:pt x="153" y="0"/>
                  </a:cubicBezTo>
                  <a:cubicBezTo>
                    <a:pt x="216" y="0"/>
                    <a:pt x="216" y="0"/>
                    <a:pt x="216" y="0"/>
                  </a:cubicBezTo>
                  <a:lnTo>
                    <a:pt x="149" y="11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2" name="组合 81"/>
          <p:cNvGrpSpPr/>
          <p:nvPr/>
        </p:nvGrpSpPr>
        <p:grpSpPr>
          <a:xfrm>
            <a:off x="2968466" y="1603366"/>
            <a:ext cx="848791" cy="848791"/>
            <a:chOff x="2968466" y="1603366"/>
            <a:chExt cx="848791" cy="848791"/>
          </a:xfrm>
        </p:grpSpPr>
        <p:sp>
          <p:nvSpPr>
            <p:cNvPr id="11" name="椭圆 10"/>
            <p:cNvSpPr/>
            <p:nvPr/>
          </p:nvSpPr>
          <p:spPr>
            <a:xfrm>
              <a:off x="2968466" y="1603366"/>
              <a:ext cx="848791" cy="848791"/>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56"/>
            <p:cNvSpPr/>
            <p:nvPr/>
          </p:nvSpPr>
          <p:spPr>
            <a:xfrm>
              <a:off x="3231049" y="1860334"/>
              <a:ext cx="323625" cy="334856"/>
            </a:xfrm>
            <a:custGeom>
              <a:avLst/>
              <a:gdLst>
                <a:gd name="connsiteX0" fmla="*/ 94055 w 317452"/>
                <a:gd name="connsiteY0" fmla="*/ 135965 h 328468"/>
                <a:gd name="connsiteX1" fmla="*/ 94407 w 317452"/>
                <a:gd name="connsiteY1" fmla="*/ 136055 h 328468"/>
                <a:gd name="connsiteX2" fmla="*/ 104825 w 317452"/>
                <a:gd name="connsiteY2" fmla="*/ 158537 h 328468"/>
                <a:gd name="connsiteX3" fmla="*/ 106109 w 317452"/>
                <a:gd name="connsiteY3" fmla="*/ 161308 h 328468"/>
                <a:gd name="connsiteX4" fmla="*/ 98162 w 317452"/>
                <a:gd name="connsiteY4" fmla="*/ 160053 h 328468"/>
                <a:gd name="connsiteX5" fmla="*/ 96849 w 317452"/>
                <a:gd name="connsiteY5" fmla="*/ 160053 h 328468"/>
                <a:gd name="connsiteX6" fmla="*/ 92911 w 317452"/>
                <a:gd name="connsiteY6" fmla="*/ 137630 h 328468"/>
                <a:gd name="connsiteX7" fmla="*/ 93506 w 317452"/>
                <a:gd name="connsiteY7" fmla="*/ 136765 h 328468"/>
                <a:gd name="connsiteX8" fmla="*/ 39496 w 317452"/>
                <a:gd name="connsiteY8" fmla="*/ 115887 h 328468"/>
                <a:gd name="connsiteX9" fmla="*/ 51437 w 317452"/>
                <a:gd name="connsiteY9" fmla="*/ 165488 h 328468"/>
                <a:gd name="connsiteX10" fmla="*/ 48784 w 317452"/>
                <a:gd name="connsiteY10" fmla="*/ 166793 h 328468"/>
                <a:gd name="connsiteX11" fmla="*/ 47457 w 317452"/>
                <a:gd name="connsiteY11" fmla="*/ 170709 h 328468"/>
                <a:gd name="connsiteX12" fmla="*/ 48784 w 317452"/>
                <a:gd name="connsiteY12" fmla="*/ 173319 h 328468"/>
                <a:gd name="connsiteX13" fmla="*/ 52764 w 317452"/>
                <a:gd name="connsiteY13" fmla="*/ 175930 h 328468"/>
                <a:gd name="connsiteX14" fmla="*/ 55418 w 317452"/>
                <a:gd name="connsiteY14" fmla="*/ 174625 h 328468"/>
                <a:gd name="connsiteX15" fmla="*/ 87263 w 317452"/>
                <a:gd name="connsiteY15" fmla="*/ 216393 h 328468"/>
                <a:gd name="connsiteX16" fmla="*/ 55418 w 317452"/>
                <a:gd name="connsiteY16" fmla="*/ 230752 h 328468"/>
                <a:gd name="connsiteX17" fmla="*/ 38169 w 317452"/>
                <a:gd name="connsiteY17" fmla="*/ 224225 h 328468"/>
                <a:gd name="connsiteX18" fmla="*/ 1017 w 317452"/>
                <a:gd name="connsiteY18" fmla="*/ 147214 h 328468"/>
                <a:gd name="connsiteX19" fmla="*/ 7651 w 317452"/>
                <a:gd name="connsiteY19" fmla="*/ 128940 h 328468"/>
                <a:gd name="connsiteX20" fmla="*/ 39496 w 317452"/>
                <a:gd name="connsiteY20" fmla="*/ 115887 h 328468"/>
                <a:gd name="connsiteX21" fmla="*/ 63900 w 317452"/>
                <a:gd name="connsiteY21" fmla="*/ 106627 h 328468"/>
                <a:gd name="connsiteX22" fmla="*/ 71807 w 317452"/>
                <a:gd name="connsiteY22" fmla="*/ 114982 h 328468"/>
                <a:gd name="connsiteX23" fmla="*/ 81033 w 317452"/>
                <a:gd name="connsiteY23" fmla="*/ 133331 h 328468"/>
                <a:gd name="connsiteX24" fmla="*/ 87623 w 317452"/>
                <a:gd name="connsiteY24" fmla="*/ 130710 h 328468"/>
                <a:gd name="connsiteX25" fmla="*/ 95803 w 317452"/>
                <a:gd name="connsiteY25" fmla="*/ 133422 h 328468"/>
                <a:gd name="connsiteX26" fmla="*/ 94055 w 317452"/>
                <a:gd name="connsiteY26" fmla="*/ 135965 h 328468"/>
                <a:gd name="connsiteX27" fmla="*/ 89115 w 317452"/>
                <a:gd name="connsiteY27" fmla="*/ 134702 h 328468"/>
                <a:gd name="connsiteX28" fmla="*/ 83823 w 317452"/>
                <a:gd name="connsiteY28" fmla="*/ 137407 h 328468"/>
                <a:gd name="connsiteX29" fmla="*/ 82500 w 317452"/>
                <a:gd name="connsiteY29" fmla="*/ 137407 h 328468"/>
                <a:gd name="connsiteX30" fmla="*/ 97053 w 317452"/>
                <a:gd name="connsiteY30" fmla="*/ 169863 h 328468"/>
                <a:gd name="connsiteX31" fmla="*/ 98375 w 317452"/>
                <a:gd name="connsiteY31" fmla="*/ 169863 h 328468"/>
                <a:gd name="connsiteX32" fmla="*/ 103667 w 317452"/>
                <a:gd name="connsiteY32" fmla="*/ 167158 h 328468"/>
                <a:gd name="connsiteX33" fmla="*/ 106313 w 317452"/>
                <a:gd name="connsiteY33" fmla="*/ 161749 h 328468"/>
                <a:gd name="connsiteX34" fmla="*/ 106109 w 317452"/>
                <a:gd name="connsiteY34" fmla="*/ 161308 h 328468"/>
                <a:gd name="connsiteX35" fmla="*/ 109648 w 317452"/>
                <a:gd name="connsiteY35" fmla="*/ 161866 h 328468"/>
                <a:gd name="connsiteX36" fmla="*/ 110272 w 317452"/>
                <a:gd name="connsiteY36" fmla="*/ 161402 h 328468"/>
                <a:gd name="connsiteX37" fmla="*/ 110522 w 317452"/>
                <a:gd name="connsiteY37" fmla="*/ 164622 h 328468"/>
                <a:gd name="connsiteX38" fmla="*/ 106074 w 317452"/>
                <a:gd name="connsiteY38" fmla="*/ 170028 h 328468"/>
                <a:gd name="connsiteX39" fmla="*/ 99484 w 317452"/>
                <a:gd name="connsiteY39" fmla="*/ 172650 h 328468"/>
                <a:gd name="connsiteX40" fmla="*/ 107391 w 317452"/>
                <a:gd name="connsiteY40" fmla="*/ 192309 h 328468"/>
                <a:gd name="connsiteX41" fmla="*/ 100802 w 317452"/>
                <a:gd name="connsiteY41" fmla="*/ 211968 h 328468"/>
                <a:gd name="connsiteX42" fmla="*/ 91576 w 317452"/>
                <a:gd name="connsiteY42" fmla="*/ 215900 h 328468"/>
                <a:gd name="connsiteX43" fmla="*/ 59946 w 317452"/>
                <a:gd name="connsiteY43" fmla="*/ 172650 h 328468"/>
                <a:gd name="connsiteX44" fmla="*/ 62582 w 317452"/>
                <a:gd name="connsiteY44" fmla="*/ 171339 h 328468"/>
                <a:gd name="connsiteX45" fmla="*/ 63900 w 317452"/>
                <a:gd name="connsiteY45" fmla="*/ 166097 h 328468"/>
                <a:gd name="connsiteX46" fmla="*/ 62582 w 317452"/>
                <a:gd name="connsiteY46" fmla="*/ 163475 h 328468"/>
                <a:gd name="connsiteX47" fmla="*/ 58628 w 317452"/>
                <a:gd name="connsiteY47" fmla="*/ 162165 h 328468"/>
                <a:gd name="connsiteX48" fmla="*/ 54674 w 317452"/>
                <a:gd name="connsiteY48" fmla="*/ 163475 h 328468"/>
                <a:gd name="connsiteX49" fmla="*/ 42813 w 317452"/>
                <a:gd name="connsiteY49" fmla="*/ 111051 h 328468"/>
                <a:gd name="connsiteX50" fmla="*/ 52038 w 317452"/>
                <a:gd name="connsiteY50" fmla="*/ 107119 h 328468"/>
                <a:gd name="connsiteX51" fmla="*/ 63900 w 317452"/>
                <a:gd name="connsiteY51" fmla="*/ 106627 h 328468"/>
                <a:gd name="connsiteX52" fmla="*/ 221560 w 317452"/>
                <a:gd name="connsiteY52" fmla="*/ 67725 h 328468"/>
                <a:gd name="connsiteX53" fmla="*/ 239938 w 317452"/>
                <a:gd name="connsiteY53" fmla="*/ 67725 h 328468"/>
                <a:gd name="connsiteX54" fmla="*/ 249127 w 317452"/>
                <a:gd name="connsiteY54" fmla="*/ 90147 h 328468"/>
                <a:gd name="connsiteX55" fmla="*/ 249127 w 317452"/>
                <a:gd name="connsiteY55" fmla="*/ 99380 h 328468"/>
                <a:gd name="connsiteX56" fmla="*/ 259629 w 317452"/>
                <a:gd name="connsiteY56" fmla="*/ 162691 h 328468"/>
                <a:gd name="connsiteX57" fmla="*/ 300324 w 317452"/>
                <a:gd name="connsiteY57" fmla="*/ 193027 h 328468"/>
                <a:gd name="connsiteX58" fmla="*/ 304262 w 317452"/>
                <a:gd name="connsiteY58" fmla="*/ 215450 h 328468"/>
                <a:gd name="connsiteX59" fmla="*/ 283258 w 317452"/>
                <a:gd name="connsiteY59" fmla="*/ 219407 h 328468"/>
                <a:gd name="connsiteX60" fmla="*/ 281946 w 317452"/>
                <a:gd name="connsiteY60" fmla="*/ 218088 h 328468"/>
                <a:gd name="connsiteX61" fmla="*/ 236000 w 317452"/>
                <a:gd name="connsiteY61" fmla="*/ 185113 h 328468"/>
                <a:gd name="connsiteX62" fmla="*/ 229436 w 317452"/>
                <a:gd name="connsiteY62" fmla="*/ 174562 h 328468"/>
                <a:gd name="connsiteX63" fmla="*/ 224185 w 317452"/>
                <a:gd name="connsiteY63" fmla="*/ 145544 h 328468"/>
                <a:gd name="connsiteX64" fmla="*/ 196617 w 317452"/>
                <a:gd name="connsiteY64" fmla="*/ 194346 h 328468"/>
                <a:gd name="connsiteX65" fmla="*/ 229436 w 317452"/>
                <a:gd name="connsiteY65" fmla="*/ 243148 h 328468"/>
                <a:gd name="connsiteX66" fmla="*/ 230749 w 317452"/>
                <a:gd name="connsiteY66" fmla="*/ 265571 h 328468"/>
                <a:gd name="connsiteX67" fmla="*/ 195305 w 317452"/>
                <a:gd name="connsiteY67" fmla="*/ 318329 h 328468"/>
                <a:gd name="connsiteX68" fmla="*/ 169050 w 317452"/>
                <a:gd name="connsiteY68" fmla="*/ 323605 h 328468"/>
                <a:gd name="connsiteX69" fmla="*/ 167737 w 317452"/>
                <a:gd name="connsiteY69" fmla="*/ 323605 h 328468"/>
                <a:gd name="connsiteX70" fmla="*/ 162486 w 317452"/>
                <a:gd name="connsiteY70" fmla="*/ 297226 h 328468"/>
                <a:gd name="connsiteX71" fmla="*/ 191366 w 317452"/>
                <a:gd name="connsiteY71" fmla="*/ 255019 h 328468"/>
                <a:gd name="connsiteX72" fmla="*/ 167737 w 317452"/>
                <a:gd name="connsiteY72" fmla="*/ 220726 h 328468"/>
                <a:gd name="connsiteX73" fmla="*/ 70594 w 317452"/>
                <a:gd name="connsiteY73" fmla="*/ 322286 h 328468"/>
                <a:gd name="connsiteX74" fmla="*/ 46965 w 317452"/>
                <a:gd name="connsiteY74" fmla="*/ 326243 h 328468"/>
                <a:gd name="connsiteX75" fmla="*/ 44339 w 317452"/>
                <a:gd name="connsiteY75" fmla="*/ 322286 h 328468"/>
                <a:gd name="connsiteX76" fmla="*/ 43027 w 317452"/>
                <a:gd name="connsiteY76" fmla="*/ 295907 h 328468"/>
                <a:gd name="connsiteX77" fmla="*/ 144108 w 317452"/>
                <a:gd name="connsiteY77" fmla="*/ 189070 h 328468"/>
                <a:gd name="connsiteX78" fmla="*/ 148046 w 317452"/>
                <a:gd name="connsiteY78" fmla="*/ 177200 h 328468"/>
                <a:gd name="connsiteX79" fmla="*/ 190054 w 317452"/>
                <a:gd name="connsiteY79" fmla="*/ 103337 h 328468"/>
                <a:gd name="connsiteX80" fmla="*/ 151984 w 317452"/>
                <a:gd name="connsiteY80" fmla="*/ 107294 h 328468"/>
                <a:gd name="connsiteX81" fmla="*/ 119166 w 317452"/>
                <a:gd name="connsiteY81" fmla="*/ 154777 h 328468"/>
                <a:gd name="connsiteX82" fmla="*/ 110272 w 317452"/>
                <a:gd name="connsiteY82" fmla="*/ 161402 h 328468"/>
                <a:gd name="connsiteX83" fmla="*/ 110027 w 317452"/>
                <a:gd name="connsiteY83" fmla="*/ 158233 h 328468"/>
                <a:gd name="connsiteX84" fmla="*/ 99484 w 317452"/>
                <a:gd name="connsiteY84" fmla="*/ 134642 h 328468"/>
                <a:gd name="connsiteX85" fmla="*/ 95803 w 317452"/>
                <a:gd name="connsiteY85" fmla="*/ 133422 h 328468"/>
                <a:gd name="connsiteX86" fmla="*/ 97670 w 317452"/>
                <a:gd name="connsiteY86" fmla="*/ 130706 h 328468"/>
                <a:gd name="connsiteX87" fmla="*/ 130980 w 317452"/>
                <a:gd name="connsiteY87" fmla="*/ 82234 h 328468"/>
                <a:gd name="connsiteX88" fmla="*/ 141482 w 317452"/>
                <a:gd name="connsiteY88" fmla="*/ 75639 h 328468"/>
                <a:gd name="connsiteX89" fmla="*/ 221560 w 317452"/>
                <a:gd name="connsiteY89" fmla="*/ 67725 h 328468"/>
                <a:gd name="connsiteX90" fmla="*/ 276970 w 317452"/>
                <a:gd name="connsiteY90" fmla="*/ 0 h 328468"/>
                <a:gd name="connsiteX91" fmla="*/ 317452 w 317452"/>
                <a:gd name="connsiteY91" fmla="*/ 39688 h 328468"/>
                <a:gd name="connsiteX92" fmla="*/ 276970 w 317452"/>
                <a:gd name="connsiteY92" fmla="*/ 79376 h 328468"/>
                <a:gd name="connsiteX93" fmla="*/ 236488 w 317452"/>
                <a:gd name="connsiteY93" fmla="*/ 39688 h 328468"/>
                <a:gd name="connsiteX94" fmla="*/ 276970 w 317452"/>
                <a:gd name="connsiteY94" fmla="*/ 0 h 32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7452" h="328468">
                  <a:moveTo>
                    <a:pt x="94055" y="135965"/>
                  </a:moveTo>
                  <a:lnTo>
                    <a:pt x="94407" y="136055"/>
                  </a:lnTo>
                  <a:cubicBezTo>
                    <a:pt x="100360" y="148902"/>
                    <a:pt x="103337" y="155325"/>
                    <a:pt x="104825" y="158537"/>
                  </a:cubicBezTo>
                  <a:lnTo>
                    <a:pt x="106109" y="161308"/>
                  </a:lnTo>
                  <a:lnTo>
                    <a:pt x="98162" y="160053"/>
                  </a:lnTo>
                  <a:cubicBezTo>
                    <a:pt x="98162" y="160053"/>
                    <a:pt x="96849" y="160053"/>
                    <a:pt x="96849" y="160053"/>
                  </a:cubicBezTo>
                  <a:cubicBezTo>
                    <a:pt x="90285" y="154777"/>
                    <a:pt x="87660" y="144225"/>
                    <a:pt x="92911" y="137630"/>
                  </a:cubicBezTo>
                  <a:cubicBezTo>
                    <a:pt x="92911" y="137630"/>
                    <a:pt x="92911" y="137630"/>
                    <a:pt x="93506" y="136765"/>
                  </a:cubicBezTo>
                  <a:close/>
                  <a:moveTo>
                    <a:pt x="39496" y="115887"/>
                  </a:moveTo>
                  <a:cubicBezTo>
                    <a:pt x="39496" y="115887"/>
                    <a:pt x="39496" y="115887"/>
                    <a:pt x="51437" y="165488"/>
                  </a:cubicBezTo>
                  <a:cubicBezTo>
                    <a:pt x="51437" y="165488"/>
                    <a:pt x="51437" y="165488"/>
                    <a:pt x="48784" y="166793"/>
                  </a:cubicBezTo>
                  <a:cubicBezTo>
                    <a:pt x="47457" y="166793"/>
                    <a:pt x="47457" y="169403"/>
                    <a:pt x="47457" y="170709"/>
                  </a:cubicBezTo>
                  <a:cubicBezTo>
                    <a:pt x="47457" y="170709"/>
                    <a:pt x="47457" y="170709"/>
                    <a:pt x="48784" y="173319"/>
                  </a:cubicBezTo>
                  <a:cubicBezTo>
                    <a:pt x="50111" y="175930"/>
                    <a:pt x="51437" y="175930"/>
                    <a:pt x="52764" y="175930"/>
                  </a:cubicBezTo>
                  <a:lnTo>
                    <a:pt x="55418" y="174625"/>
                  </a:lnTo>
                  <a:cubicBezTo>
                    <a:pt x="55418" y="174625"/>
                    <a:pt x="55418" y="174625"/>
                    <a:pt x="87263" y="216393"/>
                  </a:cubicBezTo>
                  <a:cubicBezTo>
                    <a:pt x="87263" y="216393"/>
                    <a:pt x="87263" y="216393"/>
                    <a:pt x="55418" y="230752"/>
                  </a:cubicBezTo>
                  <a:cubicBezTo>
                    <a:pt x="48784" y="233362"/>
                    <a:pt x="40823" y="230752"/>
                    <a:pt x="38169" y="224225"/>
                  </a:cubicBezTo>
                  <a:cubicBezTo>
                    <a:pt x="38169" y="224225"/>
                    <a:pt x="38169" y="224225"/>
                    <a:pt x="1017" y="147214"/>
                  </a:cubicBezTo>
                  <a:cubicBezTo>
                    <a:pt x="-1637" y="140687"/>
                    <a:pt x="1017" y="132856"/>
                    <a:pt x="7651" y="128940"/>
                  </a:cubicBezTo>
                  <a:cubicBezTo>
                    <a:pt x="7651" y="128940"/>
                    <a:pt x="7651" y="128940"/>
                    <a:pt x="39496" y="115887"/>
                  </a:cubicBezTo>
                  <a:close/>
                  <a:moveTo>
                    <a:pt x="63900" y="106627"/>
                  </a:moveTo>
                  <a:cubicBezTo>
                    <a:pt x="67524" y="108102"/>
                    <a:pt x="70489" y="111051"/>
                    <a:pt x="71807" y="114982"/>
                  </a:cubicBezTo>
                  <a:cubicBezTo>
                    <a:pt x="71807" y="114982"/>
                    <a:pt x="71807" y="114982"/>
                    <a:pt x="81033" y="133331"/>
                  </a:cubicBezTo>
                  <a:cubicBezTo>
                    <a:pt x="81033" y="133331"/>
                    <a:pt x="81033" y="133331"/>
                    <a:pt x="87623" y="130710"/>
                  </a:cubicBezTo>
                  <a:lnTo>
                    <a:pt x="95803" y="133422"/>
                  </a:lnTo>
                  <a:lnTo>
                    <a:pt x="94055" y="135965"/>
                  </a:lnTo>
                  <a:lnTo>
                    <a:pt x="89115" y="134702"/>
                  </a:lnTo>
                  <a:cubicBezTo>
                    <a:pt x="89115" y="134702"/>
                    <a:pt x="89115" y="134702"/>
                    <a:pt x="83823" y="137407"/>
                  </a:cubicBezTo>
                  <a:cubicBezTo>
                    <a:pt x="83823" y="137407"/>
                    <a:pt x="82500" y="137407"/>
                    <a:pt x="82500" y="137407"/>
                  </a:cubicBezTo>
                  <a:cubicBezTo>
                    <a:pt x="82500" y="137407"/>
                    <a:pt x="82500" y="137407"/>
                    <a:pt x="97053" y="169863"/>
                  </a:cubicBezTo>
                  <a:cubicBezTo>
                    <a:pt x="97053" y="169863"/>
                    <a:pt x="97053" y="169863"/>
                    <a:pt x="98375" y="169863"/>
                  </a:cubicBezTo>
                  <a:lnTo>
                    <a:pt x="103667" y="167158"/>
                  </a:lnTo>
                  <a:cubicBezTo>
                    <a:pt x="106313" y="165806"/>
                    <a:pt x="106313" y="163101"/>
                    <a:pt x="106313" y="161749"/>
                  </a:cubicBezTo>
                  <a:lnTo>
                    <a:pt x="106109" y="161308"/>
                  </a:lnTo>
                  <a:lnTo>
                    <a:pt x="109648" y="161866"/>
                  </a:lnTo>
                  <a:lnTo>
                    <a:pt x="110272" y="161402"/>
                  </a:lnTo>
                  <a:lnTo>
                    <a:pt x="110522" y="164622"/>
                  </a:lnTo>
                  <a:cubicBezTo>
                    <a:pt x="109698" y="166752"/>
                    <a:pt x="108051" y="168718"/>
                    <a:pt x="106074" y="170028"/>
                  </a:cubicBezTo>
                  <a:cubicBezTo>
                    <a:pt x="106074" y="170028"/>
                    <a:pt x="106074" y="170028"/>
                    <a:pt x="99484" y="172650"/>
                  </a:cubicBezTo>
                  <a:cubicBezTo>
                    <a:pt x="99484" y="172650"/>
                    <a:pt x="99484" y="172650"/>
                    <a:pt x="107391" y="192309"/>
                  </a:cubicBezTo>
                  <a:cubicBezTo>
                    <a:pt x="111345" y="198862"/>
                    <a:pt x="107391" y="208036"/>
                    <a:pt x="100802" y="211968"/>
                  </a:cubicBezTo>
                  <a:cubicBezTo>
                    <a:pt x="100802" y="211968"/>
                    <a:pt x="100802" y="211968"/>
                    <a:pt x="91576" y="215900"/>
                  </a:cubicBezTo>
                  <a:cubicBezTo>
                    <a:pt x="91576" y="215900"/>
                    <a:pt x="91576" y="215900"/>
                    <a:pt x="59946" y="172650"/>
                  </a:cubicBezTo>
                  <a:cubicBezTo>
                    <a:pt x="59946" y="172650"/>
                    <a:pt x="59946" y="172650"/>
                    <a:pt x="62582" y="171339"/>
                  </a:cubicBezTo>
                  <a:cubicBezTo>
                    <a:pt x="65218" y="170028"/>
                    <a:pt x="65218" y="167407"/>
                    <a:pt x="63900" y="166097"/>
                  </a:cubicBezTo>
                  <a:cubicBezTo>
                    <a:pt x="63900" y="166097"/>
                    <a:pt x="63900" y="166097"/>
                    <a:pt x="62582" y="163475"/>
                  </a:cubicBezTo>
                  <a:cubicBezTo>
                    <a:pt x="62582" y="162165"/>
                    <a:pt x="59946" y="160854"/>
                    <a:pt x="58628" y="162165"/>
                  </a:cubicBezTo>
                  <a:cubicBezTo>
                    <a:pt x="58628" y="162165"/>
                    <a:pt x="58628" y="162165"/>
                    <a:pt x="54674" y="163475"/>
                  </a:cubicBezTo>
                  <a:cubicBezTo>
                    <a:pt x="54674" y="163475"/>
                    <a:pt x="54674" y="163475"/>
                    <a:pt x="42813" y="111051"/>
                  </a:cubicBezTo>
                  <a:cubicBezTo>
                    <a:pt x="42813" y="111051"/>
                    <a:pt x="42813" y="111051"/>
                    <a:pt x="52038" y="107119"/>
                  </a:cubicBezTo>
                  <a:cubicBezTo>
                    <a:pt x="55992" y="105153"/>
                    <a:pt x="60275" y="105153"/>
                    <a:pt x="63900" y="106627"/>
                  </a:cubicBezTo>
                  <a:close/>
                  <a:moveTo>
                    <a:pt x="221560" y="67725"/>
                  </a:moveTo>
                  <a:cubicBezTo>
                    <a:pt x="226810" y="65087"/>
                    <a:pt x="234687" y="65087"/>
                    <a:pt x="239938" y="67725"/>
                  </a:cubicBezTo>
                  <a:cubicBezTo>
                    <a:pt x="247814" y="73001"/>
                    <a:pt x="250440" y="80915"/>
                    <a:pt x="249127" y="90147"/>
                  </a:cubicBezTo>
                  <a:cubicBezTo>
                    <a:pt x="249127" y="92785"/>
                    <a:pt x="249127" y="96742"/>
                    <a:pt x="249127" y="99380"/>
                  </a:cubicBezTo>
                  <a:cubicBezTo>
                    <a:pt x="249127" y="99380"/>
                    <a:pt x="249127" y="99380"/>
                    <a:pt x="259629" y="162691"/>
                  </a:cubicBezTo>
                  <a:cubicBezTo>
                    <a:pt x="259629" y="162691"/>
                    <a:pt x="259629" y="162691"/>
                    <a:pt x="300324" y="193027"/>
                  </a:cubicBezTo>
                  <a:cubicBezTo>
                    <a:pt x="308200" y="198303"/>
                    <a:pt x="309513" y="207536"/>
                    <a:pt x="304262" y="215450"/>
                  </a:cubicBezTo>
                  <a:cubicBezTo>
                    <a:pt x="299011" y="222045"/>
                    <a:pt x="289822" y="223363"/>
                    <a:pt x="283258" y="219407"/>
                  </a:cubicBezTo>
                  <a:cubicBezTo>
                    <a:pt x="283258" y="219407"/>
                    <a:pt x="281946" y="219407"/>
                    <a:pt x="281946" y="218088"/>
                  </a:cubicBezTo>
                  <a:cubicBezTo>
                    <a:pt x="281946" y="218088"/>
                    <a:pt x="281946" y="218088"/>
                    <a:pt x="236000" y="185113"/>
                  </a:cubicBezTo>
                  <a:cubicBezTo>
                    <a:pt x="232061" y="182475"/>
                    <a:pt x="230749" y="178518"/>
                    <a:pt x="229436" y="174562"/>
                  </a:cubicBezTo>
                  <a:cubicBezTo>
                    <a:pt x="229436" y="174562"/>
                    <a:pt x="229436" y="174562"/>
                    <a:pt x="224185" y="145544"/>
                  </a:cubicBezTo>
                  <a:cubicBezTo>
                    <a:pt x="224185" y="145544"/>
                    <a:pt x="224185" y="145544"/>
                    <a:pt x="196617" y="194346"/>
                  </a:cubicBezTo>
                  <a:cubicBezTo>
                    <a:pt x="196617" y="194346"/>
                    <a:pt x="196617" y="194346"/>
                    <a:pt x="229436" y="243148"/>
                  </a:cubicBezTo>
                  <a:cubicBezTo>
                    <a:pt x="234687" y="249743"/>
                    <a:pt x="234687" y="258976"/>
                    <a:pt x="230749" y="265571"/>
                  </a:cubicBezTo>
                  <a:cubicBezTo>
                    <a:pt x="230749" y="265571"/>
                    <a:pt x="230749" y="265571"/>
                    <a:pt x="195305" y="318329"/>
                  </a:cubicBezTo>
                  <a:cubicBezTo>
                    <a:pt x="188741" y="326243"/>
                    <a:pt x="178239" y="328881"/>
                    <a:pt x="169050" y="323605"/>
                  </a:cubicBezTo>
                  <a:cubicBezTo>
                    <a:pt x="169050" y="323605"/>
                    <a:pt x="169050" y="323605"/>
                    <a:pt x="167737" y="323605"/>
                  </a:cubicBezTo>
                  <a:cubicBezTo>
                    <a:pt x="159861" y="318329"/>
                    <a:pt x="157235" y="305140"/>
                    <a:pt x="162486" y="297226"/>
                  </a:cubicBezTo>
                  <a:cubicBezTo>
                    <a:pt x="162486" y="297226"/>
                    <a:pt x="162486" y="297226"/>
                    <a:pt x="191366" y="255019"/>
                  </a:cubicBezTo>
                  <a:cubicBezTo>
                    <a:pt x="191366" y="255019"/>
                    <a:pt x="191366" y="255019"/>
                    <a:pt x="167737" y="220726"/>
                  </a:cubicBezTo>
                  <a:cubicBezTo>
                    <a:pt x="167737" y="220726"/>
                    <a:pt x="167737" y="220726"/>
                    <a:pt x="70594" y="322286"/>
                  </a:cubicBezTo>
                  <a:cubicBezTo>
                    <a:pt x="65343" y="328881"/>
                    <a:pt x="54841" y="330200"/>
                    <a:pt x="46965" y="326243"/>
                  </a:cubicBezTo>
                  <a:cubicBezTo>
                    <a:pt x="45652" y="324924"/>
                    <a:pt x="44339" y="323605"/>
                    <a:pt x="44339" y="322286"/>
                  </a:cubicBezTo>
                  <a:cubicBezTo>
                    <a:pt x="36463" y="315691"/>
                    <a:pt x="36463" y="303821"/>
                    <a:pt x="43027" y="295907"/>
                  </a:cubicBezTo>
                  <a:cubicBezTo>
                    <a:pt x="43027" y="295907"/>
                    <a:pt x="43027" y="295907"/>
                    <a:pt x="144108" y="189070"/>
                  </a:cubicBezTo>
                  <a:cubicBezTo>
                    <a:pt x="144108" y="185113"/>
                    <a:pt x="145421" y="181156"/>
                    <a:pt x="148046" y="177200"/>
                  </a:cubicBezTo>
                  <a:cubicBezTo>
                    <a:pt x="148046" y="177200"/>
                    <a:pt x="148046" y="177200"/>
                    <a:pt x="190054" y="103337"/>
                  </a:cubicBezTo>
                  <a:cubicBezTo>
                    <a:pt x="190054" y="103337"/>
                    <a:pt x="190054" y="103337"/>
                    <a:pt x="151984" y="107294"/>
                  </a:cubicBezTo>
                  <a:cubicBezTo>
                    <a:pt x="151984" y="107294"/>
                    <a:pt x="151984" y="107294"/>
                    <a:pt x="119166" y="154777"/>
                  </a:cubicBezTo>
                  <a:lnTo>
                    <a:pt x="110272" y="161402"/>
                  </a:lnTo>
                  <a:lnTo>
                    <a:pt x="110027" y="158233"/>
                  </a:lnTo>
                  <a:cubicBezTo>
                    <a:pt x="99484" y="134642"/>
                    <a:pt x="99484" y="134642"/>
                    <a:pt x="99484" y="134642"/>
                  </a:cubicBezTo>
                  <a:lnTo>
                    <a:pt x="95803" y="133422"/>
                  </a:lnTo>
                  <a:lnTo>
                    <a:pt x="97670" y="130706"/>
                  </a:lnTo>
                  <a:cubicBezTo>
                    <a:pt x="102428" y="123781"/>
                    <a:pt x="111946" y="109932"/>
                    <a:pt x="130980" y="82234"/>
                  </a:cubicBezTo>
                  <a:cubicBezTo>
                    <a:pt x="133606" y="78277"/>
                    <a:pt x="137544" y="75639"/>
                    <a:pt x="141482" y="75639"/>
                  </a:cubicBezTo>
                  <a:cubicBezTo>
                    <a:pt x="141482" y="75639"/>
                    <a:pt x="141482" y="75639"/>
                    <a:pt x="221560" y="67725"/>
                  </a:cubicBezTo>
                  <a:close/>
                  <a:moveTo>
                    <a:pt x="276970" y="0"/>
                  </a:moveTo>
                  <a:cubicBezTo>
                    <a:pt x="299328" y="0"/>
                    <a:pt x="317452" y="17769"/>
                    <a:pt x="317452" y="39688"/>
                  </a:cubicBezTo>
                  <a:cubicBezTo>
                    <a:pt x="317452" y="61607"/>
                    <a:pt x="299328" y="79376"/>
                    <a:pt x="276970" y="79376"/>
                  </a:cubicBezTo>
                  <a:cubicBezTo>
                    <a:pt x="254612" y="79376"/>
                    <a:pt x="236488" y="61607"/>
                    <a:pt x="236488" y="39688"/>
                  </a:cubicBezTo>
                  <a:cubicBezTo>
                    <a:pt x="236488" y="17769"/>
                    <a:pt x="254612" y="0"/>
                    <a:pt x="27697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4" name="组合 83"/>
          <p:cNvGrpSpPr/>
          <p:nvPr/>
        </p:nvGrpSpPr>
        <p:grpSpPr>
          <a:xfrm>
            <a:off x="2402408" y="3570660"/>
            <a:ext cx="678777" cy="678777"/>
            <a:chOff x="2402408" y="3570660"/>
            <a:chExt cx="678777" cy="678777"/>
          </a:xfrm>
        </p:grpSpPr>
        <p:sp>
          <p:nvSpPr>
            <p:cNvPr id="12" name="椭圆 11"/>
            <p:cNvSpPr/>
            <p:nvPr/>
          </p:nvSpPr>
          <p:spPr>
            <a:xfrm>
              <a:off x="2402408" y="3570660"/>
              <a:ext cx="678777" cy="678777"/>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57"/>
            <p:cNvSpPr/>
            <p:nvPr/>
          </p:nvSpPr>
          <p:spPr>
            <a:xfrm>
              <a:off x="2607905" y="3777438"/>
              <a:ext cx="267784" cy="265221"/>
            </a:xfrm>
            <a:custGeom>
              <a:avLst/>
              <a:gdLst>
                <a:gd name="connsiteX0" fmla="*/ 242094 w 331788"/>
                <a:gd name="connsiteY0" fmla="*/ 203585 h 328613"/>
                <a:gd name="connsiteX1" fmla="*/ 214264 w 331788"/>
                <a:gd name="connsiteY1" fmla="*/ 214264 h 328613"/>
                <a:gd name="connsiteX2" fmla="*/ 214264 w 331788"/>
                <a:gd name="connsiteY2" fmla="*/ 269924 h 328613"/>
                <a:gd name="connsiteX3" fmla="*/ 269924 w 331788"/>
                <a:gd name="connsiteY3" fmla="*/ 269924 h 328613"/>
                <a:gd name="connsiteX4" fmla="*/ 269924 w 331788"/>
                <a:gd name="connsiteY4" fmla="*/ 214264 h 328613"/>
                <a:gd name="connsiteX5" fmla="*/ 242094 w 331788"/>
                <a:gd name="connsiteY5" fmla="*/ 203585 h 328613"/>
                <a:gd name="connsiteX6" fmla="*/ 85725 w 331788"/>
                <a:gd name="connsiteY6" fmla="*/ 200752 h 328613"/>
                <a:gd name="connsiteX7" fmla="*/ 136525 w 331788"/>
                <a:gd name="connsiteY7" fmla="*/ 207698 h 328613"/>
                <a:gd name="connsiteX8" fmla="*/ 132667 w 331788"/>
                <a:gd name="connsiteY8" fmla="*/ 222250 h 328613"/>
                <a:gd name="connsiteX9" fmla="*/ 38783 w 331788"/>
                <a:gd name="connsiteY9" fmla="*/ 222250 h 328613"/>
                <a:gd name="connsiteX10" fmla="*/ 34925 w 331788"/>
                <a:gd name="connsiteY10" fmla="*/ 207698 h 328613"/>
                <a:gd name="connsiteX11" fmla="*/ 85725 w 331788"/>
                <a:gd name="connsiteY11" fmla="*/ 200752 h 328613"/>
                <a:gd name="connsiteX12" fmla="*/ 86038 w 331788"/>
                <a:gd name="connsiteY12" fmla="*/ 150283 h 328613"/>
                <a:gd name="connsiteX13" fmla="*/ 136525 w 331788"/>
                <a:gd name="connsiteY13" fmla="*/ 158221 h 328613"/>
                <a:gd name="connsiteX14" fmla="*/ 132678 w 331788"/>
                <a:gd name="connsiteY14" fmla="*/ 171450 h 328613"/>
                <a:gd name="connsiteX15" fmla="*/ 39076 w 331788"/>
                <a:gd name="connsiteY15" fmla="*/ 171450 h 328613"/>
                <a:gd name="connsiteX16" fmla="*/ 36512 w 331788"/>
                <a:gd name="connsiteY16" fmla="*/ 158221 h 328613"/>
                <a:gd name="connsiteX17" fmla="*/ 86038 w 331788"/>
                <a:gd name="connsiteY17" fmla="*/ 150283 h 328613"/>
                <a:gd name="connsiteX18" fmla="*/ 243681 w 331788"/>
                <a:gd name="connsiteY18" fmla="*/ 148724 h 328613"/>
                <a:gd name="connsiteX19" fmla="*/ 295275 w 331788"/>
                <a:gd name="connsiteY19" fmla="*/ 156745 h 328613"/>
                <a:gd name="connsiteX20" fmla="*/ 292663 w 331788"/>
                <a:gd name="connsiteY20" fmla="*/ 171450 h 328613"/>
                <a:gd name="connsiteX21" fmla="*/ 197312 w 331788"/>
                <a:gd name="connsiteY21" fmla="*/ 171450 h 328613"/>
                <a:gd name="connsiteX22" fmla="*/ 192087 w 331788"/>
                <a:gd name="connsiteY22" fmla="*/ 156745 h 328613"/>
                <a:gd name="connsiteX23" fmla="*/ 243681 w 331788"/>
                <a:gd name="connsiteY23" fmla="*/ 148724 h 328613"/>
                <a:gd name="connsiteX24" fmla="*/ 86038 w 331788"/>
                <a:gd name="connsiteY24" fmla="*/ 99483 h 328613"/>
                <a:gd name="connsiteX25" fmla="*/ 136525 w 331788"/>
                <a:gd name="connsiteY25" fmla="*/ 107421 h 328613"/>
                <a:gd name="connsiteX26" fmla="*/ 132678 w 331788"/>
                <a:gd name="connsiteY26" fmla="*/ 120650 h 328613"/>
                <a:gd name="connsiteX27" fmla="*/ 39076 w 331788"/>
                <a:gd name="connsiteY27" fmla="*/ 120650 h 328613"/>
                <a:gd name="connsiteX28" fmla="*/ 36512 w 331788"/>
                <a:gd name="connsiteY28" fmla="*/ 107421 h 328613"/>
                <a:gd name="connsiteX29" fmla="*/ 86038 w 331788"/>
                <a:gd name="connsiteY29" fmla="*/ 99483 h 328613"/>
                <a:gd name="connsiteX30" fmla="*/ 243681 w 331788"/>
                <a:gd name="connsiteY30" fmla="*/ 99152 h 328613"/>
                <a:gd name="connsiteX31" fmla="*/ 295275 w 331788"/>
                <a:gd name="connsiteY31" fmla="*/ 106098 h 328613"/>
                <a:gd name="connsiteX32" fmla="*/ 292663 w 331788"/>
                <a:gd name="connsiteY32" fmla="*/ 120650 h 328613"/>
                <a:gd name="connsiteX33" fmla="*/ 196006 w 331788"/>
                <a:gd name="connsiteY33" fmla="*/ 120650 h 328613"/>
                <a:gd name="connsiteX34" fmla="*/ 192087 w 331788"/>
                <a:gd name="connsiteY34" fmla="*/ 106098 h 328613"/>
                <a:gd name="connsiteX35" fmla="*/ 243681 w 331788"/>
                <a:gd name="connsiteY35" fmla="*/ 99152 h 328613"/>
                <a:gd name="connsiteX36" fmla="*/ 243681 w 331788"/>
                <a:gd name="connsiteY36" fmla="*/ 48711 h 328613"/>
                <a:gd name="connsiteX37" fmla="*/ 295275 w 331788"/>
                <a:gd name="connsiteY37" fmla="*/ 56732 h 328613"/>
                <a:gd name="connsiteX38" fmla="*/ 292663 w 331788"/>
                <a:gd name="connsiteY38" fmla="*/ 71437 h 328613"/>
                <a:gd name="connsiteX39" fmla="*/ 197312 w 331788"/>
                <a:gd name="connsiteY39" fmla="*/ 71437 h 328613"/>
                <a:gd name="connsiteX40" fmla="*/ 192087 w 331788"/>
                <a:gd name="connsiteY40" fmla="*/ 56732 h 328613"/>
                <a:gd name="connsiteX41" fmla="*/ 243681 w 331788"/>
                <a:gd name="connsiteY41" fmla="*/ 48711 h 328613"/>
                <a:gd name="connsiteX42" fmla="*/ 85725 w 331788"/>
                <a:gd name="connsiteY42" fmla="*/ 48683 h 328613"/>
                <a:gd name="connsiteX43" fmla="*/ 136525 w 331788"/>
                <a:gd name="connsiteY43" fmla="*/ 56621 h 328613"/>
                <a:gd name="connsiteX44" fmla="*/ 132667 w 331788"/>
                <a:gd name="connsiteY44" fmla="*/ 69850 h 328613"/>
                <a:gd name="connsiteX45" fmla="*/ 38783 w 331788"/>
                <a:gd name="connsiteY45" fmla="*/ 69850 h 328613"/>
                <a:gd name="connsiteX46" fmla="*/ 34925 w 331788"/>
                <a:gd name="connsiteY46" fmla="*/ 56621 h 328613"/>
                <a:gd name="connsiteX47" fmla="*/ 85725 w 331788"/>
                <a:gd name="connsiteY47" fmla="*/ 48683 h 328613"/>
                <a:gd name="connsiteX48" fmla="*/ 245779 w 331788"/>
                <a:gd name="connsiteY48" fmla="*/ 12700 h 328613"/>
                <a:gd name="connsiteX49" fmla="*/ 171450 w 331788"/>
                <a:gd name="connsiteY49" fmla="*/ 28215 h 328613"/>
                <a:gd name="connsiteX50" fmla="*/ 171450 w 331788"/>
                <a:gd name="connsiteY50" fmla="*/ 263525 h 328613"/>
                <a:gd name="connsiteX51" fmla="*/ 192314 w 331788"/>
                <a:gd name="connsiteY51" fmla="*/ 257061 h 328613"/>
                <a:gd name="connsiteX52" fmla="*/ 205355 w 331788"/>
                <a:gd name="connsiteY52" fmla="*/ 205344 h 328613"/>
                <a:gd name="connsiteX53" fmla="*/ 279684 w 331788"/>
                <a:gd name="connsiteY53" fmla="*/ 205344 h 328613"/>
                <a:gd name="connsiteX54" fmla="*/ 294028 w 331788"/>
                <a:gd name="connsiteY54" fmla="*/ 257061 h 328613"/>
                <a:gd name="connsiteX55" fmla="*/ 317500 w 331788"/>
                <a:gd name="connsiteY55" fmla="*/ 263525 h 328613"/>
                <a:gd name="connsiteX56" fmla="*/ 317500 w 331788"/>
                <a:gd name="connsiteY56" fmla="*/ 28215 h 328613"/>
                <a:gd name="connsiteX57" fmla="*/ 245779 w 331788"/>
                <a:gd name="connsiteY57" fmla="*/ 12700 h 328613"/>
                <a:gd name="connsiteX58" fmla="*/ 84931 w 331788"/>
                <a:gd name="connsiteY58" fmla="*/ 12700 h 328613"/>
                <a:gd name="connsiteX59" fmla="*/ 12700 w 331788"/>
                <a:gd name="connsiteY59" fmla="*/ 28215 h 328613"/>
                <a:gd name="connsiteX60" fmla="*/ 12700 w 331788"/>
                <a:gd name="connsiteY60" fmla="*/ 263525 h 328613"/>
                <a:gd name="connsiteX61" fmla="*/ 84931 w 331788"/>
                <a:gd name="connsiteY61" fmla="*/ 249303 h 328613"/>
                <a:gd name="connsiteX62" fmla="*/ 157163 w 331788"/>
                <a:gd name="connsiteY62" fmla="*/ 263525 h 328613"/>
                <a:gd name="connsiteX63" fmla="*/ 157163 w 331788"/>
                <a:gd name="connsiteY63" fmla="*/ 28215 h 328613"/>
                <a:gd name="connsiteX64" fmla="*/ 84931 w 331788"/>
                <a:gd name="connsiteY64" fmla="*/ 12700 h 328613"/>
                <a:gd name="connsiteX65" fmla="*/ 86835 w 331788"/>
                <a:gd name="connsiteY65" fmla="*/ 0 h 328613"/>
                <a:gd name="connsiteX66" fmla="*/ 165894 w 331788"/>
                <a:gd name="connsiteY66" fmla="*/ 15525 h 328613"/>
                <a:gd name="connsiteX67" fmla="*/ 244953 w 331788"/>
                <a:gd name="connsiteY67" fmla="*/ 0 h 328613"/>
                <a:gd name="connsiteX68" fmla="*/ 326604 w 331788"/>
                <a:gd name="connsiteY68" fmla="*/ 16819 h 328613"/>
                <a:gd name="connsiteX69" fmla="*/ 331788 w 331788"/>
                <a:gd name="connsiteY69" fmla="*/ 23288 h 328613"/>
                <a:gd name="connsiteX70" fmla="*/ 331788 w 331788"/>
                <a:gd name="connsiteY70" fmla="*/ 274276 h 328613"/>
                <a:gd name="connsiteX71" fmla="*/ 322716 w 331788"/>
                <a:gd name="connsiteY71" fmla="*/ 280744 h 328613"/>
                <a:gd name="connsiteX72" fmla="*/ 289019 w 331788"/>
                <a:gd name="connsiteY72" fmla="*/ 269101 h 328613"/>
                <a:gd name="connsiteX73" fmla="*/ 285130 w 331788"/>
                <a:gd name="connsiteY73" fmla="*/ 274276 h 328613"/>
                <a:gd name="connsiteX74" fmla="*/ 329196 w 331788"/>
                <a:gd name="connsiteY74" fmla="*/ 318263 h 328613"/>
                <a:gd name="connsiteX75" fmla="*/ 318828 w 331788"/>
                <a:gd name="connsiteY75" fmla="*/ 328613 h 328613"/>
                <a:gd name="connsiteX76" fmla="*/ 274762 w 331788"/>
                <a:gd name="connsiteY76" fmla="*/ 284626 h 328613"/>
                <a:gd name="connsiteX77" fmla="*/ 206072 w 331788"/>
                <a:gd name="connsiteY77" fmla="*/ 279451 h 328613"/>
                <a:gd name="connsiteX78" fmla="*/ 198295 w 331788"/>
                <a:gd name="connsiteY78" fmla="*/ 270394 h 328613"/>
                <a:gd name="connsiteX79" fmla="*/ 167190 w 331788"/>
                <a:gd name="connsiteY79" fmla="*/ 280744 h 328613"/>
                <a:gd name="connsiteX80" fmla="*/ 163302 w 331788"/>
                <a:gd name="connsiteY80" fmla="*/ 280744 h 328613"/>
                <a:gd name="connsiteX81" fmla="*/ 85539 w 331788"/>
                <a:gd name="connsiteY81" fmla="*/ 263926 h 328613"/>
                <a:gd name="connsiteX82" fmla="*/ 9072 w 331788"/>
                <a:gd name="connsiteY82" fmla="*/ 280744 h 328613"/>
                <a:gd name="connsiteX83" fmla="*/ 0 w 331788"/>
                <a:gd name="connsiteY83" fmla="*/ 274276 h 328613"/>
                <a:gd name="connsiteX84" fmla="*/ 0 w 331788"/>
                <a:gd name="connsiteY84" fmla="*/ 23288 h 328613"/>
                <a:gd name="connsiteX85" fmla="*/ 5184 w 331788"/>
                <a:gd name="connsiteY85" fmla="*/ 16819 h 328613"/>
                <a:gd name="connsiteX86" fmla="*/ 86835 w 331788"/>
                <a:gd name="connsiteY86" fmla="*/ 0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31788" h="328613">
                  <a:moveTo>
                    <a:pt x="242094" y="203585"/>
                  </a:moveTo>
                  <a:cubicBezTo>
                    <a:pt x="232062" y="203585"/>
                    <a:pt x="222031" y="207145"/>
                    <a:pt x="214264" y="214264"/>
                  </a:cubicBezTo>
                  <a:cubicBezTo>
                    <a:pt x="200025" y="229797"/>
                    <a:pt x="200025" y="254391"/>
                    <a:pt x="214264" y="269924"/>
                  </a:cubicBezTo>
                  <a:cubicBezTo>
                    <a:pt x="229797" y="284163"/>
                    <a:pt x="254391" y="284163"/>
                    <a:pt x="269924" y="269924"/>
                  </a:cubicBezTo>
                  <a:cubicBezTo>
                    <a:pt x="284163" y="254391"/>
                    <a:pt x="284163" y="229797"/>
                    <a:pt x="269924" y="214264"/>
                  </a:cubicBezTo>
                  <a:cubicBezTo>
                    <a:pt x="262158" y="207145"/>
                    <a:pt x="252126" y="203585"/>
                    <a:pt x="242094" y="203585"/>
                  </a:cubicBezTo>
                  <a:close/>
                  <a:moveTo>
                    <a:pt x="85725" y="200752"/>
                  </a:moveTo>
                  <a:cubicBezTo>
                    <a:pt x="102122" y="200752"/>
                    <a:pt x="118520" y="203067"/>
                    <a:pt x="136525" y="207698"/>
                  </a:cubicBezTo>
                  <a:cubicBezTo>
                    <a:pt x="136525" y="207698"/>
                    <a:pt x="136525" y="207698"/>
                    <a:pt x="132667" y="222250"/>
                  </a:cubicBezTo>
                  <a:cubicBezTo>
                    <a:pt x="99229" y="211667"/>
                    <a:pt x="72221" y="211667"/>
                    <a:pt x="38783" y="222250"/>
                  </a:cubicBezTo>
                  <a:cubicBezTo>
                    <a:pt x="38783" y="222250"/>
                    <a:pt x="38783" y="222250"/>
                    <a:pt x="34925" y="207698"/>
                  </a:cubicBezTo>
                  <a:cubicBezTo>
                    <a:pt x="52930" y="203067"/>
                    <a:pt x="69327" y="200752"/>
                    <a:pt x="85725" y="200752"/>
                  </a:cubicBezTo>
                  <a:close/>
                  <a:moveTo>
                    <a:pt x="86038" y="150283"/>
                  </a:moveTo>
                  <a:cubicBezTo>
                    <a:pt x="102226" y="150283"/>
                    <a:pt x="118574" y="152929"/>
                    <a:pt x="136525" y="158221"/>
                  </a:cubicBezTo>
                  <a:cubicBezTo>
                    <a:pt x="136525" y="158221"/>
                    <a:pt x="136525" y="158221"/>
                    <a:pt x="132678" y="171450"/>
                  </a:cubicBezTo>
                  <a:cubicBezTo>
                    <a:pt x="99341" y="162190"/>
                    <a:pt x="72414" y="162190"/>
                    <a:pt x="39076" y="171450"/>
                  </a:cubicBezTo>
                  <a:cubicBezTo>
                    <a:pt x="39076" y="171450"/>
                    <a:pt x="39076" y="171450"/>
                    <a:pt x="36512" y="158221"/>
                  </a:cubicBezTo>
                  <a:cubicBezTo>
                    <a:pt x="53822" y="152929"/>
                    <a:pt x="69850" y="150283"/>
                    <a:pt x="86038" y="150283"/>
                  </a:cubicBezTo>
                  <a:close/>
                  <a:moveTo>
                    <a:pt x="243681" y="148724"/>
                  </a:moveTo>
                  <a:cubicBezTo>
                    <a:pt x="260335" y="148724"/>
                    <a:pt x="276989" y="151398"/>
                    <a:pt x="295275" y="156745"/>
                  </a:cubicBezTo>
                  <a:cubicBezTo>
                    <a:pt x="295275" y="156745"/>
                    <a:pt x="295275" y="156745"/>
                    <a:pt x="292663" y="171450"/>
                  </a:cubicBezTo>
                  <a:cubicBezTo>
                    <a:pt x="257396" y="162092"/>
                    <a:pt x="231272" y="162092"/>
                    <a:pt x="197312" y="171450"/>
                  </a:cubicBezTo>
                  <a:cubicBezTo>
                    <a:pt x="197312" y="171450"/>
                    <a:pt x="197312" y="171450"/>
                    <a:pt x="192087" y="156745"/>
                  </a:cubicBezTo>
                  <a:cubicBezTo>
                    <a:pt x="210374" y="151398"/>
                    <a:pt x="227027" y="148724"/>
                    <a:pt x="243681" y="148724"/>
                  </a:cubicBezTo>
                  <a:close/>
                  <a:moveTo>
                    <a:pt x="86038" y="99483"/>
                  </a:moveTo>
                  <a:cubicBezTo>
                    <a:pt x="102226" y="99483"/>
                    <a:pt x="118574" y="102129"/>
                    <a:pt x="136525" y="107421"/>
                  </a:cubicBezTo>
                  <a:cubicBezTo>
                    <a:pt x="136525" y="107421"/>
                    <a:pt x="136525" y="107421"/>
                    <a:pt x="132678" y="120650"/>
                  </a:cubicBezTo>
                  <a:cubicBezTo>
                    <a:pt x="99341" y="111390"/>
                    <a:pt x="72414" y="111390"/>
                    <a:pt x="39076" y="120650"/>
                  </a:cubicBezTo>
                  <a:cubicBezTo>
                    <a:pt x="39076" y="120650"/>
                    <a:pt x="39076" y="120650"/>
                    <a:pt x="36512" y="107421"/>
                  </a:cubicBezTo>
                  <a:cubicBezTo>
                    <a:pt x="53822" y="102129"/>
                    <a:pt x="69850" y="99483"/>
                    <a:pt x="86038" y="99483"/>
                  </a:cubicBezTo>
                  <a:close/>
                  <a:moveTo>
                    <a:pt x="243681" y="99152"/>
                  </a:moveTo>
                  <a:cubicBezTo>
                    <a:pt x="260335" y="99152"/>
                    <a:pt x="276989" y="101467"/>
                    <a:pt x="295275" y="106098"/>
                  </a:cubicBezTo>
                  <a:cubicBezTo>
                    <a:pt x="295275" y="106098"/>
                    <a:pt x="295275" y="106098"/>
                    <a:pt x="292663" y="120650"/>
                  </a:cubicBezTo>
                  <a:cubicBezTo>
                    <a:pt x="257396" y="111390"/>
                    <a:pt x="231272" y="111390"/>
                    <a:pt x="196006" y="120650"/>
                  </a:cubicBezTo>
                  <a:cubicBezTo>
                    <a:pt x="196006" y="120650"/>
                    <a:pt x="196006" y="120650"/>
                    <a:pt x="192087" y="106098"/>
                  </a:cubicBezTo>
                  <a:cubicBezTo>
                    <a:pt x="210374" y="101467"/>
                    <a:pt x="227027" y="99152"/>
                    <a:pt x="243681" y="99152"/>
                  </a:cubicBezTo>
                  <a:close/>
                  <a:moveTo>
                    <a:pt x="243681" y="48711"/>
                  </a:moveTo>
                  <a:cubicBezTo>
                    <a:pt x="260335" y="48711"/>
                    <a:pt x="276989" y="51385"/>
                    <a:pt x="295275" y="56732"/>
                  </a:cubicBezTo>
                  <a:cubicBezTo>
                    <a:pt x="295275" y="56732"/>
                    <a:pt x="295275" y="56732"/>
                    <a:pt x="292663" y="71437"/>
                  </a:cubicBezTo>
                  <a:cubicBezTo>
                    <a:pt x="257396" y="60742"/>
                    <a:pt x="231272" y="60742"/>
                    <a:pt x="197312" y="71437"/>
                  </a:cubicBezTo>
                  <a:cubicBezTo>
                    <a:pt x="197312" y="71437"/>
                    <a:pt x="197312" y="71437"/>
                    <a:pt x="192087" y="56732"/>
                  </a:cubicBezTo>
                  <a:cubicBezTo>
                    <a:pt x="210374" y="51385"/>
                    <a:pt x="227027" y="48711"/>
                    <a:pt x="243681" y="48711"/>
                  </a:cubicBezTo>
                  <a:close/>
                  <a:moveTo>
                    <a:pt x="85725" y="48683"/>
                  </a:moveTo>
                  <a:cubicBezTo>
                    <a:pt x="102122" y="48683"/>
                    <a:pt x="118520" y="51329"/>
                    <a:pt x="136525" y="56621"/>
                  </a:cubicBezTo>
                  <a:cubicBezTo>
                    <a:pt x="136525" y="56621"/>
                    <a:pt x="136525" y="56621"/>
                    <a:pt x="132667" y="69850"/>
                  </a:cubicBezTo>
                  <a:cubicBezTo>
                    <a:pt x="99229" y="60590"/>
                    <a:pt x="72221" y="60590"/>
                    <a:pt x="38783" y="69850"/>
                  </a:cubicBezTo>
                  <a:lnTo>
                    <a:pt x="34925" y="56621"/>
                  </a:lnTo>
                  <a:cubicBezTo>
                    <a:pt x="52930" y="51329"/>
                    <a:pt x="69327" y="48683"/>
                    <a:pt x="85725" y="48683"/>
                  </a:cubicBezTo>
                  <a:close/>
                  <a:moveTo>
                    <a:pt x="245779" y="12700"/>
                  </a:moveTo>
                  <a:cubicBezTo>
                    <a:pt x="224915" y="12700"/>
                    <a:pt x="201443" y="16579"/>
                    <a:pt x="171450" y="28215"/>
                  </a:cubicBezTo>
                  <a:cubicBezTo>
                    <a:pt x="171450" y="28215"/>
                    <a:pt x="171450" y="28215"/>
                    <a:pt x="171450" y="263525"/>
                  </a:cubicBezTo>
                  <a:cubicBezTo>
                    <a:pt x="176666" y="262232"/>
                    <a:pt x="185794" y="259646"/>
                    <a:pt x="192314" y="257061"/>
                  </a:cubicBezTo>
                  <a:cubicBezTo>
                    <a:pt x="185794" y="238960"/>
                    <a:pt x="191010" y="219566"/>
                    <a:pt x="205355" y="205344"/>
                  </a:cubicBezTo>
                  <a:cubicBezTo>
                    <a:pt x="226219" y="184657"/>
                    <a:pt x="258819" y="184657"/>
                    <a:pt x="279684" y="205344"/>
                  </a:cubicBezTo>
                  <a:cubicBezTo>
                    <a:pt x="294028" y="218273"/>
                    <a:pt x="299244" y="238960"/>
                    <a:pt x="294028" y="257061"/>
                  </a:cubicBezTo>
                  <a:cubicBezTo>
                    <a:pt x="301852" y="258353"/>
                    <a:pt x="312284" y="262232"/>
                    <a:pt x="317500" y="263525"/>
                  </a:cubicBezTo>
                  <a:lnTo>
                    <a:pt x="317500" y="28215"/>
                  </a:lnTo>
                  <a:cubicBezTo>
                    <a:pt x="288812" y="17872"/>
                    <a:pt x="266643" y="12700"/>
                    <a:pt x="245779" y="12700"/>
                  </a:cubicBezTo>
                  <a:close/>
                  <a:moveTo>
                    <a:pt x="84931" y="12700"/>
                  </a:moveTo>
                  <a:cubicBezTo>
                    <a:pt x="63004" y="12700"/>
                    <a:pt x="42366" y="17872"/>
                    <a:pt x="12700" y="28215"/>
                  </a:cubicBezTo>
                  <a:cubicBezTo>
                    <a:pt x="12700" y="28215"/>
                    <a:pt x="12700" y="28215"/>
                    <a:pt x="12700" y="263525"/>
                  </a:cubicBezTo>
                  <a:cubicBezTo>
                    <a:pt x="41077" y="254475"/>
                    <a:pt x="63004" y="249303"/>
                    <a:pt x="84931" y="249303"/>
                  </a:cubicBezTo>
                  <a:cubicBezTo>
                    <a:pt x="106859" y="249303"/>
                    <a:pt x="128786" y="254475"/>
                    <a:pt x="157163" y="263525"/>
                  </a:cubicBezTo>
                  <a:lnTo>
                    <a:pt x="157163" y="28215"/>
                  </a:lnTo>
                  <a:cubicBezTo>
                    <a:pt x="128786" y="17872"/>
                    <a:pt x="106859" y="12700"/>
                    <a:pt x="84931" y="12700"/>
                  </a:cubicBezTo>
                  <a:close/>
                  <a:moveTo>
                    <a:pt x="86835" y="0"/>
                  </a:moveTo>
                  <a:cubicBezTo>
                    <a:pt x="110164" y="0"/>
                    <a:pt x="133493" y="5175"/>
                    <a:pt x="165894" y="15525"/>
                  </a:cubicBezTo>
                  <a:cubicBezTo>
                    <a:pt x="198295" y="5175"/>
                    <a:pt x="221624" y="0"/>
                    <a:pt x="244953" y="0"/>
                  </a:cubicBezTo>
                  <a:cubicBezTo>
                    <a:pt x="269578" y="0"/>
                    <a:pt x="294203" y="5175"/>
                    <a:pt x="326604" y="16819"/>
                  </a:cubicBezTo>
                  <a:cubicBezTo>
                    <a:pt x="329196" y="18113"/>
                    <a:pt x="331788" y="20700"/>
                    <a:pt x="331788" y="23288"/>
                  </a:cubicBezTo>
                  <a:cubicBezTo>
                    <a:pt x="331788" y="23288"/>
                    <a:pt x="331788" y="23288"/>
                    <a:pt x="331788" y="274276"/>
                  </a:cubicBezTo>
                  <a:cubicBezTo>
                    <a:pt x="331788" y="280744"/>
                    <a:pt x="325308" y="280744"/>
                    <a:pt x="322716" y="280744"/>
                  </a:cubicBezTo>
                  <a:cubicBezTo>
                    <a:pt x="313643" y="276863"/>
                    <a:pt x="299387" y="272982"/>
                    <a:pt x="289019" y="269101"/>
                  </a:cubicBezTo>
                  <a:cubicBezTo>
                    <a:pt x="287723" y="271688"/>
                    <a:pt x="286427" y="272982"/>
                    <a:pt x="285130" y="274276"/>
                  </a:cubicBezTo>
                  <a:cubicBezTo>
                    <a:pt x="285130" y="274276"/>
                    <a:pt x="285130" y="274276"/>
                    <a:pt x="329196" y="318263"/>
                  </a:cubicBezTo>
                  <a:cubicBezTo>
                    <a:pt x="329196" y="318263"/>
                    <a:pt x="329196" y="318263"/>
                    <a:pt x="318828" y="328613"/>
                  </a:cubicBezTo>
                  <a:cubicBezTo>
                    <a:pt x="318828" y="328613"/>
                    <a:pt x="318828" y="328613"/>
                    <a:pt x="274762" y="284626"/>
                  </a:cubicBezTo>
                  <a:cubicBezTo>
                    <a:pt x="254025" y="300151"/>
                    <a:pt x="224216" y="298857"/>
                    <a:pt x="206072" y="279451"/>
                  </a:cubicBezTo>
                  <a:cubicBezTo>
                    <a:pt x="202183" y="276863"/>
                    <a:pt x="200887" y="274276"/>
                    <a:pt x="198295" y="270394"/>
                  </a:cubicBezTo>
                  <a:cubicBezTo>
                    <a:pt x="189223" y="272982"/>
                    <a:pt x="174966" y="278157"/>
                    <a:pt x="167190" y="280744"/>
                  </a:cubicBezTo>
                  <a:cubicBezTo>
                    <a:pt x="165894" y="280744"/>
                    <a:pt x="164598" y="280744"/>
                    <a:pt x="163302" y="280744"/>
                  </a:cubicBezTo>
                  <a:cubicBezTo>
                    <a:pt x="130901" y="269101"/>
                    <a:pt x="108868" y="263926"/>
                    <a:pt x="85539" y="263926"/>
                  </a:cubicBezTo>
                  <a:cubicBezTo>
                    <a:pt x="63506" y="263926"/>
                    <a:pt x="40177" y="269101"/>
                    <a:pt x="9072" y="280744"/>
                  </a:cubicBezTo>
                  <a:cubicBezTo>
                    <a:pt x="6480" y="280744"/>
                    <a:pt x="0" y="280744"/>
                    <a:pt x="0" y="274276"/>
                  </a:cubicBezTo>
                  <a:cubicBezTo>
                    <a:pt x="0" y="274276"/>
                    <a:pt x="0" y="274276"/>
                    <a:pt x="0" y="23288"/>
                  </a:cubicBezTo>
                  <a:cubicBezTo>
                    <a:pt x="0" y="20700"/>
                    <a:pt x="2592" y="18113"/>
                    <a:pt x="5184" y="16819"/>
                  </a:cubicBezTo>
                  <a:cubicBezTo>
                    <a:pt x="37585" y="5175"/>
                    <a:pt x="62210" y="0"/>
                    <a:pt x="868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5" name="组合 84"/>
          <p:cNvGrpSpPr/>
          <p:nvPr/>
        </p:nvGrpSpPr>
        <p:grpSpPr>
          <a:xfrm>
            <a:off x="1022399" y="4420680"/>
            <a:ext cx="941753" cy="941753"/>
            <a:chOff x="1022399" y="4420680"/>
            <a:chExt cx="941753" cy="941753"/>
          </a:xfrm>
        </p:grpSpPr>
        <p:sp>
          <p:nvSpPr>
            <p:cNvPr id="13" name="椭圆 12"/>
            <p:cNvSpPr/>
            <p:nvPr/>
          </p:nvSpPr>
          <p:spPr>
            <a:xfrm>
              <a:off x="1022399" y="4420680"/>
              <a:ext cx="941753" cy="941753"/>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58"/>
            <p:cNvSpPr/>
            <p:nvPr/>
          </p:nvSpPr>
          <p:spPr>
            <a:xfrm>
              <a:off x="1380265" y="4705792"/>
              <a:ext cx="226022" cy="371530"/>
            </a:xfrm>
            <a:custGeom>
              <a:avLst/>
              <a:gdLst>
                <a:gd name="connsiteX0" fmla="*/ 77917 w 205125"/>
                <a:gd name="connsiteY0" fmla="*/ 23813 h 337179"/>
                <a:gd name="connsiteX1" fmla="*/ 46037 w 205125"/>
                <a:gd name="connsiteY1" fmla="*/ 57327 h 337179"/>
                <a:gd name="connsiteX2" fmla="*/ 59321 w 205125"/>
                <a:gd name="connsiteY2" fmla="*/ 82798 h 337179"/>
                <a:gd name="connsiteX3" fmla="*/ 59321 w 205125"/>
                <a:gd name="connsiteY3" fmla="*/ 60008 h 337179"/>
                <a:gd name="connsiteX4" fmla="*/ 77917 w 205125"/>
                <a:gd name="connsiteY4" fmla="*/ 41240 h 337179"/>
                <a:gd name="connsiteX5" fmla="*/ 95185 w 205125"/>
                <a:gd name="connsiteY5" fmla="*/ 64030 h 337179"/>
                <a:gd name="connsiteX6" fmla="*/ 95185 w 205125"/>
                <a:gd name="connsiteY6" fmla="*/ 84138 h 337179"/>
                <a:gd name="connsiteX7" fmla="*/ 111125 w 205125"/>
                <a:gd name="connsiteY7" fmla="*/ 57327 h 337179"/>
                <a:gd name="connsiteX8" fmla="*/ 77917 w 205125"/>
                <a:gd name="connsiteY8" fmla="*/ 23813 h 337179"/>
                <a:gd name="connsiteX9" fmla="*/ 77555 w 205125"/>
                <a:gd name="connsiteY9" fmla="*/ 0 h 337179"/>
                <a:gd name="connsiteX10" fmla="*/ 134078 w 205125"/>
                <a:gd name="connsiteY10" fmla="*/ 56621 h 337179"/>
                <a:gd name="connsiteX11" fmla="*/ 94644 w 205125"/>
                <a:gd name="connsiteY11" fmla="*/ 109292 h 337179"/>
                <a:gd name="connsiteX12" fmla="*/ 94644 w 205125"/>
                <a:gd name="connsiteY12" fmla="*/ 168546 h 337179"/>
                <a:gd name="connsiteX13" fmla="*/ 101216 w 205125"/>
                <a:gd name="connsiteY13" fmla="*/ 168546 h 337179"/>
                <a:gd name="connsiteX14" fmla="*/ 102531 w 205125"/>
                <a:gd name="connsiteY14" fmla="*/ 135627 h 337179"/>
                <a:gd name="connsiteX15" fmla="*/ 115675 w 205125"/>
                <a:gd name="connsiteY15" fmla="*/ 131677 h 337179"/>
                <a:gd name="connsiteX16" fmla="*/ 132764 w 205125"/>
                <a:gd name="connsiteY16" fmla="*/ 140894 h 337179"/>
                <a:gd name="connsiteX17" fmla="*/ 132764 w 205125"/>
                <a:gd name="connsiteY17" fmla="*/ 177763 h 337179"/>
                <a:gd name="connsiteX18" fmla="*/ 140651 w 205125"/>
                <a:gd name="connsiteY18" fmla="*/ 177763 h 337179"/>
                <a:gd name="connsiteX19" fmla="*/ 140651 w 205125"/>
                <a:gd name="connsiteY19" fmla="*/ 144844 h 337179"/>
                <a:gd name="connsiteX20" fmla="*/ 157739 w 205125"/>
                <a:gd name="connsiteY20" fmla="*/ 146161 h 337179"/>
                <a:gd name="connsiteX21" fmla="*/ 170884 w 205125"/>
                <a:gd name="connsiteY21" fmla="*/ 159329 h 337179"/>
                <a:gd name="connsiteX22" fmla="*/ 170884 w 205125"/>
                <a:gd name="connsiteY22" fmla="*/ 192248 h 337179"/>
                <a:gd name="connsiteX23" fmla="*/ 177456 w 205125"/>
                <a:gd name="connsiteY23" fmla="*/ 192248 h 337179"/>
                <a:gd name="connsiteX24" fmla="*/ 177456 w 205125"/>
                <a:gd name="connsiteY24" fmla="*/ 163279 h 337179"/>
                <a:gd name="connsiteX25" fmla="*/ 193230 w 205125"/>
                <a:gd name="connsiteY25" fmla="*/ 168546 h 337179"/>
                <a:gd name="connsiteX26" fmla="*/ 205061 w 205125"/>
                <a:gd name="connsiteY26" fmla="*/ 192248 h 337179"/>
                <a:gd name="connsiteX27" fmla="*/ 197174 w 205125"/>
                <a:gd name="connsiteY27" fmla="*/ 316023 h 337179"/>
                <a:gd name="connsiteX28" fmla="*/ 119619 w 205125"/>
                <a:gd name="connsiteY28" fmla="*/ 337092 h 337179"/>
                <a:gd name="connsiteX29" fmla="*/ 48636 w 205125"/>
                <a:gd name="connsiteY29" fmla="*/ 298906 h 337179"/>
                <a:gd name="connsiteX30" fmla="*/ 30233 w 205125"/>
                <a:gd name="connsiteY30" fmla="*/ 235701 h 337179"/>
                <a:gd name="connsiteX31" fmla="*/ 0 w 205125"/>
                <a:gd name="connsiteY31" fmla="*/ 167229 h 337179"/>
                <a:gd name="connsiteX32" fmla="*/ 24975 w 205125"/>
                <a:gd name="connsiteY32" fmla="*/ 163279 h 337179"/>
                <a:gd name="connsiteX33" fmla="*/ 59152 w 205125"/>
                <a:gd name="connsiteY33" fmla="*/ 208049 h 337179"/>
                <a:gd name="connsiteX34" fmla="*/ 59152 w 205125"/>
                <a:gd name="connsiteY34" fmla="*/ 109292 h 337179"/>
                <a:gd name="connsiteX35" fmla="*/ 22346 w 205125"/>
                <a:gd name="connsiteY35" fmla="*/ 56621 h 337179"/>
                <a:gd name="connsiteX36" fmla="*/ 77555 w 205125"/>
                <a:gd name="connsiteY36" fmla="*/ 0 h 33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125" h="337179">
                  <a:moveTo>
                    <a:pt x="77917" y="23813"/>
                  </a:moveTo>
                  <a:cubicBezTo>
                    <a:pt x="60649" y="23813"/>
                    <a:pt x="46037" y="38559"/>
                    <a:pt x="46037" y="57327"/>
                  </a:cubicBezTo>
                  <a:cubicBezTo>
                    <a:pt x="46037" y="68052"/>
                    <a:pt x="51351" y="77435"/>
                    <a:pt x="59321" y="82798"/>
                  </a:cubicBezTo>
                  <a:cubicBezTo>
                    <a:pt x="59321" y="82798"/>
                    <a:pt x="59321" y="82798"/>
                    <a:pt x="59321" y="60008"/>
                  </a:cubicBezTo>
                  <a:cubicBezTo>
                    <a:pt x="59321" y="60008"/>
                    <a:pt x="64634" y="41240"/>
                    <a:pt x="77917" y="41240"/>
                  </a:cubicBezTo>
                  <a:cubicBezTo>
                    <a:pt x="91200" y="41240"/>
                    <a:pt x="95185" y="64030"/>
                    <a:pt x="95185" y="64030"/>
                  </a:cubicBezTo>
                  <a:cubicBezTo>
                    <a:pt x="95185" y="64030"/>
                    <a:pt x="95185" y="64030"/>
                    <a:pt x="95185" y="84138"/>
                  </a:cubicBezTo>
                  <a:cubicBezTo>
                    <a:pt x="104484" y="78776"/>
                    <a:pt x="111125" y="68052"/>
                    <a:pt x="111125" y="57327"/>
                  </a:cubicBezTo>
                  <a:cubicBezTo>
                    <a:pt x="111125" y="38559"/>
                    <a:pt x="96514" y="23813"/>
                    <a:pt x="77917" y="23813"/>
                  </a:cubicBezTo>
                  <a:close/>
                  <a:moveTo>
                    <a:pt x="77555" y="0"/>
                  </a:moveTo>
                  <a:cubicBezTo>
                    <a:pt x="109103" y="0"/>
                    <a:pt x="134078" y="25019"/>
                    <a:pt x="134078" y="56621"/>
                  </a:cubicBezTo>
                  <a:cubicBezTo>
                    <a:pt x="134078" y="81640"/>
                    <a:pt x="116990" y="102708"/>
                    <a:pt x="94644" y="109292"/>
                  </a:cubicBezTo>
                  <a:cubicBezTo>
                    <a:pt x="94644" y="109292"/>
                    <a:pt x="94644" y="109292"/>
                    <a:pt x="94644" y="168546"/>
                  </a:cubicBezTo>
                  <a:cubicBezTo>
                    <a:pt x="94644" y="168546"/>
                    <a:pt x="94644" y="168546"/>
                    <a:pt x="101216" y="168546"/>
                  </a:cubicBezTo>
                  <a:cubicBezTo>
                    <a:pt x="101216" y="168546"/>
                    <a:pt x="101216" y="168546"/>
                    <a:pt x="102531" y="135627"/>
                  </a:cubicBezTo>
                  <a:cubicBezTo>
                    <a:pt x="105159" y="132993"/>
                    <a:pt x="110417" y="131677"/>
                    <a:pt x="115675" y="131677"/>
                  </a:cubicBezTo>
                  <a:cubicBezTo>
                    <a:pt x="124877" y="132993"/>
                    <a:pt x="130135" y="136944"/>
                    <a:pt x="132764" y="140894"/>
                  </a:cubicBezTo>
                  <a:cubicBezTo>
                    <a:pt x="132764" y="140894"/>
                    <a:pt x="132764" y="140894"/>
                    <a:pt x="132764" y="177763"/>
                  </a:cubicBezTo>
                  <a:cubicBezTo>
                    <a:pt x="132764" y="177763"/>
                    <a:pt x="132764" y="177763"/>
                    <a:pt x="140651" y="177763"/>
                  </a:cubicBezTo>
                  <a:cubicBezTo>
                    <a:pt x="140651" y="177763"/>
                    <a:pt x="140651" y="177763"/>
                    <a:pt x="140651" y="144844"/>
                  </a:cubicBezTo>
                  <a:cubicBezTo>
                    <a:pt x="144594" y="143527"/>
                    <a:pt x="151167" y="143527"/>
                    <a:pt x="157739" y="146161"/>
                  </a:cubicBezTo>
                  <a:cubicBezTo>
                    <a:pt x="164312" y="148795"/>
                    <a:pt x="168255" y="155378"/>
                    <a:pt x="170884" y="159329"/>
                  </a:cubicBezTo>
                  <a:cubicBezTo>
                    <a:pt x="170884" y="159329"/>
                    <a:pt x="170884" y="159329"/>
                    <a:pt x="170884" y="192248"/>
                  </a:cubicBezTo>
                  <a:cubicBezTo>
                    <a:pt x="170884" y="192248"/>
                    <a:pt x="170884" y="192248"/>
                    <a:pt x="177456" y="192248"/>
                  </a:cubicBezTo>
                  <a:cubicBezTo>
                    <a:pt x="177456" y="192248"/>
                    <a:pt x="177456" y="192248"/>
                    <a:pt x="177456" y="163279"/>
                  </a:cubicBezTo>
                  <a:cubicBezTo>
                    <a:pt x="181400" y="161962"/>
                    <a:pt x="187972" y="163279"/>
                    <a:pt x="193230" y="168546"/>
                  </a:cubicBezTo>
                  <a:cubicBezTo>
                    <a:pt x="203746" y="176447"/>
                    <a:pt x="205061" y="192248"/>
                    <a:pt x="205061" y="192248"/>
                  </a:cubicBezTo>
                  <a:cubicBezTo>
                    <a:pt x="205061" y="192248"/>
                    <a:pt x="206375" y="292322"/>
                    <a:pt x="197174" y="316023"/>
                  </a:cubicBezTo>
                  <a:cubicBezTo>
                    <a:pt x="186658" y="339725"/>
                    <a:pt x="147223" y="337092"/>
                    <a:pt x="119619" y="337092"/>
                  </a:cubicBezTo>
                  <a:cubicBezTo>
                    <a:pt x="90700" y="337092"/>
                    <a:pt x="67039" y="333141"/>
                    <a:pt x="48636" y="298906"/>
                  </a:cubicBezTo>
                  <a:cubicBezTo>
                    <a:pt x="40749" y="285738"/>
                    <a:pt x="38120" y="259403"/>
                    <a:pt x="30233" y="235701"/>
                  </a:cubicBezTo>
                  <a:cubicBezTo>
                    <a:pt x="17088" y="200148"/>
                    <a:pt x="0" y="167229"/>
                    <a:pt x="0" y="167229"/>
                  </a:cubicBezTo>
                  <a:cubicBezTo>
                    <a:pt x="0" y="167229"/>
                    <a:pt x="9201" y="158012"/>
                    <a:pt x="24975" y="163279"/>
                  </a:cubicBezTo>
                  <a:cubicBezTo>
                    <a:pt x="40749" y="168546"/>
                    <a:pt x="59152" y="208049"/>
                    <a:pt x="59152" y="208049"/>
                  </a:cubicBezTo>
                  <a:cubicBezTo>
                    <a:pt x="59152" y="208049"/>
                    <a:pt x="59152" y="208049"/>
                    <a:pt x="59152" y="109292"/>
                  </a:cubicBezTo>
                  <a:cubicBezTo>
                    <a:pt x="36805" y="101391"/>
                    <a:pt x="22346" y="80323"/>
                    <a:pt x="22346" y="56621"/>
                  </a:cubicBezTo>
                  <a:cubicBezTo>
                    <a:pt x="22346" y="25019"/>
                    <a:pt x="47322" y="0"/>
                    <a:pt x="7755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7" name="组合 86"/>
          <p:cNvGrpSpPr/>
          <p:nvPr/>
        </p:nvGrpSpPr>
        <p:grpSpPr>
          <a:xfrm>
            <a:off x="2194780" y="5066922"/>
            <a:ext cx="670857" cy="670857"/>
            <a:chOff x="2194780" y="5066922"/>
            <a:chExt cx="670857" cy="670857"/>
          </a:xfrm>
        </p:grpSpPr>
        <p:sp>
          <p:nvSpPr>
            <p:cNvPr id="14" name="椭圆 13"/>
            <p:cNvSpPr/>
            <p:nvPr/>
          </p:nvSpPr>
          <p:spPr>
            <a:xfrm>
              <a:off x="2194780" y="5066922"/>
              <a:ext cx="670857" cy="670857"/>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59"/>
            <p:cNvSpPr/>
            <p:nvPr/>
          </p:nvSpPr>
          <p:spPr>
            <a:xfrm>
              <a:off x="2397880" y="5294251"/>
              <a:ext cx="264658" cy="216200"/>
            </a:xfrm>
            <a:custGeom>
              <a:avLst/>
              <a:gdLst>
                <a:gd name="connsiteX0" fmla="*/ 142995 w 338138"/>
                <a:gd name="connsiteY0" fmla="*/ 82550 h 276226"/>
                <a:gd name="connsiteX1" fmla="*/ 129816 w 338138"/>
                <a:gd name="connsiteY1" fmla="*/ 90414 h 276226"/>
                <a:gd name="connsiteX2" fmla="*/ 110047 w 338138"/>
                <a:gd name="connsiteY2" fmla="*/ 94346 h 276226"/>
                <a:gd name="connsiteX3" fmla="*/ 104775 w 338138"/>
                <a:gd name="connsiteY3" fmla="*/ 94346 h 276226"/>
                <a:gd name="connsiteX4" fmla="*/ 104775 w 338138"/>
                <a:gd name="connsiteY4" fmla="*/ 103520 h 276226"/>
                <a:gd name="connsiteX5" fmla="*/ 129816 w 338138"/>
                <a:gd name="connsiteY5" fmla="*/ 103520 h 276226"/>
                <a:gd name="connsiteX6" fmla="*/ 129816 w 338138"/>
                <a:gd name="connsiteY6" fmla="*/ 175604 h 276226"/>
                <a:gd name="connsiteX7" fmla="*/ 128498 w 338138"/>
                <a:gd name="connsiteY7" fmla="*/ 183467 h 276226"/>
                <a:gd name="connsiteX8" fmla="*/ 123226 w 338138"/>
                <a:gd name="connsiteY8" fmla="*/ 186089 h 276226"/>
                <a:gd name="connsiteX9" fmla="*/ 114001 w 338138"/>
                <a:gd name="connsiteY9" fmla="*/ 187399 h 276226"/>
                <a:gd name="connsiteX10" fmla="*/ 104775 w 338138"/>
                <a:gd name="connsiteY10" fmla="*/ 188710 h 276226"/>
                <a:gd name="connsiteX11" fmla="*/ 104775 w 338138"/>
                <a:gd name="connsiteY11" fmla="*/ 195263 h 276226"/>
                <a:gd name="connsiteX12" fmla="*/ 174625 w 338138"/>
                <a:gd name="connsiteY12" fmla="*/ 195263 h 276226"/>
                <a:gd name="connsiteX13" fmla="*/ 174625 w 338138"/>
                <a:gd name="connsiteY13" fmla="*/ 188710 h 276226"/>
                <a:gd name="connsiteX14" fmla="*/ 165400 w 338138"/>
                <a:gd name="connsiteY14" fmla="*/ 187399 h 276226"/>
                <a:gd name="connsiteX15" fmla="*/ 156174 w 338138"/>
                <a:gd name="connsiteY15" fmla="*/ 186089 h 276226"/>
                <a:gd name="connsiteX16" fmla="*/ 152221 w 338138"/>
                <a:gd name="connsiteY16" fmla="*/ 180846 h 276226"/>
                <a:gd name="connsiteX17" fmla="*/ 150903 w 338138"/>
                <a:gd name="connsiteY17" fmla="*/ 174293 h 276226"/>
                <a:gd name="connsiteX18" fmla="*/ 150903 w 338138"/>
                <a:gd name="connsiteY18" fmla="*/ 114005 h 276226"/>
                <a:gd name="connsiteX19" fmla="*/ 150903 w 338138"/>
                <a:gd name="connsiteY19" fmla="*/ 98277 h 276226"/>
                <a:gd name="connsiteX20" fmla="*/ 152221 w 338138"/>
                <a:gd name="connsiteY20" fmla="*/ 82550 h 276226"/>
                <a:gd name="connsiteX21" fmla="*/ 142995 w 338138"/>
                <a:gd name="connsiteY21" fmla="*/ 82550 h 276226"/>
                <a:gd name="connsiteX22" fmla="*/ 138907 w 338138"/>
                <a:gd name="connsiteY22" fmla="*/ 0 h 276226"/>
                <a:gd name="connsiteX23" fmla="*/ 277814 w 338138"/>
                <a:gd name="connsiteY23" fmla="*/ 138113 h 276226"/>
                <a:gd name="connsiteX24" fmla="*/ 138907 w 338138"/>
                <a:gd name="connsiteY24" fmla="*/ 276226 h 276226"/>
                <a:gd name="connsiteX25" fmla="*/ 0 w 338138"/>
                <a:gd name="connsiteY25" fmla="*/ 138113 h 276226"/>
                <a:gd name="connsiteX26" fmla="*/ 138907 w 338138"/>
                <a:gd name="connsiteY26" fmla="*/ 0 h 276226"/>
                <a:gd name="connsiteX27" fmla="*/ 199703 w 338138"/>
                <a:gd name="connsiteY27" fmla="*/ 0 h 276226"/>
                <a:gd name="connsiteX28" fmla="*/ 338138 w 338138"/>
                <a:gd name="connsiteY28" fmla="*/ 138113 h 276226"/>
                <a:gd name="connsiteX29" fmla="*/ 199703 w 338138"/>
                <a:gd name="connsiteY29" fmla="*/ 276225 h 276226"/>
                <a:gd name="connsiteX30" fmla="*/ 182563 w 338138"/>
                <a:gd name="connsiteY30" fmla="*/ 274910 h 276226"/>
                <a:gd name="connsiteX31" fmla="*/ 303859 w 338138"/>
                <a:gd name="connsiteY31" fmla="*/ 138113 h 276226"/>
                <a:gd name="connsiteX32" fmla="*/ 182563 w 338138"/>
                <a:gd name="connsiteY32" fmla="*/ 1315 h 276226"/>
                <a:gd name="connsiteX33" fmla="*/ 199703 w 338138"/>
                <a:gd name="connsiteY33" fmla="*/ 0 h 2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8138" h="276226">
                  <a:moveTo>
                    <a:pt x="142995" y="82550"/>
                  </a:moveTo>
                  <a:cubicBezTo>
                    <a:pt x="140359" y="85171"/>
                    <a:pt x="136405" y="87792"/>
                    <a:pt x="129816" y="90414"/>
                  </a:cubicBezTo>
                  <a:cubicBezTo>
                    <a:pt x="124544" y="93035"/>
                    <a:pt x="117954" y="94346"/>
                    <a:pt x="110047" y="94346"/>
                  </a:cubicBezTo>
                  <a:cubicBezTo>
                    <a:pt x="110047" y="94346"/>
                    <a:pt x="110047" y="94346"/>
                    <a:pt x="104775" y="94346"/>
                  </a:cubicBezTo>
                  <a:cubicBezTo>
                    <a:pt x="104775" y="94346"/>
                    <a:pt x="104775" y="94346"/>
                    <a:pt x="104775" y="103520"/>
                  </a:cubicBezTo>
                  <a:cubicBezTo>
                    <a:pt x="104775" y="103520"/>
                    <a:pt x="104775" y="103520"/>
                    <a:pt x="129816" y="103520"/>
                  </a:cubicBezTo>
                  <a:cubicBezTo>
                    <a:pt x="129816" y="103520"/>
                    <a:pt x="129816" y="103520"/>
                    <a:pt x="129816" y="175604"/>
                  </a:cubicBezTo>
                  <a:cubicBezTo>
                    <a:pt x="129816" y="179536"/>
                    <a:pt x="129816" y="180846"/>
                    <a:pt x="128498" y="183467"/>
                  </a:cubicBezTo>
                  <a:cubicBezTo>
                    <a:pt x="127180" y="184778"/>
                    <a:pt x="125862" y="186089"/>
                    <a:pt x="123226" y="186089"/>
                  </a:cubicBezTo>
                  <a:cubicBezTo>
                    <a:pt x="121908" y="186089"/>
                    <a:pt x="119272" y="187399"/>
                    <a:pt x="114001" y="187399"/>
                  </a:cubicBezTo>
                  <a:cubicBezTo>
                    <a:pt x="110047" y="188710"/>
                    <a:pt x="107411" y="188710"/>
                    <a:pt x="104775" y="188710"/>
                  </a:cubicBezTo>
                  <a:cubicBezTo>
                    <a:pt x="104775" y="188710"/>
                    <a:pt x="104775" y="188710"/>
                    <a:pt x="104775" y="195263"/>
                  </a:cubicBezTo>
                  <a:cubicBezTo>
                    <a:pt x="104775" y="195263"/>
                    <a:pt x="104775" y="195263"/>
                    <a:pt x="174625" y="195263"/>
                  </a:cubicBezTo>
                  <a:lnTo>
                    <a:pt x="174625" y="188710"/>
                  </a:lnTo>
                  <a:cubicBezTo>
                    <a:pt x="173307" y="188710"/>
                    <a:pt x="169354" y="188710"/>
                    <a:pt x="165400" y="187399"/>
                  </a:cubicBezTo>
                  <a:cubicBezTo>
                    <a:pt x="161446" y="187399"/>
                    <a:pt x="158810" y="186089"/>
                    <a:pt x="156174" y="186089"/>
                  </a:cubicBezTo>
                  <a:cubicBezTo>
                    <a:pt x="154856" y="184778"/>
                    <a:pt x="153538" y="183467"/>
                    <a:pt x="152221" y="180846"/>
                  </a:cubicBezTo>
                  <a:cubicBezTo>
                    <a:pt x="150903" y="179536"/>
                    <a:pt x="150903" y="176914"/>
                    <a:pt x="150903" y="174293"/>
                  </a:cubicBezTo>
                  <a:cubicBezTo>
                    <a:pt x="150903" y="174293"/>
                    <a:pt x="150903" y="174293"/>
                    <a:pt x="150903" y="114005"/>
                  </a:cubicBezTo>
                  <a:cubicBezTo>
                    <a:pt x="150903" y="108762"/>
                    <a:pt x="150903" y="103520"/>
                    <a:pt x="150903" y="98277"/>
                  </a:cubicBezTo>
                  <a:cubicBezTo>
                    <a:pt x="150903" y="91724"/>
                    <a:pt x="150903" y="86482"/>
                    <a:pt x="152221" y="82550"/>
                  </a:cubicBezTo>
                  <a:cubicBezTo>
                    <a:pt x="152221" y="82550"/>
                    <a:pt x="152221" y="82550"/>
                    <a:pt x="142995" y="82550"/>
                  </a:cubicBezTo>
                  <a:close/>
                  <a:moveTo>
                    <a:pt x="138907" y="0"/>
                  </a:moveTo>
                  <a:cubicBezTo>
                    <a:pt x="215623" y="0"/>
                    <a:pt x="277814" y="61835"/>
                    <a:pt x="277814" y="138113"/>
                  </a:cubicBezTo>
                  <a:cubicBezTo>
                    <a:pt x="277814" y="214391"/>
                    <a:pt x="215623" y="276226"/>
                    <a:pt x="138907" y="276226"/>
                  </a:cubicBezTo>
                  <a:cubicBezTo>
                    <a:pt x="62191" y="276226"/>
                    <a:pt x="0" y="214391"/>
                    <a:pt x="0" y="138113"/>
                  </a:cubicBezTo>
                  <a:cubicBezTo>
                    <a:pt x="0" y="61835"/>
                    <a:pt x="62191" y="0"/>
                    <a:pt x="138907" y="0"/>
                  </a:cubicBezTo>
                  <a:close/>
                  <a:moveTo>
                    <a:pt x="199703" y="0"/>
                  </a:moveTo>
                  <a:cubicBezTo>
                    <a:pt x="276172" y="0"/>
                    <a:pt x="338138" y="61822"/>
                    <a:pt x="338138" y="138113"/>
                  </a:cubicBezTo>
                  <a:cubicBezTo>
                    <a:pt x="338138" y="214403"/>
                    <a:pt x="276172" y="276225"/>
                    <a:pt x="199703" y="276225"/>
                  </a:cubicBezTo>
                  <a:cubicBezTo>
                    <a:pt x="193111" y="276225"/>
                    <a:pt x="187837" y="276225"/>
                    <a:pt x="182563" y="274910"/>
                  </a:cubicBezTo>
                  <a:cubicBezTo>
                    <a:pt x="251122" y="267018"/>
                    <a:pt x="303859" y="209142"/>
                    <a:pt x="303859" y="138113"/>
                  </a:cubicBezTo>
                  <a:cubicBezTo>
                    <a:pt x="303859" y="67083"/>
                    <a:pt x="251122" y="9208"/>
                    <a:pt x="182563" y="1315"/>
                  </a:cubicBezTo>
                  <a:cubicBezTo>
                    <a:pt x="187837" y="0"/>
                    <a:pt x="193111" y="0"/>
                    <a:pt x="19970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8" name="组合 87"/>
          <p:cNvGrpSpPr/>
          <p:nvPr/>
        </p:nvGrpSpPr>
        <p:grpSpPr>
          <a:xfrm>
            <a:off x="3623343" y="5260836"/>
            <a:ext cx="953886" cy="953886"/>
            <a:chOff x="3623343" y="5260836"/>
            <a:chExt cx="953886" cy="953886"/>
          </a:xfrm>
        </p:grpSpPr>
        <p:sp>
          <p:nvSpPr>
            <p:cNvPr id="15" name="椭圆 14"/>
            <p:cNvSpPr/>
            <p:nvPr/>
          </p:nvSpPr>
          <p:spPr>
            <a:xfrm>
              <a:off x="3623343" y="5260836"/>
              <a:ext cx="953886" cy="953886"/>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60"/>
            <p:cNvSpPr/>
            <p:nvPr/>
          </p:nvSpPr>
          <p:spPr>
            <a:xfrm>
              <a:off x="3912128" y="5549622"/>
              <a:ext cx="376316" cy="376314"/>
            </a:xfrm>
            <a:custGeom>
              <a:avLst/>
              <a:gdLst>
                <a:gd name="connsiteX0" fmla="*/ 199497 w 331788"/>
                <a:gd name="connsiteY0" fmla="*/ 265112 h 331787"/>
                <a:gd name="connsiteX1" fmla="*/ 209798 w 331788"/>
                <a:gd name="connsiteY1" fmla="*/ 279217 h 331787"/>
                <a:gd name="connsiteX2" fmla="*/ 238126 w 331788"/>
                <a:gd name="connsiteY2" fmla="*/ 315118 h 331787"/>
                <a:gd name="connsiteX3" fmla="*/ 166018 w 331788"/>
                <a:gd name="connsiteY3" fmla="*/ 331787 h 331787"/>
                <a:gd name="connsiteX4" fmla="*/ 122238 w 331788"/>
                <a:gd name="connsiteY4" fmla="*/ 325376 h 331787"/>
                <a:gd name="connsiteX5" fmla="*/ 199497 w 331788"/>
                <a:gd name="connsiteY5" fmla="*/ 265112 h 331787"/>
                <a:gd name="connsiteX6" fmla="*/ 190500 w 331788"/>
                <a:gd name="connsiteY6" fmla="*/ 228600 h 331787"/>
                <a:gd name="connsiteX7" fmla="*/ 201490 w 331788"/>
                <a:gd name="connsiteY7" fmla="*/ 228600 h 331787"/>
                <a:gd name="connsiteX8" fmla="*/ 206375 w 331788"/>
                <a:gd name="connsiteY8" fmla="*/ 236394 h 331787"/>
                <a:gd name="connsiteX9" fmla="*/ 200269 w 331788"/>
                <a:gd name="connsiteY9" fmla="*/ 242888 h 331787"/>
                <a:gd name="connsiteX10" fmla="*/ 190500 w 331788"/>
                <a:gd name="connsiteY10" fmla="*/ 228600 h 331787"/>
                <a:gd name="connsiteX11" fmla="*/ 146452 w 331788"/>
                <a:gd name="connsiteY11" fmla="*/ 228600 h 331787"/>
                <a:gd name="connsiteX12" fmla="*/ 164590 w 331788"/>
                <a:gd name="connsiteY12" fmla="*/ 229897 h 331787"/>
                <a:gd name="connsiteX13" fmla="*/ 165885 w 331788"/>
                <a:gd name="connsiteY13" fmla="*/ 229897 h 331787"/>
                <a:gd name="connsiteX14" fmla="*/ 173659 w 331788"/>
                <a:gd name="connsiteY14" fmla="*/ 229897 h 331787"/>
                <a:gd name="connsiteX15" fmla="*/ 190501 w 331788"/>
                <a:gd name="connsiteY15" fmla="*/ 253240 h 331787"/>
                <a:gd name="connsiteX16" fmla="*/ 103699 w 331788"/>
                <a:gd name="connsiteY16" fmla="*/ 320675 h 331787"/>
                <a:gd name="connsiteX17" fmla="*/ 77788 w 331788"/>
                <a:gd name="connsiteY17" fmla="*/ 306410 h 331787"/>
                <a:gd name="connsiteX18" fmla="*/ 112768 w 331788"/>
                <a:gd name="connsiteY18" fmla="*/ 244162 h 331787"/>
                <a:gd name="connsiteX19" fmla="*/ 121837 w 331788"/>
                <a:gd name="connsiteY19" fmla="*/ 245459 h 331787"/>
                <a:gd name="connsiteX20" fmla="*/ 146452 w 331788"/>
                <a:gd name="connsiteY20" fmla="*/ 228600 h 331787"/>
                <a:gd name="connsiteX21" fmla="*/ 323851 w 331788"/>
                <a:gd name="connsiteY21" fmla="*/ 217487 h 331787"/>
                <a:gd name="connsiteX22" fmla="*/ 249631 w 331788"/>
                <a:gd name="connsiteY22" fmla="*/ 307975 h 331787"/>
                <a:gd name="connsiteX23" fmla="*/ 207963 w 331788"/>
                <a:gd name="connsiteY23" fmla="*/ 253682 h 331787"/>
                <a:gd name="connsiteX24" fmla="*/ 218380 w 331788"/>
                <a:gd name="connsiteY24" fmla="*/ 243341 h 331787"/>
                <a:gd name="connsiteX25" fmla="*/ 227495 w 331788"/>
                <a:gd name="connsiteY25" fmla="*/ 244634 h 331787"/>
                <a:gd name="connsiteX26" fmla="*/ 253537 w 331788"/>
                <a:gd name="connsiteY26" fmla="*/ 225243 h 331787"/>
                <a:gd name="connsiteX27" fmla="*/ 323851 w 331788"/>
                <a:gd name="connsiteY27" fmla="*/ 217487 h 331787"/>
                <a:gd name="connsiteX28" fmla="*/ 3175 w 331788"/>
                <a:gd name="connsiteY28" fmla="*/ 196850 h 331787"/>
                <a:gd name="connsiteX29" fmla="*/ 93642 w 331788"/>
                <a:gd name="connsiteY29" fmla="*/ 222902 h 331787"/>
                <a:gd name="connsiteX30" fmla="*/ 100013 w 331788"/>
                <a:gd name="connsiteY30" fmla="*/ 235927 h 331787"/>
                <a:gd name="connsiteX31" fmla="*/ 65610 w 331788"/>
                <a:gd name="connsiteY31" fmla="*/ 298450 h 331787"/>
                <a:gd name="connsiteX32" fmla="*/ 3175 w 331788"/>
                <a:gd name="connsiteY32" fmla="*/ 196850 h 331787"/>
                <a:gd name="connsiteX33" fmla="*/ 146517 w 331788"/>
                <a:gd name="connsiteY33" fmla="*/ 192087 h 331787"/>
                <a:gd name="connsiteX34" fmla="*/ 163513 w 331788"/>
                <a:gd name="connsiteY34" fmla="*/ 215900 h 331787"/>
                <a:gd name="connsiteX35" fmla="*/ 147825 w 331788"/>
                <a:gd name="connsiteY35" fmla="*/ 214577 h 331787"/>
                <a:gd name="connsiteX36" fmla="*/ 141288 w 331788"/>
                <a:gd name="connsiteY36" fmla="*/ 200025 h 331787"/>
                <a:gd name="connsiteX37" fmla="*/ 146517 w 331788"/>
                <a:gd name="connsiteY37" fmla="*/ 192087 h 331787"/>
                <a:gd name="connsiteX38" fmla="*/ 277877 w 331788"/>
                <a:gd name="connsiteY38" fmla="*/ 160337 h 331787"/>
                <a:gd name="connsiteX39" fmla="*/ 314326 w 331788"/>
                <a:gd name="connsiteY39" fmla="*/ 204624 h 331787"/>
                <a:gd name="connsiteX40" fmla="*/ 253143 w 331788"/>
                <a:gd name="connsiteY40" fmla="*/ 211137 h 331787"/>
                <a:gd name="connsiteX41" fmla="*/ 249238 w 331788"/>
                <a:gd name="connsiteY41" fmla="*/ 203322 h 331787"/>
                <a:gd name="connsiteX42" fmla="*/ 277877 w 331788"/>
                <a:gd name="connsiteY42" fmla="*/ 160337 h 331787"/>
                <a:gd name="connsiteX43" fmla="*/ 290513 w 331788"/>
                <a:gd name="connsiteY43" fmla="*/ 153987 h 331787"/>
                <a:gd name="connsiteX44" fmla="*/ 331788 w 331788"/>
                <a:gd name="connsiteY44" fmla="*/ 167061 h 331787"/>
                <a:gd name="connsiteX45" fmla="*/ 329125 w 331788"/>
                <a:gd name="connsiteY45" fmla="*/ 198437 h 331787"/>
                <a:gd name="connsiteX46" fmla="*/ 290513 w 331788"/>
                <a:gd name="connsiteY46" fmla="*/ 153987 h 331787"/>
                <a:gd name="connsiteX47" fmla="*/ 113341 w 331788"/>
                <a:gd name="connsiteY47" fmla="*/ 139700 h 331787"/>
                <a:gd name="connsiteX48" fmla="*/ 130085 w 331788"/>
                <a:gd name="connsiteY48" fmla="*/ 169324 h 331787"/>
                <a:gd name="connsiteX49" fmla="*/ 136525 w 331788"/>
                <a:gd name="connsiteY49" fmla="*/ 178340 h 331787"/>
                <a:gd name="connsiteX50" fmla="*/ 128797 w 331788"/>
                <a:gd name="connsiteY50" fmla="*/ 191219 h 331787"/>
                <a:gd name="connsiteX51" fmla="*/ 121069 w 331788"/>
                <a:gd name="connsiteY51" fmla="*/ 189932 h 331787"/>
                <a:gd name="connsiteX52" fmla="*/ 95310 w 331788"/>
                <a:gd name="connsiteY52" fmla="*/ 207963 h 331787"/>
                <a:gd name="connsiteX53" fmla="*/ 1288 w 331788"/>
                <a:gd name="connsiteY53" fmla="*/ 179628 h 331787"/>
                <a:gd name="connsiteX54" fmla="*/ 0 w 331788"/>
                <a:gd name="connsiteY54" fmla="*/ 165460 h 331787"/>
                <a:gd name="connsiteX55" fmla="*/ 1288 w 331788"/>
                <a:gd name="connsiteY55" fmla="*/ 151292 h 331787"/>
                <a:gd name="connsiteX56" fmla="*/ 113341 w 331788"/>
                <a:gd name="connsiteY56" fmla="*/ 139700 h 331787"/>
                <a:gd name="connsiteX57" fmla="*/ 186315 w 331788"/>
                <a:gd name="connsiteY57" fmla="*/ 138112 h 331787"/>
                <a:gd name="connsiteX58" fmla="*/ 268288 w 331788"/>
                <a:gd name="connsiteY58" fmla="*/ 149780 h 331787"/>
                <a:gd name="connsiteX59" fmla="*/ 238829 w 331788"/>
                <a:gd name="connsiteY59" fmla="*/ 193860 h 331787"/>
                <a:gd name="connsiteX60" fmla="*/ 227301 w 331788"/>
                <a:gd name="connsiteY60" fmla="*/ 191267 h 331787"/>
                <a:gd name="connsiteX61" fmla="*/ 200404 w 331788"/>
                <a:gd name="connsiteY61" fmla="*/ 214604 h 331787"/>
                <a:gd name="connsiteX62" fmla="*/ 179911 w 331788"/>
                <a:gd name="connsiteY62" fmla="*/ 215900 h 331787"/>
                <a:gd name="connsiteX63" fmla="*/ 155575 w 331788"/>
                <a:gd name="connsiteY63" fmla="*/ 179599 h 331787"/>
                <a:gd name="connsiteX64" fmla="*/ 173507 w 331788"/>
                <a:gd name="connsiteY64" fmla="*/ 154966 h 331787"/>
                <a:gd name="connsiteX65" fmla="*/ 186315 w 331788"/>
                <a:gd name="connsiteY65" fmla="*/ 138112 h 331787"/>
                <a:gd name="connsiteX66" fmla="*/ 168276 w 331788"/>
                <a:gd name="connsiteY66" fmla="*/ 138112 h 331787"/>
                <a:gd name="connsiteX67" fmla="*/ 161661 w 331788"/>
                <a:gd name="connsiteY67" fmla="*/ 145566 h 331787"/>
                <a:gd name="connsiteX68" fmla="*/ 145786 w 331788"/>
                <a:gd name="connsiteY68" fmla="*/ 166687 h 331787"/>
                <a:gd name="connsiteX69" fmla="*/ 141817 w 331788"/>
                <a:gd name="connsiteY69" fmla="*/ 161718 h 331787"/>
                <a:gd name="connsiteX70" fmla="*/ 128588 w 331788"/>
                <a:gd name="connsiteY70" fmla="*/ 139354 h 331787"/>
                <a:gd name="connsiteX71" fmla="*/ 168276 w 331788"/>
                <a:gd name="connsiteY71" fmla="*/ 138112 h 331787"/>
                <a:gd name="connsiteX72" fmla="*/ 220028 w 331788"/>
                <a:gd name="connsiteY72" fmla="*/ 103187 h 331787"/>
                <a:gd name="connsiteX73" fmla="*/ 232728 w 331788"/>
                <a:gd name="connsiteY73" fmla="*/ 105784 h 331787"/>
                <a:gd name="connsiteX74" fmla="*/ 237808 w 331788"/>
                <a:gd name="connsiteY74" fmla="*/ 105784 h 331787"/>
                <a:gd name="connsiteX75" fmla="*/ 246698 w 331788"/>
                <a:gd name="connsiteY75" fmla="*/ 118773 h 331787"/>
                <a:gd name="connsiteX76" fmla="*/ 255588 w 331788"/>
                <a:gd name="connsiteY76" fmla="*/ 131762 h 331787"/>
                <a:gd name="connsiteX77" fmla="*/ 198438 w 331788"/>
                <a:gd name="connsiteY77" fmla="*/ 125267 h 331787"/>
                <a:gd name="connsiteX78" fmla="*/ 220028 w 331788"/>
                <a:gd name="connsiteY78" fmla="*/ 103187 h 331787"/>
                <a:gd name="connsiteX79" fmla="*/ 317236 w 331788"/>
                <a:gd name="connsiteY79" fmla="*/ 98425 h 331787"/>
                <a:gd name="connsiteX80" fmla="*/ 331788 w 331788"/>
                <a:gd name="connsiteY80" fmla="*/ 152400 h 331787"/>
                <a:gd name="connsiteX81" fmla="*/ 292100 w 331788"/>
                <a:gd name="connsiteY81" fmla="*/ 140552 h 331787"/>
                <a:gd name="connsiteX82" fmla="*/ 317236 w 331788"/>
                <a:gd name="connsiteY82" fmla="*/ 98425 h 331787"/>
                <a:gd name="connsiteX83" fmla="*/ 286068 w 331788"/>
                <a:gd name="connsiteY83" fmla="*/ 52387 h 331787"/>
                <a:gd name="connsiteX84" fmla="*/ 309563 w 331788"/>
                <a:gd name="connsiteY84" fmla="*/ 84748 h 331787"/>
                <a:gd name="connsiteX85" fmla="*/ 278236 w 331788"/>
                <a:gd name="connsiteY85" fmla="*/ 136525 h 331787"/>
                <a:gd name="connsiteX86" fmla="*/ 276931 w 331788"/>
                <a:gd name="connsiteY86" fmla="*/ 136525 h 331787"/>
                <a:gd name="connsiteX87" fmla="*/ 258657 w 331788"/>
                <a:gd name="connsiteY87" fmla="*/ 110636 h 331787"/>
                <a:gd name="connsiteX88" fmla="*/ 250825 w 331788"/>
                <a:gd name="connsiteY88" fmla="*/ 98986 h 331787"/>
                <a:gd name="connsiteX89" fmla="*/ 259962 w 331788"/>
                <a:gd name="connsiteY89" fmla="*/ 78275 h 331787"/>
                <a:gd name="connsiteX90" fmla="*/ 258657 w 331788"/>
                <a:gd name="connsiteY90" fmla="*/ 70509 h 331787"/>
                <a:gd name="connsiteX91" fmla="*/ 286068 w 331788"/>
                <a:gd name="connsiteY91" fmla="*/ 52387 h 331787"/>
                <a:gd name="connsiteX92" fmla="*/ 73025 w 331788"/>
                <a:gd name="connsiteY92" fmla="*/ 28575 h 331787"/>
                <a:gd name="connsiteX93" fmla="*/ 107950 w 331788"/>
                <a:gd name="connsiteY93" fmla="*/ 126377 h 331787"/>
                <a:gd name="connsiteX94" fmla="*/ 3175 w 331788"/>
                <a:gd name="connsiteY94" fmla="*/ 138113 h 331787"/>
                <a:gd name="connsiteX95" fmla="*/ 73025 w 331788"/>
                <a:gd name="connsiteY95" fmla="*/ 28575 h 331787"/>
                <a:gd name="connsiteX96" fmla="*/ 203200 w 331788"/>
                <a:gd name="connsiteY96" fmla="*/ 4762 h 331787"/>
                <a:gd name="connsiteX97" fmla="*/ 274638 w 331788"/>
                <a:gd name="connsiteY97" fmla="*/ 41817 h 331787"/>
                <a:gd name="connsiteX98" fmla="*/ 251258 w 331788"/>
                <a:gd name="connsiteY98" fmla="*/ 57150 h 331787"/>
                <a:gd name="connsiteX99" fmla="*/ 233074 w 331788"/>
                <a:gd name="connsiteY99" fmla="*/ 50761 h 331787"/>
                <a:gd name="connsiteX100" fmla="*/ 225281 w 331788"/>
                <a:gd name="connsiteY100" fmla="*/ 52039 h 331787"/>
                <a:gd name="connsiteX101" fmla="*/ 203200 w 331788"/>
                <a:gd name="connsiteY101" fmla="*/ 4762 h 331787"/>
                <a:gd name="connsiteX102" fmla="*/ 165260 w 331788"/>
                <a:gd name="connsiteY102" fmla="*/ 0 h 331787"/>
                <a:gd name="connsiteX103" fmla="*/ 185786 w 331788"/>
                <a:gd name="connsiteY103" fmla="*/ 1290 h 331787"/>
                <a:gd name="connsiteX104" fmla="*/ 212725 w 331788"/>
                <a:gd name="connsiteY104" fmla="*/ 59333 h 331787"/>
                <a:gd name="connsiteX105" fmla="*/ 205028 w 331788"/>
                <a:gd name="connsiteY105" fmla="*/ 77390 h 331787"/>
                <a:gd name="connsiteX106" fmla="*/ 208876 w 331788"/>
                <a:gd name="connsiteY106" fmla="*/ 91579 h 331787"/>
                <a:gd name="connsiteX107" fmla="*/ 179371 w 331788"/>
                <a:gd name="connsiteY107" fmla="*/ 122535 h 331787"/>
                <a:gd name="connsiteX108" fmla="*/ 176806 w 331788"/>
                <a:gd name="connsiteY108" fmla="*/ 122535 h 331787"/>
                <a:gd name="connsiteX109" fmla="*/ 122927 w 331788"/>
                <a:gd name="connsiteY109" fmla="*/ 123825 h 331787"/>
                <a:gd name="connsiteX110" fmla="*/ 85725 w 331788"/>
                <a:gd name="connsiteY110" fmla="*/ 20637 h 331787"/>
                <a:gd name="connsiteX111" fmla="*/ 165260 w 331788"/>
                <a:gd name="connsiteY111" fmla="*/ 0 h 33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31788" h="331787">
                  <a:moveTo>
                    <a:pt x="199497" y="265112"/>
                  </a:moveTo>
                  <a:cubicBezTo>
                    <a:pt x="203360" y="270241"/>
                    <a:pt x="205935" y="274088"/>
                    <a:pt x="209798" y="279217"/>
                  </a:cubicBezTo>
                  <a:cubicBezTo>
                    <a:pt x="222674" y="295885"/>
                    <a:pt x="231688" y="307425"/>
                    <a:pt x="238126" y="315118"/>
                  </a:cubicBezTo>
                  <a:cubicBezTo>
                    <a:pt x="216236" y="325376"/>
                    <a:pt x="191771" y="331787"/>
                    <a:pt x="166018" y="331787"/>
                  </a:cubicBezTo>
                  <a:cubicBezTo>
                    <a:pt x="150566" y="331787"/>
                    <a:pt x="136402" y="329223"/>
                    <a:pt x="122238" y="325376"/>
                  </a:cubicBezTo>
                  <a:cubicBezTo>
                    <a:pt x="141553" y="312554"/>
                    <a:pt x="169881" y="293321"/>
                    <a:pt x="199497" y="265112"/>
                  </a:cubicBezTo>
                  <a:close/>
                  <a:moveTo>
                    <a:pt x="190500" y="228600"/>
                  </a:moveTo>
                  <a:cubicBezTo>
                    <a:pt x="194163" y="228600"/>
                    <a:pt x="197827" y="228600"/>
                    <a:pt x="201490" y="228600"/>
                  </a:cubicBezTo>
                  <a:cubicBezTo>
                    <a:pt x="202712" y="231198"/>
                    <a:pt x="203933" y="233796"/>
                    <a:pt x="206375" y="236394"/>
                  </a:cubicBezTo>
                  <a:cubicBezTo>
                    <a:pt x="203933" y="237693"/>
                    <a:pt x="201490" y="240290"/>
                    <a:pt x="200269" y="242888"/>
                  </a:cubicBezTo>
                  <a:cubicBezTo>
                    <a:pt x="196606" y="237693"/>
                    <a:pt x="194163" y="233796"/>
                    <a:pt x="190500" y="228600"/>
                  </a:cubicBezTo>
                  <a:close/>
                  <a:moveTo>
                    <a:pt x="146452" y="228600"/>
                  </a:moveTo>
                  <a:cubicBezTo>
                    <a:pt x="152930" y="228600"/>
                    <a:pt x="159408" y="229897"/>
                    <a:pt x="164590" y="229897"/>
                  </a:cubicBezTo>
                  <a:cubicBezTo>
                    <a:pt x="164590" y="229897"/>
                    <a:pt x="164590" y="229897"/>
                    <a:pt x="165885" y="229897"/>
                  </a:cubicBezTo>
                  <a:cubicBezTo>
                    <a:pt x="168477" y="229897"/>
                    <a:pt x="171068" y="229897"/>
                    <a:pt x="173659" y="229897"/>
                  </a:cubicBezTo>
                  <a:cubicBezTo>
                    <a:pt x="178841" y="237678"/>
                    <a:pt x="185319" y="245459"/>
                    <a:pt x="190501" y="253240"/>
                  </a:cubicBezTo>
                  <a:cubicBezTo>
                    <a:pt x="156817" y="286958"/>
                    <a:pt x="123132" y="309004"/>
                    <a:pt x="103699" y="320675"/>
                  </a:cubicBezTo>
                  <a:cubicBezTo>
                    <a:pt x="94630" y="316785"/>
                    <a:pt x="85561" y="311597"/>
                    <a:pt x="77788" y="306410"/>
                  </a:cubicBezTo>
                  <a:cubicBezTo>
                    <a:pt x="84266" y="293442"/>
                    <a:pt x="97221" y="271396"/>
                    <a:pt x="112768" y="244162"/>
                  </a:cubicBezTo>
                  <a:cubicBezTo>
                    <a:pt x="115359" y="245459"/>
                    <a:pt x="117950" y="245459"/>
                    <a:pt x="121837" y="245459"/>
                  </a:cubicBezTo>
                  <a:cubicBezTo>
                    <a:pt x="132201" y="245459"/>
                    <a:pt x="142566" y="238975"/>
                    <a:pt x="146452" y="228600"/>
                  </a:cubicBezTo>
                  <a:close/>
                  <a:moveTo>
                    <a:pt x="323851" y="217487"/>
                  </a:moveTo>
                  <a:cubicBezTo>
                    <a:pt x="310830" y="256268"/>
                    <a:pt x="284788" y="287292"/>
                    <a:pt x="249631" y="307975"/>
                  </a:cubicBezTo>
                  <a:cubicBezTo>
                    <a:pt x="240516" y="295048"/>
                    <a:pt x="224890" y="275658"/>
                    <a:pt x="207963" y="253682"/>
                  </a:cubicBezTo>
                  <a:cubicBezTo>
                    <a:pt x="211869" y="249804"/>
                    <a:pt x="214474" y="247219"/>
                    <a:pt x="218380" y="243341"/>
                  </a:cubicBezTo>
                  <a:cubicBezTo>
                    <a:pt x="220984" y="244634"/>
                    <a:pt x="223588" y="244634"/>
                    <a:pt x="227495" y="244634"/>
                  </a:cubicBezTo>
                  <a:cubicBezTo>
                    <a:pt x="239214" y="244634"/>
                    <a:pt x="250933" y="236878"/>
                    <a:pt x="253537" y="225243"/>
                  </a:cubicBezTo>
                  <a:cubicBezTo>
                    <a:pt x="280881" y="222658"/>
                    <a:pt x="304319" y="220073"/>
                    <a:pt x="323851" y="217487"/>
                  </a:cubicBezTo>
                  <a:close/>
                  <a:moveTo>
                    <a:pt x="3175" y="196850"/>
                  </a:moveTo>
                  <a:cubicBezTo>
                    <a:pt x="23562" y="204666"/>
                    <a:pt x="55417" y="215086"/>
                    <a:pt x="93642" y="222902"/>
                  </a:cubicBezTo>
                  <a:cubicBezTo>
                    <a:pt x="94916" y="228112"/>
                    <a:pt x="96190" y="232019"/>
                    <a:pt x="100013" y="235927"/>
                  </a:cubicBezTo>
                  <a:cubicBezTo>
                    <a:pt x="84723" y="261978"/>
                    <a:pt x="71981" y="284122"/>
                    <a:pt x="65610" y="298450"/>
                  </a:cubicBezTo>
                  <a:cubicBezTo>
                    <a:pt x="33755" y="273702"/>
                    <a:pt x="10820" y="237230"/>
                    <a:pt x="3175" y="196850"/>
                  </a:cubicBezTo>
                  <a:close/>
                  <a:moveTo>
                    <a:pt x="146517" y="192087"/>
                  </a:moveTo>
                  <a:cubicBezTo>
                    <a:pt x="151747" y="200025"/>
                    <a:pt x="156976" y="207963"/>
                    <a:pt x="163513" y="215900"/>
                  </a:cubicBezTo>
                  <a:cubicBezTo>
                    <a:pt x="158284" y="215900"/>
                    <a:pt x="153054" y="214577"/>
                    <a:pt x="147825" y="214577"/>
                  </a:cubicBezTo>
                  <a:cubicBezTo>
                    <a:pt x="147825" y="209286"/>
                    <a:pt x="145210" y="203994"/>
                    <a:pt x="141288" y="200025"/>
                  </a:cubicBezTo>
                  <a:cubicBezTo>
                    <a:pt x="142595" y="197379"/>
                    <a:pt x="145210" y="194733"/>
                    <a:pt x="146517" y="192087"/>
                  </a:cubicBezTo>
                  <a:close/>
                  <a:moveTo>
                    <a:pt x="277877" y="160337"/>
                  </a:moveTo>
                  <a:cubicBezTo>
                    <a:pt x="290894" y="175968"/>
                    <a:pt x="302610" y="190296"/>
                    <a:pt x="314326" y="204624"/>
                  </a:cubicBezTo>
                  <a:cubicBezTo>
                    <a:pt x="297403" y="205927"/>
                    <a:pt x="276575" y="208532"/>
                    <a:pt x="253143" y="211137"/>
                  </a:cubicBezTo>
                  <a:cubicBezTo>
                    <a:pt x="251842" y="207230"/>
                    <a:pt x="251842" y="204624"/>
                    <a:pt x="249238" y="203322"/>
                  </a:cubicBezTo>
                  <a:cubicBezTo>
                    <a:pt x="259652" y="188994"/>
                    <a:pt x="270066" y="174665"/>
                    <a:pt x="277877" y="160337"/>
                  </a:cubicBezTo>
                  <a:close/>
                  <a:moveTo>
                    <a:pt x="290513" y="153987"/>
                  </a:moveTo>
                  <a:cubicBezTo>
                    <a:pt x="306490" y="159216"/>
                    <a:pt x="321136" y="163139"/>
                    <a:pt x="331788" y="167061"/>
                  </a:cubicBezTo>
                  <a:cubicBezTo>
                    <a:pt x="331788" y="178827"/>
                    <a:pt x="330457" y="187978"/>
                    <a:pt x="329125" y="198437"/>
                  </a:cubicBezTo>
                  <a:cubicBezTo>
                    <a:pt x="317142" y="185364"/>
                    <a:pt x="303828" y="170983"/>
                    <a:pt x="290513" y="153987"/>
                  </a:cubicBezTo>
                  <a:close/>
                  <a:moveTo>
                    <a:pt x="113341" y="139700"/>
                  </a:moveTo>
                  <a:cubicBezTo>
                    <a:pt x="118493" y="150004"/>
                    <a:pt x="124933" y="160307"/>
                    <a:pt x="130085" y="169324"/>
                  </a:cubicBezTo>
                  <a:cubicBezTo>
                    <a:pt x="132661" y="171900"/>
                    <a:pt x="135237" y="175764"/>
                    <a:pt x="136525" y="178340"/>
                  </a:cubicBezTo>
                  <a:cubicBezTo>
                    <a:pt x="133949" y="183492"/>
                    <a:pt x="131373" y="187356"/>
                    <a:pt x="128797" y="191219"/>
                  </a:cubicBezTo>
                  <a:cubicBezTo>
                    <a:pt x="126221" y="189932"/>
                    <a:pt x="123645" y="189932"/>
                    <a:pt x="121069" y="189932"/>
                  </a:cubicBezTo>
                  <a:cubicBezTo>
                    <a:pt x="109478" y="189932"/>
                    <a:pt x="99174" y="197659"/>
                    <a:pt x="95310" y="207963"/>
                  </a:cubicBezTo>
                  <a:cubicBezTo>
                    <a:pt x="52807" y="200235"/>
                    <a:pt x="19320" y="187356"/>
                    <a:pt x="1288" y="179628"/>
                  </a:cubicBezTo>
                  <a:cubicBezTo>
                    <a:pt x="0" y="174476"/>
                    <a:pt x="0" y="170612"/>
                    <a:pt x="0" y="165460"/>
                  </a:cubicBezTo>
                  <a:cubicBezTo>
                    <a:pt x="0" y="160307"/>
                    <a:pt x="0" y="156444"/>
                    <a:pt x="1288" y="151292"/>
                  </a:cubicBezTo>
                  <a:cubicBezTo>
                    <a:pt x="23183" y="147428"/>
                    <a:pt x="64399" y="142276"/>
                    <a:pt x="113341" y="139700"/>
                  </a:cubicBezTo>
                  <a:close/>
                  <a:moveTo>
                    <a:pt x="186315" y="138112"/>
                  </a:moveTo>
                  <a:cubicBezTo>
                    <a:pt x="215774" y="139408"/>
                    <a:pt x="243952" y="143298"/>
                    <a:pt x="268288" y="149780"/>
                  </a:cubicBezTo>
                  <a:cubicBezTo>
                    <a:pt x="259322" y="164042"/>
                    <a:pt x="249076" y="179599"/>
                    <a:pt x="238829" y="193860"/>
                  </a:cubicBezTo>
                  <a:cubicBezTo>
                    <a:pt x="234986" y="192564"/>
                    <a:pt x="231144" y="191267"/>
                    <a:pt x="227301" y="191267"/>
                  </a:cubicBezTo>
                  <a:cubicBezTo>
                    <a:pt x="213212" y="191267"/>
                    <a:pt x="201685" y="201639"/>
                    <a:pt x="200404" y="214604"/>
                  </a:cubicBezTo>
                  <a:cubicBezTo>
                    <a:pt x="194000" y="214604"/>
                    <a:pt x="186315" y="214604"/>
                    <a:pt x="179911" y="215900"/>
                  </a:cubicBezTo>
                  <a:cubicBezTo>
                    <a:pt x="170945" y="202936"/>
                    <a:pt x="163260" y="191267"/>
                    <a:pt x="155575" y="179599"/>
                  </a:cubicBezTo>
                  <a:cubicBezTo>
                    <a:pt x="160698" y="171820"/>
                    <a:pt x="167102" y="162745"/>
                    <a:pt x="173507" y="154966"/>
                  </a:cubicBezTo>
                  <a:cubicBezTo>
                    <a:pt x="177349" y="148483"/>
                    <a:pt x="182472" y="143298"/>
                    <a:pt x="186315" y="138112"/>
                  </a:cubicBezTo>
                  <a:close/>
                  <a:moveTo>
                    <a:pt x="168276" y="138112"/>
                  </a:moveTo>
                  <a:cubicBezTo>
                    <a:pt x="165630" y="140597"/>
                    <a:pt x="164307" y="143081"/>
                    <a:pt x="161661" y="145566"/>
                  </a:cubicBezTo>
                  <a:cubicBezTo>
                    <a:pt x="156370" y="153020"/>
                    <a:pt x="151078" y="159232"/>
                    <a:pt x="145786" y="166687"/>
                  </a:cubicBezTo>
                  <a:cubicBezTo>
                    <a:pt x="144463" y="165445"/>
                    <a:pt x="143140" y="162960"/>
                    <a:pt x="141817" y="161718"/>
                  </a:cubicBezTo>
                  <a:cubicBezTo>
                    <a:pt x="137849" y="154263"/>
                    <a:pt x="132557" y="146808"/>
                    <a:pt x="128588" y="139354"/>
                  </a:cubicBezTo>
                  <a:cubicBezTo>
                    <a:pt x="141817" y="139354"/>
                    <a:pt x="155047" y="138112"/>
                    <a:pt x="168276" y="138112"/>
                  </a:cubicBezTo>
                  <a:close/>
                  <a:moveTo>
                    <a:pt x="220028" y="103187"/>
                  </a:moveTo>
                  <a:cubicBezTo>
                    <a:pt x="223838" y="104486"/>
                    <a:pt x="227648" y="105784"/>
                    <a:pt x="232728" y="105784"/>
                  </a:cubicBezTo>
                  <a:cubicBezTo>
                    <a:pt x="233998" y="105784"/>
                    <a:pt x="236538" y="105784"/>
                    <a:pt x="237808" y="105784"/>
                  </a:cubicBezTo>
                  <a:cubicBezTo>
                    <a:pt x="241618" y="109681"/>
                    <a:pt x="244158" y="114877"/>
                    <a:pt x="246698" y="118773"/>
                  </a:cubicBezTo>
                  <a:cubicBezTo>
                    <a:pt x="249238" y="122670"/>
                    <a:pt x="253048" y="127865"/>
                    <a:pt x="255588" y="131762"/>
                  </a:cubicBezTo>
                  <a:cubicBezTo>
                    <a:pt x="237808" y="129164"/>
                    <a:pt x="218758" y="126566"/>
                    <a:pt x="198438" y="125267"/>
                  </a:cubicBezTo>
                  <a:cubicBezTo>
                    <a:pt x="206058" y="117474"/>
                    <a:pt x="213678" y="109681"/>
                    <a:pt x="220028" y="103187"/>
                  </a:cubicBezTo>
                  <a:close/>
                  <a:moveTo>
                    <a:pt x="317236" y="98425"/>
                  </a:moveTo>
                  <a:cubicBezTo>
                    <a:pt x="325173" y="115539"/>
                    <a:pt x="329142" y="133969"/>
                    <a:pt x="331788" y="152400"/>
                  </a:cubicBezTo>
                  <a:cubicBezTo>
                    <a:pt x="319882" y="148450"/>
                    <a:pt x="306652" y="144501"/>
                    <a:pt x="292100" y="140552"/>
                  </a:cubicBezTo>
                  <a:cubicBezTo>
                    <a:pt x="301361" y="124754"/>
                    <a:pt x="310621" y="111589"/>
                    <a:pt x="317236" y="98425"/>
                  </a:cubicBezTo>
                  <a:close/>
                  <a:moveTo>
                    <a:pt x="286068" y="52387"/>
                  </a:moveTo>
                  <a:cubicBezTo>
                    <a:pt x="295205" y="61448"/>
                    <a:pt x="303037" y="71803"/>
                    <a:pt x="309563" y="84748"/>
                  </a:cubicBezTo>
                  <a:cubicBezTo>
                    <a:pt x="301731" y="98986"/>
                    <a:pt x="289984" y="117108"/>
                    <a:pt x="278236" y="136525"/>
                  </a:cubicBezTo>
                  <a:cubicBezTo>
                    <a:pt x="278236" y="136525"/>
                    <a:pt x="276931" y="136525"/>
                    <a:pt x="276931" y="136525"/>
                  </a:cubicBezTo>
                  <a:cubicBezTo>
                    <a:pt x="270404" y="127464"/>
                    <a:pt x="265183" y="119697"/>
                    <a:pt x="258657" y="110636"/>
                  </a:cubicBezTo>
                  <a:cubicBezTo>
                    <a:pt x="256046" y="106753"/>
                    <a:pt x="253436" y="102870"/>
                    <a:pt x="250825" y="98986"/>
                  </a:cubicBezTo>
                  <a:cubicBezTo>
                    <a:pt x="256046" y="93809"/>
                    <a:pt x="259962" y="86042"/>
                    <a:pt x="259962" y="78275"/>
                  </a:cubicBezTo>
                  <a:cubicBezTo>
                    <a:pt x="259962" y="75687"/>
                    <a:pt x="259962" y="73098"/>
                    <a:pt x="258657" y="70509"/>
                  </a:cubicBezTo>
                  <a:cubicBezTo>
                    <a:pt x="269099" y="62742"/>
                    <a:pt x="278236" y="57564"/>
                    <a:pt x="286068" y="52387"/>
                  </a:cubicBezTo>
                  <a:close/>
                  <a:moveTo>
                    <a:pt x="73025" y="28575"/>
                  </a:moveTo>
                  <a:cubicBezTo>
                    <a:pt x="79493" y="54655"/>
                    <a:pt x="92428" y="92472"/>
                    <a:pt x="107950" y="126377"/>
                  </a:cubicBezTo>
                  <a:cubicBezTo>
                    <a:pt x="63970" y="128985"/>
                    <a:pt x="25165" y="134201"/>
                    <a:pt x="3175" y="138113"/>
                  </a:cubicBezTo>
                  <a:cubicBezTo>
                    <a:pt x="10936" y="92472"/>
                    <a:pt x="36806" y="53351"/>
                    <a:pt x="73025" y="28575"/>
                  </a:cubicBezTo>
                  <a:close/>
                  <a:moveTo>
                    <a:pt x="203200" y="4762"/>
                  </a:moveTo>
                  <a:cubicBezTo>
                    <a:pt x="230476" y="11151"/>
                    <a:pt x="255155" y="23928"/>
                    <a:pt x="274638" y="41817"/>
                  </a:cubicBezTo>
                  <a:cubicBezTo>
                    <a:pt x="268144" y="45650"/>
                    <a:pt x="260350" y="52039"/>
                    <a:pt x="251258" y="57150"/>
                  </a:cubicBezTo>
                  <a:cubicBezTo>
                    <a:pt x="246063" y="53316"/>
                    <a:pt x="239568" y="50761"/>
                    <a:pt x="233074" y="50761"/>
                  </a:cubicBezTo>
                  <a:cubicBezTo>
                    <a:pt x="230476" y="50761"/>
                    <a:pt x="227879" y="50761"/>
                    <a:pt x="225281" y="52039"/>
                  </a:cubicBezTo>
                  <a:cubicBezTo>
                    <a:pt x="216189" y="34150"/>
                    <a:pt x="208395" y="17539"/>
                    <a:pt x="203200" y="4762"/>
                  </a:cubicBezTo>
                  <a:close/>
                  <a:moveTo>
                    <a:pt x="165260" y="0"/>
                  </a:moveTo>
                  <a:cubicBezTo>
                    <a:pt x="172957" y="0"/>
                    <a:pt x="179371" y="0"/>
                    <a:pt x="185786" y="1290"/>
                  </a:cubicBezTo>
                  <a:cubicBezTo>
                    <a:pt x="192200" y="15478"/>
                    <a:pt x="199897" y="36115"/>
                    <a:pt x="212725" y="59333"/>
                  </a:cubicBezTo>
                  <a:cubicBezTo>
                    <a:pt x="207594" y="63202"/>
                    <a:pt x="205028" y="69651"/>
                    <a:pt x="205028" y="77390"/>
                  </a:cubicBezTo>
                  <a:cubicBezTo>
                    <a:pt x="205028" y="82550"/>
                    <a:pt x="206311" y="87709"/>
                    <a:pt x="208876" y="91579"/>
                  </a:cubicBezTo>
                  <a:cubicBezTo>
                    <a:pt x="198614" y="100608"/>
                    <a:pt x="188351" y="110926"/>
                    <a:pt x="179371" y="122535"/>
                  </a:cubicBezTo>
                  <a:cubicBezTo>
                    <a:pt x="178089" y="122535"/>
                    <a:pt x="178089" y="122535"/>
                    <a:pt x="176806" y="122535"/>
                  </a:cubicBezTo>
                  <a:cubicBezTo>
                    <a:pt x="158846" y="122535"/>
                    <a:pt x="139604" y="123825"/>
                    <a:pt x="122927" y="123825"/>
                  </a:cubicBezTo>
                  <a:cubicBezTo>
                    <a:pt x="104967" y="87709"/>
                    <a:pt x="92139" y="45144"/>
                    <a:pt x="85725" y="20637"/>
                  </a:cubicBezTo>
                  <a:cubicBezTo>
                    <a:pt x="108816" y="7739"/>
                    <a:pt x="135755" y="0"/>
                    <a:pt x="16526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89" name="组合 88"/>
          <p:cNvGrpSpPr/>
          <p:nvPr/>
        </p:nvGrpSpPr>
        <p:grpSpPr>
          <a:xfrm>
            <a:off x="7694736" y="5529942"/>
            <a:ext cx="476943" cy="476943"/>
            <a:chOff x="7694736" y="5529942"/>
            <a:chExt cx="476943" cy="476943"/>
          </a:xfrm>
        </p:grpSpPr>
        <p:sp>
          <p:nvSpPr>
            <p:cNvPr id="16" name="椭圆 15"/>
            <p:cNvSpPr/>
            <p:nvPr/>
          </p:nvSpPr>
          <p:spPr>
            <a:xfrm>
              <a:off x="7694736" y="5529942"/>
              <a:ext cx="476943" cy="476943"/>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61"/>
            <p:cNvSpPr/>
            <p:nvPr/>
          </p:nvSpPr>
          <p:spPr>
            <a:xfrm>
              <a:off x="7839129" y="5686261"/>
              <a:ext cx="188158" cy="164306"/>
            </a:xfrm>
            <a:custGeom>
              <a:avLst/>
              <a:gdLst>
                <a:gd name="connsiteX0" fmla="*/ 153417 w 338138"/>
                <a:gd name="connsiteY0" fmla="*/ 182239 h 295275"/>
                <a:gd name="connsiteX1" fmla="*/ 158329 w 338138"/>
                <a:gd name="connsiteY1" fmla="*/ 185510 h 295275"/>
                <a:gd name="connsiteX2" fmla="*/ 183356 w 338138"/>
                <a:gd name="connsiteY2" fmla="*/ 190500 h 295275"/>
                <a:gd name="connsiteX3" fmla="*/ 208382 w 338138"/>
                <a:gd name="connsiteY3" fmla="*/ 185510 h 295275"/>
                <a:gd name="connsiteX4" fmla="*/ 213017 w 338138"/>
                <a:gd name="connsiteY4" fmla="*/ 182424 h 295275"/>
                <a:gd name="connsiteX5" fmla="*/ 225680 w 338138"/>
                <a:gd name="connsiteY5" fmla="*/ 185018 h 295275"/>
                <a:gd name="connsiteX6" fmla="*/ 284893 w 338138"/>
                <a:gd name="connsiteY6" fmla="*/ 244301 h 295275"/>
                <a:gd name="connsiteX7" fmla="*/ 287278 w 338138"/>
                <a:gd name="connsiteY7" fmla="*/ 255971 h 295275"/>
                <a:gd name="connsiteX8" fmla="*/ 286544 w 338138"/>
                <a:gd name="connsiteY8" fmla="*/ 255971 h 295275"/>
                <a:gd name="connsiteX9" fmla="*/ 278606 w 338138"/>
                <a:gd name="connsiteY9" fmla="*/ 263854 h 295275"/>
                <a:gd name="connsiteX10" fmla="*/ 286544 w 338138"/>
                <a:gd name="connsiteY10" fmla="*/ 273050 h 295275"/>
                <a:gd name="connsiteX11" fmla="*/ 290768 w 338138"/>
                <a:gd name="connsiteY11" fmla="*/ 273050 h 295275"/>
                <a:gd name="connsiteX12" fmla="*/ 293688 w 338138"/>
                <a:gd name="connsiteY12" fmla="*/ 287338 h 295275"/>
                <a:gd name="connsiteX13" fmla="*/ 285760 w 338138"/>
                <a:gd name="connsiteY13" fmla="*/ 295275 h 295275"/>
                <a:gd name="connsiteX14" fmla="*/ 276510 w 338138"/>
                <a:gd name="connsiteY14" fmla="*/ 287338 h 295275"/>
                <a:gd name="connsiteX15" fmla="*/ 182696 w 338138"/>
                <a:gd name="connsiteY15" fmla="*/ 193410 h 295275"/>
                <a:gd name="connsiteX16" fmla="*/ 88881 w 338138"/>
                <a:gd name="connsiteY16" fmla="*/ 287338 h 295275"/>
                <a:gd name="connsiteX17" fmla="*/ 80953 w 338138"/>
                <a:gd name="connsiteY17" fmla="*/ 295275 h 295275"/>
                <a:gd name="connsiteX18" fmla="*/ 73025 w 338138"/>
                <a:gd name="connsiteY18" fmla="*/ 287338 h 295275"/>
                <a:gd name="connsiteX19" fmla="*/ 77268 w 338138"/>
                <a:gd name="connsiteY19" fmla="*/ 266075 h 295275"/>
                <a:gd name="connsiteX20" fmla="*/ 79521 w 338138"/>
                <a:gd name="connsiteY20" fmla="*/ 263839 h 295275"/>
                <a:gd name="connsiteX21" fmla="*/ 77977 w 338138"/>
                <a:gd name="connsiteY21" fmla="*/ 262525 h 295275"/>
                <a:gd name="connsiteX22" fmla="*/ 81613 w 338138"/>
                <a:gd name="connsiteY22" fmla="*/ 244301 h 295275"/>
                <a:gd name="connsiteX23" fmla="*/ 105067 w 338138"/>
                <a:gd name="connsiteY23" fmla="*/ 208955 h 295275"/>
                <a:gd name="connsiteX24" fmla="*/ 121487 w 338138"/>
                <a:gd name="connsiteY24" fmla="*/ 197677 h 295275"/>
                <a:gd name="connsiteX25" fmla="*/ 131209 w 338138"/>
                <a:gd name="connsiteY25" fmla="*/ 200672 h 295275"/>
                <a:gd name="connsiteX26" fmla="*/ 141812 w 338138"/>
                <a:gd name="connsiteY26" fmla="*/ 196725 h 295275"/>
                <a:gd name="connsiteX27" fmla="*/ 139161 w 338138"/>
                <a:gd name="connsiteY27" fmla="*/ 186197 h 295275"/>
                <a:gd name="connsiteX28" fmla="*/ 138577 w 338138"/>
                <a:gd name="connsiteY28" fmla="*/ 185939 h 295275"/>
                <a:gd name="connsiteX29" fmla="*/ 139917 w 338138"/>
                <a:gd name="connsiteY29" fmla="*/ 185018 h 295275"/>
                <a:gd name="connsiteX30" fmla="*/ 120516 w 338138"/>
                <a:gd name="connsiteY30" fmla="*/ 177954 h 295275"/>
                <a:gd name="connsiteX31" fmla="*/ 138577 w 338138"/>
                <a:gd name="connsiteY31" fmla="*/ 185939 h 295275"/>
                <a:gd name="connsiteX32" fmla="*/ 121487 w 338138"/>
                <a:gd name="connsiteY32" fmla="*/ 197677 h 295275"/>
                <a:gd name="connsiteX33" fmla="*/ 92774 w 338138"/>
                <a:gd name="connsiteY33" fmla="*/ 188829 h 295275"/>
                <a:gd name="connsiteX34" fmla="*/ 17229 w 338138"/>
                <a:gd name="connsiteY34" fmla="*/ 255943 h 295275"/>
                <a:gd name="connsiteX35" fmla="*/ 70243 w 338138"/>
                <a:gd name="connsiteY35" fmla="*/ 255943 h 295275"/>
                <a:gd name="connsiteX36" fmla="*/ 77977 w 338138"/>
                <a:gd name="connsiteY36" fmla="*/ 262525 h 295275"/>
                <a:gd name="connsiteX37" fmla="*/ 77268 w 338138"/>
                <a:gd name="connsiteY37" fmla="*/ 266075 h 295275"/>
                <a:gd name="connsiteX38" fmla="*/ 70243 w 338138"/>
                <a:gd name="connsiteY38" fmla="*/ 273050 h 295275"/>
                <a:gd name="connsiteX39" fmla="*/ 7952 w 338138"/>
                <a:gd name="connsiteY39" fmla="*/ 273050 h 295275"/>
                <a:gd name="connsiteX40" fmla="*/ 0 w 338138"/>
                <a:gd name="connsiteY40" fmla="*/ 263839 h 295275"/>
                <a:gd name="connsiteX41" fmla="*/ 55913 w 338138"/>
                <a:gd name="connsiteY41" fmla="*/ 180008 h 295275"/>
                <a:gd name="connsiteX42" fmla="*/ 63954 w 338138"/>
                <a:gd name="connsiteY42" fmla="*/ 178487 h 295275"/>
                <a:gd name="connsiteX43" fmla="*/ 70942 w 338138"/>
                <a:gd name="connsiteY43" fmla="*/ 183150 h 295275"/>
                <a:gd name="connsiteX44" fmla="*/ 92198 w 338138"/>
                <a:gd name="connsiteY44" fmla="*/ 187325 h 295275"/>
                <a:gd name="connsiteX45" fmla="*/ 117104 w 338138"/>
                <a:gd name="connsiteY45" fmla="*/ 180908 h 295275"/>
                <a:gd name="connsiteX46" fmla="*/ 242887 w 338138"/>
                <a:gd name="connsiteY46" fmla="*/ 82550 h 295275"/>
                <a:gd name="connsiteX47" fmla="*/ 299773 w 338138"/>
                <a:gd name="connsiteY47" fmla="*/ 137730 h 295275"/>
                <a:gd name="connsiteX48" fmla="*/ 278606 w 338138"/>
                <a:gd name="connsiteY48" fmla="*/ 179771 h 295275"/>
                <a:gd name="connsiteX49" fmla="*/ 338138 w 338138"/>
                <a:gd name="connsiteY49" fmla="*/ 263854 h 295275"/>
                <a:gd name="connsiteX50" fmla="*/ 330201 w 338138"/>
                <a:gd name="connsiteY50" fmla="*/ 273050 h 295275"/>
                <a:gd name="connsiteX51" fmla="*/ 292001 w 338138"/>
                <a:gd name="connsiteY51" fmla="*/ 273050 h 295275"/>
                <a:gd name="connsiteX52" fmla="*/ 290768 w 338138"/>
                <a:gd name="connsiteY52" fmla="*/ 273050 h 295275"/>
                <a:gd name="connsiteX53" fmla="*/ 287278 w 338138"/>
                <a:gd name="connsiteY53" fmla="*/ 255971 h 295275"/>
                <a:gd name="connsiteX54" fmla="*/ 306429 w 338138"/>
                <a:gd name="connsiteY54" fmla="*/ 255971 h 295275"/>
                <a:gd name="connsiteX55" fmla="*/ 320940 w 338138"/>
                <a:gd name="connsiteY55" fmla="*/ 255971 h 295275"/>
                <a:gd name="connsiteX56" fmla="*/ 253471 w 338138"/>
                <a:gd name="connsiteY56" fmla="*/ 190281 h 295275"/>
                <a:gd name="connsiteX57" fmla="*/ 245533 w 338138"/>
                <a:gd name="connsiteY57" fmla="*/ 182399 h 295275"/>
                <a:gd name="connsiteX58" fmla="*/ 252148 w 338138"/>
                <a:gd name="connsiteY58" fmla="*/ 174516 h 295275"/>
                <a:gd name="connsiteX59" fmla="*/ 283898 w 338138"/>
                <a:gd name="connsiteY59" fmla="*/ 137730 h 295275"/>
                <a:gd name="connsiteX60" fmla="*/ 242887 w 338138"/>
                <a:gd name="connsiteY60" fmla="*/ 98316 h 295275"/>
                <a:gd name="connsiteX61" fmla="*/ 234950 w 338138"/>
                <a:gd name="connsiteY61" fmla="*/ 90433 h 295275"/>
                <a:gd name="connsiteX62" fmla="*/ 242887 w 338138"/>
                <a:gd name="connsiteY62" fmla="*/ 82550 h 295275"/>
                <a:gd name="connsiteX63" fmla="*/ 182562 w 338138"/>
                <a:gd name="connsiteY63" fmla="*/ 79375 h 295275"/>
                <a:gd name="connsiteX64" fmla="*/ 134937 w 338138"/>
                <a:gd name="connsiteY64" fmla="*/ 127000 h 295275"/>
                <a:gd name="connsiteX65" fmla="*/ 182562 w 338138"/>
                <a:gd name="connsiteY65" fmla="*/ 174625 h 295275"/>
                <a:gd name="connsiteX66" fmla="*/ 230187 w 338138"/>
                <a:gd name="connsiteY66" fmla="*/ 127000 h 295275"/>
                <a:gd name="connsiteX67" fmla="*/ 182562 w 338138"/>
                <a:gd name="connsiteY67" fmla="*/ 79375 h 295275"/>
                <a:gd name="connsiteX68" fmla="*/ 92198 w 338138"/>
                <a:gd name="connsiteY68" fmla="*/ 79375 h 295275"/>
                <a:gd name="connsiteX69" fmla="*/ 112815 w 338138"/>
                <a:gd name="connsiteY69" fmla="*/ 83325 h 295275"/>
                <a:gd name="connsiteX70" fmla="*/ 129438 w 338138"/>
                <a:gd name="connsiteY70" fmla="*/ 94484 h 295275"/>
                <a:gd name="connsiteX71" fmla="*/ 124114 w 338138"/>
                <a:gd name="connsiteY71" fmla="*/ 102283 h 295275"/>
                <a:gd name="connsiteX72" fmla="*/ 123146 w 338138"/>
                <a:gd name="connsiteY72" fmla="*/ 107021 h 295275"/>
                <a:gd name="connsiteX73" fmla="*/ 118588 w 338138"/>
                <a:gd name="connsiteY73" fmla="*/ 107021 h 295275"/>
                <a:gd name="connsiteX74" fmla="*/ 92198 w 338138"/>
                <a:gd name="connsiteY74" fmla="*/ 95173 h 295275"/>
                <a:gd name="connsiteX75" fmla="*/ 53934 w 338138"/>
                <a:gd name="connsiteY75" fmla="*/ 133350 h 295275"/>
                <a:gd name="connsiteX76" fmla="*/ 92198 w 338138"/>
                <a:gd name="connsiteY76" fmla="*/ 171528 h 295275"/>
                <a:gd name="connsiteX77" fmla="*/ 123866 w 338138"/>
                <a:gd name="connsiteY77" fmla="*/ 154414 h 295275"/>
                <a:gd name="connsiteX78" fmla="*/ 125791 w 338138"/>
                <a:gd name="connsiteY78" fmla="*/ 154174 h 295275"/>
                <a:gd name="connsiteX79" fmla="*/ 134034 w 338138"/>
                <a:gd name="connsiteY79" fmla="*/ 166249 h 295275"/>
                <a:gd name="connsiteX80" fmla="*/ 120516 w 338138"/>
                <a:gd name="connsiteY80" fmla="*/ 177954 h 295275"/>
                <a:gd name="connsiteX81" fmla="*/ 116465 w 338138"/>
                <a:gd name="connsiteY81" fmla="*/ 176163 h 295275"/>
                <a:gd name="connsiteX82" fmla="*/ 92774 w 338138"/>
                <a:gd name="connsiteY82" fmla="*/ 173037 h 295275"/>
                <a:gd name="connsiteX83" fmla="*/ 63954 w 338138"/>
                <a:gd name="connsiteY83" fmla="*/ 178487 h 295275"/>
                <a:gd name="connsiteX84" fmla="*/ 53769 w 338138"/>
                <a:gd name="connsiteY84" fmla="*/ 171692 h 295275"/>
                <a:gd name="connsiteX85" fmla="*/ 38100 w 338138"/>
                <a:gd name="connsiteY85" fmla="*/ 133350 h 295275"/>
                <a:gd name="connsiteX86" fmla="*/ 92198 w 338138"/>
                <a:gd name="connsiteY86" fmla="*/ 79375 h 295275"/>
                <a:gd name="connsiteX87" fmla="*/ 183356 w 338138"/>
                <a:gd name="connsiteY87" fmla="*/ 63500 h 295275"/>
                <a:gd name="connsiteX88" fmla="*/ 247650 w 338138"/>
                <a:gd name="connsiteY88" fmla="*/ 127000 h 295275"/>
                <a:gd name="connsiteX89" fmla="*/ 228819 w 338138"/>
                <a:gd name="connsiteY89" fmla="*/ 171902 h 295275"/>
                <a:gd name="connsiteX90" fmla="*/ 213017 w 338138"/>
                <a:gd name="connsiteY90" fmla="*/ 182424 h 295275"/>
                <a:gd name="connsiteX91" fmla="*/ 182696 w 338138"/>
                <a:gd name="connsiteY91" fmla="*/ 176212 h 295275"/>
                <a:gd name="connsiteX92" fmla="*/ 153417 w 338138"/>
                <a:gd name="connsiteY92" fmla="*/ 182239 h 295275"/>
                <a:gd name="connsiteX93" fmla="*/ 137893 w 338138"/>
                <a:gd name="connsiteY93" fmla="*/ 171902 h 295275"/>
                <a:gd name="connsiteX94" fmla="*/ 134034 w 338138"/>
                <a:gd name="connsiteY94" fmla="*/ 166249 h 295275"/>
                <a:gd name="connsiteX95" fmla="*/ 137061 w 338138"/>
                <a:gd name="connsiteY95" fmla="*/ 163629 h 295275"/>
                <a:gd name="connsiteX96" fmla="*/ 134422 w 338138"/>
                <a:gd name="connsiteY96" fmla="*/ 153097 h 295275"/>
                <a:gd name="connsiteX97" fmla="*/ 125791 w 338138"/>
                <a:gd name="connsiteY97" fmla="*/ 154174 h 295275"/>
                <a:gd name="connsiteX98" fmla="*/ 124114 w 338138"/>
                <a:gd name="connsiteY98" fmla="*/ 151717 h 295275"/>
                <a:gd name="connsiteX99" fmla="*/ 119062 w 338138"/>
                <a:gd name="connsiteY99" fmla="*/ 127000 h 295275"/>
                <a:gd name="connsiteX100" fmla="*/ 123146 w 338138"/>
                <a:gd name="connsiteY100" fmla="*/ 107021 h 295275"/>
                <a:gd name="connsiteX101" fmla="*/ 130463 w 338138"/>
                <a:gd name="connsiteY101" fmla="*/ 107021 h 295275"/>
                <a:gd name="connsiteX102" fmla="*/ 130463 w 338138"/>
                <a:gd name="connsiteY102" fmla="*/ 95173 h 295275"/>
                <a:gd name="connsiteX103" fmla="*/ 129438 w 338138"/>
                <a:gd name="connsiteY103" fmla="*/ 94484 h 295275"/>
                <a:gd name="connsiteX104" fmla="*/ 137893 w 338138"/>
                <a:gd name="connsiteY104" fmla="*/ 82099 h 295275"/>
                <a:gd name="connsiteX105" fmla="*/ 183356 w 338138"/>
                <a:gd name="connsiteY105" fmla="*/ 63500 h 295275"/>
                <a:gd name="connsiteX106" fmla="*/ 284162 w 338138"/>
                <a:gd name="connsiteY106" fmla="*/ 36513 h 295275"/>
                <a:gd name="connsiteX107" fmla="*/ 300037 w 338138"/>
                <a:gd name="connsiteY107" fmla="*/ 36513 h 295275"/>
                <a:gd name="connsiteX108" fmla="*/ 300037 w 338138"/>
                <a:gd name="connsiteY108" fmla="*/ 46752 h 295275"/>
                <a:gd name="connsiteX109" fmla="*/ 300037 w 338138"/>
                <a:gd name="connsiteY109" fmla="*/ 52282 h 295275"/>
                <a:gd name="connsiteX110" fmla="*/ 292100 w 338138"/>
                <a:gd name="connsiteY110" fmla="*/ 60325 h 295275"/>
                <a:gd name="connsiteX111" fmla="*/ 284162 w 338138"/>
                <a:gd name="connsiteY111" fmla="*/ 52282 h 295275"/>
                <a:gd name="connsiteX112" fmla="*/ 300037 w 338138"/>
                <a:gd name="connsiteY112" fmla="*/ 19050 h 295275"/>
                <a:gd name="connsiteX113" fmla="*/ 302507 w 338138"/>
                <a:gd name="connsiteY113" fmla="*/ 19050 h 295275"/>
                <a:gd name="connsiteX114" fmla="*/ 307869 w 338138"/>
                <a:gd name="connsiteY114" fmla="*/ 19050 h 295275"/>
                <a:gd name="connsiteX115" fmla="*/ 315912 w 338138"/>
                <a:gd name="connsiteY115" fmla="*/ 28453 h 295275"/>
                <a:gd name="connsiteX116" fmla="*/ 307869 w 338138"/>
                <a:gd name="connsiteY116" fmla="*/ 36513 h 295275"/>
                <a:gd name="connsiteX117" fmla="*/ 300037 w 338138"/>
                <a:gd name="connsiteY117" fmla="*/ 36513 h 295275"/>
                <a:gd name="connsiteX118" fmla="*/ 300037 w 338138"/>
                <a:gd name="connsiteY118" fmla="*/ 33619 h 295275"/>
                <a:gd name="connsiteX119" fmla="*/ 264971 w 338138"/>
                <a:gd name="connsiteY119" fmla="*/ 19050 h 295275"/>
                <a:gd name="connsiteX120" fmla="*/ 284162 w 338138"/>
                <a:gd name="connsiteY120" fmla="*/ 19050 h 295275"/>
                <a:gd name="connsiteX121" fmla="*/ 284162 w 338138"/>
                <a:gd name="connsiteY121" fmla="*/ 26707 h 295275"/>
                <a:gd name="connsiteX122" fmla="*/ 284162 w 338138"/>
                <a:gd name="connsiteY122" fmla="*/ 36513 h 295275"/>
                <a:gd name="connsiteX123" fmla="*/ 283068 w 338138"/>
                <a:gd name="connsiteY123" fmla="*/ 36513 h 295275"/>
                <a:gd name="connsiteX124" fmla="*/ 264971 w 338138"/>
                <a:gd name="connsiteY124" fmla="*/ 36513 h 295275"/>
                <a:gd name="connsiteX125" fmla="*/ 255587 w 338138"/>
                <a:gd name="connsiteY125" fmla="*/ 28453 h 295275"/>
                <a:gd name="connsiteX126" fmla="*/ 264971 w 338138"/>
                <a:gd name="connsiteY126" fmla="*/ 19050 h 295275"/>
                <a:gd name="connsiteX127" fmla="*/ 292100 w 338138"/>
                <a:gd name="connsiteY127" fmla="*/ 0 h 295275"/>
                <a:gd name="connsiteX128" fmla="*/ 300037 w 338138"/>
                <a:gd name="connsiteY128" fmla="*/ 8044 h 295275"/>
                <a:gd name="connsiteX129" fmla="*/ 300037 w 338138"/>
                <a:gd name="connsiteY129" fmla="*/ 19050 h 295275"/>
                <a:gd name="connsiteX130" fmla="*/ 289771 w 338138"/>
                <a:gd name="connsiteY130" fmla="*/ 19050 h 295275"/>
                <a:gd name="connsiteX131" fmla="*/ 284162 w 338138"/>
                <a:gd name="connsiteY131" fmla="*/ 19050 h 295275"/>
                <a:gd name="connsiteX132" fmla="*/ 284162 w 338138"/>
                <a:gd name="connsiteY132" fmla="*/ 13574 h 295275"/>
                <a:gd name="connsiteX133" fmla="*/ 284162 w 338138"/>
                <a:gd name="connsiteY133" fmla="*/ 8044 h 295275"/>
                <a:gd name="connsiteX134" fmla="*/ 292100 w 338138"/>
                <a:gd name="connsiteY134"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38138" h="295275">
                  <a:moveTo>
                    <a:pt x="153417" y="182239"/>
                  </a:moveTo>
                  <a:lnTo>
                    <a:pt x="158329" y="185510"/>
                  </a:lnTo>
                  <a:cubicBezTo>
                    <a:pt x="166022" y="188723"/>
                    <a:pt x="174479" y="190500"/>
                    <a:pt x="183356" y="190500"/>
                  </a:cubicBezTo>
                  <a:cubicBezTo>
                    <a:pt x="192233" y="190500"/>
                    <a:pt x="200690" y="188723"/>
                    <a:pt x="208382" y="185510"/>
                  </a:cubicBezTo>
                  <a:lnTo>
                    <a:pt x="213017" y="182424"/>
                  </a:lnTo>
                  <a:lnTo>
                    <a:pt x="225680" y="185018"/>
                  </a:lnTo>
                  <a:cubicBezTo>
                    <a:pt x="252189" y="196345"/>
                    <a:pt x="273579" y="217760"/>
                    <a:pt x="284893" y="244301"/>
                  </a:cubicBezTo>
                  <a:lnTo>
                    <a:pt x="287278" y="255971"/>
                  </a:lnTo>
                  <a:lnTo>
                    <a:pt x="286544" y="255971"/>
                  </a:lnTo>
                  <a:cubicBezTo>
                    <a:pt x="282575" y="255971"/>
                    <a:pt x="278606" y="259912"/>
                    <a:pt x="278606" y="263854"/>
                  </a:cubicBezTo>
                  <a:cubicBezTo>
                    <a:pt x="278606" y="269109"/>
                    <a:pt x="282575" y="273050"/>
                    <a:pt x="286544" y="273050"/>
                  </a:cubicBezTo>
                  <a:lnTo>
                    <a:pt x="290768" y="273050"/>
                  </a:lnTo>
                  <a:lnTo>
                    <a:pt x="293688" y="287338"/>
                  </a:lnTo>
                  <a:cubicBezTo>
                    <a:pt x="293688" y="291306"/>
                    <a:pt x="289724" y="295275"/>
                    <a:pt x="285760" y="295275"/>
                  </a:cubicBezTo>
                  <a:cubicBezTo>
                    <a:pt x="280474" y="295275"/>
                    <a:pt x="276510" y="291306"/>
                    <a:pt x="276510" y="287338"/>
                  </a:cubicBezTo>
                  <a:cubicBezTo>
                    <a:pt x="276510" y="235744"/>
                    <a:pt x="235549" y="193410"/>
                    <a:pt x="182696" y="193410"/>
                  </a:cubicBezTo>
                  <a:cubicBezTo>
                    <a:pt x="131164" y="193410"/>
                    <a:pt x="88881" y="235744"/>
                    <a:pt x="88881" y="287338"/>
                  </a:cubicBezTo>
                  <a:cubicBezTo>
                    <a:pt x="88881" y="291306"/>
                    <a:pt x="86238" y="295275"/>
                    <a:pt x="80953" y="295275"/>
                  </a:cubicBezTo>
                  <a:cubicBezTo>
                    <a:pt x="76989" y="295275"/>
                    <a:pt x="73025" y="291306"/>
                    <a:pt x="73025" y="287338"/>
                  </a:cubicBezTo>
                  <a:lnTo>
                    <a:pt x="77268" y="266075"/>
                  </a:lnTo>
                  <a:lnTo>
                    <a:pt x="79521" y="263839"/>
                  </a:lnTo>
                  <a:lnTo>
                    <a:pt x="77977" y="262525"/>
                  </a:lnTo>
                  <a:lnTo>
                    <a:pt x="81613" y="244301"/>
                  </a:lnTo>
                  <a:cubicBezTo>
                    <a:pt x="87147" y="231031"/>
                    <a:pt x="95157" y="219042"/>
                    <a:pt x="105067" y="208955"/>
                  </a:cubicBezTo>
                  <a:lnTo>
                    <a:pt x="121487" y="197677"/>
                  </a:lnTo>
                  <a:lnTo>
                    <a:pt x="131209" y="200672"/>
                  </a:lnTo>
                  <a:cubicBezTo>
                    <a:pt x="135185" y="201988"/>
                    <a:pt x="140487" y="200672"/>
                    <a:pt x="141812" y="196725"/>
                  </a:cubicBezTo>
                  <a:cubicBezTo>
                    <a:pt x="144463" y="192777"/>
                    <a:pt x="143137" y="188829"/>
                    <a:pt x="139161" y="186197"/>
                  </a:cubicBezTo>
                  <a:lnTo>
                    <a:pt x="138577" y="185939"/>
                  </a:lnTo>
                  <a:lnTo>
                    <a:pt x="139917" y="185018"/>
                  </a:lnTo>
                  <a:close/>
                  <a:moveTo>
                    <a:pt x="120516" y="177954"/>
                  </a:moveTo>
                  <a:lnTo>
                    <a:pt x="138577" y="185939"/>
                  </a:lnTo>
                  <a:lnTo>
                    <a:pt x="121487" y="197677"/>
                  </a:lnTo>
                  <a:lnTo>
                    <a:pt x="92774" y="188829"/>
                  </a:lnTo>
                  <a:cubicBezTo>
                    <a:pt x="51688" y="188829"/>
                    <a:pt x="19880" y="217780"/>
                    <a:pt x="17229" y="255943"/>
                  </a:cubicBezTo>
                  <a:cubicBezTo>
                    <a:pt x="70243" y="255943"/>
                    <a:pt x="70243" y="255943"/>
                    <a:pt x="70243" y="255943"/>
                  </a:cubicBezTo>
                  <a:lnTo>
                    <a:pt x="77977" y="262525"/>
                  </a:lnTo>
                  <a:lnTo>
                    <a:pt x="77268" y="266075"/>
                  </a:lnTo>
                  <a:lnTo>
                    <a:pt x="70243" y="273050"/>
                  </a:lnTo>
                  <a:cubicBezTo>
                    <a:pt x="7952" y="273050"/>
                    <a:pt x="7952" y="273050"/>
                    <a:pt x="7952" y="273050"/>
                  </a:cubicBezTo>
                  <a:cubicBezTo>
                    <a:pt x="3976" y="273050"/>
                    <a:pt x="0" y="269102"/>
                    <a:pt x="0" y="263839"/>
                  </a:cubicBezTo>
                  <a:cubicBezTo>
                    <a:pt x="0" y="225347"/>
                    <a:pt x="22365" y="193517"/>
                    <a:pt x="55913" y="180008"/>
                  </a:cubicBezTo>
                  <a:lnTo>
                    <a:pt x="63954" y="178487"/>
                  </a:lnTo>
                  <a:lnTo>
                    <a:pt x="70942" y="183150"/>
                  </a:lnTo>
                  <a:cubicBezTo>
                    <a:pt x="77437" y="185844"/>
                    <a:pt x="84611" y="187325"/>
                    <a:pt x="92198" y="187325"/>
                  </a:cubicBezTo>
                  <a:cubicBezTo>
                    <a:pt x="100775" y="187325"/>
                    <a:pt x="109352" y="185022"/>
                    <a:pt x="117104" y="180908"/>
                  </a:cubicBezTo>
                  <a:close/>
                  <a:moveTo>
                    <a:pt x="242887" y="82550"/>
                  </a:moveTo>
                  <a:cubicBezTo>
                    <a:pt x="273315" y="82550"/>
                    <a:pt x="299773" y="108826"/>
                    <a:pt x="299773" y="137730"/>
                  </a:cubicBezTo>
                  <a:cubicBezTo>
                    <a:pt x="299773" y="154809"/>
                    <a:pt x="291836" y="169261"/>
                    <a:pt x="278606" y="179771"/>
                  </a:cubicBezTo>
                  <a:cubicBezTo>
                    <a:pt x="314326" y="192909"/>
                    <a:pt x="338138" y="225754"/>
                    <a:pt x="338138" y="263854"/>
                  </a:cubicBezTo>
                  <a:cubicBezTo>
                    <a:pt x="338138" y="269109"/>
                    <a:pt x="334169" y="273050"/>
                    <a:pt x="330201" y="273050"/>
                  </a:cubicBezTo>
                  <a:cubicBezTo>
                    <a:pt x="308373" y="273050"/>
                    <a:pt x="297458" y="273050"/>
                    <a:pt x="292001" y="273050"/>
                  </a:cubicBezTo>
                  <a:lnTo>
                    <a:pt x="290768" y="273050"/>
                  </a:lnTo>
                  <a:lnTo>
                    <a:pt x="287278" y="255971"/>
                  </a:lnTo>
                  <a:lnTo>
                    <a:pt x="306429" y="255971"/>
                  </a:lnTo>
                  <a:cubicBezTo>
                    <a:pt x="320940" y="255971"/>
                    <a:pt x="320940" y="255971"/>
                    <a:pt x="320940" y="255971"/>
                  </a:cubicBezTo>
                  <a:cubicBezTo>
                    <a:pt x="318294" y="221812"/>
                    <a:pt x="289190" y="194223"/>
                    <a:pt x="253471" y="190281"/>
                  </a:cubicBezTo>
                  <a:cubicBezTo>
                    <a:pt x="249502" y="190281"/>
                    <a:pt x="246856" y="186340"/>
                    <a:pt x="245533" y="182399"/>
                  </a:cubicBezTo>
                  <a:cubicBezTo>
                    <a:pt x="245533" y="178457"/>
                    <a:pt x="248179" y="174516"/>
                    <a:pt x="252148" y="174516"/>
                  </a:cubicBezTo>
                  <a:cubicBezTo>
                    <a:pt x="270669" y="170574"/>
                    <a:pt x="283898" y="156123"/>
                    <a:pt x="283898" y="137730"/>
                  </a:cubicBezTo>
                  <a:cubicBezTo>
                    <a:pt x="283898" y="116709"/>
                    <a:pt x="264054" y="98316"/>
                    <a:pt x="242887" y="98316"/>
                  </a:cubicBezTo>
                  <a:cubicBezTo>
                    <a:pt x="237596" y="98316"/>
                    <a:pt x="234950" y="94374"/>
                    <a:pt x="234950" y="90433"/>
                  </a:cubicBezTo>
                  <a:cubicBezTo>
                    <a:pt x="234950" y="86492"/>
                    <a:pt x="237596" y="82550"/>
                    <a:pt x="242887" y="82550"/>
                  </a:cubicBezTo>
                  <a:close/>
                  <a:moveTo>
                    <a:pt x="182562" y="79375"/>
                  </a:moveTo>
                  <a:cubicBezTo>
                    <a:pt x="156259" y="79375"/>
                    <a:pt x="134937" y="100697"/>
                    <a:pt x="134937" y="127000"/>
                  </a:cubicBezTo>
                  <a:cubicBezTo>
                    <a:pt x="134937" y="153303"/>
                    <a:pt x="156259" y="174625"/>
                    <a:pt x="182562" y="174625"/>
                  </a:cubicBezTo>
                  <a:cubicBezTo>
                    <a:pt x="208865" y="174625"/>
                    <a:pt x="230187" y="153303"/>
                    <a:pt x="230187" y="127000"/>
                  </a:cubicBezTo>
                  <a:cubicBezTo>
                    <a:pt x="230187" y="100697"/>
                    <a:pt x="208865" y="79375"/>
                    <a:pt x="182562" y="79375"/>
                  </a:cubicBezTo>
                  <a:close/>
                  <a:moveTo>
                    <a:pt x="92198" y="79375"/>
                  </a:moveTo>
                  <a:cubicBezTo>
                    <a:pt x="99456" y="79375"/>
                    <a:pt x="106383" y="80692"/>
                    <a:pt x="112815" y="83325"/>
                  </a:cubicBezTo>
                  <a:lnTo>
                    <a:pt x="129438" y="94484"/>
                  </a:lnTo>
                  <a:lnTo>
                    <a:pt x="124114" y="102283"/>
                  </a:lnTo>
                  <a:lnTo>
                    <a:pt x="123146" y="107021"/>
                  </a:lnTo>
                  <a:lnTo>
                    <a:pt x="118588" y="107021"/>
                  </a:lnTo>
                  <a:cubicBezTo>
                    <a:pt x="111991" y="99122"/>
                    <a:pt x="102754" y="95173"/>
                    <a:pt x="92198" y="95173"/>
                  </a:cubicBezTo>
                  <a:cubicBezTo>
                    <a:pt x="71087" y="95173"/>
                    <a:pt x="53934" y="112287"/>
                    <a:pt x="53934" y="133350"/>
                  </a:cubicBezTo>
                  <a:cubicBezTo>
                    <a:pt x="53934" y="154414"/>
                    <a:pt x="71087" y="171528"/>
                    <a:pt x="92198" y="171528"/>
                  </a:cubicBezTo>
                  <a:cubicBezTo>
                    <a:pt x="104074" y="171528"/>
                    <a:pt x="115949" y="164945"/>
                    <a:pt x="123866" y="154414"/>
                  </a:cubicBezTo>
                  <a:lnTo>
                    <a:pt x="125791" y="154174"/>
                  </a:lnTo>
                  <a:lnTo>
                    <a:pt x="134034" y="166249"/>
                  </a:lnTo>
                  <a:lnTo>
                    <a:pt x="120516" y="177954"/>
                  </a:lnTo>
                  <a:lnTo>
                    <a:pt x="116465" y="176163"/>
                  </a:lnTo>
                  <a:cubicBezTo>
                    <a:pt x="108678" y="174024"/>
                    <a:pt x="100726" y="173037"/>
                    <a:pt x="92774" y="173037"/>
                  </a:cubicBezTo>
                  <a:lnTo>
                    <a:pt x="63954" y="178487"/>
                  </a:lnTo>
                  <a:lnTo>
                    <a:pt x="53769" y="171692"/>
                  </a:lnTo>
                  <a:cubicBezTo>
                    <a:pt x="44037" y="161983"/>
                    <a:pt x="38100" y="148490"/>
                    <a:pt x="38100" y="133350"/>
                  </a:cubicBezTo>
                  <a:cubicBezTo>
                    <a:pt x="38100" y="103072"/>
                    <a:pt x="61850" y="79375"/>
                    <a:pt x="92198" y="79375"/>
                  </a:cubicBezTo>
                  <a:close/>
                  <a:moveTo>
                    <a:pt x="183356" y="63500"/>
                  </a:moveTo>
                  <a:cubicBezTo>
                    <a:pt x="218865" y="63500"/>
                    <a:pt x="247650" y="91930"/>
                    <a:pt x="247650" y="127000"/>
                  </a:cubicBezTo>
                  <a:cubicBezTo>
                    <a:pt x="247650" y="144535"/>
                    <a:pt x="240454" y="160410"/>
                    <a:pt x="228819" y="171902"/>
                  </a:cubicBezTo>
                  <a:lnTo>
                    <a:pt x="213017" y="182424"/>
                  </a:lnTo>
                  <a:lnTo>
                    <a:pt x="182696" y="176212"/>
                  </a:lnTo>
                  <a:lnTo>
                    <a:pt x="153417" y="182239"/>
                  </a:lnTo>
                  <a:lnTo>
                    <a:pt x="137893" y="171902"/>
                  </a:lnTo>
                  <a:lnTo>
                    <a:pt x="134034" y="166249"/>
                  </a:lnTo>
                  <a:lnTo>
                    <a:pt x="137061" y="163629"/>
                  </a:lnTo>
                  <a:cubicBezTo>
                    <a:pt x="139700" y="160996"/>
                    <a:pt x="138380" y="155730"/>
                    <a:pt x="134422" y="153097"/>
                  </a:cubicBezTo>
                  <a:lnTo>
                    <a:pt x="125791" y="154174"/>
                  </a:lnTo>
                  <a:lnTo>
                    <a:pt x="124114" y="151717"/>
                  </a:lnTo>
                  <a:cubicBezTo>
                    <a:pt x="120861" y="144120"/>
                    <a:pt x="119062" y="135768"/>
                    <a:pt x="119062" y="127000"/>
                  </a:cubicBezTo>
                  <a:lnTo>
                    <a:pt x="123146" y="107021"/>
                  </a:lnTo>
                  <a:lnTo>
                    <a:pt x="130463" y="107021"/>
                  </a:lnTo>
                  <a:cubicBezTo>
                    <a:pt x="133102" y="103072"/>
                    <a:pt x="133102" y="97806"/>
                    <a:pt x="130463" y="95173"/>
                  </a:cubicBezTo>
                  <a:lnTo>
                    <a:pt x="129438" y="94484"/>
                  </a:lnTo>
                  <a:lnTo>
                    <a:pt x="137893" y="82099"/>
                  </a:lnTo>
                  <a:cubicBezTo>
                    <a:pt x="149528" y="70608"/>
                    <a:pt x="165601" y="63500"/>
                    <a:pt x="183356" y="63500"/>
                  </a:cubicBezTo>
                  <a:close/>
                  <a:moveTo>
                    <a:pt x="284162" y="36513"/>
                  </a:moveTo>
                  <a:lnTo>
                    <a:pt x="300037" y="36513"/>
                  </a:lnTo>
                  <a:lnTo>
                    <a:pt x="300037" y="46752"/>
                  </a:lnTo>
                  <a:cubicBezTo>
                    <a:pt x="300037" y="52282"/>
                    <a:pt x="300037" y="52282"/>
                    <a:pt x="300037" y="52282"/>
                  </a:cubicBezTo>
                  <a:cubicBezTo>
                    <a:pt x="300037" y="56304"/>
                    <a:pt x="296068" y="60325"/>
                    <a:pt x="292100" y="60325"/>
                  </a:cubicBezTo>
                  <a:cubicBezTo>
                    <a:pt x="286808" y="60325"/>
                    <a:pt x="284162" y="56304"/>
                    <a:pt x="284162" y="52282"/>
                  </a:cubicBezTo>
                  <a:close/>
                  <a:moveTo>
                    <a:pt x="300037" y="19050"/>
                  </a:moveTo>
                  <a:lnTo>
                    <a:pt x="302507" y="19050"/>
                  </a:lnTo>
                  <a:cubicBezTo>
                    <a:pt x="307869" y="19050"/>
                    <a:pt x="307869" y="19050"/>
                    <a:pt x="307869" y="19050"/>
                  </a:cubicBezTo>
                  <a:cubicBezTo>
                    <a:pt x="313231" y="19050"/>
                    <a:pt x="315912" y="23080"/>
                    <a:pt x="315912" y="28453"/>
                  </a:cubicBezTo>
                  <a:cubicBezTo>
                    <a:pt x="315912" y="32483"/>
                    <a:pt x="313231" y="36513"/>
                    <a:pt x="307869" y="36513"/>
                  </a:cubicBezTo>
                  <a:lnTo>
                    <a:pt x="300037" y="36513"/>
                  </a:lnTo>
                  <a:lnTo>
                    <a:pt x="300037" y="33619"/>
                  </a:lnTo>
                  <a:close/>
                  <a:moveTo>
                    <a:pt x="264971" y="19050"/>
                  </a:moveTo>
                  <a:lnTo>
                    <a:pt x="284162" y="19050"/>
                  </a:lnTo>
                  <a:lnTo>
                    <a:pt x="284162" y="26707"/>
                  </a:lnTo>
                  <a:lnTo>
                    <a:pt x="284162" y="36513"/>
                  </a:lnTo>
                  <a:lnTo>
                    <a:pt x="283068" y="36513"/>
                  </a:lnTo>
                  <a:cubicBezTo>
                    <a:pt x="264971" y="36513"/>
                    <a:pt x="264971" y="36513"/>
                    <a:pt x="264971" y="36513"/>
                  </a:cubicBezTo>
                  <a:cubicBezTo>
                    <a:pt x="259608" y="36513"/>
                    <a:pt x="255587" y="32483"/>
                    <a:pt x="255587" y="28453"/>
                  </a:cubicBezTo>
                  <a:cubicBezTo>
                    <a:pt x="255587" y="23080"/>
                    <a:pt x="259608" y="19050"/>
                    <a:pt x="264971" y="19050"/>
                  </a:cubicBezTo>
                  <a:close/>
                  <a:moveTo>
                    <a:pt x="292100" y="0"/>
                  </a:moveTo>
                  <a:cubicBezTo>
                    <a:pt x="296068" y="0"/>
                    <a:pt x="300037" y="4022"/>
                    <a:pt x="300037" y="8044"/>
                  </a:cubicBezTo>
                  <a:lnTo>
                    <a:pt x="300037" y="19050"/>
                  </a:lnTo>
                  <a:lnTo>
                    <a:pt x="289771" y="19050"/>
                  </a:lnTo>
                  <a:lnTo>
                    <a:pt x="284162" y="19050"/>
                  </a:lnTo>
                  <a:lnTo>
                    <a:pt x="284162" y="13574"/>
                  </a:lnTo>
                  <a:cubicBezTo>
                    <a:pt x="284162" y="8044"/>
                    <a:pt x="284162" y="8044"/>
                    <a:pt x="284162" y="8044"/>
                  </a:cubicBezTo>
                  <a:cubicBezTo>
                    <a:pt x="284162" y="4022"/>
                    <a:pt x="286808" y="0"/>
                    <a:pt x="2921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90" name="组合 89"/>
          <p:cNvGrpSpPr/>
          <p:nvPr/>
        </p:nvGrpSpPr>
        <p:grpSpPr>
          <a:xfrm>
            <a:off x="8573297" y="5066922"/>
            <a:ext cx="631950" cy="631950"/>
            <a:chOff x="8573297" y="5066922"/>
            <a:chExt cx="631950" cy="631950"/>
          </a:xfrm>
        </p:grpSpPr>
        <p:sp>
          <p:nvSpPr>
            <p:cNvPr id="17" name="椭圆 16"/>
            <p:cNvSpPr/>
            <p:nvPr/>
          </p:nvSpPr>
          <p:spPr>
            <a:xfrm>
              <a:off x="8573297" y="5066922"/>
              <a:ext cx="631950" cy="631950"/>
            </a:xfrm>
            <a:prstGeom prst="ellipse">
              <a:avLst/>
            </a:prstGeom>
            <a:solidFill>
              <a:srgbClr val="8877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8764617" y="5258242"/>
              <a:ext cx="249310" cy="2493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1" name="组合 90"/>
          <p:cNvGrpSpPr/>
          <p:nvPr/>
        </p:nvGrpSpPr>
        <p:grpSpPr>
          <a:xfrm>
            <a:off x="9606865" y="3882921"/>
            <a:ext cx="1479512" cy="1479512"/>
            <a:chOff x="9606865" y="3882921"/>
            <a:chExt cx="1479512" cy="1479512"/>
          </a:xfrm>
        </p:grpSpPr>
        <p:sp>
          <p:nvSpPr>
            <p:cNvPr id="18" name="椭圆 17"/>
            <p:cNvSpPr/>
            <p:nvPr/>
          </p:nvSpPr>
          <p:spPr>
            <a:xfrm>
              <a:off x="9606865" y="3882921"/>
              <a:ext cx="1479512" cy="1479512"/>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2" name="椭圆 63"/>
            <p:cNvSpPr/>
            <p:nvPr/>
          </p:nvSpPr>
          <p:spPr>
            <a:xfrm>
              <a:off x="10059650" y="4330837"/>
              <a:ext cx="573942" cy="583680"/>
            </a:xfrm>
            <a:custGeom>
              <a:avLst/>
              <a:gdLst>
                <a:gd name="connsiteX0" fmla="*/ 78191 w 326253"/>
                <a:gd name="connsiteY0" fmla="*/ 141987 h 331788"/>
                <a:gd name="connsiteX1" fmla="*/ 93695 w 326253"/>
                <a:gd name="connsiteY1" fmla="*/ 171683 h 331788"/>
                <a:gd name="connsiteX2" fmla="*/ 80775 w 326253"/>
                <a:gd name="connsiteY2" fmla="*/ 215583 h 331788"/>
                <a:gd name="connsiteX3" fmla="*/ 159586 w 326253"/>
                <a:gd name="connsiteY3" fmla="*/ 183304 h 331788"/>
                <a:gd name="connsiteX4" fmla="*/ 172506 w 326253"/>
                <a:gd name="connsiteY4" fmla="*/ 171683 h 331788"/>
                <a:gd name="connsiteX5" fmla="*/ 194470 w 326253"/>
                <a:gd name="connsiteY5" fmla="*/ 192342 h 331788"/>
                <a:gd name="connsiteX6" fmla="*/ 181550 w 326253"/>
                <a:gd name="connsiteY6" fmla="*/ 285306 h 331788"/>
                <a:gd name="connsiteX7" fmla="*/ 181550 w 326253"/>
                <a:gd name="connsiteY7" fmla="*/ 286597 h 331788"/>
                <a:gd name="connsiteX8" fmla="*/ 194470 w 326253"/>
                <a:gd name="connsiteY8" fmla="*/ 304674 h 331788"/>
                <a:gd name="connsiteX9" fmla="*/ 195762 w 326253"/>
                <a:gd name="connsiteY9" fmla="*/ 304674 h 331788"/>
                <a:gd name="connsiteX10" fmla="*/ 209974 w 326253"/>
                <a:gd name="connsiteY10" fmla="*/ 286597 h 331788"/>
                <a:gd name="connsiteX11" fmla="*/ 209974 w 326253"/>
                <a:gd name="connsiteY11" fmla="*/ 285306 h 331788"/>
                <a:gd name="connsiteX12" fmla="*/ 197054 w 326253"/>
                <a:gd name="connsiteY12" fmla="*/ 192342 h 331788"/>
                <a:gd name="connsiteX13" fmla="*/ 217726 w 326253"/>
                <a:gd name="connsiteY13" fmla="*/ 171683 h 331788"/>
                <a:gd name="connsiteX14" fmla="*/ 230646 w 326253"/>
                <a:gd name="connsiteY14" fmla="*/ 183304 h 331788"/>
                <a:gd name="connsiteX15" fmla="*/ 261654 w 326253"/>
                <a:gd name="connsiteY15" fmla="*/ 196216 h 331788"/>
                <a:gd name="connsiteX16" fmla="*/ 308165 w 326253"/>
                <a:gd name="connsiteY16" fmla="*/ 255609 h 331788"/>
                <a:gd name="connsiteX17" fmla="*/ 324961 w 326253"/>
                <a:gd name="connsiteY17" fmla="*/ 295635 h 331788"/>
                <a:gd name="connsiteX18" fmla="*/ 326253 w 326253"/>
                <a:gd name="connsiteY18" fmla="*/ 304674 h 331788"/>
                <a:gd name="connsiteX19" fmla="*/ 321085 w 326253"/>
                <a:gd name="connsiteY19" fmla="*/ 331788 h 331788"/>
                <a:gd name="connsiteX20" fmla="*/ 271990 w 326253"/>
                <a:gd name="connsiteY20" fmla="*/ 331788 h 331788"/>
                <a:gd name="connsiteX21" fmla="*/ 279742 w 326253"/>
                <a:gd name="connsiteY21" fmla="*/ 304674 h 331788"/>
                <a:gd name="connsiteX22" fmla="*/ 268114 w 326253"/>
                <a:gd name="connsiteY22" fmla="*/ 278850 h 331788"/>
                <a:gd name="connsiteX23" fmla="*/ 268114 w 326253"/>
                <a:gd name="connsiteY23" fmla="*/ 331788 h 331788"/>
                <a:gd name="connsiteX24" fmla="*/ 122119 w 326253"/>
                <a:gd name="connsiteY24" fmla="*/ 331788 h 331788"/>
                <a:gd name="connsiteX25" fmla="*/ 122119 w 326253"/>
                <a:gd name="connsiteY25" fmla="*/ 250445 h 331788"/>
                <a:gd name="connsiteX26" fmla="*/ 56227 w 326253"/>
                <a:gd name="connsiteY26" fmla="*/ 267230 h 331788"/>
                <a:gd name="connsiteX27" fmla="*/ 35555 w 326253"/>
                <a:gd name="connsiteY27" fmla="*/ 256900 h 331788"/>
                <a:gd name="connsiteX28" fmla="*/ 38139 w 326253"/>
                <a:gd name="connsiteY28" fmla="*/ 193633 h 331788"/>
                <a:gd name="connsiteX29" fmla="*/ 49767 w 326253"/>
                <a:gd name="connsiteY29" fmla="*/ 156189 h 331788"/>
                <a:gd name="connsiteX30" fmla="*/ 78191 w 326253"/>
                <a:gd name="connsiteY30" fmla="*/ 141987 h 331788"/>
                <a:gd name="connsiteX31" fmla="*/ 99575 w 326253"/>
                <a:gd name="connsiteY31" fmla="*/ 82184 h 331788"/>
                <a:gd name="connsiteX32" fmla="*/ 116954 w 326253"/>
                <a:gd name="connsiteY32" fmla="*/ 90732 h 331788"/>
                <a:gd name="connsiteX33" fmla="*/ 116954 w 326253"/>
                <a:gd name="connsiteY33" fmla="*/ 95617 h 331788"/>
                <a:gd name="connsiteX34" fmla="*/ 114281 w 326253"/>
                <a:gd name="connsiteY34" fmla="*/ 96838 h 331788"/>
                <a:gd name="connsiteX35" fmla="*/ 112944 w 326253"/>
                <a:gd name="connsiteY35" fmla="*/ 96838 h 331788"/>
                <a:gd name="connsiteX36" fmla="*/ 95565 w 326253"/>
                <a:gd name="connsiteY36" fmla="*/ 87069 h 331788"/>
                <a:gd name="connsiteX37" fmla="*/ 94228 w 326253"/>
                <a:gd name="connsiteY37" fmla="*/ 83405 h 331788"/>
                <a:gd name="connsiteX38" fmla="*/ 99575 w 326253"/>
                <a:gd name="connsiteY38" fmla="*/ 82184 h 331788"/>
                <a:gd name="connsiteX39" fmla="*/ 24452 w 326253"/>
                <a:gd name="connsiteY39" fmla="*/ 82184 h 331788"/>
                <a:gd name="connsiteX40" fmla="*/ 29391 w 326253"/>
                <a:gd name="connsiteY40" fmla="*/ 83405 h 331788"/>
                <a:gd name="connsiteX41" fmla="*/ 28157 w 326253"/>
                <a:gd name="connsiteY41" fmla="*/ 87069 h 331788"/>
                <a:gd name="connsiteX42" fmla="*/ 12105 w 326253"/>
                <a:gd name="connsiteY42" fmla="*/ 96838 h 331788"/>
                <a:gd name="connsiteX43" fmla="*/ 10870 w 326253"/>
                <a:gd name="connsiteY43" fmla="*/ 96838 h 331788"/>
                <a:gd name="connsiteX44" fmla="*/ 7166 w 326253"/>
                <a:gd name="connsiteY44" fmla="*/ 95617 h 331788"/>
                <a:gd name="connsiteX45" fmla="*/ 8400 w 326253"/>
                <a:gd name="connsiteY45" fmla="*/ 90732 h 331788"/>
                <a:gd name="connsiteX46" fmla="*/ 24452 w 326253"/>
                <a:gd name="connsiteY46" fmla="*/ 82184 h 331788"/>
                <a:gd name="connsiteX47" fmla="*/ 59100 w 326253"/>
                <a:gd name="connsiteY47" fmla="*/ 61913 h 331788"/>
                <a:gd name="connsiteX48" fmla="*/ 57739 w 326253"/>
                <a:gd name="connsiteY48" fmla="*/ 63274 h 331788"/>
                <a:gd name="connsiteX49" fmla="*/ 56378 w 326253"/>
                <a:gd name="connsiteY49" fmla="*/ 64635 h 331788"/>
                <a:gd name="connsiteX50" fmla="*/ 61821 w 326253"/>
                <a:gd name="connsiteY50" fmla="*/ 90488 h 331788"/>
                <a:gd name="connsiteX51" fmla="*/ 65903 w 326253"/>
                <a:gd name="connsiteY51" fmla="*/ 64635 h 331788"/>
                <a:gd name="connsiteX52" fmla="*/ 65903 w 326253"/>
                <a:gd name="connsiteY52" fmla="*/ 63274 h 331788"/>
                <a:gd name="connsiteX53" fmla="*/ 64543 w 326253"/>
                <a:gd name="connsiteY53" fmla="*/ 61913 h 331788"/>
                <a:gd name="connsiteX54" fmla="*/ 63182 w 326253"/>
                <a:gd name="connsiteY54" fmla="*/ 63274 h 331788"/>
                <a:gd name="connsiteX55" fmla="*/ 61821 w 326253"/>
                <a:gd name="connsiteY55" fmla="*/ 63274 h 331788"/>
                <a:gd name="connsiteX56" fmla="*/ 60460 w 326253"/>
                <a:gd name="connsiteY56" fmla="*/ 63274 h 331788"/>
                <a:gd name="connsiteX57" fmla="*/ 59100 w 326253"/>
                <a:gd name="connsiteY57" fmla="*/ 61913 h 331788"/>
                <a:gd name="connsiteX58" fmla="*/ 121089 w 326253"/>
                <a:gd name="connsiteY58" fmla="*/ 49213 h 331788"/>
                <a:gd name="connsiteX59" fmla="*/ 124944 w 326253"/>
                <a:gd name="connsiteY59" fmla="*/ 53381 h 331788"/>
                <a:gd name="connsiteX60" fmla="*/ 122374 w 326253"/>
                <a:gd name="connsiteY60" fmla="*/ 57548 h 331788"/>
                <a:gd name="connsiteX61" fmla="*/ 104382 w 326253"/>
                <a:gd name="connsiteY61" fmla="*/ 60326 h 331788"/>
                <a:gd name="connsiteX62" fmla="*/ 103097 w 326253"/>
                <a:gd name="connsiteY62" fmla="*/ 60326 h 331788"/>
                <a:gd name="connsiteX63" fmla="*/ 100526 w 326253"/>
                <a:gd name="connsiteY63" fmla="*/ 57548 h 331788"/>
                <a:gd name="connsiteX64" fmla="*/ 103097 w 326253"/>
                <a:gd name="connsiteY64" fmla="*/ 53381 h 331788"/>
                <a:gd name="connsiteX65" fmla="*/ 121089 w 326253"/>
                <a:gd name="connsiteY65" fmla="*/ 49213 h 331788"/>
                <a:gd name="connsiteX66" fmla="*/ 4308 w 326253"/>
                <a:gd name="connsiteY66" fmla="*/ 49213 h 331788"/>
                <a:gd name="connsiteX67" fmla="*/ 22088 w 326253"/>
                <a:gd name="connsiteY67" fmla="*/ 53381 h 331788"/>
                <a:gd name="connsiteX68" fmla="*/ 24628 w 326253"/>
                <a:gd name="connsiteY68" fmla="*/ 57548 h 331788"/>
                <a:gd name="connsiteX69" fmla="*/ 22088 w 326253"/>
                <a:gd name="connsiteY69" fmla="*/ 60326 h 331788"/>
                <a:gd name="connsiteX70" fmla="*/ 20818 w 326253"/>
                <a:gd name="connsiteY70" fmla="*/ 60326 h 331788"/>
                <a:gd name="connsiteX71" fmla="*/ 3038 w 326253"/>
                <a:gd name="connsiteY71" fmla="*/ 57548 h 331788"/>
                <a:gd name="connsiteX72" fmla="*/ 498 w 326253"/>
                <a:gd name="connsiteY72" fmla="*/ 53381 h 331788"/>
                <a:gd name="connsiteX73" fmla="*/ 4308 w 326253"/>
                <a:gd name="connsiteY73" fmla="*/ 49213 h 331788"/>
                <a:gd name="connsiteX74" fmla="*/ 62728 w 326253"/>
                <a:gd name="connsiteY74" fmla="*/ 41275 h 331788"/>
                <a:gd name="connsiteX75" fmla="*/ 40503 w 326253"/>
                <a:gd name="connsiteY75" fmla="*/ 60552 h 331788"/>
                <a:gd name="connsiteX76" fmla="*/ 47040 w 326253"/>
                <a:gd name="connsiteY76" fmla="*/ 78544 h 331788"/>
                <a:gd name="connsiteX77" fmla="*/ 54884 w 326253"/>
                <a:gd name="connsiteY77" fmla="*/ 95250 h 331788"/>
                <a:gd name="connsiteX78" fmla="*/ 58806 w 326253"/>
                <a:gd name="connsiteY78" fmla="*/ 95250 h 331788"/>
                <a:gd name="connsiteX79" fmla="*/ 53577 w 326253"/>
                <a:gd name="connsiteY79" fmla="*/ 65692 h 331788"/>
                <a:gd name="connsiteX80" fmla="*/ 54884 w 326253"/>
                <a:gd name="connsiteY80" fmla="*/ 60552 h 331788"/>
                <a:gd name="connsiteX81" fmla="*/ 60114 w 326253"/>
                <a:gd name="connsiteY81" fmla="*/ 59267 h 331788"/>
                <a:gd name="connsiteX82" fmla="*/ 62728 w 326253"/>
                <a:gd name="connsiteY82" fmla="*/ 59267 h 331788"/>
                <a:gd name="connsiteX83" fmla="*/ 65343 w 326253"/>
                <a:gd name="connsiteY83" fmla="*/ 59267 h 331788"/>
                <a:gd name="connsiteX84" fmla="*/ 70572 w 326253"/>
                <a:gd name="connsiteY84" fmla="*/ 60552 h 331788"/>
                <a:gd name="connsiteX85" fmla="*/ 71880 w 326253"/>
                <a:gd name="connsiteY85" fmla="*/ 65692 h 331788"/>
                <a:gd name="connsiteX86" fmla="*/ 66650 w 326253"/>
                <a:gd name="connsiteY86" fmla="*/ 95250 h 331788"/>
                <a:gd name="connsiteX87" fmla="*/ 69265 w 326253"/>
                <a:gd name="connsiteY87" fmla="*/ 95250 h 331788"/>
                <a:gd name="connsiteX88" fmla="*/ 77109 w 326253"/>
                <a:gd name="connsiteY88" fmla="*/ 78544 h 331788"/>
                <a:gd name="connsiteX89" fmla="*/ 84953 w 326253"/>
                <a:gd name="connsiteY89" fmla="*/ 60552 h 331788"/>
                <a:gd name="connsiteX90" fmla="*/ 62728 w 326253"/>
                <a:gd name="connsiteY90" fmla="*/ 41275 h 331788"/>
                <a:gd name="connsiteX91" fmla="*/ 62728 w 326253"/>
                <a:gd name="connsiteY91" fmla="*/ 33338 h 331788"/>
                <a:gd name="connsiteX92" fmla="*/ 91303 w 326253"/>
                <a:gd name="connsiteY92" fmla="*/ 60395 h 331788"/>
                <a:gd name="connsiteX93" fmla="*/ 83510 w 326253"/>
                <a:gd name="connsiteY93" fmla="*/ 82298 h 331788"/>
                <a:gd name="connsiteX94" fmla="*/ 77016 w 326253"/>
                <a:gd name="connsiteY94" fmla="*/ 99047 h 331788"/>
                <a:gd name="connsiteX95" fmla="*/ 75717 w 326253"/>
                <a:gd name="connsiteY95" fmla="*/ 111931 h 331788"/>
                <a:gd name="connsiteX96" fmla="*/ 73119 w 326253"/>
                <a:gd name="connsiteY96" fmla="*/ 115796 h 331788"/>
                <a:gd name="connsiteX97" fmla="*/ 70521 w 326253"/>
                <a:gd name="connsiteY97" fmla="*/ 115796 h 331788"/>
                <a:gd name="connsiteX98" fmla="*/ 62728 w 326253"/>
                <a:gd name="connsiteY98" fmla="*/ 122238 h 331788"/>
                <a:gd name="connsiteX99" fmla="*/ 54935 w 326253"/>
                <a:gd name="connsiteY99" fmla="*/ 115796 h 331788"/>
                <a:gd name="connsiteX100" fmla="*/ 52337 w 326253"/>
                <a:gd name="connsiteY100" fmla="*/ 115796 h 331788"/>
                <a:gd name="connsiteX101" fmla="*/ 48441 w 326253"/>
                <a:gd name="connsiteY101" fmla="*/ 111931 h 331788"/>
                <a:gd name="connsiteX102" fmla="*/ 48441 w 326253"/>
                <a:gd name="connsiteY102" fmla="*/ 99047 h 331788"/>
                <a:gd name="connsiteX103" fmla="*/ 41946 w 326253"/>
                <a:gd name="connsiteY103" fmla="*/ 82298 h 331788"/>
                <a:gd name="connsiteX104" fmla="*/ 34153 w 326253"/>
                <a:gd name="connsiteY104" fmla="*/ 60395 h 331788"/>
                <a:gd name="connsiteX105" fmla="*/ 62728 w 326253"/>
                <a:gd name="connsiteY105" fmla="*/ 33338 h 331788"/>
                <a:gd name="connsiteX106" fmla="*/ 195140 w 326253"/>
                <a:gd name="connsiteY106" fmla="*/ 26988 h 331788"/>
                <a:gd name="connsiteX107" fmla="*/ 254816 w 326253"/>
                <a:gd name="connsiteY107" fmla="*/ 86198 h 331788"/>
                <a:gd name="connsiteX108" fmla="*/ 195140 w 326253"/>
                <a:gd name="connsiteY108" fmla="*/ 169863 h 331788"/>
                <a:gd name="connsiteX109" fmla="*/ 134166 w 326253"/>
                <a:gd name="connsiteY109" fmla="*/ 86198 h 331788"/>
                <a:gd name="connsiteX110" fmla="*/ 195140 w 326253"/>
                <a:gd name="connsiteY110" fmla="*/ 26988 h 331788"/>
                <a:gd name="connsiteX111" fmla="*/ 103011 w 326253"/>
                <a:gd name="connsiteY111" fmla="*/ 14288 h 331788"/>
                <a:gd name="connsiteX112" fmla="*/ 104301 w 326253"/>
                <a:gd name="connsiteY112" fmla="*/ 19448 h 331788"/>
                <a:gd name="connsiteX113" fmla="*/ 91403 w 326253"/>
                <a:gd name="connsiteY113" fmla="*/ 33636 h 331788"/>
                <a:gd name="connsiteX114" fmla="*/ 88823 w 326253"/>
                <a:gd name="connsiteY114" fmla="*/ 34926 h 331788"/>
                <a:gd name="connsiteX115" fmla="*/ 87533 w 326253"/>
                <a:gd name="connsiteY115" fmla="*/ 34926 h 331788"/>
                <a:gd name="connsiteX116" fmla="*/ 86243 w 326253"/>
                <a:gd name="connsiteY116" fmla="*/ 29767 h 331788"/>
                <a:gd name="connsiteX117" fmla="*/ 99142 w 326253"/>
                <a:gd name="connsiteY117" fmla="*/ 15578 h 331788"/>
                <a:gd name="connsiteX118" fmla="*/ 103011 w 326253"/>
                <a:gd name="connsiteY118" fmla="*/ 14288 h 331788"/>
                <a:gd name="connsiteX119" fmla="*/ 21136 w 326253"/>
                <a:gd name="connsiteY119" fmla="*/ 14288 h 331788"/>
                <a:gd name="connsiteX120" fmla="*/ 26216 w 326253"/>
                <a:gd name="connsiteY120" fmla="*/ 15578 h 331788"/>
                <a:gd name="connsiteX121" fmla="*/ 37646 w 326253"/>
                <a:gd name="connsiteY121" fmla="*/ 29767 h 331788"/>
                <a:gd name="connsiteX122" fmla="*/ 37646 w 326253"/>
                <a:gd name="connsiteY122" fmla="*/ 34926 h 331788"/>
                <a:gd name="connsiteX123" fmla="*/ 35106 w 326253"/>
                <a:gd name="connsiteY123" fmla="*/ 34926 h 331788"/>
                <a:gd name="connsiteX124" fmla="*/ 32566 w 326253"/>
                <a:gd name="connsiteY124" fmla="*/ 33636 h 331788"/>
                <a:gd name="connsiteX125" fmla="*/ 21136 w 326253"/>
                <a:gd name="connsiteY125" fmla="*/ 19448 h 331788"/>
                <a:gd name="connsiteX126" fmla="*/ 19866 w 326253"/>
                <a:gd name="connsiteY126" fmla="*/ 16868 h 331788"/>
                <a:gd name="connsiteX127" fmla="*/ 21136 w 326253"/>
                <a:gd name="connsiteY127" fmla="*/ 14288 h 331788"/>
                <a:gd name="connsiteX128" fmla="*/ 61935 w 326253"/>
                <a:gd name="connsiteY128" fmla="*/ 0 h 331788"/>
                <a:gd name="connsiteX129" fmla="*/ 65904 w 326253"/>
                <a:gd name="connsiteY129" fmla="*/ 4048 h 331788"/>
                <a:gd name="connsiteX130" fmla="*/ 65904 w 326253"/>
                <a:gd name="connsiteY130" fmla="*/ 22940 h 331788"/>
                <a:gd name="connsiteX131" fmla="*/ 61935 w 326253"/>
                <a:gd name="connsiteY131" fmla="*/ 26988 h 331788"/>
                <a:gd name="connsiteX132" fmla="*/ 59289 w 326253"/>
                <a:gd name="connsiteY132" fmla="*/ 25639 h 331788"/>
                <a:gd name="connsiteX133" fmla="*/ 57966 w 326253"/>
                <a:gd name="connsiteY133" fmla="*/ 22940 h 331788"/>
                <a:gd name="connsiteX134" fmla="*/ 57966 w 326253"/>
                <a:gd name="connsiteY134" fmla="*/ 4048 h 331788"/>
                <a:gd name="connsiteX135" fmla="*/ 61935 w 326253"/>
                <a:gd name="connsiteY135"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26253" h="331788">
                  <a:moveTo>
                    <a:pt x="78191" y="141987"/>
                  </a:moveTo>
                  <a:cubicBezTo>
                    <a:pt x="91111" y="145860"/>
                    <a:pt x="97571" y="158772"/>
                    <a:pt x="93695" y="171683"/>
                  </a:cubicBezTo>
                  <a:cubicBezTo>
                    <a:pt x="88527" y="187177"/>
                    <a:pt x="83359" y="202671"/>
                    <a:pt x="80775" y="215583"/>
                  </a:cubicBezTo>
                  <a:cubicBezTo>
                    <a:pt x="101447" y="209127"/>
                    <a:pt x="159586" y="183304"/>
                    <a:pt x="159586" y="183304"/>
                  </a:cubicBezTo>
                  <a:cubicBezTo>
                    <a:pt x="159586" y="183304"/>
                    <a:pt x="159586" y="183304"/>
                    <a:pt x="172506" y="171683"/>
                  </a:cubicBezTo>
                  <a:cubicBezTo>
                    <a:pt x="172506" y="171683"/>
                    <a:pt x="172506" y="171683"/>
                    <a:pt x="194470" y="192342"/>
                  </a:cubicBezTo>
                  <a:cubicBezTo>
                    <a:pt x="194470" y="192342"/>
                    <a:pt x="194470" y="192342"/>
                    <a:pt x="181550" y="285306"/>
                  </a:cubicBezTo>
                  <a:cubicBezTo>
                    <a:pt x="181550" y="285306"/>
                    <a:pt x="181550" y="285306"/>
                    <a:pt x="181550" y="286597"/>
                  </a:cubicBezTo>
                  <a:cubicBezTo>
                    <a:pt x="181550" y="286597"/>
                    <a:pt x="181550" y="286597"/>
                    <a:pt x="194470" y="304674"/>
                  </a:cubicBezTo>
                  <a:cubicBezTo>
                    <a:pt x="194470" y="304674"/>
                    <a:pt x="194470" y="304674"/>
                    <a:pt x="195762" y="304674"/>
                  </a:cubicBezTo>
                  <a:cubicBezTo>
                    <a:pt x="195762" y="304674"/>
                    <a:pt x="195762" y="304674"/>
                    <a:pt x="209974" y="286597"/>
                  </a:cubicBezTo>
                  <a:cubicBezTo>
                    <a:pt x="209974" y="285306"/>
                    <a:pt x="209974" y="285306"/>
                    <a:pt x="209974" y="285306"/>
                  </a:cubicBezTo>
                  <a:cubicBezTo>
                    <a:pt x="209974" y="285306"/>
                    <a:pt x="209974" y="285306"/>
                    <a:pt x="197054" y="192342"/>
                  </a:cubicBezTo>
                  <a:cubicBezTo>
                    <a:pt x="197054" y="192342"/>
                    <a:pt x="197054" y="192342"/>
                    <a:pt x="217726" y="171683"/>
                  </a:cubicBezTo>
                  <a:cubicBezTo>
                    <a:pt x="217726" y="171683"/>
                    <a:pt x="217726" y="171683"/>
                    <a:pt x="230646" y="183304"/>
                  </a:cubicBezTo>
                  <a:cubicBezTo>
                    <a:pt x="230646" y="183304"/>
                    <a:pt x="261654" y="196216"/>
                    <a:pt x="261654" y="196216"/>
                  </a:cubicBezTo>
                  <a:cubicBezTo>
                    <a:pt x="278450" y="205254"/>
                    <a:pt x="293953" y="223330"/>
                    <a:pt x="308165" y="255609"/>
                  </a:cubicBezTo>
                  <a:cubicBezTo>
                    <a:pt x="318501" y="276268"/>
                    <a:pt x="324961" y="294344"/>
                    <a:pt x="324961" y="295635"/>
                  </a:cubicBezTo>
                  <a:cubicBezTo>
                    <a:pt x="326253" y="298218"/>
                    <a:pt x="326253" y="300800"/>
                    <a:pt x="326253" y="304674"/>
                  </a:cubicBezTo>
                  <a:cubicBezTo>
                    <a:pt x="326253" y="305965"/>
                    <a:pt x="324961" y="316294"/>
                    <a:pt x="321085" y="331788"/>
                  </a:cubicBezTo>
                  <a:cubicBezTo>
                    <a:pt x="321085" y="331788"/>
                    <a:pt x="321085" y="331788"/>
                    <a:pt x="271990" y="331788"/>
                  </a:cubicBezTo>
                  <a:cubicBezTo>
                    <a:pt x="275866" y="318876"/>
                    <a:pt x="278450" y="309838"/>
                    <a:pt x="279742" y="304674"/>
                  </a:cubicBezTo>
                  <a:cubicBezTo>
                    <a:pt x="277158" y="299509"/>
                    <a:pt x="273282" y="289180"/>
                    <a:pt x="268114" y="278850"/>
                  </a:cubicBezTo>
                  <a:cubicBezTo>
                    <a:pt x="268114" y="278850"/>
                    <a:pt x="268114" y="278850"/>
                    <a:pt x="268114" y="331788"/>
                  </a:cubicBezTo>
                  <a:cubicBezTo>
                    <a:pt x="268114" y="331788"/>
                    <a:pt x="268114" y="331788"/>
                    <a:pt x="122119" y="331788"/>
                  </a:cubicBezTo>
                  <a:cubicBezTo>
                    <a:pt x="122119" y="331788"/>
                    <a:pt x="122119" y="331788"/>
                    <a:pt x="122119" y="250445"/>
                  </a:cubicBezTo>
                  <a:cubicBezTo>
                    <a:pt x="94987" y="260774"/>
                    <a:pt x="70439" y="267230"/>
                    <a:pt x="56227" y="267230"/>
                  </a:cubicBezTo>
                  <a:cubicBezTo>
                    <a:pt x="48475" y="267230"/>
                    <a:pt x="40723" y="263356"/>
                    <a:pt x="35555" y="256900"/>
                  </a:cubicBezTo>
                  <a:cubicBezTo>
                    <a:pt x="27803" y="245280"/>
                    <a:pt x="27803" y="229786"/>
                    <a:pt x="38139" y="193633"/>
                  </a:cubicBezTo>
                  <a:cubicBezTo>
                    <a:pt x="43307" y="175557"/>
                    <a:pt x="48475" y="157481"/>
                    <a:pt x="49767" y="156189"/>
                  </a:cubicBezTo>
                  <a:cubicBezTo>
                    <a:pt x="53643" y="144569"/>
                    <a:pt x="66563" y="138113"/>
                    <a:pt x="78191" y="141987"/>
                  </a:cubicBezTo>
                  <a:close/>
                  <a:moveTo>
                    <a:pt x="99575" y="82184"/>
                  </a:moveTo>
                  <a:lnTo>
                    <a:pt x="116954" y="90732"/>
                  </a:lnTo>
                  <a:cubicBezTo>
                    <a:pt x="118291" y="91954"/>
                    <a:pt x="118291" y="93175"/>
                    <a:pt x="116954" y="95617"/>
                  </a:cubicBezTo>
                  <a:cubicBezTo>
                    <a:pt x="116954" y="96838"/>
                    <a:pt x="115618" y="96838"/>
                    <a:pt x="114281" y="96838"/>
                  </a:cubicBezTo>
                  <a:cubicBezTo>
                    <a:pt x="114281" y="96838"/>
                    <a:pt x="112944" y="96838"/>
                    <a:pt x="112944" y="96838"/>
                  </a:cubicBezTo>
                  <a:cubicBezTo>
                    <a:pt x="112944" y="96838"/>
                    <a:pt x="112944" y="96838"/>
                    <a:pt x="95565" y="87069"/>
                  </a:cubicBezTo>
                  <a:cubicBezTo>
                    <a:pt x="94228" y="87069"/>
                    <a:pt x="92891" y="84627"/>
                    <a:pt x="94228" y="83405"/>
                  </a:cubicBezTo>
                  <a:cubicBezTo>
                    <a:pt x="95565" y="80963"/>
                    <a:pt x="96902" y="80963"/>
                    <a:pt x="99575" y="82184"/>
                  </a:cubicBezTo>
                  <a:close/>
                  <a:moveTo>
                    <a:pt x="24452" y="82184"/>
                  </a:moveTo>
                  <a:cubicBezTo>
                    <a:pt x="25687" y="80963"/>
                    <a:pt x="28157" y="80963"/>
                    <a:pt x="29391" y="83405"/>
                  </a:cubicBezTo>
                  <a:cubicBezTo>
                    <a:pt x="29391" y="84627"/>
                    <a:pt x="29391" y="87069"/>
                    <a:pt x="28157" y="87069"/>
                  </a:cubicBezTo>
                  <a:cubicBezTo>
                    <a:pt x="28157" y="87069"/>
                    <a:pt x="28157" y="87069"/>
                    <a:pt x="12105" y="96838"/>
                  </a:cubicBezTo>
                  <a:cubicBezTo>
                    <a:pt x="12105" y="96838"/>
                    <a:pt x="10870" y="96838"/>
                    <a:pt x="10870" y="96838"/>
                  </a:cubicBezTo>
                  <a:cubicBezTo>
                    <a:pt x="9635" y="96838"/>
                    <a:pt x="8400" y="96838"/>
                    <a:pt x="7166" y="95617"/>
                  </a:cubicBezTo>
                  <a:cubicBezTo>
                    <a:pt x="7166" y="93175"/>
                    <a:pt x="7166" y="91954"/>
                    <a:pt x="8400" y="90732"/>
                  </a:cubicBezTo>
                  <a:cubicBezTo>
                    <a:pt x="8400" y="90732"/>
                    <a:pt x="8400" y="90732"/>
                    <a:pt x="24452" y="82184"/>
                  </a:cubicBezTo>
                  <a:close/>
                  <a:moveTo>
                    <a:pt x="59100" y="61913"/>
                  </a:moveTo>
                  <a:cubicBezTo>
                    <a:pt x="59100" y="61913"/>
                    <a:pt x="57739" y="61913"/>
                    <a:pt x="57739" y="63274"/>
                  </a:cubicBezTo>
                  <a:cubicBezTo>
                    <a:pt x="57739" y="63274"/>
                    <a:pt x="56378" y="63274"/>
                    <a:pt x="56378" y="64635"/>
                  </a:cubicBezTo>
                  <a:cubicBezTo>
                    <a:pt x="56378" y="64635"/>
                    <a:pt x="56378" y="64635"/>
                    <a:pt x="61821" y="90488"/>
                  </a:cubicBezTo>
                  <a:lnTo>
                    <a:pt x="65903" y="64635"/>
                  </a:lnTo>
                  <a:cubicBezTo>
                    <a:pt x="65903" y="63274"/>
                    <a:pt x="65903" y="63274"/>
                    <a:pt x="65903" y="63274"/>
                  </a:cubicBezTo>
                  <a:cubicBezTo>
                    <a:pt x="65903" y="61913"/>
                    <a:pt x="64543" y="61913"/>
                    <a:pt x="64543" y="61913"/>
                  </a:cubicBezTo>
                  <a:cubicBezTo>
                    <a:pt x="64543" y="61913"/>
                    <a:pt x="63182" y="61913"/>
                    <a:pt x="63182" y="63274"/>
                  </a:cubicBezTo>
                  <a:cubicBezTo>
                    <a:pt x="63182" y="63274"/>
                    <a:pt x="61821" y="63274"/>
                    <a:pt x="61821" y="63274"/>
                  </a:cubicBezTo>
                  <a:cubicBezTo>
                    <a:pt x="60460" y="63274"/>
                    <a:pt x="60460" y="63274"/>
                    <a:pt x="60460" y="63274"/>
                  </a:cubicBezTo>
                  <a:cubicBezTo>
                    <a:pt x="59100" y="61913"/>
                    <a:pt x="59100" y="61913"/>
                    <a:pt x="59100" y="61913"/>
                  </a:cubicBezTo>
                  <a:close/>
                  <a:moveTo>
                    <a:pt x="121089" y="49213"/>
                  </a:moveTo>
                  <a:cubicBezTo>
                    <a:pt x="123659" y="49213"/>
                    <a:pt x="124944" y="50602"/>
                    <a:pt x="124944" y="53381"/>
                  </a:cubicBezTo>
                  <a:cubicBezTo>
                    <a:pt x="126229" y="54770"/>
                    <a:pt x="124944" y="56159"/>
                    <a:pt x="122374" y="57548"/>
                  </a:cubicBezTo>
                  <a:cubicBezTo>
                    <a:pt x="122374" y="57548"/>
                    <a:pt x="122374" y="57548"/>
                    <a:pt x="104382" y="60326"/>
                  </a:cubicBezTo>
                  <a:cubicBezTo>
                    <a:pt x="103097" y="60326"/>
                    <a:pt x="103097" y="60326"/>
                    <a:pt x="103097" y="60326"/>
                  </a:cubicBezTo>
                  <a:cubicBezTo>
                    <a:pt x="101812" y="60326"/>
                    <a:pt x="100526" y="58937"/>
                    <a:pt x="100526" y="57548"/>
                  </a:cubicBezTo>
                  <a:cubicBezTo>
                    <a:pt x="99241" y="56159"/>
                    <a:pt x="100526" y="53381"/>
                    <a:pt x="103097" y="53381"/>
                  </a:cubicBezTo>
                  <a:cubicBezTo>
                    <a:pt x="103097" y="53381"/>
                    <a:pt x="103097" y="53381"/>
                    <a:pt x="121089" y="49213"/>
                  </a:cubicBezTo>
                  <a:close/>
                  <a:moveTo>
                    <a:pt x="4308" y="49213"/>
                  </a:moveTo>
                  <a:cubicBezTo>
                    <a:pt x="4308" y="49213"/>
                    <a:pt x="4308" y="49213"/>
                    <a:pt x="22088" y="53381"/>
                  </a:cubicBezTo>
                  <a:cubicBezTo>
                    <a:pt x="24628" y="53381"/>
                    <a:pt x="24628" y="56159"/>
                    <a:pt x="24628" y="57548"/>
                  </a:cubicBezTo>
                  <a:cubicBezTo>
                    <a:pt x="24628" y="58937"/>
                    <a:pt x="23358" y="60326"/>
                    <a:pt x="22088" y="60326"/>
                  </a:cubicBezTo>
                  <a:cubicBezTo>
                    <a:pt x="20818" y="60326"/>
                    <a:pt x="20818" y="60326"/>
                    <a:pt x="20818" y="60326"/>
                  </a:cubicBezTo>
                  <a:cubicBezTo>
                    <a:pt x="20818" y="60326"/>
                    <a:pt x="20818" y="60326"/>
                    <a:pt x="3038" y="57548"/>
                  </a:cubicBezTo>
                  <a:cubicBezTo>
                    <a:pt x="498" y="56159"/>
                    <a:pt x="-772" y="54770"/>
                    <a:pt x="498" y="53381"/>
                  </a:cubicBezTo>
                  <a:cubicBezTo>
                    <a:pt x="498" y="50602"/>
                    <a:pt x="1768" y="49213"/>
                    <a:pt x="4308" y="49213"/>
                  </a:cubicBezTo>
                  <a:close/>
                  <a:moveTo>
                    <a:pt x="62728" y="41275"/>
                  </a:moveTo>
                  <a:cubicBezTo>
                    <a:pt x="50962" y="41275"/>
                    <a:pt x="40503" y="50271"/>
                    <a:pt x="40503" y="60552"/>
                  </a:cubicBezTo>
                  <a:cubicBezTo>
                    <a:pt x="40503" y="69548"/>
                    <a:pt x="44425" y="73403"/>
                    <a:pt x="47040" y="78544"/>
                  </a:cubicBezTo>
                  <a:cubicBezTo>
                    <a:pt x="50962" y="83684"/>
                    <a:pt x="54884" y="88825"/>
                    <a:pt x="54884" y="95250"/>
                  </a:cubicBezTo>
                  <a:cubicBezTo>
                    <a:pt x="54884" y="95250"/>
                    <a:pt x="54884" y="95250"/>
                    <a:pt x="58806" y="95250"/>
                  </a:cubicBezTo>
                  <a:cubicBezTo>
                    <a:pt x="58806" y="95250"/>
                    <a:pt x="58806" y="95250"/>
                    <a:pt x="53577" y="65692"/>
                  </a:cubicBezTo>
                  <a:cubicBezTo>
                    <a:pt x="53577" y="64407"/>
                    <a:pt x="53577" y="61837"/>
                    <a:pt x="54884" y="60552"/>
                  </a:cubicBezTo>
                  <a:cubicBezTo>
                    <a:pt x="56191" y="59267"/>
                    <a:pt x="58806" y="59267"/>
                    <a:pt x="60114" y="59267"/>
                  </a:cubicBezTo>
                  <a:cubicBezTo>
                    <a:pt x="61421" y="59267"/>
                    <a:pt x="61421" y="59267"/>
                    <a:pt x="62728" y="59267"/>
                  </a:cubicBezTo>
                  <a:cubicBezTo>
                    <a:pt x="64036" y="59267"/>
                    <a:pt x="64036" y="59267"/>
                    <a:pt x="65343" y="59267"/>
                  </a:cubicBezTo>
                  <a:cubicBezTo>
                    <a:pt x="66650" y="59267"/>
                    <a:pt x="69265" y="59267"/>
                    <a:pt x="70572" y="60552"/>
                  </a:cubicBezTo>
                  <a:cubicBezTo>
                    <a:pt x="70572" y="61837"/>
                    <a:pt x="71880" y="64407"/>
                    <a:pt x="71880" y="65692"/>
                  </a:cubicBezTo>
                  <a:cubicBezTo>
                    <a:pt x="71880" y="65692"/>
                    <a:pt x="71880" y="65692"/>
                    <a:pt x="66650" y="95250"/>
                  </a:cubicBezTo>
                  <a:cubicBezTo>
                    <a:pt x="66650" y="95250"/>
                    <a:pt x="66650" y="95250"/>
                    <a:pt x="69265" y="95250"/>
                  </a:cubicBezTo>
                  <a:cubicBezTo>
                    <a:pt x="70572" y="88825"/>
                    <a:pt x="74494" y="83684"/>
                    <a:pt x="77109" y="78544"/>
                  </a:cubicBezTo>
                  <a:cubicBezTo>
                    <a:pt x="81031" y="73403"/>
                    <a:pt x="84953" y="69548"/>
                    <a:pt x="84953" y="60552"/>
                  </a:cubicBezTo>
                  <a:cubicBezTo>
                    <a:pt x="84953" y="50271"/>
                    <a:pt x="74494" y="41275"/>
                    <a:pt x="62728" y="41275"/>
                  </a:cubicBezTo>
                  <a:close/>
                  <a:moveTo>
                    <a:pt x="62728" y="33338"/>
                  </a:moveTo>
                  <a:cubicBezTo>
                    <a:pt x="78315" y="33338"/>
                    <a:pt x="91303" y="46222"/>
                    <a:pt x="91303" y="60395"/>
                  </a:cubicBezTo>
                  <a:cubicBezTo>
                    <a:pt x="91303" y="70702"/>
                    <a:pt x="87407" y="77144"/>
                    <a:pt x="83510" y="82298"/>
                  </a:cubicBezTo>
                  <a:cubicBezTo>
                    <a:pt x="79613" y="87451"/>
                    <a:pt x="77016" y="92605"/>
                    <a:pt x="77016" y="99047"/>
                  </a:cubicBezTo>
                  <a:cubicBezTo>
                    <a:pt x="77016" y="99047"/>
                    <a:pt x="77016" y="99047"/>
                    <a:pt x="75717" y="111931"/>
                  </a:cubicBezTo>
                  <a:cubicBezTo>
                    <a:pt x="75717" y="114508"/>
                    <a:pt x="74418" y="115796"/>
                    <a:pt x="73119" y="115796"/>
                  </a:cubicBezTo>
                  <a:cubicBezTo>
                    <a:pt x="73119" y="115796"/>
                    <a:pt x="73119" y="115796"/>
                    <a:pt x="70521" y="115796"/>
                  </a:cubicBezTo>
                  <a:cubicBezTo>
                    <a:pt x="69223" y="119661"/>
                    <a:pt x="66625" y="122238"/>
                    <a:pt x="62728" y="122238"/>
                  </a:cubicBezTo>
                  <a:cubicBezTo>
                    <a:pt x="58832" y="122238"/>
                    <a:pt x="54935" y="119661"/>
                    <a:pt x="54935" y="115796"/>
                  </a:cubicBezTo>
                  <a:cubicBezTo>
                    <a:pt x="54935" y="115796"/>
                    <a:pt x="54935" y="115796"/>
                    <a:pt x="52337" y="115796"/>
                  </a:cubicBezTo>
                  <a:cubicBezTo>
                    <a:pt x="51038" y="115796"/>
                    <a:pt x="48441" y="114508"/>
                    <a:pt x="48441" y="111931"/>
                  </a:cubicBezTo>
                  <a:cubicBezTo>
                    <a:pt x="48441" y="111931"/>
                    <a:pt x="48441" y="111931"/>
                    <a:pt x="48441" y="99047"/>
                  </a:cubicBezTo>
                  <a:cubicBezTo>
                    <a:pt x="48441" y="92605"/>
                    <a:pt x="44544" y="87451"/>
                    <a:pt x="41946" y="82298"/>
                  </a:cubicBezTo>
                  <a:cubicBezTo>
                    <a:pt x="38050" y="77144"/>
                    <a:pt x="34153" y="70702"/>
                    <a:pt x="34153" y="60395"/>
                  </a:cubicBezTo>
                  <a:cubicBezTo>
                    <a:pt x="34153" y="46222"/>
                    <a:pt x="47142" y="33338"/>
                    <a:pt x="62728" y="33338"/>
                  </a:cubicBezTo>
                  <a:close/>
                  <a:moveTo>
                    <a:pt x="195140" y="26988"/>
                  </a:moveTo>
                  <a:cubicBezTo>
                    <a:pt x="237951" y="26988"/>
                    <a:pt x="254816" y="48870"/>
                    <a:pt x="254816" y="86198"/>
                  </a:cubicBezTo>
                  <a:cubicBezTo>
                    <a:pt x="253519" y="138971"/>
                    <a:pt x="228870" y="169863"/>
                    <a:pt x="195140" y="169863"/>
                  </a:cubicBezTo>
                  <a:cubicBezTo>
                    <a:pt x="160112" y="169863"/>
                    <a:pt x="135464" y="138971"/>
                    <a:pt x="134166" y="86198"/>
                  </a:cubicBezTo>
                  <a:cubicBezTo>
                    <a:pt x="134166" y="48870"/>
                    <a:pt x="152329" y="26988"/>
                    <a:pt x="195140" y="26988"/>
                  </a:cubicBezTo>
                  <a:close/>
                  <a:moveTo>
                    <a:pt x="103011" y="14288"/>
                  </a:moveTo>
                  <a:cubicBezTo>
                    <a:pt x="105591" y="15578"/>
                    <a:pt x="105591" y="18158"/>
                    <a:pt x="104301" y="19448"/>
                  </a:cubicBezTo>
                  <a:cubicBezTo>
                    <a:pt x="104301" y="19448"/>
                    <a:pt x="104301" y="19448"/>
                    <a:pt x="91403" y="33636"/>
                  </a:cubicBezTo>
                  <a:cubicBezTo>
                    <a:pt x="91403" y="34926"/>
                    <a:pt x="90113" y="34926"/>
                    <a:pt x="88823" y="34926"/>
                  </a:cubicBezTo>
                  <a:cubicBezTo>
                    <a:pt x="88823" y="34926"/>
                    <a:pt x="87533" y="34926"/>
                    <a:pt x="87533" y="34926"/>
                  </a:cubicBezTo>
                  <a:cubicBezTo>
                    <a:pt x="86243" y="33636"/>
                    <a:pt x="84953" y="31057"/>
                    <a:pt x="86243" y="29767"/>
                  </a:cubicBezTo>
                  <a:cubicBezTo>
                    <a:pt x="86243" y="29767"/>
                    <a:pt x="86243" y="29767"/>
                    <a:pt x="99142" y="15578"/>
                  </a:cubicBezTo>
                  <a:cubicBezTo>
                    <a:pt x="100432" y="14288"/>
                    <a:pt x="101722" y="14288"/>
                    <a:pt x="103011" y="14288"/>
                  </a:cubicBezTo>
                  <a:close/>
                  <a:moveTo>
                    <a:pt x="21136" y="14288"/>
                  </a:moveTo>
                  <a:cubicBezTo>
                    <a:pt x="22406" y="14288"/>
                    <a:pt x="24946" y="14288"/>
                    <a:pt x="26216" y="15578"/>
                  </a:cubicBezTo>
                  <a:cubicBezTo>
                    <a:pt x="26216" y="15578"/>
                    <a:pt x="26216" y="15578"/>
                    <a:pt x="37646" y="29767"/>
                  </a:cubicBezTo>
                  <a:cubicBezTo>
                    <a:pt x="38916" y="31057"/>
                    <a:pt x="38916" y="33636"/>
                    <a:pt x="37646" y="34926"/>
                  </a:cubicBezTo>
                  <a:cubicBezTo>
                    <a:pt x="37646" y="34926"/>
                    <a:pt x="36376" y="34926"/>
                    <a:pt x="35106" y="34926"/>
                  </a:cubicBezTo>
                  <a:cubicBezTo>
                    <a:pt x="35106" y="34926"/>
                    <a:pt x="33836" y="34926"/>
                    <a:pt x="32566" y="33636"/>
                  </a:cubicBezTo>
                  <a:lnTo>
                    <a:pt x="21136" y="19448"/>
                  </a:lnTo>
                  <a:cubicBezTo>
                    <a:pt x="21136" y="19448"/>
                    <a:pt x="19866" y="18158"/>
                    <a:pt x="19866" y="16868"/>
                  </a:cubicBezTo>
                  <a:cubicBezTo>
                    <a:pt x="19866" y="16868"/>
                    <a:pt x="21136" y="15578"/>
                    <a:pt x="21136" y="14288"/>
                  </a:cubicBezTo>
                  <a:close/>
                  <a:moveTo>
                    <a:pt x="61935" y="0"/>
                  </a:moveTo>
                  <a:cubicBezTo>
                    <a:pt x="63258" y="0"/>
                    <a:pt x="65904" y="1349"/>
                    <a:pt x="65904" y="4048"/>
                  </a:cubicBezTo>
                  <a:cubicBezTo>
                    <a:pt x="65904" y="4048"/>
                    <a:pt x="65904" y="4048"/>
                    <a:pt x="65904" y="22940"/>
                  </a:cubicBezTo>
                  <a:cubicBezTo>
                    <a:pt x="65904" y="25639"/>
                    <a:pt x="63258" y="26988"/>
                    <a:pt x="61935" y="26988"/>
                  </a:cubicBezTo>
                  <a:cubicBezTo>
                    <a:pt x="60612" y="26988"/>
                    <a:pt x="60612" y="26988"/>
                    <a:pt x="59289" y="25639"/>
                  </a:cubicBezTo>
                  <a:cubicBezTo>
                    <a:pt x="59289" y="25639"/>
                    <a:pt x="57966" y="24289"/>
                    <a:pt x="57966" y="22940"/>
                  </a:cubicBezTo>
                  <a:cubicBezTo>
                    <a:pt x="57966" y="22940"/>
                    <a:pt x="57966" y="22940"/>
                    <a:pt x="57966" y="4048"/>
                  </a:cubicBezTo>
                  <a:cubicBezTo>
                    <a:pt x="57966" y="1349"/>
                    <a:pt x="59289" y="0"/>
                    <a:pt x="619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grpSp>
      <p:grpSp>
        <p:nvGrpSpPr>
          <p:cNvPr id="94" name="组合 93"/>
          <p:cNvGrpSpPr/>
          <p:nvPr/>
        </p:nvGrpSpPr>
        <p:grpSpPr>
          <a:xfrm>
            <a:off x="8889272" y="3056371"/>
            <a:ext cx="745257" cy="745257"/>
            <a:chOff x="8889272" y="3056371"/>
            <a:chExt cx="745257" cy="745257"/>
          </a:xfrm>
        </p:grpSpPr>
        <p:sp>
          <p:nvSpPr>
            <p:cNvPr id="19" name="椭圆 18"/>
            <p:cNvSpPr/>
            <p:nvPr/>
          </p:nvSpPr>
          <p:spPr>
            <a:xfrm>
              <a:off x="8889272" y="3056371"/>
              <a:ext cx="745257" cy="745257"/>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64"/>
            <p:cNvSpPr/>
            <p:nvPr/>
          </p:nvSpPr>
          <p:spPr>
            <a:xfrm>
              <a:off x="9119290" y="3281995"/>
              <a:ext cx="285223" cy="294010"/>
            </a:xfrm>
            <a:custGeom>
              <a:avLst/>
              <a:gdLst>
                <a:gd name="connsiteX0" fmla="*/ 157951 w 327026"/>
                <a:gd name="connsiteY0" fmla="*/ 134938 h 337100"/>
                <a:gd name="connsiteX1" fmla="*/ 327026 w 327026"/>
                <a:gd name="connsiteY1" fmla="*/ 239958 h 337100"/>
                <a:gd name="connsiteX2" fmla="*/ 259660 w 327026"/>
                <a:gd name="connsiteY2" fmla="*/ 254398 h 337100"/>
                <a:gd name="connsiteX3" fmla="*/ 295325 w 327026"/>
                <a:gd name="connsiteY3" fmla="*/ 305595 h 337100"/>
                <a:gd name="connsiteX4" fmla="*/ 292683 w 327026"/>
                <a:gd name="connsiteY4" fmla="*/ 334475 h 337100"/>
                <a:gd name="connsiteX5" fmla="*/ 263623 w 327026"/>
                <a:gd name="connsiteY5" fmla="*/ 326599 h 337100"/>
                <a:gd name="connsiteX6" fmla="*/ 227959 w 327026"/>
                <a:gd name="connsiteY6" fmla="*/ 275402 h 337100"/>
                <a:gd name="connsiteX7" fmla="*/ 192294 w 327026"/>
                <a:gd name="connsiteY7" fmla="*/ 333162 h 337100"/>
                <a:gd name="connsiteX8" fmla="*/ 153988 w 327026"/>
                <a:gd name="connsiteY8" fmla="*/ 137564 h 337100"/>
                <a:gd name="connsiteX9" fmla="*/ 157951 w 327026"/>
                <a:gd name="connsiteY9" fmla="*/ 134938 h 337100"/>
                <a:gd name="connsiteX10" fmla="*/ 287448 w 327026"/>
                <a:gd name="connsiteY10" fmla="*/ 96838 h 337100"/>
                <a:gd name="connsiteX11" fmla="*/ 270368 w 327026"/>
                <a:gd name="connsiteY11" fmla="*/ 108528 h 337100"/>
                <a:gd name="connsiteX12" fmla="*/ 280879 w 327026"/>
                <a:gd name="connsiteY12" fmla="*/ 150092 h 337100"/>
                <a:gd name="connsiteX13" fmla="*/ 301899 w 327026"/>
                <a:gd name="connsiteY13" fmla="*/ 182563 h 337100"/>
                <a:gd name="connsiteX14" fmla="*/ 303213 w 327026"/>
                <a:gd name="connsiteY14" fmla="*/ 161781 h 337100"/>
                <a:gd name="connsiteX15" fmla="*/ 287448 w 327026"/>
                <a:gd name="connsiteY15" fmla="*/ 96838 h 337100"/>
                <a:gd name="connsiteX16" fmla="*/ 160474 w 327026"/>
                <a:gd name="connsiteY16" fmla="*/ 0 h 337100"/>
                <a:gd name="connsiteX17" fmla="*/ 322263 w 327026"/>
                <a:gd name="connsiteY17" fmla="*/ 161925 h 337100"/>
                <a:gd name="connsiteX18" fmla="*/ 314371 w 327026"/>
                <a:gd name="connsiteY18" fmla="*/ 211951 h 337100"/>
                <a:gd name="connsiteX19" fmla="*/ 242026 w 327026"/>
                <a:gd name="connsiteY19" fmla="*/ 165875 h 337100"/>
                <a:gd name="connsiteX20" fmla="*/ 259126 w 327026"/>
                <a:gd name="connsiteY20" fmla="*/ 139545 h 337100"/>
                <a:gd name="connsiteX21" fmla="*/ 244657 w 327026"/>
                <a:gd name="connsiteY21" fmla="*/ 94785 h 337100"/>
                <a:gd name="connsiteX22" fmla="*/ 203881 w 327026"/>
                <a:gd name="connsiteY22" fmla="*/ 63190 h 337100"/>
                <a:gd name="connsiteX23" fmla="*/ 186781 w 327026"/>
                <a:gd name="connsiteY23" fmla="*/ 22380 h 337100"/>
                <a:gd name="connsiteX24" fmla="*/ 160474 w 327026"/>
                <a:gd name="connsiteY24" fmla="*/ 19747 h 337100"/>
                <a:gd name="connsiteX25" fmla="*/ 74975 w 327026"/>
                <a:gd name="connsiteY25" fmla="*/ 48709 h 337100"/>
                <a:gd name="connsiteX26" fmla="*/ 86814 w 327026"/>
                <a:gd name="connsiteY26" fmla="*/ 86886 h 337100"/>
                <a:gd name="connsiteX27" fmla="*/ 53930 w 327026"/>
                <a:gd name="connsiteY27" fmla="*/ 111899 h 337100"/>
                <a:gd name="connsiteX28" fmla="*/ 53930 w 327026"/>
                <a:gd name="connsiteY28" fmla="*/ 140862 h 337100"/>
                <a:gd name="connsiteX29" fmla="*/ 59191 w 327026"/>
                <a:gd name="connsiteY29" fmla="*/ 157976 h 337100"/>
                <a:gd name="connsiteX30" fmla="*/ 21046 w 327026"/>
                <a:gd name="connsiteY30" fmla="*/ 181672 h 337100"/>
                <a:gd name="connsiteX31" fmla="*/ 35515 w 327026"/>
                <a:gd name="connsiteY31" fmla="*/ 227748 h 337100"/>
                <a:gd name="connsiteX32" fmla="*/ 59191 w 327026"/>
                <a:gd name="connsiteY32" fmla="*/ 190887 h 337100"/>
                <a:gd name="connsiteX33" fmla="*/ 89444 w 327026"/>
                <a:gd name="connsiteY33" fmla="*/ 198786 h 337100"/>
                <a:gd name="connsiteX34" fmla="*/ 122328 w 327026"/>
                <a:gd name="connsiteY34" fmla="*/ 215900 h 337100"/>
                <a:gd name="connsiteX35" fmla="*/ 96021 w 327026"/>
                <a:gd name="connsiteY35" fmla="*/ 248812 h 337100"/>
                <a:gd name="connsiteX36" fmla="*/ 86814 w 327026"/>
                <a:gd name="connsiteY36" fmla="*/ 283040 h 337100"/>
                <a:gd name="connsiteX37" fmla="*/ 160474 w 327026"/>
                <a:gd name="connsiteY37" fmla="*/ 304103 h 337100"/>
                <a:gd name="connsiteX38" fmla="*/ 167051 w 327026"/>
                <a:gd name="connsiteY38" fmla="*/ 302787 h 337100"/>
                <a:gd name="connsiteX39" fmla="*/ 170997 w 327026"/>
                <a:gd name="connsiteY39" fmla="*/ 322534 h 337100"/>
                <a:gd name="connsiteX40" fmla="*/ 160474 w 327026"/>
                <a:gd name="connsiteY40" fmla="*/ 323850 h 337100"/>
                <a:gd name="connsiteX41" fmla="*/ 0 w 327026"/>
                <a:gd name="connsiteY41" fmla="*/ 161925 h 337100"/>
                <a:gd name="connsiteX42" fmla="*/ 160474 w 327026"/>
                <a:gd name="connsiteY42" fmla="*/ 0 h 3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7026" h="337100">
                  <a:moveTo>
                    <a:pt x="157951" y="134938"/>
                  </a:moveTo>
                  <a:cubicBezTo>
                    <a:pt x="157951" y="134938"/>
                    <a:pt x="157951" y="134938"/>
                    <a:pt x="327026" y="239958"/>
                  </a:cubicBezTo>
                  <a:cubicBezTo>
                    <a:pt x="327026" y="239958"/>
                    <a:pt x="327026" y="239958"/>
                    <a:pt x="259660" y="254398"/>
                  </a:cubicBezTo>
                  <a:lnTo>
                    <a:pt x="295325" y="305595"/>
                  </a:lnTo>
                  <a:cubicBezTo>
                    <a:pt x="301929" y="316097"/>
                    <a:pt x="300608" y="327911"/>
                    <a:pt x="292683" y="334475"/>
                  </a:cubicBezTo>
                  <a:cubicBezTo>
                    <a:pt x="283436" y="339726"/>
                    <a:pt x="271548" y="337101"/>
                    <a:pt x="263623" y="326599"/>
                  </a:cubicBezTo>
                  <a:cubicBezTo>
                    <a:pt x="263623" y="326599"/>
                    <a:pt x="263623" y="326599"/>
                    <a:pt x="227959" y="275402"/>
                  </a:cubicBezTo>
                  <a:cubicBezTo>
                    <a:pt x="227959" y="275402"/>
                    <a:pt x="227959" y="275402"/>
                    <a:pt x="192294" y="333162"/>
                  </a:cubicBezTo>
                  <a:cubicBezTo>
                    <a:pt x="192294" y="333162"/>
                    <a:pt x="192294" y="333162"/>
                    <a:pt x="153988" y="137564"/>
                  </a:cubicBezTo>
                  <a:cubicBezTo>
                    <a:pt x="153988" y="137564"/>
                    <a:pt x="153988" y="137564"/>
                    <a:pt x="157951" y="134938"/>
                  </a:cubicBezTo>
                  <a:close/>
                  <a:moveTo>
                    <a:pt x="287448" y="96838"/>
                  </a:moveTo>
                  <a:cubicBezTo>
                    <a:pt x="280879" y="99436"/>
                    <a:pt x="272996" y="103332"/>
                    <a:pt x="270368" y="108528"/>
                  </a:cubicBezTo>
                  <a:cubicBezTo>
                    <a:pt x="265113" y="117620"/>
                    <a:pt x="271682" y="143597"/>
                    <a:pt x="280879" y="150092"/>
                  </a:cubicBezTo>
                  <a:cubicBezTo>
                    <a:pt x="292703" y="159184"/>
                    <a:pt x="299272" y="170873"/>
                    <a:pt x="301899" y="182563"/>
                  </a:cubicBezTo>
                  <a:cubicBezTo>
                    <a:pt x="303213" y="176069"/>
                    <a:pt x="303213" y="168276"/>
                    <a:pt x="303213" y="161781"/>
                  </a:cubicBezTo>
                  <a:cubicBezTo>
                    <a:pt x="303213" y="138402"/>
                    <a:pt x="297958" y="116321"/>
                    <a:pt x="287448" y="96838"/>
                  </a:cubicBezTo>
                  <a:close/>
                  <a:moveTo>
                    <a:pt x="160474" y="0"/>
                  </a:moveTo>
                  <a:cubicBezTo>
                    <a:pt x="249918" y="0"/>
                    <a:pt x="322263" y="72405"/>
                    <a:pt x="322263" y="161925"/>
                  </a:cubicBezTo>
                  <a:cubicBezTo>
                    <a:pt x="322263" y="179039"/>
                    <a:pt x="319632" y="196153"/>
                    <a:pt x="314371" y="211951"/>
                  </a:cubicBezTo>
                  <a:cubicBezTo>
                    <a:pt x="314371" y="211951"/>
                    <a:pt x="314371" y="211951"/>
                    <a:pt x="242026" y="165875"/>
                  </a:cubicBezTo>
                  <a:cubicBezTo>
                    <a:pt x="247288" y="157976"/>
                    <a:pt x="257811" y="147444"/>
                    <a:pt x="259126" y="139545"/>
                  </a:cubicBezTo>
                  <a:cubicBezTo>
                    <a:pt x="260441" y="127697"/>
                    <a:pt x="251234" y="97418"/>
                    <a:pt x="244657" y="94785"/>
                  </a:cubicBezTo>
                  <a:cubicBezTo>
                    <a:pt x="238080" y="90836"/>
                    <a:pt x="218350" y="71089"/>
                    <a:pt x="203881" y="63190"/>
                  </a:cubicBezTo>
                  <a:cubicBezTo>
                    <a:pt x="193358" y="57924"/>
                    <a:pt x="188096" y="36861"/>
                    <a:pt x="186781" y="22380"/>
                  </a:cubicBezTo>
                  <a:cubicBezTo>
                    <a:pt x="177574" y="21063"/>
                    <a:pt x="169681" y="19747"/>
                    <a:pt x="160474" y="19747"/>
                  </a:cubicBezTo>
                  <a:cubicBezTo>
                    <a:pt x="128905" y="19747"/>
                    <a:pt x="98652" y="30279"/>
                    <a:pt x="74975" y="48709"/>
                  </a:cubicBezTo>
                  <a:cubicBezTo>
                    <a:pt x="81552" y="59241"/>
                    <a:pt x="93390" y="78988"/>
                    <a:pt x="86814" y="86886"/>
                  </a:cubicBezTo>
                  <a:cubicBezTo>
                    <a:pt x="78921" y="100051"/>
                    <a:pt x="53930" y="100051"/>
                    <a:pt x="53930" y="111899"/>
                  </a:cubicBezTo>
                  <a:cubicBezTo>
                    <a:pt x="53930" y="123747"/>
                    <a:pt x="52614" y="135596"/>
                    <a:pt x="53930" y="140862"/>
                  </a:cubicBezTo>
                  <a:cubicBezTo>
                    <a:pt x="55245" y="146128"/>
                    <a:pt x="69714" y="150077"/>
                    <a:pt x="59191" y="157976"/>
                  </a:cubicBezTo>
                  <a:cubicBezTo>
                    <a:pt x="52614" y="164558"/>
                    <a:pt x="32884" y="175090"/>
                    <a:pt x="21046" y="181672"/>
                  </a:cubicBezTo>
                  <a:cubicBezTo>
                    <a:pt x="22361" y="197470"/>
                    <a:pt x="27622" y="213267"/>
                    <a:pt x="35515" y="227748"/>
                  </a:cubicBezTo>
                  <a:cubicBezTo>
                    <a:pt x="38145" y="219850"/>
                    <a:pt x="49984" y="192204"/>
                    <a:pt x="59191" y="190887"/>
                  </a:cubicBezTo>
                  <a:cubicBezTo>
                    <a:pt x="69714" y="188254"/>
                    <a:pt x="78921" y="185621"/>
                    <a:pt x="89444" y="198786"/>
                  </a:cubicBezTo>
                  <a:cubicBezTo>
                    <a:pt x="99967" y="211951"/>
                    <a:pt x="114436" y="215900"/>
                    <a:pt x="122328" y="215900"/>
                  </a:cubicBezTo>
                  <a:cubicBezTo>
                    <a:pt x="130220" y="215900"/>
                    <a:pt x="121013" y="243546"/>
                    <a:pt x="96021" y="248812"/>
                  </a:cubicBezTo>
                  <a:cubicBezTo>
                    <a:pt x="72345" y="252761"/>
                    <a:pt x="106544" y="283040"/>
                    <a:pt x="86814" y="283040"/>
                  </a:cubicBezTo>
                  <a:cubicBezTo>
                    <a:pt x="109175" y="296204"/>
                    <a:pt x="134167" y="304103"/>
                    <a:pt x="160474" y="304103"/>
                  </a:cubicBezTo>
                  <a:cubicBezTo>
                    <a:pt x="163105" y="304103"/>
                    <a:pt x="165735" y="302787"/>
                    <a:pt x="167051" y="302787"/>
                  </a:cubicBezTo>
                  <a:cubicBezTo>
                    <a:pt x="167051" y="302787"/>
                    <a:pt x="167051" y="302787"/>
                    <a:pt x="170997" y="322534"/>
                  </a:cubicBezTo>
                  <a:cubicBezTo>
                    <a:pt x="168366" y="322534"/>
                    <a:pt x="164420" y="323850"/>
                    <a:pt x="160474" y="323850"/>
                  </a:cubicBezTo>
                  <a:cubicBezTo>
                    <a:pt x="72345" y="323850"/>
                    <a:pt x="0" y="251445"/>
                    <a:pt x="0" y="161925"/>
                  </a:cubicBezTo>
                  <a:cubicBezTo>
                    <a:pt x="0" y="72405"/>
                    <a:pt x="72345" y="0"/>
                    <a:pt x="1604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92" name="组合 91"/>
          <p:cNvGrpSpPr/>
          <p:nvPr/>
        </p:nvGrpSpPr>
        <p:grpSpPr>
          <a:xfrm>
            <a:off x="9365036" y="1965116"/>
            <a:ext cx="643524" cy="643524"/>
            <a:chOff x="9365036" y="1965116"/>
            <a:chExt cx="643524" cy="643524"/>
          </a:xfrm>
        </p:grpSpPr>
        <p:sp>
          <p:nvSpPr>
            <p:cNvPr id="20" name="椭圆 19"/>
            <p:cNvSpPr/>
            <p:nvPr/>
          </p:nvSpPr>
          <p:spPr>
            <a:xfrm>
              <a:off x="9365036" y="1965116"/>
              <a:ext cx="643524" cy="643524"/>
            </a:xfrm>
            <a:prstGeom prst="ellipse">
              <a:avLst/>
            </a:prstGeom>
            <a:solidFill>
              <a:srgbClr val="FA66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65"/>
            <p:cNvSpPr/>
            <p:nvPr/>
          </p:nvSpPr>
          <p:spPr>
            <a:xfrm>
              <a:off x="9559861" y="2171250"/>
              <a:ext cx="253874" cy="231257"/>
            </a:xfrm>
            <a:custGeom>
              <a:avLst/>
              <a:gdLst>
                <a:gd name="connsiteX0" fmla="*/ 182569 w 338094"/>
                <a:gd name="connsiteY0" fmla="*/ 192088 h 307975"/>
                <a:gd name="connsiteX1" fmla="*/ 191830 w 338094"/>
                <a:gd name="connsiteY1" fmla="*/ 202620 h 307975"/>
                <a:gd name="connsiteX2" fmla="*/ 206382 w 338094"/>
                <a:gd name="connsiteY2" fmla="*/ 203936 h 307975"/>
                <a:gd name="connsiteX3" fmla="*/ 205059 w 338094"/>
                <a:gd name="connsiteY3" fmla="*/ 209202 h 307975"/>
                <a:gd name="connsiteX4" fmla="*/ 206382 w 338094"/>
                <a:gd name="connsiteY4" fmla="*/ 221050 h 307975"/>
                <a:gd name="connsiteX5" fmla="*/ 206382 w 338094"/>
                <a:gd name="connsiteY5" fmla="*/ 234215 h 307975"/>
                <a:gd name="connsiteX6" fmla="*/ 194476 w 338094"/>
                <a:gd name="connsiteY6" fmla="*/ 246063 h 307975"/>
                <a:gd name="connsiteX7" fmla="*/ 182569 w 338094"/>
                <a:gd name="connsiteY7" fmla="*/ 234215 h 307975"/>
                <a:gd name="connsiteX8" fmla="*/ 182569 w 338094"/>
                <a:gd name="connsiteY8" fmla="*/ 192088 h 307975"/>
                <a:gd name="connsiteX9" fmla="*/ 149231 w 338094"/>
                <a:gd name="connsiteY9" fmla="*/ 183859 h 307975"/>
                <a:gd name="connsiteX10" fmla="*/ 173044 w 338094"/>
                <a:gd name="connsiteY10" fmla="*/ 194226 h 307975"/>
                <a:gd name="connsiteX11" fmla="*/ 173044 w 338094"/>
                <a:gd name="connsiteY11" fmla="*/ 234400 h 307975"/>
                <a:gd name="connsiteX12" fmla="*/ 159815 w 338094"/>
                <a:gd name="connsiteY12" fmla="*/ 246063 h 307975"/>
                <a:gd name="connsiteX13" fmla="*/ 149231 w 338094"/>
                <a:gd name="connsiteY13" fmla="*/ 234400 h 307975"/>
                <a:gd name="connsiteX14" fmla="*/ 149231 w 338094"/>
                <a:gd name="connsiteY14" fmla="*/ 183859 h 307975"/>
                <a:gd name="connsiteX15" fmla="*/ 74619 w 338094"/>
                <a:gd name="connsiteY15" fmla="*/ 182563 h 307975"/>
                <a:gd name="connsiteX16" fmla="*/ 74619 w 338094"/>
                <a:gd name="connsiteY16" fmla="*/ 238126 h 307975"/>
                <a:gd name="connsiteX17" fmla="*/ 63506 w 338094"/>
                <a:gd name="connsiteY17" fmla="*/ 227789 h 307975"/>
                <a:gd name="connsiteX18" fmla="*/ 63506 w 338094"/>
                <a:gd name="connsiteY18" fmla="*/ 192900 h 307975"/>
                <a:gd name="connsiteX19" fmla="*/ 73230 w 338094"/>
                <a:gd name="connsiteY19" fmla="*/ 183855 h 307975"/>
                <a:gd name="connsiteX20" fmla="*/ 74619 w 338094"/>
                <a:gd name="connsiteY20" fmla="*/ 182563 h 307975"/>
                <a:gd name="connsiteX21" fmla="*/ 90666 w 338094"/>
                <a:gd name="connsiteY21" fmla="*/ 92075 h 307975"/>
                <a:gd name="connsiteX22" fmla="*/ 130275 w 338094"/>
                <a:gd name="connsiteY22" fmla="*/ 92075 h 307975"/>
                <a:gd name="connsiteX23" fmla="*/ 140838 w 338094"/>
                <a:gd name="connsiteY23" fmla="*/ 97302 h 307975"/>
                <a:gd name="connsiteX24" fmla="*/ 175165 w 338094"/>
                <a:gd name="connsiteY24" fmla="*/ 171785 h 307975"/>
                <a:gd name="connsiteX25" fmla="*/ 169884 w 338094"/>
                <a:gd name="connsiteY25" fmla="*/ 186159 h 307975"/>
                <a:gd name="connsiteX26" fmla="*/ 156681 w 338094"/>
                <a:gd name="connsiteY26" fmla="*/ 180932 h 307975"/>
                <a:gd name="connsiteX27" fmla="*/ 139517 w 338094"/>
                <a:gd name="connsiteY27" fmla="*/ 144344 h 307975"/>
                <a:gd name="connsiteX28" fmla="*/ 139517 w 338094"/>
                <a:gd name="connsiteY28" fmla="*/ 271096 h 307975"/>
                <a:gd name="connsiteX29" fmla="*/ 127635 w 338094"/>
                <a:gd name="connsiteY29" fmla="*/ 284163 h 307975"/>
                <a:gd name="connsiteX30" fmla="*/ 115752 w 338094"/>
                <a:gd name="connsiteY30" fmla="*/ 271096 h 307975"/>
                <a:gd name="connsiteX31" fmla="*/ 115752 w 338094"/>
                <a:gd name="connsiteY31" fmla="*/ 197919 h 307975"/>
                <a:gd name="connsiteX32" fmla="*/ 106510 w 338094"/>
                <a:gd name="connsiteY32" fmla="*/ 197919 h 307975"/>
                <a:gd name="connsiteX33" fmla="*/ 106510 w 338094"/>
                <a:gd name="connsiteY33" fmla="*/ 271096 h 307975"/>
                <a:gd name="connsiteX34" fmla="*/ 94627 w 338094"/>
                <a:gd name="connsiteY34" fmla="*/ 284163 h 307975"/>
                <a:gd name="connsiteX35" fmla="*/ 81424 w 338094"/>
                <a:gd name="connsiteY35" fmla="*/ 271096 h 307975"/>
                <a:gd name="connsiteX36" fmla="*/ 81424 w 338094"/>
                <a:gd name="connsiteY36" fmla="*/ 144344 h 307975"/>
                <a:gd name="connsiteX37" fmla="*/ 65581 w 338094"/>
                <a:gd name="connsiteY37" fmla="*/ 180932 h 307975"/>
                <a:gd name="connsiteX38" fmla="*/ 51058 w 338094"/>
                <a:gd name="connsiteY38" fmla="*/ 186159 h 307975"/>
                <a:gd name="connsiteX39" fmla="*/ 45776 w 338094"/>
                <a:gd name="connsiteY39" fmla="*/ 171785 h 307975"/>
                <a:gd name="connsiteX40" fmla="*/ 80104 w 338094"/>
                <a:gd name="connsiteY40" fmla="*/ 97302 h 307975"/>
                <a:gd name="connsiteX41" fmla="*/ 90666 w 338094"/>
                <a:gd name="connsiteY41" fmla="*/ 92075 h 307975"/>
                <a:gd name="connsiteX42" fmla="*/ 238843 w 338094"/>
                <a:gd name="connsiteY42" fmla="*/ 88900 h 307975"/>
                <a:gd name="connsiteX43" fmla="*/ 286633 w 338094"/>
                <a:gd name="connsiteY43" fmla="*/ 88900 h 307975"/>
                <a:gd name="connsiteX44" fmla="*/ 297253 w 338094"/>
                <a:gd name="connsiteY44" fmla="*/ 95459 h 307975"/>
                <a:gd name="connsiteX45" fmla="*/ 337077 w 338094"/>
                <a:gd name="connsiteY45" fmla="*/ 180728 h 307975"/>
                <a:gd name="connsiteX46" fmla="*/ 330440 w 338094"/>
                <a:gd name="connsiteY46" fmla="*/ 195158 h 307975"/>
                <a:gd name="connsiteX47" fmla="*/ 315837 w 338094"/>
                <a:gd name="connsiteY47" fmla="*/ 189911 h 307975"/>
                <a:gd name="connsiteX48" fmla="*/ 302563 w 338094"/>
                <a:gd name="connsiteY48" fmla="*/ 163674 h 307975"/>
                <a:gd name="connsiteX49" fmla="*/ 313182 w 338094"/>
                <a:gd name="connsiteY49" fmla="*/ 212212 h 307975"/>
                <a:gd name="connsiteX50" fmla="*/ 306545 w 338094"/>
                <a:gd name="connsiteY50" fmla="*/ 220083 h 307975"/>
                <a:gd name="connsiteX51" fmla="*/ 295925 w 338094"/>
                <a:gd name="connsiteY51" fmla="*/ 220083 h 307975"/>
                <a:gd name="connsiteX52" fmla="*/ 295925 w 338094"/>
                <a:gd name="connsiteY52" fmla="*/ 293545 h 307975"/>
                <a:gd name="connsiteX53" fmla="*/ 282650 w 338094"/>
                <a:gd name="connsiteY53" fmla="*/ 307975 h 307975"/>
                <a:gd name="connsiteX54" fmla="*/ 268048 w 338094"/>
                <a:gd name="connsiteY54" fmla="*/ 293545 h 307975"/>
                <a:gd name="connsiteX55" fmla="*/ 268048 w 338094"/>
                <a:gd name="connsiteY55" fmla="*/ 220083 h 307975"/>
                <a:gd name="connsiteX56" fmla="*/ 257428 w 338094"/>
                <a:gd name="connsiteY56" fmla="*/ 220083 h 307975"/>
                <a:gd name="connsiteX57" fmla="*/ 257428 w 338094"/>
                <a:gd name="connsiteY57" fmla="*/ 293545 h 307975"/>
                <a:gd name="connsiteX58" fmla="*/ 244153 w 338094"/>
                <a:gd name="connsiteY58" fmla="*/ 307975 h 307975"/>
                <a:gd name="connsiteX59" fmla="*/ 229551 w 338094"/>
                <a:gd name="connsiteY59" fmla="*/ 293545 h 307975"/>
                <a:gd name="connsiteX60" fmla="*/ 229551 w 338094"/>
                <a:gd name="connsiteY60" fmla="*/ 220083 h 307975"/>
                <a:gd name="connsiteX61" fmla="*/ 218931 w 338094"/>
                <a:gd name="connsiteY61" fmla="*/ 220083 h 307975"/>
                <a:gd name="connsiteX62" fmla="*/ 212294 w 338094"/>
                <a:gd name="connsiteY62" fmla="*/ 212212 h 307975"/>
                <a:gd name="connsiteX63" fmla="*/ 222914 w 338094"/>
                <a:gd name="connsiteY63" fmla="*/ 163674 h 307975"/>
                <a:gd name="connsiteX64" fmla="*/ 210966 w 338094"/>
                <a:gd name="connsiteY64" fmla="*/ 189911 h 307975"/>
                <a:gd name="connsiteX65" fmla="*/ 195036 w 338094"/>
                <a:gd name="connsiteY65" fmla="*/ 195158 h 307975"/>
                <a:gd name="connsiteX66" fmla="*/ 188399 w 338094"/>
                <a:gd name="connsiteY66" fmla="*/ 180728 h 307975"/>
                <a:gd name="connsiteX67" fmla="*/ 228223 w 338094"/>
                <a:gd name="connsiteY67" fmla="*/ 95459 h 307975"/>
                <a:gd name="connsiteX68" fmla="*/ 238843 w 338094"/>
                <a:gd name="connsiteY68" fmla="*/ 88900 h 307975"/>
                <a:gd name="connsiteX69" fmla="*/ 40753 w 338094"/>
                <a:gd name="connsiteY69" fmla="*/ 63500 h 307975"/>
                <a:gd name="connsiteX70" fmla="*/ 79117 w 338094"/>
                <a:gd name="connsiteY70" fmla="*/ 63500 h 307975"/>
                <a:gd name="connsiteX71" fmla="*/ 85732 w 338094"/>
                <a:gd name="connsiteY71" fmla="*/ 81882 h 307975"/>
                <a:gd name="connsiteX72" fmla="*/ 85732 w 338094"/>
                <a:gd name="connsiteY72" fmla="*/ 83195 h 307975"/>
                <a:gd name="connsiteX73" fmla="*/ 73826 w 338094"/>
                <a:gd name="connsiteY73" fmla="*/ 92385 h 307975"/>
                <a:gd name="connsiteX74" fmla="*/ 51336 w 338094"/>
                <a:gd name="connsiteY74" fmla="*/ 139652 h 307975"/>
                <a:gd name="connsiteX75" fmla="*/ 39430 w 338094"/>
                <a:gd name="connsiteY75" fmla="*/ 168538 h 307975"/>
                <a:gd name="connsiteX76" fmla="*/ 48690 w 338094"/>
                <a:gd name="connsiteY76" fmla="*/ 192171 h 307975"/>
                <a:gd name="connsiteX77" fmla="*/ 55305 w 338094"/>
                <a:gd name="connsiteY77" fmla="*/ 194797 h 307975"/>
                <a:gd name="connsiteX78" fmla="*/ 55305 w 338094"/>
                <a:gd name="connsiteY78" fmla="*/ 227621 h 307975"/>
                <a:gd name="connsiteX79" fmla="*/ 43398 w 338094"/>
                <a:gd name="connsiteY79" fmla="*/ 238125 h 307975"/>
                <a:gd name="connsiteX80" fmla="*/ 32815 w 338094"/>
                <a:gd name="connsiteY80" fmla="*/ 227621 h 307975"/>
                <a:gd name="connsiteX81" fmla="*/ 32815 w 338094"/>
                <a:gd name="connsiteY81" fmla="*/ 112080 h 307975"/>
                <a:gd name="connsiteX82" fmla="*/ 18263 w 338094"/>
                <a:gd name="connsiteY82" fmla="*/ 144904 h 307975"/>
                <a:gd name="connsiteX83" fmla="*/ 5034 w 338094"/>
                <a:gd name="connsiteY83" fmla="*/ 148843 h 307975"/>
                <a:gd name="connsiteX84" fmla="*/ 1065 w 338094"/>
                <a:gd name="connsiteY84" fmla="*/ 137026 h 307975"/>
                <a:gd name="connsiteX85" fmla="*/ 31492 w 338094"/>
                <a:gd name="connsiteY85" fmla="*/ 68752 h 307975"/>
                <a:gd name="connsiteX86" fmla="*/ 40753 w 338094"/>
                <a:gd name="connsiteY86" fmla="*/ 63500 h 307975"/>
                <a:gd name="connsiteX87" fmla="*/ 157633 w 338094"/>
                <a:gd name="connsiteY87" fmla="*/ 53975 h 307975"/>
                <a:gd name="connsiteX88" fmla="*/ 197198 w 338094"/>
                <a:gd name="connsiteY88" fmla="*/ 53975 h 307975"/>
                <a:gd name="connsiteX89" fmla="*/ 207749 w 338094"/>
                <a:gd name="connsiteY89" fmla="*/ 59183 h 307975"/>
                <a:gd name="connsiteX90" fmla="*/ 222256 w 338094"/>
                <a:gd name="connsiteY90" fmla="*/ 90434 h 307975"/>
                <a:gd name="connsiteX91" fmla="*/ 220937 w 338094"/>
                <a:gd name="connsiteY91" fmla="*/ 91736 h 307975"/>
                <a:gd name="connsiteX92" fmla="*/ 210386 w 338094"/>
                <a:gd name="connsiteY92" fmla="*/ 115174 h 307975"/>
                <a:gd name="connsiteX93" fmla="*/ 206430 w 338094"/>
                <a:gd name="connsiteY93" fmla="*/ 106060 h 307975"/>
                <a:gd name="connsiteX94" fmla="*/ 206430 w 338094"/>
                <a:gd name="connsiteY94" fmla="*/ 122987 h 307975"/>
                <a:gd name="connsiteX95" fmla="*/ 185328 w 338094"/>
                <a:gd name="connsiteY95" fmla="*/ 169863 h 307975"/>
                <a:gd name="connsiteX96" fmla="*/ 169502 w 338094"/>
                <a:gd name="connsiteY96" fmla="*/ 137310 h 307975"/>
                <a:gd name="connsiteX97" fmla="*/ 149719 w 338094"/>
                <a:gd name="connsiteY97" fmla="*/ 93038 h 307975"/>
                <a:gd name="connsiteX98" fmla="*/ 136531 w 338094"/>
                <a:gd name="connsiteY98" fmla="*/ 83924 h 307975"/>
                <a:gd name="connsiteX99" fmla="*/ 136531 w 338094"/>
                <a:gd name="connsiteY99" fmla="*/ 82621 h 307975"/>
                <a:gd name="connsiteX100" fmla="*/ 144444 w 338094"/>
                <a:gd name="connsiteY100" fmla="*/ 66996 h 307975"/>
                <a:gd name="connsiteX101" fmla="*/ 147082 w 338094"/>
                <a:gd name="connsiteY101" fmla="*/ 59183 h 307975"/>
                <a:gd name="connsiteX102" fmla="*/ 157633 w 338094"/>
                <a:gd name="connsiteY102" fmla="*/ 53975 h 307975"/>
                <a:gd name="connsiteX103" fmla="*/ 111926 w 338094"/>
                <a:gd name="connsiteY103" fmla="*/ 38100 h 307975"/>
                <a:gd name="connsiteX104" fmla="*/ 136533 w 338094"/>
                <a:gd name="connsiteY104" fmla="*/ 61913 h 307975"/>
                <a:gd name="connsiteX105" fmla="*/ 111926 w 338094"/>
                <a:gd name="connsiteY105" fmla="*/ 85726 h 307975"/>
                <a:gd name="connsiteX106" fmla="*/ 87319 w 338094"/>
                <a:gd name="connsiteY106" fmla="*/ 61913 h 307975"/>
                <a:gd name="connsiteX107" fmla="*/ 111926 w 338094"/>
                <a:gd name="connsiteY107" fmla="*/ 38100 h 307975"/>
                <a:gd name="connsiteX108" fmla="*/ 262738 w 338094"/>
                <a:gd name="connsiteY108" fmla="*/ 28575 h 307975"/>
                <a:gd name="connsiteX109" fmla="*/ 290519 w 338094"/>
                <a:gd name="connsiteY109" fmla="*/ 56221 h 307975"/>
                <a:gd name="connsiteX110" fmla="*/ 262738 w 338094"/>
                <a:gd name="connsiteY110" fmla="*/ 82550 h 307975"/>
                <a:gd name="connsiteX111" fmla="*/ 234956 w 338094"/>
                <a:gd name="connsiteY111" fmla="*/ 56221 h 307975"/>
                <a:gd name="connsiteX112" fmla="*/ 262738 w 338094"/>
                <a:gd name="connsiteY112" fmla="*/ 28575 h 307975"/>
                <a:gd name="connsiteX113" fmla="*/ 58744 w 338094"/>
                <a:gd name="connsiteY113" fmla="*/ 15875 h 307975"/>
                <a:gd name="connsiteX114" fmla="*/ 80969 w 338094"/>
                <a:gd name="connsiteY114" fmla="*/ 38100 h 307975"/>
                <a:gd name="connsiteX115" fmla="*/ 58744 w 338094"/>
                <a:gd name="connsiteY115" fmla="*/ 60325 h 307975"/>
                <a:gd name="connsiteX116" fmla="*/ 36519 w 338094"/>
                <a:gd name="connsiteY116" fmla="*/ 38100 h 307975"/>
                <a:gd name="connsiteX117" fmla="*/ 58744 w 338094"/>
                <a:gd name="connsiteY117" fmla="*/ 15875 h 307975"/>
                <a:gd name="connsiteX118" fmla="*/ 177013 w 338094"/>
                <a:gd name="connsiteY118" fmla="*/ 0 h 307975"/>
                <a:gd name="connsiteX119" fmla="*/ 200032 w 338094"/>
                <a:gd name="connsiteY119" fmla="*/ 23813 h 307975"/>
                <a:gd name="connsiteX120" fmla="*/ 177013 w 338094"/>
                <a:gd name="connsiteY120" fmla="*/ 47626 h 307975"/>
                <a:gd name="connsiteX121" fmla="*/ 153994 w 338094"/>
                <a:gd name="connsiteY121" fmla="*/ 23813 h 307975"/>
                <a:gd name="connsiteX122" fmla="*/ 177013 w 338094"/>
                <a:gd name="connsiteY122" fmla="*/ 0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38094" h="307975">
                  <a:moveTo>
                    <a:pt x="182569" y="192088"/>
                  </a:moveTo>
                  <a:cubicBezTo>
                    <a:pt x="183892" y="197354"/>
                    <a:pt x="187861" y="201303"/>
                    <a:pt x="191830" y="202620"/>
                  </a:cubicBezTo>
                  <a:cubicBezTo>
                    <a:pt x="195798" y="205253"/>
                    <a:pt x="201090" y="205253"/>
                    <a:pt x="206382" y="203936"/>
                  </a:cubicBezTo>
                  <a:cubicBezTo>
                    <a:pt x="206382" y="203936"/>
                    <a:pt x="206382" y="203936"/>
                    <a:pt x="205059" y="209202"/>
                  </a:cubicBezTo>
                  <a:cubicBezTo>
                    <a:pt x="203736" y="213151"/>
                    <a:pt x="205059" y="217101"/>
                    <a:pt x="206382" y="221050"/>
                  </a:cubicBezTo>
                  <a:cubicBezTo>
                    <a:pt x="206382" y="221050"/>
                    <a:pt x="206382" y="221050"/>
                    <a:pt x="206382" y="234215"/>
                  </a:cubicBezTo>
                  <a:cubicBezTo>
                    <a:pt x="206382" y="240797"/>
                    <a:pt x="201090" y="246063"/>
                    <a:pt x="194476" y="246063"/>
                  </a:cubicBezTo>
                  <a:cubicBezTo>
                    <a:pt x="187861" y="246063"/>
                    <a:pt x="182569" y="240797"/>
                    <a:pt x="182569" y="234215"/>
                  </a:cubicBezTo>
                  <a:cubicBezTo>
                    <a:pt x="182569" y="234215"/>
                    <a:pt x="182569" y="234215"/>
                    <a:pt x="182569" y="192088"/>
                  </a:cubicBezTo>
                  <a:close/>
                  <a:moveTo>
                    <a:pt x="149231" y="183859"/>
                  </a:moveTo>
                  <a:cubicBezTo>
                    <a:pt x="153200" y="192930"/>
                    <a:pt x="163783" y="196818"/>
                    <a:pt x="173044" y="194226"/>
                  </a:cubicBezTo>
                  <a:cubicBezTo>
                    <a:pt x="173044" y="194226"/>
                    <a:pt x="173044" y="194226"/>
                    <a:pt x="173044" y="234400"/>
                  </a:cubicBezTo>
                  <a:cubicBezTo>
                    <a:pt x="173044" y="240879"/>
                    <a:pt x="167752" y="246063"/>
                    <a:pt x="159815" y="246063"/>
                  </a:cubicBezTo>
                  <a:cubicBezTo>
                    <a:pt x="155846" y="246063"/>
                    <a:pt x="149231" y="242175"/>
                    <a:pt x="149231" y="234400"/>
                  </a:cubicBezTo>
                  <a:cubicBezTo>
                    <a:pt x="149231" y="234400"/>
                    <a:pt x="149231" y="234400"/>
                    <a:pt x="149231" y="183859"/>
                  </a:cubicBezTo>
                  <a:close/>
                  <a:moveTo>
                    <a:pt x="74619" y="182563"/>
                  </a:moveTo>
                  <a:cubicBezTo>
                    <a:pt x="74619" y="182563"/>
                    <a:pt x="74619" y="182563"/>
                    <a:pt x="74619" y="238126"/>
                  </a:cubicBezTo>
                  <a:cubicBezTo>
                    <a:pt x="67673" y="238126"/>
                    <a:pt x="63506" y="232957"/>
                    <a:pt x="63506" y="227789"/>
                  </a:cubicBezTo>
                  <a:cubicBezTo>
                    <a:pt x="63506" y="227789"/>
                    <a:pt x="63506" y="227789"/>
                    <a:pt x="63506" y="192900"/>
                  </a:cubicBezTo>
                  <a:cubicBezTo>
                    <a:pt x="67673" y="191608"/>
                    <a:pt x="71841" y="189024"/>
                    <a:pt x="73230" y="183855"/>
                  </a:cubicBezTo>
                  <a:cubicBezTo>
                    <a:pt x="73230" y="183855"/>
                    <a:pt x="73230" y="183855"/>
                    <a:pt x="74619" y="182563"/>
                  </a:cubicBezTo>
                  <a:close/>
                  <a:moveTo>
                    <a:pt x="90666" y="92075"/>
                  </a:moveTo>
                  <a:cubicBezTo>
                    <a:pt x="90666" y="92075"/>
                    <a:pt x="90666" y="92075"/>
                    <a:pt x="130275" y="92075"/>
                  </a:cubicBezTo>
                  <a:cubicBezTo>
                    <a:pt x="135557" y="92075"/>
                    <a:pt x="139517" y="93382"/>
                    <a:pt x="140838" y="97302"/>
                  </a:cubicBezTo>
                  <a:lnTo>
                    <a:pt x="175165" y="171785"/>
                  </a:lnTo>
                  <a:cubicBezTo>
                    <a:pt x="177806" y="177012"/>
                    <a:pt x="175165" y="183546"/>
                    <a:pt x="169884" y="186159"/>
                  </a:cubicBezTo>
                  <a:cubicBezTo>
                    <a:pt x="165923" y="187466"/>
                    <a:pt x="159322" y="186159"/>
                    <a:pt x="156681" y="180932"/>
                  </a:cubicBezTo>
                  <a:cubicBezTo>
                    <a:pt x="156681" y="180932"/>
                    <a:pt x="156681" y="180932"/>
                    <a:pt x="139517" y="144344"/>
                  </a:cubicBezTo>
                  <a:cubicBezTo>
                    <a:pt x="139517" y="144344"/>
                    <a:pt x="139517" y="144344"/>
                    <a:pt x="139517" y="271096"/>
                  </a:cubicBezTo>
                  <a:cubicBezTo>
                    <a:pt x="139517" y="278936"/>
                    <a:pt x="134236" y="284163"/>
                    <a:pt x="127635" y="284163"/>
                  </a:cubicBezTo>
                  <a:cubicBezTo>
                    <a:pt x="121033" y="284163"/>
                    <a:pt x="115752" y="278936"/>
                    <a:pt x="115752" y="271096"/>
                  </a:cubicBezTo>
                  <a:cubicBezTo>
                    <a:pt x="115752" y="271096"/>
                    <a:pt x="115752" y="271096"/>
                    <a:pt x="115752" y="197919"/>
                  </a:cubicBezTo>
                  <a:cubicBezTo>
                    <a:pt x="115752" y="197919"/>
                    <a:pt x="115752" y="197919"/>
                    <a:pt x="106510" y="197919"/>
                  </a:cubicBezTo>
                  <a:cubicBezTo>
                    <a:pt x="106510" y="197919"/>
                    <a:pt x="106510" y="197919"/>
                    <a:pt x="106510" y="271096"/>
                  </a:cubicBezTo>
                  <a:cubicBezTo>
                    <a:pt x="106510" y="278936"/>
                    <a:pt x="101229" y="284163"/>
                    <a:pt x="94627" y="284163"/>
                  </a:cubicBezTo>
                  <a:cubicBezTo>
                    <a:pt x="86706" y="284163"/>
                    <a:pt x="81424" y="278936"/>
                    <a:pt x="81424" y="271096"/>
                  </a:cubicBezTo>
                  <a:cubicBezTo>
                    <a:pt x="81424" y="271096"/>
                    <a:pt x="81424" y="271096"/>
                    <a:pt x="81424" y="144344"/>
                  </a:cubicBezTo>
                  <a:cubicBezTo>
                    <a:pt x="81424" y="144344"/>
                    <a:pt x="81424" y="144344"/>
                    <a:pt x="65581" y="180932"/>
                  </a:cubicBezTo>
                  <a:cubicBezTo>
                    <a:pt x="62940" y="186159"/>
                    <a:pt x="56339" y="187466"/>
                    <a:pt x="51058" y="186159"/>
                  </a:cubicBezTo>
                  <a:cubicBezTo>
                    <a:pt x="45776" y="183546"/>
                    <a:pt x="44456" y="177012"/>
                    <a:pt x="45776" y="171785"/>
                  </a:cubicBezTo>
                  <a:cubicBezTo>
                    <a:pt x="45776" y="171785"/>
                    <a:pt x="45776" y="171785"/>
                    <a:pt x="80104" y="97302"/>
                  </a:cubicBezTo>
                  <a:cubicBezTo>
                    <a:pt x="82745" y="93382"/>
                    <a:pt x="86706" y="92075"/>
                    <a:pt x="90666" y="92075"/>
                  </a:cubicBezTo>
                  <a:close/>
                  <a:moveTo>
                    <a:pt x="238843" y="88900"/>
                  </a:moveTo>
                  <a:cubicBezTo>
                    <a:pt x="238843" y="88900"/>
                    <a:pt x="238843" y="88900"/>
                    <a:pt x="286633" y="88900"/>
                  </a:cubicBezTo>
                  <a:cubicBezTo>
                    <a:pt x="291943" y="88900"/>
                    <a:pt x="295925" y="91524"/>
                    <a:pt x="297253" y="95459"/>
                  </a:cubicBezTo>
                  <a:cubicBezTo>
                    <a:pt x="297253" y="95459"/>
                    <a:pt x="297253" y="95459"/>
                    <a:pt x="337077" y="180728"/>
                  </a:cubicBezTo>
                  <a:cubicBezTo>
                    <a:pt x="339732" y="185975"/>
                    <a:pt x="337077" y="192534"/>
                    <a:pt x="330440" y="195158"/>
                  </a:cubicBezTo>
                  <a:cubicBezTo>
                    <a:pt x="325130" y="197782"/>
                    <a:pt x="318492" y="196470"/>
                    <a:pt x="315837" y="189911"/>
                  </a:cubicBezTo>
                  <a:cubicBezTo>
                    <a:pt x="315837" y="189911"/>
                    <a:pt x="315837" y="189911"/>
                    <a:pt x="302563" y="163674"/>
                  </a:cubicBezTo>
                  <a:cubicBezTo>
                    <a:pt x="302563" y="163674"/>
                    <a:pt x="302563" y="163674"/>
                    <a:pt x="313182" y="212212"/>
                  </a:cubicBezTo>
                  <a:cubicBezTo>
                    <a:pt x="314510" y="216147"/>
                    <a:pt x="310527" y="220083"/>
                    <a:pt x="306545" y="220083"/>
                  </a:cubicBezTo>
                  <a:cubicBezTo>
                    <a:pt x="306545" y="220083"/>
                    <a:pt x="306545" y="220083"/>
                    <a:pt x="295925" y="220083"/>
                  </a:cubicBezTo>
                  <a:cubicBezTo>
                    <a:pt x="295925" y="220083"/>
                    <a:pt x="295925" y="220083"/>
                    <a:pt x="295925" y="293545"/>
                  </a:cubicBezTo>
                  <a:cubicBezTo>
                    <a:pt x="295925" y="301416"/>
                    <a:pt x="290615" y="307975"/>
                    <a:pt x="282650" y="307975"/>
                  </a:cubicBezTo>
                  <a:cubicBezTo>
                    <a:pt x="274685" y="307975"/>
                    <a:pt x="268048" y="301416"/>
                    <a:pt x="268048" y="293545"/>
                  </a:cubicBezTo>
                  <a:cubicBezTo>
                    <a:pt x="268048" y="293545"/>
                    <a:pt x="268048" y="293545"/>
                    <a:pt x="268048" y="220083"/>
                  </a:cubicBezTo>
                  <a:cubicBezTo>
                    <a:pt x="268048" y="220083"/>
                    <a:pt x="268048" y="220083"/>
                    <a:pt x="257428" y="220083"/>
                  </a:cubicBezTo>
                  <a:cubicBezTo>
                    <a:pt x="257428" y="220083"/>
                    <a:pt x="257428" y="220083"/>
                    <a:pt x="257428" y="293545"/>
                  </a:cubicBezTo>
                  <a:cubicBezTo>
                    <a:pt x="257428" y="301416"/>
                    <a:pt x="250791" y="307975"/>
                    <a:pt x="244153" y="307975"/>
                  </a:cubicBezTo>
                  <a:cubicBezTo>
                    <a:pt x="236188" y="307975"/>
                    <a:pt x="229551" y="301416"/>
                    <a:pt x="229551" y="293545"/>
                  </a:cubicBezTo>
                  <a:cubicBezTo>
                    <a:pt x="229551" y="293545"/>
                    <a:pt x="229551" y="293545"/>
                    <a:pt x="229551" y="220083"/>
                  </a:cubicBezTo>
                  <a:cubicBezTo>
                    <a:pt x="229551" y="220083"/>
                    <a:pt x="229551" y="220083"/>
                    <a:pt x="218931" y="220083"/>
                  </a:cubicBezTo>
                  <a:cubicBezTo>
                    <a:pt x="214949" y="220083"/>
                    <a:pt x="210966" y="216147"/>
                    <a:pt x="212294" y="212212"/>
                  </a:cubicBezTo>
                  <a:cubicBezTo>
                    <a:pt x="212294" y="212212"/>
                    <a:pt x="212294" y="212212"/>
                    <a:pt x="222914" y="163674"/>
                  </a:cubicBezTo>
                  <a:cubicBezTo>
                    <a:pt x="222914" y="163674"/>
                    <a:pt x="222914" y="163674"/>
                    <a:pt x="210966" y="189911"/>
                  </a:cubicBezTo>
                  <a:cubicBezTo>
                    <a:pt x="208311" y="196470"/>
                    <a:pt x="200346" y="197782"/>
                    <a:pt x="195036" y="195158"/>
                  </a:cubicBezTo>
                  <a:cubicBezTo>
                    <a:pt x="188399" y="192534"/>
                    <a:pt x="185744" y="185975"/>
                    <a:pt x="188399" y="180728"/>
                  </a:cubicBezTo>
                  <a:cubicBezTo>
                    <a:pt x="188399" y="180728"/>
                    <a:pt x="188399" y="180728"/>
                    <a:pt x="228223" y="95459"/>
                  </a:cubicBezTo>
                  <a:cubicBezTo>
                    <a:pt x="230878" y="91524"/>
                    <a:pt x="234861" y="88900"/>
                    <a:pt x="238843" y="88900"/>
                  </a:cubicBezTo>
                  <a:close/>
                  <a:moveTo>
                    <a:pt x="40753" y="63500"/>
                  </a:moveTo>
                  <a:cubicBezTo>
                    <a:pt x="40753" y="63500"/>
                    <a:pt x="40753" y="63500"/>
                    <a:pt x="79117" y="63500"/>
                  </a:cubicBezTo>
                  <a:cubicBezTo>
                    <a:pt x="79117" y="70065"/>
                    <a:pt x="81763" y="76630"/>
                    <a:pt x="85732" y="81882"/>
                  </a:cubicBezTo>
                  <a:cubicBezTo>
                    <a:pt x="85732" y="81882"/>
                    <a:pt x="85732" y="81882"/>
                    <a:pt x="85732" y="83195"/>
                  </a:cubicBezTo>
                  <a:cubicBezTo>
                    <a:pt x="80440" y="84507"/>
                    <a:pt x="75149" y="88446"/>
                    <a:pt x="73826" y="92385"/>
                  </a:cubicBezTo>
                  <a:cubicBezTo>
                    <a:pt x="73826" y="92385"/>
                    <a:pt x="73826" y="92385"/>
                    <a:pt x="51336" y="139652"/>
                  </a:cubicBezTo>
                  <a:cubicBezTo>
                    <a:pt x="51336" y="139652"/>
                    <a:pt x="51336" y="139652"/>
                    <a:pt x="39430" y="168538"/>
                  </a:cubicBezTo>
                  <a:cubicBezTo>
                    <a:pt x="34138" y="177728"/>
                    <a:pt x="39430" y="188232"/>
                    <a:pt x="48690" y="192171"/>
                  </a:cubicBezTo>
                  <a:cubicBezTo>
                    <a:pt x="50013" y="193484"/>
                    <a:pt x="52659" y="193484"/>
                    <a:pt x="55305" y="194797"/>
                  </a:cubicBezTo>
                  <a:cubicBezTo>
                    <a:pt x="55305" y="194797"/>
                    <a:pt x="55305" y="194797"/>
                    <a:pt x="55305" y="227621"/>
                  </a:cubicBezTo>
                  <a:cubicBezTo>
                    <a:pt x="55305" y="232873"/>
                    <a:pt x="50013" y="238125"/>
                    <a:pt x="43398" y="238125"/>
                  </a:cubicBezTo>
                  <a:cubicBezTo>
                    <a:pt x="38107" y="238125"/>
                    <a:pt x="32815" y="232873"/>
                    <a:pt x="32815" y="227621"/>
                  </a:cubicBezTo>
                  <a:cubicBezTo>
                    <a:pt x="32815" y="155408"/>
                    <a:pt x="32815" y="114706"/>
                    <a:pt x="32815" y="112080"/>
                  </a:cubicBezTo>
                  <a:cubicBezTo>
                    <a:pt x="32815" y="112080"/>
                    <a:pt x="32815" y="112080"/>
                    <a:pt x="18263" y="144904"/>
                  </a:cubicBezTo>
                  <a:cubicBezTo>
                    <a:pt x="15617" y="148843"/>
                    <a:pt x="10325" y="151469"/>
                    <a:pt x="5034" y="148843"/>
                  </a:cubicBezTo>
                  <a:cubicBezTo>
                    <a:pt x="1065" y="146217"/>
                    <a:pt x="-1581" y="140965"/>
                    <a:pt x="1065" y="137026"/>
                  </a:cubicBezTo>
                  <a:cubicBezTo>
                    <a:pt x="1065" y="137026"/>
                    <a:pt x="1065" y="137026"/>
                    <a:pt x="31492" y="68752"/>
                  </a:cubicBezTo>
                  <a:cubicBezTo>
                    <a:pt x="34138" y="64813"/>
                    <a:pt x="36784" y="63500"/>
                    <a:pt x="40753" y="63500"/>
                  </a:cubicBezTo>
                  <a:close/>
                  <a:moveTo>
                    <a:pt x="157633" y="53975"/>
                  </a:moveTo>
                  <a:cubicBezTo>
                    <a:pt x="157633" y="53975"/>
                    <a:pt x="157633" y="53975"/>
                    <a:pt x="197198" y="53975"/>
                  </a:cubicBezTo>
                  <a:cubicBezTo>
                    <a:pt x="202473" y="53975"/>
                    <a:pt x="206430" y="55277"/>
                    <a:pt x="207749" y="59183"/>
                  </a:cubicBezTo>
                  <a:cubicBezTo>
                    <a:pt x="207749" y="59183"/>
                    <a:pt x="207749" y="59183"/>
                    <a:pt x="222256" y="90434"/>
                  </a:cubicBezTo>
                  <a:cubicBezTo>
                    <a:pt x="222256" y="90434"/>
                    <a:pt x="220937" y="91736"/>
                    <a:pt x="220937" y="91736"/>
                  </a:cubicBezTo>
                  <a:cubicBezTo>
                    <a:pt x="220937" y="91736"/>
                    <a:pt x="220937" y="91736"/>
                    <a:pt x="210386" y="115174"/>
                  </a:cubicBezTo>
                  <a:cubicBezTo>
                    <a:pt x="210386" y="115174"/>
                    <a:pt x="210386" y="115174"/>
                    <a:pt x="206430" y="106060"/>
                  </a:cubicBezTo>
                  <a:cubicBezTo>
                    <a:pt x="206430" y="106060"/>
                    <a:pt x="206430" y="106060"/>
                    <a:pt x="206430" y="122987"/>
                  </a:cubicBezTo>
                  <a:cubicBezTo>
                    <a:pt x="199836" y="138612"/>
                    <a:pt x="205111" y="126893"/>
                    <a:pt x="185328" y="169863"/>
                  </a:cubicBezTo>
                  <a:cubicBezTo>
                    <a:pt x="184009" y="168561"/>
                    <a:pt x="170821" y="138612"/>
                    <a:pt x="169502" y="137310"/>
                  </a:cubicBezTo>
                  <a:cubicBezTo>
                    <a:pt x="169502" y="137310"/>
                    <a:pt x="169502" y="137310"/>
                    <a:pt x="149719" y="93038"/>
                  </a:cubicBezTo>
                  <a:cubicBezTo>
                    <a:pt x="147082" y="89132"/>
                    <a:pt x="143125" y="85226"/>
                    <a:pt x="136531" y="83924"/>
                  </a:cubicBezTo>
                  <a:cubicBezTo>
                    <a:pt x="136531" y="83924"/>
                    <a:pt x="136531" y="83924"/>
                    <a:pt x="136531" y="82621"/>
                  </a:cubicBezTo>
                  <a:cubicBezTo>
                    <a:pt x="140488" y="78715"/>
                    <a:pt x="143125" y="73507"/>
                    <a:pt x="144444" y="66996"/>
                  </a:cubicBezTo>
                  <a:cubicBezTo>
                    <a:pt x="144444" y="66996"/>
                    <a:pt x="144444" y="66996"/>
                    <a:pt x="147082" y="59183"/>
                  </a:cubicBezTo>
                  <a:cubicBezTo>
                    <a:pt x="149719" y="55277"/>
                    <a:pt x="153676" y="53975"/>
                    <a:pt x="157633" y="53975"/>
                  </a:cubicBezTo>
                  <a:close/>
                  <a:moveTo>
                    <a:pt x="111926" y="38100"/>
                  </a:moveTo>
                  <a:cubicBezTo>
                    <a:pt x="125516" y="38100"/>
                    <a:pt x="136533" y="48761"/>
                    <a:pt x="136533" y="61913"/>
                  </a:cubicBezTo>
                  <a:cubicBezTo>
                    <a:pt x="136533" y="75065"/>
                    <a:pt x="125516" y="85726"/>
                    <a:pt x="111926" y="85726"/>
                  </a:cubicBezTo>
                  <a:cubicBezTo>
                    <a:pt x="98336" y="85726"/>
                    <a:pt x="87319" y="75065"/>
                    <a:pt x="87319" y="61913"/>
                  </a:cubicBezTo>
                  <a:cubicBezTo>
                    <a:pt x="87319" y="48761"/>
                    <a:pt x="98336" y="38100"/>
                    <a:pt x="111926" y="38100"/>
                  </a:cubicBezTo>
                  <a:close/>
                  <a:moveTo>
                    <a:pt x="262738" y="28575"/>
                  </a:moveTo>
                  <a:cubicBezTo>
                    <a:pt x="278613" y="28575"/>
                    <a:pt x="290519" y="40423"/>
                    <a:pt x="290519" y="56221"/>
                  </a:cubicBezTo>
                  <a:cubicBezTo>
                    <a:pt x="290519" y="72018"/>
                    <a:pt x="277290" y="82550"/>
                    <a:pt x="262738" y="82550"/>
                  </a:cubicBezTo>
                  <a:cubicBezTo>
                    <a:pt x="248185" y="82550"/>
                    <a:pt x="234956" y="72018"/>
                    <a:pt x="234956" y="56221"/>
                  </a:cubicBezTo>
                  <a:cubicBezTo>
                    <a:pt x="234956" y="40423"/>
                    <a:pt x="248185" y="28575"/>
                    <a:pt x="262738" y="28575"/>
                  </a:cubicBezTo>
                  <a:close/>
                  <a:moveTo>
                    <a:pt x="58744" y="15875"/>
                  </a:moveTo>
                  <a:cubicBezTo>
                    <a:pt x="71019" y="15875"/>
                    <a:pt x="80969" y="25825"/>
                    <a:pt x="80969" y="38100"/>
                  </a:cubicBezTo>
                  <a:cubicBezTo>
                    <a:pt x="80969" y="50375"/>
                    <a:pt x="71019" y="60325"/>
                    <a:pt x="58744" y="60325"/>
                  </a:cubicBezTo>
                  <a:cubicBezTo>
                    <a:pt x="46469" y="60325"/>
                    <a:pt x="36519" y="50375"/>
                    <a:pt x="36519" y="38100"/>
                  </a:cubicBezTo>
                  <a:cubicBezTo>
                    <a:pt x="36519" y="25825"/>
                    <a:pt x="46469" y="15875"/>
                    <a:pt x="58744" y="15875"/>
                  </a:cubicBezTo>
                  <a:close/>
                  <a:moveTo>
                    <a:pt x="177013" y="0"/>
                  </a:moveTo>
                  <a:cubicBezTo>
                    <a:pt x="189726" y="0"/>
                    <a:pt x="200032" y="10661"/>
                    <a:pt x="200032" y="23813"/>
                  </a:cubicBezTo>
                  <a:cubicBezTo>
                    <a:pt x="200032" y="36965"/>
                    <a:pt x="189726" y="47626"/>
                    <a:pt x="177013" y="47626"/>
                  </a:cubicBezTo>
                  <a:cubicBezTo>
                    <a:pt x="164300" y="47626"/>
                    <a:pt x="153994" y="36965"/>
                    <a:pt x="153994" y="23813"/>
                  </a:cubicBezTo>
                  <a:cubicBezTo>
                    <a:pt x="153994" y="10661"/>
                    <a:pt x="164300" y="0"/>
                    <a:pt x="1770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93" name="组合 92"/>
          <p:cNvGrpSpPr/>
          <p:nvPr/>
        </p:nvGrpSpPr>
        <p:grpSpPr>
          <a:xfrm>
            <a:off x="8228817" y="1603366"/>
            <a:ext cx="643524" cy="643524"/>
            <a:chOff x="8228817" y="1603366"/>
            <a:chExt cx="643524" cy="643524"/>
          </a:xfrm>
        </p:grpSpPr>
        <p:sp>
          <p:nvSpPr>
            <p:cNvPr id="21" name="椭圆 20"/>
            <p:cNvSpPr/>
            <p:nvPr/>
          </p:nvSpPr>
          <p:spPr>
            <a:xfrm>
              <a:off x="8228817" y="1603366"/>
              <a:ext cx="643524" cy="643524"/>
            </a:xfrm>
            <a:prstGeom prst="ellipse">
              <a:avLst/>
            </a:pr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66"/>
            <p:cNvSpPr/>
            <p:nvPr/>
          </p:nvSpPr>
          <p:spPr>
            <a:xfrm>
              <a:off x="8423642" y="1830968"/>
              <a:ext cx="253874" cy="188319"/>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Tree>
    <p:extLst>
      <p:ext uri="{BB962C8B-B14F-4D97-AF65-F5344CB8AC3E}">
        <p14:creationId xmlns:p14="http://schemas.microsoft.com/office/powerpoint/2010/main" val="1470793854"/>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p:cTn id="7" dur="500" fill="hold"/>
                                        <p:tgtEl>
                                          <p:spTgt spid="81"/>
                                        </p:tgtEl>
                                        <p:attrNameLst>
                                          <p:attrName>ppt_w</p:attrName>
                                        </p:attrNameLst>
                                      </p:cBhvr>
                                      <p:tavLst>
                                        <p:tav tm="0">
                                          <p:val>
                                            <p:fltVal val="0"/>
                                          </p:val>
                                        </p:tav>
                                        <p:tav tm="100000">
                                          <p:val>
                                            <p:strVal val="#ppt_w"/>
                                          </p:val>
                                        </p:tav>
                                      </p:tavLst>
                                    </p:anim>
                                    <p:anim calcmode="lin" valueType="num">
                                      <p:cBhvr>
                                        <p:cTn id="8" dur="500" fill="hold"/>
                                        <p:tgtEl>
                                          <p:spTgt spid="81"/>
                                        </p:tgtEl>
                                        <p:attrNameLst>
                                          <p:attrName>ppt_h</p:attrName>
                                        </p:attrNameLst>
                                      </p:cBhvr>
                                      <p:tavLst>
                                        <p:tav tm="0">
                                          <p:val>
                                            <p:fltVal val="0"/>
                                          </p:val>
                                        </p:tav>
                                        <p:tav tm="100000">
                                          <p:val>
                                            <p:strVal val="#ppt_h"/>
                                          </p:val>
                                        </p:tav>
                                      </p:tavLst>
                                    </p:anim>
                                    <p:animEffect transition="in" filter="fade">
                                      <p:cBhvr>
                                        <p:cTn id="9" dur="500"/>
                                        <p:tgtEl>
                                          <p:spTgt spid="81"/>
                                        </p:tgtEl>
                                      </p:cBhvr>
                                    </p:animEffect>
                                  </p:childTnLst>
                                </p:cTn>
                              </p:par>
                            </p:childTnLst>
                          </p:cTn>
                        </p:par>
                        <p:par>
                          <p:cTn id="10" fill="hold">
                            <p:stCondLst>
                              <p:cond delay="500"/>
                            </p:stCondLst>
                            <p:childTnLst>
                              <p:par>
                                <p:cTn id="11" presetID="53" presetClass="entr" presetSubtype="528" fill="hold"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anim calcmode="lin" valueType="num">
                                      <p:cBhvr>
                                        <p:cTn id="16" dur="500" fill="hold"/>
                                        <p:tgtEl>
                                          <p:spTgt spid="82"/>
                                        </p:tgtEl>
                                        <p:attrNameLst>
                                          <p:attrName>ppt_x</p:attrName>
                                        </p:attrNameLst>
                                      </p:cBhvr>
                                      <p:tavLst>
                                        <p:tav tm="0">
                                          <p:val>
                                            <p:fltVal val="0.5"/>
                                          </p:val>
                                        </p:tav>
                                        <p:tav tm="100000">
                                          <p:val>
                                            <p:strVal val="#ppt_x"/>
                                          </p:val>
                                        </p:tav>
                                      </p:tavLst>
                                    </p:anim>
                                    <p:anim calcmode="lin" valueType="num">
                                      <p:cBhvr>
                                        <p:cTn id="17" dur="500" fill="hold"/>
                                        <p:tgtEl>
                                          <p:spTgt spid="82"/>
                                        </p:tgtEl>
                                        <p:attrNameLst>
                                          <p:attrName>ppt_y</p:attrName>
                                        </p:attrNameLst>
                                      </p:cBhvr>
                                      <p:tavLst>
                                        <p:tav tm="0">
                                          <p:val>
                                            <p:fltVal val="0.5"/>
                                          </p:val>
                                        </p:tav>
                                        <p:tav tm="100000">
                                          <p:val>
                                            <p:strVal val="#ppt_y"/>
                                          </p:val>
                                        </p:tav>
                                      </p:tavLst>
                                    </p:anim>
                                  </p:childTnLst>
                                </p:cTn>
                              </p:par>
                              <p:par>
                                <p:cTn id="18" presetID="53" presetClass="entr" presetSubtype="528" fill="hold" nodeType="withEffect">
                                  <p:stCondLst>
                                    <p:cond delay="1750"/>
                                  </p:stCondLst>
                                  <p:childTnLst>
                                    <p:set>
                                      <p:cBhvr>
                                        <p:cTn id="19" dur="1" fill="hold">
                                          <p:stCondLst>
                                            <p:cond delay="0"/>
                                          </p:stCondLst>
                                        </p:cTn>
                                        <p:tgtEl>
                                          <p:spTgt spid="83"/>
                                        </p:tgtEl>
                                        <p:attrNameLst>
                                          <p:attrName>style.visibility</p:attrName>
                                        </p:attrNameLst>
                                      </p:cBhvr>
                                      <p:to>
                                        <p:strVal val="visible"/>
                                      </p:to>
                                    </p:set>
                                    <p:anim calcmode="lin" valueType="num">
                                      <p:cBhvr>
                                        <p:cTn id="20" dur="500" fill="hold"/>
                                        <p:tgtEl>
                                          <p:spTgt spid="83"/>
                                        </p:tgtEl>
                                        <p:attrNameLst>
                                          <p:attrName>ppt_w</p:attrName>
                                        </p:attrNameLst>
                                      </p:cBhvr>
                                      <p:tavLst>
                                        <p:tav tm="0">
                                          <p:val>
                                            <p:fltVal val="0"/>
                                          </p:val>
                                        </p:tav>
                                        <p:tav tm="100000">
                                          <p:val>
                                            <p:strVal val="#ppt_w"/>
                                          </p:val>
                                        </p:tav>
                                      </p:tavLst>
                                    </p:anim>
                                    <p:anim calcmode="lin" valueType="num">
                                      <p:cBhvr>
                                        <p:cTn id="21" dur="500" fill="hold"/>
                                        <p:tgtEl>
                                          <p:spTgt spid="83"/>
                                        </p:tgtEl>
                                        <p:attrNameLst>
                                          <p:attrName>ppt_h</p:attrName>
                                        </p:attrNameLst>
                                      </p:cBhvr>
                                      <p:tavLst>
                                        <p:tav tm="0">
                                          <p:val>
                                            <p:fltVal val="0"/>
                                          </p:val>
                                        </p:tav>
                                        <p:tav tm="100000">
                                          <p:val>
                                            <p:strVal val="#ppt_h"/>
                                          </p:val>
                                        </p:tav>
                                      </p:tavLst>
                                    </p:anim>
                                    <p:animEffect transition="in" filter="fade">
                                      <p:cBhvr>
                                        <p:cTn id="22" dur="500"/>
                                        <p:tgtEl>
                                          <p:spTgt spid="83"/>
                                        </p:tgtEl>
                                      </p:cBhvr>
                                    </p:animEffect>
                                    <p:anim calcmode="lin" valueType="num">
                                      <p:cBhvr>
                                        <p:cTn id="23" dur="500" fill="hold"/>
                                        <p:tgtEl>
                                          <p:spTgt spid="83"/>
                                        </p:tgtEl>
                                        <p:attrNameLst>
                                          <p:attrName>ppt_x</p:attrName>
                                        </p:attrNameLst>
                                      </p:cBhvr>
                                      <p:tavLst>
                                        <p:tav tm="0">
                                          <p:val>
                                            <p:fltVal val="0.5"/>
                                          </p:val>
                                        </p:tav>
                                        <p:tav tm="100000">
                                          <p:val>
                                            <p:strVal val="#ppt_x"/>
                                          </p:val>
                                        </p:tav>
                                      </p:tavLst>
                                    </p:anim>
                                    <p:anim calcmode="lin" valueType="num">
                                      <p:cBhvr>
                                        <p:cTn id="24" dur="500" fill="hold"/>
                                        <p:tgtEl>
                                          <p:spTgt spid="83"/>
                                        </p:tgtEl>
                                        <p:attrNameLst>
                                          <p:attrName>ppt_y</p:attrName>
                                        </p:attrNameLst>
                                      </p:cBhvr>
                                      <p:tavLst>
                                        <p:tav tm="0">
                                          <p:val>
                                            <p:fltVal val="0.5"/>
                                          </p:val>
                                        </p:tav>
                                        <p:tav tm="100000">
                                          <p:val>
                                            <p:strVal val="#ppt_y"/>
                                          </p:val>
                                        </p:tav>
                                      </p:tavLst>
                                    </p:anim>
                                  </p:childTnLst>
                                </p:cTn>
                              </p:par>
                              <p:par>
                                <p:cTn id="25" presetID="53" presetClass="entr" presetSubtype="528" fill="hold" nodeType="withEffect">
                                  <p:stCondLst>
                                    <p:cond delay="2750"/>
                                  </p:stCondLst>
                                  <p:childTnLst>
                                    <p:set>
                                      <p:cBhvr>
                                        <p:cTn id="26" dur="1" fill="hold">
                                          <p:stCondLst>
                                            <p:cond delay="0"/>
                                          </p:stCondLst>
                                        </p:cTn>
                                        <p:tgtEl>
                                          <p:spTgt spid="84"/>
                                        </p:tgtEl>
                                        <p:attrNameLst>
                                          <p:attrName>style.visibility</p:attrName>
                                        </p:attrNameLst>
                                      </p:cBhvr>
                                      <p:to>
                                        <p:strVal val="visible"/>
                                      </p:to>
                                    </p:set>
                                    <p:anim calcmode="lin" valueType="num">
                                      <p:cBhvr>
                                        <p:cTn id="27" dur="500" fill="hold"/>
                                        <p:tgtEl>
                                          <p:spTgt spid="84"/>
                                        </p:tgtEl>
                                        <p:attrNameLst>
                                          <p:attrName>ppt_w</p:attrName>
                                        </p:attrNameLst>
                                      </p:cBhvr>
                                      <p:tavLst>
                                        <p:tav tm="0">
                                          <p:val>
                                            <p:fltVal val="0"/>
                                          </p:val>
                                        </p:tav>
                                        <p:tav tm="100000">
                                          <p:val>
                                            <p:strVal val="#ppt_w"/>
                                          </p:val>
                                        </p:tav>
                                      </p:tavLst>
                                    </p:anim>
                                    <p:anim calcmode="lin" valueType="num">
                                      <p:cBhvr>
                                        <p:cTn id="28" dur="500" fill="hold"/>
                                        <p:tgtEl>
                                          <p:spTgt spid="84"/>
                                        </p:tgtEl>
                                        <p:attrNameLst>
                                          <p:attrName>ppt_h</p:attrName>
                                        </p:attrNameLst>
                                      </p:cBhvr>
                                      <p:tavLst>
                                        <p:tav tm="0">
                                          <p:val>
                                            <p:fltVal val="0"/>
                                          </p:val>
                                        </p:tav>
                                        <p:tav tm="100000">
                                          <p:val>
                                            <p:strVal val="#ppt_h"/>
                                          </p:val>
                                        </p:tav>
                                      </p:tavLst>
                                    </p:anim>
                                    <p:animEffect transition="in" filter="fade">
                                      <p:cBhvr>
                                        <p:cTn id="29" dur="500"/>
                                        <p:tgtEl>
                                          <p:spTgt spid="84"/>
                                        </p:tgtEl>
                                      </p:cBhvr>
                                    </p:animEffect>
                                    <p:anim calcmode="lin" valueType="num">
                                      <p:cBhvr>
                                        <p:cTn id="30" dur="500" fill="hold"/>
                                        <p:tgtEl>
                                          <p:spTgt spid="84"/>
                                        </p:tgtEl>
                                        <p:attrNameLst>
                                          <p:attrName>ppt_x</p:attrName>
                                        </p:attrNameLst>
                                      </p:cBhvr>
                                      <p:tavLst>
                                        <p:tav tm="0">
                                          <p:val>
                                            <p:fltVal val="0.5"/>
                                          </p:val>
                                        </p:tav>
                                        <p:tav tm="100000">
                                          <p:val>
                                            <p:strVal val="#ppt_x"/>
                                          </p:val>
                                        </p:tav>
                                      </p:tavLst>
                                    </p:anim>
                                    <p:anim calcmode="lin" valueType="num">
                                      <p:cBhvr>
                                        <p:cTn id="31" dur="500" fill="hold"/>
                                        <p:tgtEl>
                                          <p:spTgt spid="84"/>
                                        </p:tgtEl>
                                        <p:attrNameLst>
                                          <p:attrName>ppt_y</p:attrName>
                                        </p:attrNameLst>
                                      </p:cBhvr>
                                      <p:tavLst>
                                        <p:tav tm="0">
                                          <p:val>
                                            <p:fltVal val="0.5"/>
                                          </p:val>
                                        </p:tav>
                                        <p:tav tm="100000">
                                          <p:val>
                                            <p:strVal val="#ppt_y"/>
                                          </p:val>
                                        </p:tav>
                                      </p:tavLst>
                                    </p:anim>
                                  </p:childTnLst>
                                </p:cTn>
                              </p:par>
                              <p:par>
                                <p:cTn id="32" presetID="53" presetClass="entr" presetSubtype="528" fill="hold" nodeType="withEffect">
                                  <p:stCondLst>
                                    <p:cond delay="250"/>
                                  </p:stCondLst>
                                  <p:childTnLst>
                                    <p:set>
                                      <p:cBhvr>
                                        <p:cTn id="33" dur="1" fill="hold">
                                          <p:stCondLst>
                                            <p:cond delay="0"/>
                                          </p:stCondLst>
                                        </p:cTn>
                                        <p:tgtEl>
                                          <p:spTgt spid="85"/>
                                        </p:tgtEl>
                                        <p:attrNameLst>
                                          <p:attrName>style.visibility</p:attrName>
                                        </p:attrNameLst>
                                      </p:cBhvr>
                                      <p:to>
                                        <p:strVal val="visible"/>
                                      </p:to>
                                    </p:set>
                                    <p:anim calcmode="lin" valueType="num">
                                      <p:cBhvr>
                                        <p:cTn id="34" dur="500" fill="hold"/>
                                        <p:tgtEl>
                                          <p:spTgt spid="85"/>
                                        </p:tgtEl>
                                        <p:attrNameLst>
                                          <p:attrName>ppt_w</p:attrName>
                                        </p:attrNameLst>
                                      </p:cBhvr>
                                      <p:tavLst>
                                        <p:tav tm="0">
                                          <p:val>
                                            <p:fltVal val="0"/>
                                          </p:val>
                                        </p:tav>
                                        <p:tav tm="100000">
                                          <p:val>
                                            <p:strVal val="#ppt_w"/>
                                          </p:val>
                                        </p:tav>
                                      </p:tavLst>
                                    </p:anim>
                                    <p:anim calcmode="lin" valueType="num">
                                      <p:cBhvr>
                                        <p:cTn id="35" dur="500" fill="hold"/>
                                        <p:tgtEl>
                                          <p:spTgt spid="85"/>
                                        </p:tgtEl>
                                        <p:attrNameLst>
                                          <p:attrName>ppt_h</p:attrName>
                                        </p:attrNameLst>
                                      </p:cBhvr>
                                      <p:tavLst>
                                        <p:tav tm="0">
                                          <p:val>
                                            <p:fltVal val="0"/>
                                          </p:val>
                                        </p:tav>
                                        <p:tav tm="100000">
                                          <p:val>
                                            <p:strVal val="#ppt_h"/>
                                          </p:val>
                                        </p:tav>
                                      </p:tavLst>
                                    </p:anim>
                                    <p:animEffect transition="in" filter="fade">
                                      <p:cBhvr>
                                        <p:cTn id="36" dur="500"/>
                                        <p:tgtEl>
                                          <p:spTgt spid="85"/>
                                        </p:tgtEl>
                                      </p:cBhvr>
                                    </p:animEffect>
                                    <p:anim calcmode="lin" valueType="num">
                                      <p:cBhvr>
                                        <p:cTn id="37" dur="500" fill="hold"/>
                                        <p:tgtEl>
                                          <p:spTgt spid="85"/>
                                        </p:tgtEl>
                                        <p:attrNameLst>
                                          <p:attrName>ppt_x</p:attrName>
                                        </p:attrNameLst>
                                      </p:cBhvr>
                                      <p:tavLst>
                                        <p:tav tm="0">
                                          <p:val>
                                            <p:fltVal val="0.5"/>
                                          </p:val>
                                        </p:tav>
                                        <p:tav tm="100000">
                                          <p:val>
                                            <p:strVal val="#ppt_x"/>
                                          </p:val>
                                        </p:tav>
                                      </p:tavLst>
                                    </p:anim>
                                    <p:anim calcmode="lin" valueType="num">
                                      <p:cBhvr>
                                        <p:cTn id="38" dur="500" fill="hold"/>
                                        <p:tgtEl>
                                          <p:spTgt spid="85"/>
                                        </p:tgtEl>
                                        <p:attrNameLst>
                                          <p:attrName>ppt_y</p:attrName>
                                        </p:attrNameLst>
                                      </p:cBhvr>
                                      <p:tavLst>
                                        <p:tav tm="0">
                                          <p:val>
                                            <p:fltVal val="0.5"/>
                                          </p:val>
                                        </p:tav>
                                        <p:tav tm="100000">
                                          <p:val>
                                            <p:strVal val="#ppt_y"/>
                                          </p:val>
                                        </p:tav>
                                      </p:tavLst>
                                    </p:anim>
                                  </p:childTnLst>
                                </p:cTn>
                              </p:par>
                              <p:par>
                                <p:cTn id="39" presetID="53" presetClass="entr" presetSubtype="528" fill="hold" nodeType="withEffect">
                                  <p:stCondLst>
                                    <p:cond delay="2000"/>
                                  </p:stCondLst>
                                  <p:childTnLst>
                                    <p:set>
                                      <p:cBhvr>
                                        <p:cTn id="40" dur="1" fill="hold">
                                          <p:stCondLst>
                                            <p:cond delay="0"/>
                                          </p:stCondLst>
                                        </p:cTn>
                                        <p:tgtEl>
                                          <p:spTgt spid="87"/>
                                        </p:tgtEl>
                                        <p:attrNameLst>
                                          <p:attrName>style.visibility</p:attrName>
                                        </p:attrNameLst>
                                      </p:cBhvr>
                                      <p:to>
                                        <p:strVal val="visible"/>
                                      </p:to>
                                    </p:set>
                                    <p:anim calcmode="lin" valueType="num">
                                      <p:cBhvr>
                                        <p:cTn id="41" dur="500" fill="hold"/>
                                        <p:tgtEl>
                                          <p:spTgt spid="87"/>
                                        </p:tgtEl>
                                        <p:attrNameLst>
                                          <p:attrName>ppt_w</p:attrName>
                                        </p:attrNameLst>
                                      </p:cBhvr>
                                      <p:tavLst>
                                        <p:tav tm="0">
                                          <p:val>
                                            <p:fltVal val="0"/>
                                          </p:val>
                                        </p:tav>
                                        <p:tav tm="100000">
                                          <p:val>
                                            <p:strVal val="#ppt_w"/>
                                          </p:val>
                                        </p:tav>
                                      </p:tavLst>
                                    </p:anim>
                                    <p:anim calcmode="lin" valueType="num">
                                      <p:cBhvr>
                                        <p:cTn id="42" dur="500" fill="hold"/>
                                        <p:tgtEl>
                                          <p:spTgt spid="87"/>
                                        </p:tgtEl>
                                        <p:attrNameLst>
                                          <p:attrName>ppt_h</p:attrName>
                                        </p:attrNameLst>
                                      </p:cBhvr>
                                      <p:tavLst>
                                        <p:tav tm="0">
                                          <p:val>
                                            <p:fltVal val="0"/>
                                          </p:val>
                                        </p:tav>
                                        <p:tav tm="100000">
                                          <p:val>
                                            <p:strVal val="#ppt_h"/>
                                          </p:val>
                                        </p:tav>
                                      </p:tavLst>
                                    </p:anim>
                                    <p:animEffect transition="in" filter="fade">
                                      <p:cBhvr>
                                        <p:cTn id="43" dur="500"/>
                                        <p:tgtEl>
                                          <p:spTgt spid="87"/>
                                        </p:tgtEl>
                                      </p:cBhvr>
                                    </p:animEffect>
                                    <p:anim calcmode="lin" valueType="num">
                                      <p:cBhvr>
                                        <p:cTn id="44" dur="500" fill="hold"/>
                                        <p:tgtEl>
                                          <p:spTgt spid="87"/>
                                        </p:tgtEl>
                                        <p:attrNameLst>
                                          <p:attrName>ppt_x</p:attrName>
                                        </p:attrNameLst>
                                      </p:cBhvr>
                                      <p:tavLst>
                                        <p:tav tm="0">
                                          <p:val>
                                            <p:fltVal val="0.5"/>
                                          </p:val>
                                        </p:tav>
                                        <p:tav tm="100000">
                                          <p:val>
                                            <p:strVal val="#ppt_x"/>
                                          </p:val>
                                        </p:tav>
                                      </p:tavLst>
                                    </p:anim>
                                    <p:anim calcmode="lin" valueType="num">
                                      <p:cBhvr>
                                        <p:cTn id="45" dur="500" fill="hold"/>
                                        <p:tgtEl>
                                          <p:spTgt spid="87"/>
                                        </p:tgtEl>
                                        <p:attrNameLst>
                                          <p:attrName>ppt_y</p:attrName>
                                        </p:attrNameLst>
                                      </p:cBhvr>
                                      <p:tavLst>
                                        <p:tav tm="0">
                                          <p:val>
                                            <p:fltVal val="0.5"/>
                                          </p:val>
                                        </p:tav>
                                        <p:tav tm="100000">
                                          <p:val>
                                            <p:strVal val="#ppt_y"/>
                                          </p:val>
                                        </p:tav>
                                      </p:tavLst>
                                    </p:anim>
                                  </p:childTnLst>
                                </p:cTn>
                              </p:par>
                              <p:par>
                                <p:cTn id="46" presetID="53" presetClass="entr" presetSubtype="528" fill="hold" nodeType="withEffect">
                                  <p:stCondLst>
                                    <p:cond delay="1000"/>
                                  </p:stCondLst>
                                  <p:childTnLst>
                                    <p:set>
                                      <p:cBhvr>
                                        <p:cTn id="47" dur="1" fill="hold">
                                          <p:stCondLst>
                                            <p:cond delay="0"/>
                                          </p:stCondLst>
                                        </p:cTn>
                                        <p:tgtEl>
                                          <p:spTgt spid="88"/>
                                        </p:tgtEl>
                                        <p:attrNameLst>
                                          <p:attrName>style.visibility</p:attrName>
                                        </p:attrNameLst>
                                      </p:cBhvr>
                                      <p:to>
                                        <p:strVal val="visible"/>
                                      </p:to>
                                    </p:set>
                                    <p:anim calcmode="lin" valueType="num">
                                      <p:cBhvr>
                                        <p:cTn id="48" dur="500" fill="hold"/>
                                        <p:tgtEl>
                                          <p:spTgt spid="88"/>
                                        </p:tgtEl>
                                        <p:attrNameLst>
                                          <p:attrName>ppt_w</p:attrName>
                                        </p:attrNameLst>
                                      </p:cBhvr>
                                      <p:tavLst>
                                        <p:tav tm="0">
                                          <p:val>
                                            <p:fltVal val="0"/>
                                          </p:val>
                                        </p:tav>
                                        <p:tav tm="100000">
                                          <p:val>
                                            <p:strVal val="#ppt_w"/>
                                          </p:val>
                                        </p:tav>
                                      </p:tavLst>
                                    </p:anim>
                                    <p:anim calcmode="lin" valueType="num">
                                      <p:cBhvr>
                                        <p:cTn id="49" dur="500" fill="hold"/>
                                        <p:tgtEl>
                                          <p:spTgt spid="88"/>
                                        </p:tgtEl>
                                        <p:attrNameLst>
                                          <p:attrName>ppt_h</p:attrName>
                                        </p:attrNameLst>
                                      </p:cBhvr>
                                      <p:tavLst>
                                        <p:tav tm="0">
                                          <p:val>
                                            <p:fltVal val="0"/>
                                          </p:val>
                                        </p:tav>
                                        <p:tav tm="100000">
                                          <p:val>
                                            <p:strVal val="#ppt_h"/>
                                          </p:val>
                                        </p:tav>
                                      </p:tavLst>
                                    </p:anim>
                                    <p:animEffect transition="in" filter="fade">
                                      <p:cBhvr>
                                        <p:cTn id="50" dur="500"/>
                                        <p:tgtEl>
                                          <p:spTgt spid="88"/>
                                        </p:tgtEl>
                                      </p:cBhvr>
                                    </p:animEffect>
                                    <p:anim calcmode="lin" valueType="num">
                                      <p:cBhvr>
                                        <p:cTn id="51" dur="500" fill="hold"/>
                                        <p:tgtEl>
                                          <p:spTgt spid="88"/>
                                        </p:tgtEl>
                                        <p:attrNameLst>
                                          <p:attrName>ppt_x</p:attrName>
                                        </p:attrNameLst>
                                      </p:cBhvr>
                                      <p:tavLst>
                                        <p:tav tm="0">
                                          <p:val>
                                            <p:fltVal val="0.5"/>
                                          </p:val>
                                        </p:tav>
                                        <p:tav tm="100000">
                                          <p:val>
                                            <p:strVal val="#ppt_x"/>
                                          </p:val>
                                        </p:tav>
                                      </p:tavLst>
                                    </p:anim>
                                    <p:anim calcmode="lin" valueType="num">
                                      <p:cBhvr>
                                        <p:cTn id="52" dur="500" fill="hold"/>
                                        <p:tgtEl>
                                          <p:spTgt spid="88"/>
                                        </p:tgtEl>
                                        <p:attrNameLst>
                                          <p:attrName>ppt_y</p:attrName>
                                        </p:attrNameLst>
                                      </p:cBhvr>
                                      <p:tavLst>
                                        <p:tav tm="0">
                                          <p:val>
                                            <p:fltVal val="0.5"/>
                                          </p:val>
                                        </p:tav>
                                        <p:tav tm="100000">
                                          <p:val>
                                            <p:strVal val="#ppt_y"/>
                                          </p:val>
                                        </p:tav>
                                      </p:tavLst>
                                    </p:anim>
                                  </p:childTnLst>
                                </p:cTn>
                              </p:par>
                              <p:par>
                                <p:cTn id="53" presetID="53" presetClass="entr" presetSubtype="528" fill="hold" nodeType="withEffect">
                                  <p:stCondLst>
                                    <p:cond delay="750"/>
                                  </p:stCondLst>
                                  <p:childTnLst>
                                    <p:set>
                                      <p:cBhvr>
                                        <p:cTn id="54" dur="1" fill="hold">
                                          <p:stCondLst>
                                            <p:cond delay="0"/>
                                          </p:stCondLst>
                                        </p:cTn>
                                        <p:tgtEl>
                                          <p:spTgt spid="93"/>
                                        </p:tgtEl>
                                        <p:attrNameLst>
                                          <p:attrName>style.visibility</p:attrName>
                                        </p:attrNameLst>
                                      </p:cBhvr>
                                      <p:to>
                                        <p:strVal val="visible"/>
                                      </p:to>
                                    </p:set>
                                    <p:anim calcmode="lin" valueType="num">
                                      <p:cBhvr>
                                        <p:cTn id="55" dur="500" fill="hold"/>
                                        <p:tgtEl>
                                          <p:spTgt spid="93"/>
                                        </p:tgtEl>
                                        <p:attrNameLst>
                                          <p:attrName>ppt_w</p:attrName>
                                        </p:attrNameLst>
                                      </p:cBhvr>
                                      <p:tavLst>
                                        <p:tav tm="0">
                                          <p:val>
                                            <p:fltVal val="0"/>
                                          </p:val>
                                        </p:tav>
                                        <p:tav tm="100000">
                                          <p:val>
                                            <p:strVal val="#ppt_w"/>
                                          </p:val>
                                        </p:tav>
                                      </p:tavLst>
                                    </p:anim>
                                    <p:anim calcmode="lin" valueType="num">
                                      <p:cBhvr>
                                        <p:cTn id="56" dur="500" fill="hold"/>
                                        <p:tgtEl>
                                          <p:spTgt spid="93"/>
                                        </p:tgtEl>
                                        <p:attrNameLst>
                                          <p:attrName>ppt_h</p:attrName>
                                        </p:attrNameLst>
                                      </p:cBhvr>
                                      <p:tavLst>
                                        <p:tav tm="0">
                                          <p:val>
                                            <p:fltVal val="0"/>
                                          </p:val>
                                        </p:tav>
                                        <p:tav tm="100000">
                                          <p:val>
                                            <p:strVal val="#ppt_h"/>
                                          </p:val>
                                        </p:tav>
                                      </p:tavLst>
                                    </p:anim>
                                    <p:animEffect transition="in" filter="fade">
                                      <p:cBhvr>
                                        <p:cTn id="57" dur="500"/>
                                        <p:tgtEl>
                                          <p:spTgt spid="93"/>
                                        </p:tgtEl>
                                      </p:cBhvr>
                                    </p:animEffect>
                                    <p:anim calcmode="lin" valueType="num">
                                      <p:cBhvr>
                                        <p:cTn id="58" dur="500" fill="hold"/>
                                        <p:tgtEl>
                                          <p:spTgt spid="93"/>
                                        </p:tgtEl>
                                        <p:attrNameLst>
                                          <p:attrName>ppt_x</p:attrName>
                                        </p:attrNameLst>
                                      </p:cBhvr>
                                      <p:tavLst>
                                        <p:tav tm="0">
                                          <p:val>
                                            <p:fltVal val="0.5"/>
                                          </p:val>
                                        </p:tav>
                                        <p:tav tm="100000">
                                          <p:val>
                                            <p:strVal val="#ppt_x"/>
                                          </p:val>
                                        </p:tav>
                                      </p:tavLst>
                                    </p:anim>
                                    <p:anim calcmode="lin" valueType="num">
                                      <p:cBhvr>
                                        <p:cTn id="59" dur="500" fill="hold"/>
                                        <p:tgtEl>
                                          <p:spTgt spid="93"/>
                                        </p:tgtEl>
                                        <p:attrNameLst>
                                          <p:attrName>ppt_y</p:attrName>
                                        </p:attrNameLst>
                                      </p:cBhvr>
                                      <p:tavLst>
                                        <p:tav tm="0">
                                          <p:val>
                                            <p:fltVal val="0.5"/>
                                          </p:val>
                                        </p:tav>
                                        <p:tav tm="100000">
                                          <p:val>
                                            <p:strVal val="#ppt_y"/>
                                          </p:val>
                                        </p:tav>
                                      </p:tavLst>
                                    </p:anim>
                                  </p:childTnLst>
                                </p:cTn>
                              </p:par>
                              <p:par>
                                <p:cTn id="60" presetID="53" presetClass="entr" presetSubtype="528" fill="hold" nodeType="withEffect">
                                  <p:stCondLst>
                                    <p:cond delay="1500"/>
                                  </p:stCondLst>
                                  <p:childTnLst>
                                    <p:set>
                                      <p:cBhvr>
                                        <p:cTn id="61" dur="1" fill="hold">
                                          <p:stCondLst>
                                            <p:cond delay="0"/>
                                          </p:stCondLst>
                                        </p:cTn>
                                        <p:tgtEl>
                                          <p:spTgt spid="92"/>
                                        </p:tgtEl>
                                        <p:attrNameLst>
                                          <p:attrName>style.visibility</p:attrName>
                                        </p:attrNameLst>
                                      </p:cBhvr>
                                      <p:to>
                                        <p:strVal val="visible"/>
                                      </p:to>
                                    </p:set>
                                    <p:anim calcmode="lin" valueType="num">
                                      <p:cBhvr>
                                        <p:cTn id="62" dur="500" fill="hold"/>
                                        <p:tgtEl>
                                          <p:spTgt spid="92"/>
                                        </p:tgtEl>
                                        <p:attrNameLst>
                                          <p:attrName>ppt_w</p:attrName>
                                        </p:attrNameLst>
                                      </p:cBhvr>
                                      <p:tavLst>
                                        <p:tav tm="0">
                                          <p:val>
                                            <p:fltVal val="0"/>
                                          </p:val>
                                        </p:tav>
                                        <p:tav tm="100000">
                                          <p:val>
                                            <p:strVal val="#ppt_w"/>
                                          </p:val>
                                        </p:tav>
                                      </p:tavLst>
                                    </p:anim>
                                    <p:anim calcmode="lin" valueType="num">
                                      <p:cBhvr>
                                        <p:cTn id="63" dur="500" fill="hold"/>
                                        <p:tgtEl>
                                          <p:spTgt spid="92"/>
                                        </p:tgtEl>
                                        <p:attrNameLst>
                                          <p:attrName>ppt_h</p:attrName>
                                        </p:attrNameLst>
                                      </p:cBhvr>
                                      <p:tavLst>
                                        <p:tav tm="0">
                                          <p:val>
                                            <p:fltVal val="0"/>
                                          </p:val>
                                        </p:tav>
                                        <p:tav tm="100000">
                                          <p:val>
                                            <p:strVal val="#ppt_h"/>
                                          </p:val>
                                        </p:tav>
                                      </p:tavLst>
                                    </p:anim>
                                    <p:animEffect transition="in" filter="fade">
                                      <p:cBhvr>
                                        <p:cTn id="64" dur="500"/>
                                        <p:tgtEl>
                                          <p:spTgt spid="92"/>
                                        </p:tgtEl>
                                      </p:cBhvr>
                                    </p:animEffect>
                                    <p:anim calcmode="lin" valueType="num">
                                      <p:cBhvr>
                                        <p:cTn id="65" dur="500" fill="hold"/>
                                        <p:tgtEl>
                                          <p:spTgt spid="92"/>
                                        </p:tgtEl>
                                        <p:attrNameLst>
                                          <p:attrName>ppt_x</p:attrName>
                                        </p:attrNameLst>
                                      </p:cBhvr>
                                      <p:tavLst>
                                        <p:tav tm="0">
                                          <p:val>
                                            <p:fltVal val="0.5"/>
                                          </p:val>
                                        </p:tav>
                                        <p:tav tm="100000">
                                          <p:val>
                                            <p:strVal val="#ppt_x"/>
                                          </p:val>
                                        </p:tav>
                                      </p:tavLst>
                                    </p:anim>
                                    <p:anim calcmode="lin" valueType="num">
                                      <p:cBhvr>
                                        <p:cTn id="66" dur="500" fill="hold"/>
                                        <p:tgtEl>
                                          <p:spTgt spid="92"/>
                                        </p:tgtEl>
                                        <p:attrNameLst>
                                          <p:attrName>ppt_y</p:attrName>
                                        </p:attrNameLst>
                                      </p:cBhvr>
                                      <p:tavLst>
                                        <p:tav tm="0">
                                          <p:val>
                                            <p:fltVal val="0.5"/>
                                          </p:val>
                                        </p:tav>
                                        <p:tav tm="100000">
                                          <p:val>
                                            <p:strVal val="#ppt_y"/>
                                          </p:val>
                                        </p:tav>
                                      </p:tavLst>
                                    </p:anim>
                                  </p:childTnLst>
                                </p:cTn>
                              </p:par>
                              <p:par>
                                <p:cTn id="67" presetID="53" presetClass="entr" presetSubtype="528" fill="hold" nodeType="withEffect">
                                  <p:stCondLst>
                                    <p:cond delay="2500"/>
                                  </p:stCondLst>
                                  <p:childTnLst>
                                    <p:set>
                                      <p:cBhvr>
                                        <p:cTn id="68" dur="1" fill="hold">
                                          <p:stCondLst>
                                            <p:cond delay="0"/>
                                          </p:stCondLst>
                                        </p:cTn>
                                        <p:tgtEl>
                                          <p:spTgt spid="94"/>
                                        </p:tgtEl>
                                        <p:attrNameLst>
                                          <p:attrName>style.visibility</p:attrName>
                                        </p:attrNameLst>
                                      </p:cBhvr>
                                      <p:to>
                                        <p:strVal val="visible"/>
                                      </p:to>
                                    </p:set>
                                    <p:anim calcmode="lin" valueType="num">
                                      <p:cBhvr>
                                        <p:cTn id="69" dur="500" fill="hold"/>
                                        <p:tgtEl>
                                          <p:spTgt spid="94"/>
                                        </p:tgtEl>
                                        <p:attrNameLst>
                                          <p:attrName>ppt_w</p:attrName>
                                        </p:attrNameLst>
                                      </p:cBhvr>
                                      <p:tavLst>
                                        <p:tav tm="0">
                                          <p:val>
                                            <p:fltVal val="0"/>
                                          </p:val>
                                        </p:tav>
                                        <p:tav tm="100000">
                                          <p:val>
                                            <p:strVal val="#ppt_w"/>
                                          </p:val>
                                        </p:tav>
                                      </p:tavLst>
                                    </p:anim>
                                    <p:anim calcmode="lin" valueType="num">
                                      <p:cBhvr>
                                        <p:cTn id="70" dur="500" fill="hold"/>
                                        <p:tgtEl>
                                          <p:spTgt spid="94"/>
                                        </p:tgtEl>
                                        <p:attrNameLst>
                                          <p:attrName>ppt_h</p:attrName>
                                        </p:attrNameLst>
                                      </p:cBhvr>
                                      <p:tavLst>
                                        <p:tav tm="0">
                                          <p:val>
                                            <p:fltVal val="0"/>
                                          </p:val>
                                        </p:tav>
                                        <p:tav tm="100000">
                                          <p:val>
                                            <p:strVal val="#ppt_h"/>
                                          </p:val>
                                        </p:tav>
                                      </p:tavLst>
                                    </p:anim>
                                    <p:animEffect transition="in" filter="fade">
                                      <p:cBhvr>
                                        <p:cTn id="71" dur="500"/>
                                        <p:tgtEl>
                                          <p:spTgt spid="94"/>
                                        </p:tgtEl>
                                      </p:cBhvr>
                                    </p:animEffect>
                                    <p:anim calcmode="lin" valueType="num">
                                      <p:cBhvr>
                                        <p:cTn id="72" dur="500" fill="hold"/>
                                        <p:tgtEl>
                                          <p:spTgt spid="94"/>
                                        </p:tgtEl>
                                        <p:attrNameLst>
                                          <p:attrName>ppt_x</p:attrName>
                                        </p:attrNameLst>
                                      </p:cBhvr>
                                      <p:tavLst>
                                        <p:tav tm="0">
                                          <p:val>
                                            <p:fltVal val="0.5"/>
                                          </p:val>
                                        </p:tav>
                                        <p:tav tm="100000">
                                          <p:val>
                                            <p:strVal val="#ppt_x"/>
                                          </p:val>
                                        </p:tav>
                                      </p:tavLst>
                                    </p:anim>
                                    <p:anim calcmode="lin" valueType="num">
                                      <p:cBhvr>
                                        <p:cTn id="73" dur="500" fill="hold"/>
                                        <p:tgtEl>
                                          <p:spTgt spid="94"/>
                                        </p:tgtEl>
                                        <p:attrNameLst>
                                          <p:attrName>ppt_y</p:attrName>
                                        </p:attrNameLst>
                                      </p:cBhvr>
                                      <p:tavLst>
                                        <p:tav tm="0">
                                          <p:val>
                                            <p:fltVal val="0.5"/>
                                          </p:val>
                                        </p:tav>
                                        <p:tav tm="100000">
                                          <p:val>
                                            <p:strVal val="#ppt_y"/>
                                          </p:val>
                                        </p:tav>
                                      </p:tavLst>
                                    </p:anim>
                                  </p:childTnLst>
                                </p:cTn>
                              </p:par>
                              <p:par>
                                <p:cTn id="74" presetID="53" presetClass="entr" presetSubtype="528" fill="hold" nodeType="withEffect">
                                  <p:stCondLst>
                                    <p:cond delay="500"/>
                                  </p:stCondLst>
                                  <p:childTnLst>
                                    <p:set>
                                      <p:cBhvr>
                                        <p:cTn id="75" dur="1" fill="hold">
                                          <p:stCondLst>
                                            <p:cond delay="0"/>
                                          </p:stCondLst>
                                        </p:cTn>
                                        <p:tgtEl>
                                          <p:spTgt spid="91"/>
                                        </p:tgtEl>
                                        <p:attrNameLst>
                                          <p:attrName>style.visibility</p:attrName>
                                        </p:attrNameLst>
                                      </p:cBhvr>
                                      <p:to>
                                        <p:strVal val="visible"/>
                                      </p:to>
                                    </p:set>
                                    <p:anim calcmode="lin" valueType="num">
                                      <p:cBhvr>
                                        <p:cTn id="76" dur="500" fill="hold"/>
                                        <p:tgtEl>
                                          <p:spTgt spid="91"/>
                                        </p:tgtEl>
                                        <p:attrNameLst>
                                          <p:attrName>ppt_w</p:attrName>
                                        </p:attrNameLst>
                                      </p:cBhvr>
                                      <p:tavLst>
                                        <p:tav tm="0">
                                          <p:val>
                                            <p:fltVal val="0"/>
                                          </p:val>
                                        </p:tav>
                                        <p:tav tm="100000">
                                          <p:val>
                                            <p:strVal val="#ppt_w"/>
                                          </p:val>
                                        </p:tav>
                                      </p:tavLst>
                                    </p:anim>
                                    <p:anim calcmode="lin" valueType="num">
                                      <p:cBhvr>
                                        <p:cTn id="77" dur="500" fill="hold"/>
                                        <p:tgtEl>
                                          <p:spTgt spid="91"/>
                                        </p:tgtEl>
                                        <p:attrNameLst>
                                          <p:attrName>ppt_h</p:attrName>
                                        </p:attrNameLst>
                                      </p:cBhvr>
                                      <p:tavLst>
                                        <p:tav tm="0">
                                          <p:val>
                                            <p:fltVal val="0"/>
                                          </p:val>
                                        </p:tav>
                                        <p:tav tm="100000">
                                          <p:val>
                                            <p:strVal val="#ppt_h"/>
                                          </p:val>
                                        </p:tav>
                                      </p:tavLst>
                                    </p:anim>
                                    <p:animEffect transition="in" filter="fade">
                                      <p:cBhvr>
                                        <p:cTn id="78" dur="500"/>
                                        <p:tgtEl>
                                          <p:spTgt spid="91"/>
                                        </p:tgtEl>
                                      </p:cBhvr>
                                    </p:animEffect>
                                    <p:anim calcmode="lin" valueType="num">
                                      <p:cBhvr>
                                        <p:cTn id="79" dur="500" fill="hold"/>
                                        <p:tgtEl>
                                          <p:spTgt spid="91"/>
                                        </p:tgtEl>
                                        <p:attrNameLst>
                                          <p:attrName>ppt_x</p:attrName>
                                        </p:attrNameLst>
                                      </p:cBhvr>
                                      <p:tavLst>
                                        <p:tav tm="0">
                                          <p:val>
                                            <p:fltVal val="0.5"/>
                                          </p:val>
                                        </p:tav>
                                        <p:tav tm="100000">
                                          <p:val>
                                            <p:strVal val="#ppt_x"/>
                                          </p:val>
                                        </p:tav>
                                      </p:tavLst>
                                    </p:anim>
                                    <p:anim calcmode="lin" valueType="num">
                                      <p:cBhvr>
                                        <p:cTn id="80" dur="500" fill="hold"/>
                                        <p:tgtEl>
                                          <p:spTgt spid="91"/>
                                        </p:tgtEl>
                                        <p:attrNameLst>
                                          <p:attrName>ppt_y</p:attrName>
                                        </p:attrNameLst>
                                      </p:cBhvr>
                                      <p:tavLst>
                                        <p:tav tm="0">
                                          <p:val>
                                            <p:fltVal val="0.5"/>
                                          </p:val>
                                        </p:tav>
                                        <p:tav tm="100000">
                                          <p:val>
                                            <p:strVal val="#ppt_y"/>
                                          </p:val>
                                        </p:tav>
                                      </p:tavLst>
                                    </p:anim>
                                  </p:childTnLst>
                                </p:cTn>
                              </p:par>
                              <p:par>
                                <p:cTn id="81" presetID="53" presetClass="entr" presetSubtype="528" fill="hold" nodeType="withEffect">
                                  <p:stCondLst>
                                    <p:cond delay="2250"/>
                                  </p:stCondLst>
                                  <p:childTnLst>
                                    <p:set>
                                      <p:cBhvr>
                                        <p:cTn id="82" dur="1" fill="hold">
                                          <p:stCondLst>
                                            <p:cond delay="0"/>
                                          </p:stCondLst>
                                        </p:cTn>
                                        <p:tgtEl>
                                          <p:spTgt spid="90"/>
                                        </p:tgtEl>
                                        <p:attrNameLst>
                                          <p:attrName>style.visibility</p:attrName>
                                        </p:attrNameLst>
                                      </p:cBhvr>
                                      <p:to>
                                        <p:strVal val="visible"/>
                                      </p:to>
                                    </p:set>
                                    <p:anim calcmode="lin" valueType="num">
                                      <p:cBhvr>
                                        <p:cTn id="83" dur="500" fill="hold"/>
                                        <p:tgtEl>
                                          <p:spTgt spid="90"/>
                                        </p:tgtEl>
                                        <p:attrNameLst>
                                          <p:attrName>ppt_w</p:attrName>
                                        </p:attrNameLst>
                                      </p:cBhvr>
                                      <p:tavLst>
                                        <p:tav tm="0">
                                          <p:val>
                                            <p:fltVal val="0"/>
                                          </p:val>
                                        </p:tav>
                                        <p:tav tm="100000">
                                          <p:val>
                                            <p:strVal val="#ppt_w"/>
                                          </p:val>
                                        </p:tav>
                                      </p:tavLst>
                                    </p:anim>
                                    <p:anim calcmode="lin" valueType="num">
                                      <p:cBhvr>
                                        <p:cTn id="84" dur="500" fill="hold"/>
                                        <p:tgtEl>
                                          <p:spTgt spid="90"/>
                                        </p:tgtEl>
                                        <p:attrNameLst>
                                          <p:attrName>ppt_h</p:attrName>
                                        </p:attrNameLst>
                                      </p:cBhvr>
                                      <p:tavLst>
                                        <p:tav tm="0">
                                          <p:val>
                                            <p:fltVal val="0"/>
                                          </p:val>
                                        </p:tav>
                                        <p:tav tm="100000">
                                          <p:val>
                                            <p:strVal val="#ppt_h"/>
                                          </p:val>
                                        </p:tav>
                                      </p:tavLst>
                                    </p:anim>
                                    <p:animEffect transition="in" filter="fade">
                                      <p:cBhvr>
                                        <p:cTn id="85" dur="500"/>
                                        <p:tgtEl>
                                          <p:spTgt spid="90"/>
                                        </p:tgtEl>
                                      </p:cBhvr>
                                    </p:animEffect>
                                    <p:anim calcmode="lin" valueType="num">
                                      <p:cBhvr>
                                        <p:cTn id="86" dur="500" fill="hold"/>
                                        <p:tgtEl>
                                          <p:spTgt spid="90"/>
                                        </p:tgtEl>
                                        <p:attrNameLst>
                                          <p:attrName>ppt_x</p:attrName>
                                        </p:attrNameLst>
                                      </p:cBhvr>
                                      <p:tavLst>
                                        <p:tav tm="0">
                                          <p:val>
                                            <p:fltVal val="0.5"/>
                                          </p:val>
                                        </p:tav>
                                        <p:tav tm="100000">
                                          <p:val>
                                            <p:strVal val="#ppt_x"/>
                                          </p:val>
                                        </p:tav>
                                      </p:tavLst>
                                    </p:anim>
                                    <p:anim calcmode="lin" valueType="num">
                                      <p:cBhvr>
                                        <p:cTn id="87" dur="500" fill="hold"/>
                                        <p:tgtEl>
                                          <p:spTgt spid="90"/>
                                        </p:tgtEl>
                                        <p:attrNameLst>
                                          <p:attrName>ppt_y</p:attrName>
                                        </p:attrNameLst>
                                      </p:cBhvr>
                                      <p:tavLst>
                                        <p:tav tm="0">
                                          <p:val>
                                            <p:fltVal val="0.5"/>
                                          </p:val>
                                        </p:tav>
                                        <p:tav tm="100000">
                                          <p:val>
                                            <p:strVal val="#ppt_y"/>
                                          </p:val>
                                        </p:tav>
                                      </p:tavLst>
                                    </p:anim>
                                  </p:childTnLst>
                                </p:cTn>
                              </p:par>
                              <p:par>
                                <p:cTn id="88" presetID="53" presetClass="entr" presetSubtype="528" fill="hold" nodeType="withEffect">
                                  <p:stCondLst>
                                    <p:cond delay="1250"/>
                                  </p:stCondLst>
                                  <p:childTnLst>
                                    <p:set>
                                      <p:cBhvr>
                                        <p:cTn id="89" dur="1" fill="hold">
                                          <p:stCondLst>
                                            <p:cond delay="0"/>
                                          </p:stCondLst>
                                        </p:cTn>
                                        <p:tgtEl>
                                          <p:spTgt spid="89"/>
                                        </p:tgtEl>
                                        <p:attrNameLst>
                                          <p:attrName>style.visibility</p:attrName>
                                        </p:attrNameLst>
                                      </p:cBhvr>
                                      <p:to>
                                        <p:strVal val="visible"/>
                                      </p:to>
                                    </p:set>
                                    <p:anim calcmode="lin" valueType="num">
                                      <p:cBhvr>
                                        <p:cTn id="90" dur="500" fill="hold"/>
                                        <p:tgtEl>
                                          <p:spTgt spid="89"/>
                                        </p:tgtEl>
                                        <p:attrNameLst>
                                          <p:attrName>ppt_w</p:attrName>
                                        </p:attrNameLst>
                                      </p:cBhvr>
                                      <p:tavLst>
                                        <p:tav tm="0">
                                          <p:val>
                                            <p:fltVal val="0"/>
                                          </p:val>
                                        </p:tav>
                                        <p:tav tm="100000">
                                          <p:val>
                                            <p:strVal val="#ppt_w"/>
                                          </p:val>
                                        </p:tav>
                                      </p:tavLst>
                                    </p:anim>
                                    <p:anim calcmode="lin" valueType="num">
                                      <p:cBhvr>
                                        <p:cTn id="91" dur="500" fill="hold"/>
                                        <p:tgtEl>
                                          <p:spTgt spid="89"/>
                                        </p:tgtEl>
                                        <p:attrNameLst>
                                          <p:attrName>ppt_h</p:attrName>
                                        </p:attrNameLst>
                                      </p:cBhvr>
                                      <p:tavLst>
                                        <p:tav tm="0">
                                          <p:val>
                                            <p:fltVal val="0"/>
                                          </p:val>
                                        </p:tav>
                                        <p:tav tm="100000">
                                          <p:val>
                                            <p:strVal val="#ppt_h"/>
                                          </p:val>
                                        </p:tav>
                                      </p:tavLst>
                                    </p:anim>
                                    <p:animEffect transition="in" filter="fade">
                                      <p:cBhvr>
                                        <p:cTn id="92" dur="500"/>
                                        <p:tgtEl>
                                          <p:spTgt spid="89"/>
                                        </p:tgtEl>
                                      </p:cBhvr>
                                    </p:animEffect>
                                    <p:anim calcmode="lin" valueType="num">
                                      <p:cBhvr>
                                        <p:cTn id="93" dur="500" fill="hold"/>
                                        <p:tgtEl>
                                          <p:spTgt spid="89"/>
                                        </p:tgtEl>
                                        <p:attrNameLst>
                                          <p:attrName>ppt_x</p:attrName>
                                        </p:attrNameLst>
                                      </p:cBhvr>
                                      <p:tavLst>
                                        <p:tav tm="0">
                                          <p:val>
                                            <p:fltVal val="0.5"/>
                                          </p:val>
                                        </p:tav>
                                        <p:tav tm="100000">
                                          <p:val>
                                            <p:strVal val="#ppt_x"/>
                                          </p:val>
                                        </p:tav>
                                      </p:tavLst>
                                    </p:anim>
                                    <p:anim calcmode="lin" valueType="num">
                                      <p:cBhvr>
                                        <p:cTn id="94" dur="500" fill="hold"/>
                                        <p:tgtEl>
                                          <p:spTgt spid="89"/>
                                        </p:tgtEl>
                                        <p:attrNameLst>
                                          <p:attrName>ppt_y</p:attrName>
                                        </p:attrNameLst>
                                      </p:cBhvr>
                                      <p:tavLst>
                                        <p:tav tm="0">
                                          <p:val>
                                            <p:fltVal val="0.5"/>
                                          </p:val>
                                        </p:tav>
                                        <p:tav tm="100000">
                                          <p:val>
                                            <p:strVal val="#ppt_y"/>
                                          </p:val>
                                        </p:tav>
                                      </p:tavLst>
                                    </p:anim>
                                  </p:childTnLst>
                                </p:cTn>
                              </p:par>
                            </p:childTnLst>
                          </p:cTn>
                        </p:par>
                        <p:par>
                          <p:cTn id="95" fill="hold">
                            <p:stCondLst>
                              <p:cond delay="3750"/>
                            </p:stCondLst>
                            <p:childTnLst>
                              <p:par>
                                <p:cTn id="96" presetID="22" presetClass="entr" presetSubtype="2" fill="hold" nodeType="afterEffect">
                                  <p:stCondLst>
                                    <p:cond delay="0"/>
                                  </p:stCondLst>
                                  <p:childTnLst>
                                    <p:set>
                                      <p:cBhvr>
                                        <p:cTn id="97" dur="1" fill="hold">
                                          <p:stCondLst>
                                            <p:cond delay="0"/>
                                          </p:stCondLst>
                                        </p:cTn>
                                        <p:tgtEl>
                                          <p:spTgt spid="4"/>
                                        </p:tgtEl>
                                        <p:attrNameLst>
                                          <p:attrName>style.visibility</p:attrName>
                                        </p:attrNameLst>
                                      </p:cBhvr>
                                      <p:to>
                                        <p:strVal val="visible"/>
                                      </p:to>
                                    </p:set>
                                    <p:animEffect transition="in" filter="wipe(right)">
                                      <p:cBhvr>
                                        <p:cTn id="98" dur="500"/>
                                        <p:tgtEl>
                                          <p:spTgt spid="4"/>
                                        </p:tgtEl>
                                      </p:cBhvr>
                                    </p:animEffect>
                                  </p:childTnLst>
                                </p:cTn>
                              </p:par>
                              <p:par>
                                <p:cTn id="99" presetID="22" presetClass="entr" presetSubtype="2" fill="hold" nodeType="with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wipe(right)">
                                      <p:cBhvr>
                                        <p:cTn id="101" dur="500"/>
                                        <p:tgtEl>
                                          <p:spTgt spid="29"/>
                                        </p:tgtEl>
                                      </p:cBhvr>
                                    </p:animEffect>
                                  </p:childTnLst>
                                </p:cTn>
                              </p:par>
                              <p:par>
                                <p:cTn id="102" presetID="22" presetClass="entr" presetSubtype="2" fill="hold" nodeType="withEffect">
                                  <p:stCondLst>
                                    <p:cond delay="0"/>
                                  </p:stCondLst>
                                  <p:childTnLst>
                                    <p:set>
                                      <p:cBhvr>
                                        <p:cTn id="103" dur="1" fill="hold">
                                          <p:stCondLst>
                                            <p:cond delay="0"/>
                                          </p:stCondLst>
                                        </p:cTn>
                                        <p:tgtEl>
                                          <p:spTgt spid="31"/>
                                        </p:tgtEl>
                                        <p:attrNameLst>
                                          <p:attrName>style.visibility</p:attrName>
                                        </p:attrNameLst>
                                      </p:cBhvr>
                                      <p:to>
                                        <p:strVal val="visible"/>
                                      </p:to>
                                    </p:set>
                                    <p:animEffect transition="in" filter="wipe(right)">
                                      <p:cBhvr>
                                        <p:cTn id="104" dur="500"/>
                                        <p:tgtEl>
                                          <p:spTgt spid="31"/>
                                        </p:tgtEl>
                                      </p:cBhvr>
                                    </p:animEffect>
                                  </p:childTnLst>
                                </p:cTn>
                              </p:par>
                              <p:par>
                                <p:cTn id="105" presetID="22" presetClass="entr" presetSubtype="2" fill="hold" nodeType="withEffect">
                                  <p:stCondLst>
                                    <p:cond delay="0"/>
                                  </p:stCondLst>
                                  <p:childTnLst>
                                    <p:set>
                                      <p:cBhvr>
                                        <p:cTn id="106" dur="1" fill="hold">
                                          <p:stCondLst>
                                            <p:cond delay="0"/>
                                          </p:stCondLst>
                                        </p:cTn>
                                        <p:tgtEl>
                                          <p:spTgt spid="38"/>
                                        </p:tgtEl>
                                        <p:attrNameLst>
                                          <p:attrName>style.visibility</p:attrName>
                                        </p:attrNameLst>
                                      </p:cBhvr>
                                      <p:to>
                                        <p:strVal val="visible"/>
                                      </p:to>
                                    </p:set>
                                    <p:animEffect transition="in" filter="wipe(right)">
                                      <p:cBhvr>
                                        <p:cTn id="107" dur="500"/>
                                        <p:tgtEl>
                                          <p:spTgt spid="38"/>
                                        </p:tgtEl>
                                      </p:cBhvr>
                                    </p:animEffect>
                                  </p:childTnLst>
                                </p:cTn>
                              </p:par>
                              <p:par>
                                <p:cTn id="108" presetID="22" presetClass="entr" presetSubtype="2" fill="hold" nodeType="withEffect">
                                  <p:stCondLst>
                                    <p:cond delay="0"/>
                                  </p:stCondLst>
                                  <p:childTnLst>
                                    <p:set>
                                      <p:cBhvr>
                                        <p:cTn id="109" dur="1" fill="hold">
                                          <p:stCondLst>
                                            <p:cond delay="0"/>
                                          </p:stCondLst>
                                        </p:cTn>
                                        <p:tgtEl>
                                          <p:spTgt spid="41"/>
                                        </p:tgtEl>
                                        <p:attrNameLst>
                                          <p:attrName>style.visibility</p:attrName>
                                        </p:attrNameLst>
                                      </p:cBhvr>
                                      <p:to>
                                        <p:strVal val="visible"/>
                                      </p:to>
                                    </p:set>
                                    <p:animEffect transition="in" filter="wipe(right)">
                                      <p:cBhvr>
                                        <p:cTn id="110" dur="500"/>
                                        <p:tgtEl>
                                          <p:spTgt spid="41"/>
                                        </p:tgtEl>
                                      </p:cBhvr>
                                    </p:animEffect>
                                  </p:childTnLst>
                                </p:cTn>
                              </p:par>
                              <p:par>
                                <p:cTn id="111" presetID="22" presetClass="entr" presetSubtype="2" fill="hold" nodeType="withEffect">
                                  <p:stCondLst>
                                    <p:cond delay="0"/>
                                  </p:stCondLst>
                                  <p:childTnLst>
                                    <p:set>
                                      <p:cBhvr>
                                        <p:cTn id="112" dur="1" fill="hold">
                                          <p:stCondLst>
                                            <p:cond delay="0"/>
                                          </p:stCondLst>
                                        </p:cTn>
                                        <p:tgtEl>
                                          <p:spTgt spid="52"/>
                                        </p:tgtEl>
                                        <p:attrNameLst>
                                          <p:attrName>style.visibility</p:attrName>
                                        </p:attrNameLst>
                                      </p:cBhvr>
                                      <p:to>
                                        <p:strVal val="visible"/>
                                      </p:to>
                                    </p:set>
                                    <p:animEffect transition="in" filter="wipe(right)">
                                      <p:cBhvr>
                                        <p:cTn id="113" dur="500"/>
                                        <p:tgtEl>
                                          <p:spTgt spid="52"/>
                                        </p:tgtEl>
                                      </p:cBhvr>
                                    </p:animEffect>
                                  </p:childTnLst>
                                </p:cTn>
                              </p:par>
                              <p:par>
                                <p:cTn id="114" presetID="22" presetClass="entr" presetSubtype="8" fill="hold" nodeType="with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wipe(left)">
                                      <p:cBhvr>
                                        <p:cTn id="116" dur="500"/>
                                        <p:tgtEl>
                                          <p:spTgt spid="25"/>
                                        </p:tgtEl>
                                      </p:cBhvr>
                                    </p:animEffect>
                                  </p:childTnLst>
                                </p:cTn>
                              </p:par>
                              <p:par>
                                <p:cTn id="117" presetID="22" presetClass="entr" presetSubtype="8" fill="hold" nodeType="withEffect">
                                  <p:stCondLst>
                                    <p:cond delay="0"/>
                                  </p:stCondLst>
                                  <p:childTnLst>
                                    <p:set>
                                      <p:cBhvr>
                                        <p:cTn id="118" dur="1" fill="hold">
                                          <p:stCondLst>
                                            <p:cond delay="0"/>
                                          </p:stCondLst>
                                        </p:cTn>
                                        <p:tgtEl>
                                          <p:spTgt spid="27"/>
                                        </p:tgtEl>
                                        <p:attrNameLst>
                                          <p:attrName>style.visibility</p:attrName>
                                        </p:attrNameLst>
                                      </p:cBhvr>
                                      <p:to>
                                        <p:strVal val="visible"/>
                                      </p:to>
                                    </p:set>
                                    <p:animEffect transition="in" filter="wipe(left)">
                                      <p:cBhvr>
                                        <p:cTn id="119" dur="500"/>
                                        <p:tgtEl>
                                          <p:spTgt spid="27"/>
                                        </p:tgtEl>
                                      </p:cBhvr>
                                    </p:animEffect>
                                  </p:childTnLst>
                                </p:cTn>
                              </p:par>
                              <p:par>
                                <p:cTn id="120" presetID="22" presetClass="entr" presetSubtype="8" fill="hold" nodeType="with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wipe(left)">
                                      <p:cBhvr>
                                        <p:cTn id="122" dur="500"/>
                                        <p:tgtEl>
                                          <p:spTgt spid="34"/>
                                        </p:tgtEl>
                                      </p:cBhvr>
                                    </p:animEffect>
                                  </p:childTnLst>
                                </p:cTn>
                              </p:par>
                              <p:par>
                                <p:cTn id="123" presetID="22" presetClass="entr" presetSubtype="8" fill="hold" nodeType="withEffect">
                                  <p:stCondLst>
                                    <p:cond delay="0"/>
                                  </p:stCondLst>
                                  <p:childTnLst>
                                    <p:set>
                                      <p:cBhvr>
                                        <p:cTn id="124" dur="1" fill="hold">
                                          <p:stCondLst>
                                            <p:cond delay="0"/>
                                          </p:stCondLst>
                                        </p:cTn>
                                        <p:tgtEl>
                                          <p:spTgt spid="36"/>
                                        </p:tgtEl>
                                        <p:attrNameLst>
                                          <p:attrName>style.visibility</p:attrName>
                                        </p:attrNameLst>
                                      </p:cBhvr>
                                      <p:to>
                                        <p:strVal val="visible"/>
                                      </p:to>
                                    </p:set>
                                    <p:animEffect transition="in" filter="wipe(left)">
                                      <p:cBhvr>
                                        <p:cTn id="125" dur="500"/>
                                        <p:tgtEl>
                                          <p:spTgt spid="36"/>
                                        </p:tgtEl>
                                      </p:cBhvr>
                                    </p:animEffect>
                                  </p:childTnLst>
                                </p:cTn>
                              </p:par>
                              <p:par>
                                <p:cTn id="126" presetID="22" presetClass="entr" presetSubtype="8" fill="hold" nodeType="withEffect">
                                  <p:stCondLst>
                                    <p:cond delay="0"/>
                                  </p:stCondLst>
                                  <p:childTnLst>
                                    <p:set>
                                      <p:cBhvr>
                                        <p:cTn id="127" dur="1" fill="hold">
                                          <p:stCondLst>
                                            <p:cond delay="0"/>
                                          </p:stCondLst>
                                        </p:cTn>
                                        <p:tgtEl>
                                          <p:spTgt spid="43"/>
                                        </p:tgtEl>
                                        <p:attrNameLst>
                                          <p:attrName>style.visibility</p:attrName>
                                        </p:attrNameLst>
                                      </p:cBhvr>
                                      <p:to>
                                        <p:strVal val="visible"/>
                                      </p:to>
                                    </p:set>
                                    <p:animEffect transition="in" filter="wipe(left)">
                                      <p:cBhvr>
                                        <p:cTn id="128" dur="500"/>
                                        <p:tgtEl>
                                          <p:spTgt spid="43"/>
                                        </p:tgtEl>
                                      </p:cBhvr>
                                    </p:animEffect>
                                  </p:childTnLst>
                                </p:cTn>
                              </p:par>
                              <p:par>
                                <p:cTn id="129" presetID="22" presetClass="entr" presetSubtype="8" fill="hold" nodeType="withEffect">
                                  <p:stCondLst>
                                    <p:cond delay="0"/>
                                  </p:stCondLst>
                                  <p:childTnLst>
                                    <p:set>
                                      <p:cBhvr>
                                        <p:cTn id="130" dur="1" fill="hold">
                                          <p:stCondLst>
                                            <p:cond delay="0"/>
                                          </p:stCondLst>
                                        </p:cTn>
                                        <p:tgtEl>
                                          <p:spTgt spid="51"/>
                                        </p:tgtEl>
                                        <p:attrNameLst>
                                          <p:attrName>style.visibility</p:attrName>
                                        </p:attrNameLst>
                                      </p:cBhvr>
                                      <p:to>
                                        <p:strVal val="visible"/>
                                      </p:to>
                                    </p:set>
                                    <p:animEffect transition="in" filter="wipe(left)">
                                      <p:cBhvr>
                                        <p:cTn id="13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8" name="任意多边形: 形状 7"/>
          <p:cNvSpPr/>
          <p:nvPr/>
        </p:nvSpPr>
        <p:spPr>
          <a:xfrm>
            <a:off x="5302914" y="2845356"/>
            <a:ext cx="1451071" cy="3657124"/>
          </a:xfrm>
          <a:custGeom>
            <a:avLst/>
            <a:gdLst/>
            <a:ahLst/>
            <a:cxnLst>
              <a:cxn ang="0">
                <a:pos x="wd2" y="hd2"/>
              </a:cxn>
              <a:cxn ang="5400000">
                <a:pos x="wd2" y="hd2"/>
              </a:cxn>
              <a:cxn ang="10800000">
                <a:pos x="wd2" y="hd2"/>
              </a:cxn>
              <a:cxn ang="16200000">
                <a:pos x="wd2" y="hd2"/>
              </a:cxn>
            </a:cxnLst>
            <a:rect l="0" t="0" r="r" b="b"/>
            <a:pathLst>
              <a:path w="21600" h="21600" extrusionOk="0">
                <a:moveTo>
                  <a:pt x="11614" y="0"/>
                </a:moveTo>
                <a:lnTo>
                  <a:pt x="10982" y="11"/>
                </a:lnTo>
                <a:lnTo>
                  <a:pt x="10495" y="7316"/>
                </a:lnTo>
                <a:lnTo>
                  <a:pt x="10311" y="7316"/>
                </a:lnTo>
                <a:lnTo>
                  <a:pt x="5040" y="4934"/>
                </a:lnTo>
                <a:lnTo>
                  <a:pt x="4098" y="5274"/>
                </a:lnTo>
                <a:lnTo>
                  <a:pt x="9839" y="8344"/>
                </a:lnTo>
                <a:lnTo>
                  <a:pt x="9157" y="13657"/>
                </a:lnTo>
                <a:lnTo>
                  <a:pt x="1743" y="10307"/>
                </a:lnTo>
                <a:lnTo>
                  <a:pt x="465" y="10768"/>
                </a:lnTo>
                <a:lnTo>
                  <a:pt x="8348" y="14989"/>
                </a:lnTo>
                <a:cubicBezTo>
                  <a:pt x="8869" y="15678"/>
                  <a:pt x="8688" y="17187"/>
                  <a:pt x="8374" y="18525"/>
                </a:cubicBezTo>
                <a:cubicBezTo>
                  <a:pt x="8077" y="19789"/>
                  <a:pt x="7686" y="20827"/>
                  <a:pt x="7641" y="20946"/>
                </a:cubicBezTo>
                <a:lnTo>
                  <a:pt x="0" y="20946"/>
                </a:lnTo>
                <a:lnTo>
                  <a:pt x="0" y="21600"/>
                </a:lnTo>
                <a:lnTo>
                  <a:pt x="21600" y="21600"/>
                </a:lnTo>
                <a:lnTo>
                  <a:pt x="21600" y="20946"/>
                </a:lnTo>
                <a:lnTo>
                  <a:pt x="14478" y="20946"/>
                </a:lnTo>
                <a:cubicBezTo>
                  <a:pt x="14472" y="20926"/>
                  <a:pt x="13902" y="19197"/>
                  <a:pt x="13212" y="15954"/>
                </a:cubicBezTo>
                <a:cubicBezTo>
                  <a:pt x="12517" y="12693"/>
                  <a:pt x="13674" y="12692"/>
                  <a:pt x="13674" y="12692"/>
                </a:cubicBezTo>
                <a:lnTo>
                  <a:pt x="20503" y="9431"/>
                </a:lnTo>
                <a:lnTo>
                  <a:pt x="19114" y="8696"/>
                </a:lnTo>
                <a:lnTo>
                  <a:pt x="12631" y="11452"/>
                </a:lnTo>
                <a:lnTo>
                  <a:pt x="11953" y="7859"/>
                </a:lnTo>
                <a:lnTo>
                  <a:pt x="16953" y="5473"/>
                </a:lnTo>
                <a:lnTo>
                  <a:pt x="15932" y="4933"/>
                </a:lnTo>
                <a:lnTo>
                  <a:pt x="11790" y="6734"/>
                </a:lnTo>
                <a:lnTo>
                  <a:pt x="11614" y="0"/>
                </a:lnTo>
                <a:close/>
              </a:path>
            </a:pathLst>
          </a:custGeom>
          <a:solidFill>
            <a:schemeClr val="bg1">
              <a:lumMod val="85000"/>
            </a:schemeClr>
          </a:solidFill>
          <a:ln w="6350">
            <a:noFill/>
            <a:miter lim="400000"/>
          </a:ln>
        </p:spPr>
        <p:txBody>
          <a:bodyPr anchor="ctr"/>
          <a:lstStyle/>
          <a:p>
            <a:pPr algn="ctr"/>
            <a:endParaRPr/>
          </a:p>
        </p:txBody>
      </p:sp>
      <p:sp>
        <p:nvSpPr>
          <p:cNvPr id="9" name="椭圆 8"/>
          <p:cNvSpPr/>
          <p:nvPr/>
        </p:nvSpPr>
        <p:spPr>
          <a:xfrm>
            <a:off x="3645166" y="3689614"/>
            <a:ext cx="1264772" cy="1264772"/>
          </a:xfrm>
          <a:prstGeom prst="ellipse">
            <a:avLst/>
          </a:prstGeom>
          <a:solidFill>
            <a:srgbClr val="4B94EF"/>
          </a:solidFill>
          <a:ln w="12700">
            <a:miter lim="400000"/>
          </a:ln>
        </p:spPr>
        <p:txBody>
          <a:bodyPr anchor="ctr"/>
          <a:lstStyle/>
          <a:p>
            <a:pPr algn="ctr"/>
            <a:endParaRPr/>
          </a:p>
        </p:txBody>
      </p:sp>
      <p:sp>
        <p:nvSpPr>
          <p:cNvPr id="55" name="任意多边形: 形状 54"/>
          <p:cNvSpPr/>
          <p:nvPr/>
        </p:nvSpPr>
        <p:spPr>
          <a:xfrm>
            <a:off x="4063173" y="4064134"/>
            <a:ext cx="520790" cy="536833"/>
          </a:xfrm>
          <a:custGeom>
            <a:avLst/>
            <a:gdLst>
              <a:gd name="connsiteX0" fmla="*/ 157951 w 327026"/>
              <a:gd name="connsiteY0" fmla="*/ 134938 h 337100"/>
              <a:gd name="connsiteX1" fmla="*/ 327026 w 327026"/>
              <a:gd name="connsiteY1" fmla="*/ 239958 h 337100"/>
              <a:gd name="connsiteX2" fmla="*/ 259660 w 327026"/>
              <a:gd name="connsiteY2" fmla="*/ 254398 h 337100"/>
              <a:gd name="connsiteX3" fmla="*/ 295325 w 327026"/>
              <a:gd name="connsiteY3" fmla="*/ 305595 h 337100"/>
              <a:gd name="connsiteX4" fmla="*/ 292683 w 327026"/>
              <a:gd name="connsiteY4" fmla="*/ 334475 h 337100"/>
              <a:gd name="connsiteX5" fmla="*/ 263623 w 327026"/>
              <a:gd name="connsiteY5" fmla="*/ 326599 h 337100"/>
              <a:gd name="connsiteX6" fmla="*/ 227959 w 327026"/>
              <a:gd name="connsiteY6" fmla="*/ 275402 h 337100"/>
              <a:gd name="connsiteX7" fmla="*/ 192294 w 327026"/>
              <a:gd name="connsiteY7" fmla="*/ 333162 h 337100"/>
              <a:gd name="connsiteX8" fmla="*/ 153988 w 327026"/>
              <a:gd name="connsiteY8" fmla="*/ 137564 h 337100"/>
              <a:gd name="connsiteX9" fmla="*/ 157951 w 327026"/>
              <a:gd name="connsiteY9" fmla="*/ 134938 h 337100"/>
              <a:gd name="connsiteX10" fmla="*/ 287448 w 327026"/>
              <a:gd name="connsiteY10" fmla="*/ 96838 h 337100"/>
              <a:gd name="connsiteX11" fmla="*/ 270368 w 327026"/>
              <a:gd name="connsiteY11" fmla="*/ 108528 h 337100"/>
              <a:gd name="connsiteX12" fmla="*/ 280879 w 327026"/>
              <a:gd name="connsiteY12" fmla="*/ 150092 h 337100"/>
              <a:gd name="connsiteX13" fmla="*/ 301899 w 327026"/>
              <a:gd name="connsiteY13" fmla="*/ 182563 h 337100"/>
              <a:gd name="connsiteX14" fmla="*/ 303213 w 327026"/>
              <a:gd name="connsiteY14" fmla="*/ 161781 h 337100"/>
              <a:gd name="connsiteX15" fmla="*/ 287448 w 327026"/>
              <a:gd name="connsiteY15" fmla="*/ 96838 h 337100"/>
              <a:gd name="connsiteX16" fmla="*/ 160474 w 327026"/>
              <a:gd name="connsiteY16" fmla="*/ 0 h 337100"/>
              <a:gd name="connsiteX17" fmla="*/ 322263 w 327026"/>
              <a:gd name="connsiteY17" fmla="*/ 161925 h 337100"/>
              <a:gd name="connsiteX18" fmla="*/ 314371 w 327026"/>
              <a:gd name="connsiteY18" fmla="*/ 211951 h 337100"/>
              <a:gd name="connsiteX19" fmla="*/ 242026 w 327026"/>
              <a:gd name="connsiteY19" fmla="*/ 165875 h 337100"/>
              <a:gd name="connsiteX20" fmla="*/ 259126 w 327026"/>
              <a:gd name="connsiteY20" fmla="*/ 139545 h 337100"/>
              <a:gd name="connsiteX21" fmla="*/ 244657 w 327026"/>
              <a:gd name="connsiteY21" fmla="*/ 94785 h 337100"/>
              <a:gd name="connsiteX22" fmla="*/ 203881 w 327026"/>
              <a:gd name="connsiteY22" fmla="*/ 63190 h 337100"/>
              <a:gd name="connsiteX23" fmla="*/ 186781 w 327026"/>
              <a:gd name="connsiteY23" fmla="*/ 22380 h 337100"/>
              <a:gd name="connsiteX24" fmla="*/ 160474 w 327026"/>
              <a:gd name="connsiteY24" fmla="*/ 19747 h 337100"/>
              <a:gd name="connsiteX25" fmla="*/ 74975 w 327026"/>
              <a:gd name="connsiteY25" fmla="*/ 48709 h 337100"/>
              <a:gd name="connsiteX26" fmla="*/ 86814 w 327026"/>
              <a:gd name="connsiteY26" fmla="*/ 86886 h 337100"/>
              <a:gd name="connsiteX27" fmla="*/ 53930 w 327026"/>
              <a:gd name="connsiteY27" fmla="*/ 111899 h 337100"/>
              <a:gd name="connsiteX28" fmla="*/ 53930 w 327026"/>
              <a:gd name="connsiteY28" fmla="*/ 140862 h 337100"/>
              <a:gd name="connsiteX29" fmla="*/ 59191 w 327026"/>
              <a:gd name="connsiteY29" fmla="*/ 157976 h 337100"/>
              <a:gd name="connsiteX30" fmla="*/ 21046 w 327026"/>
              <a:gd name="connsiteY30" fmla="*/ 181672 h 337100"/>
              <a:gd name="connsiteX31" fmla="*/ 35515 w 327026"/>
              <a:gd name="connsiteY31" fmla="*/ 227748 h 337100"/>
              <a:gd name="connsiteX32" fmla="*/ 59191 w 327026"/>
              <a:gd name="connsiteY32" fmla="*/ 190887 h 337100"/>
              <a:gd name="connsiteX33" fmla="*/ 89444 w 327026"/>
              <a:gd name="connsiteY33" fmla="*/ 198786 h 337100"/>
              <a:gd name="connsiteX34" fmla="*/ 122328 w 327026"/>
              <a:gd name="connsiteY34" fmla="*/ 215900 h 337100"/>
              <a:gd name="connsiteX35" fmla="*/ 96021 w 327026"/>
              <a:gd name="connsiteY35" fmla="*/ 248812 h 337100"/>
              <a:gd name="connsiteX36" fmla="*/ 86814 w 327026"/>
              <a:gd name="connsiteY36" fmla="*/ 283040 h 337100"/>
              <a:gd name="connsiteX37" fmla="*/ 160474 w 327026"/>
              <a:gd name="connsiteY37" fmla="*/ 304103 h 337100"/>
              <a:gd name="connsiteX38" fmla="*/ 167051 w 327026"/>
              <a:gd name="connsiteY38" fmla="*/ 302787 h 337100"/>
              <a:gd name="connsiteX39" fmla="*/ 170997 w 327026"/>
              <a:gd name="connsiteY39" fmla="*/ 322534 h 337100"/>
              <a:gd name="connsiteX40" fmla="*/ 160474 w 327026"/>
              <a:gd name="connsiteY40" fmla="*/ 323850 h 337100"/>
              <a:gd name="connsiteX41" fmla="*/ 0 w 327026"/>
              <a:gd name="connsiteY41" fmla="*/ 161925 h 337100"/>
              <a:gd name="connsiteX42" fmla="*/ 160474 w 327026"/>
              <a:gd name="connsiteY42" fmla="*/ 0 h 3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7026" h="337100">
                <a:moveTo>
                  <a:pt x="157951" y="134938"/>
                </a:moveTo>
                <a:cubicBezTo>
                  <a:pt x="157951" y="134938"/>
                  <a:pt x="157951" y="134938"/>
                  <a:pt x="327026" y="239958"/>
                </a:cubicBezTo>
                <a:cubicBezTo>
                  <a:pt x="327026" y="239958"/>
                  <a:pt x="327026" y="239958"/>
                  <a:pt x="259660" y="254398"/>
                </a:cubicBezTo>
                <a:lnTo>
                  <a:pt x="295325" y="305595"/>
                </a:lnTo>
                <a:cubicBezTo>
                  <a:pt x="301929" y="316097"/>
                  <a:pt x="300608" y="327911"/>
                  <a:pt x="292683" y="334475"/>
                </a:cubicBezTo>
                <a:cubicBezTo>
                  <a:pt x="283436" y="339726"/>
                  <a:pt x="271548" y="337101"/>
                  <a:pt x="263623" y="326599"/>
                </a:cubicBezTo>
                <a:cubicBezTo>
                  <a:pt x="263623" y="326599"/>
                  <a:pt x="263623" y="326599"/>
                  <a:pt x="227959" y="275402"/>
                </a:cubicBezTo>
                <a:cubicBezTo>
                  <a:pt x="227959" y="275402"/>
                  <a:pt x="227959" y="275402"/>
                  <a:pt x="192294" y="333162"/>
                </a:cubicBezTo>
                <a:cubicBezTo>
                  <a:pt x="192294" y="333162"/>
                  <a:pt x="192294" y="333162"/>
                  <a:pt x="153988" y="137564"/>
                </a:cubicBezTo>
                <a:cubicBezTo>
                  <a:pt x="153988" y="137564"/>
                  <a:pt x="153988" y="137564"/>
                  <a:pt x="157951" y="134938"/>
                </a:cubicBezTo>
                <a:close/>
                <a:moveTo>
                  <a:pt x="287448" y="96838"/>
                </a:moveTo>
                <a:cubicBezTo>
                  <a:pt x="280879" y="99436"/>
                  <a:pt x="272996" y="103332"/>
                  <a:pt x="270368" y="108528"/>
                </a:cubicBezTo>
                <a:cubicBezTo>
                  <a:pt x="265113" y="117620"/>
                  <a:pt x="271682" y="143597"/>
                  <a:pt x="280879" y="150092"/>
                </a:cubicBezTo>
                <a:cubicBezTo>
                  <a:pt x="292703" y="159184"/>
                  <a:pt x="299272" y="170873"/>
                  <a:pt x="301899" y="182563"/>
                </a:cubicBezTo>
                <a:cubicBezTo>
                  <a:pt x="303213" y="176069"/>
                  <a:pt x="303213" y="168276"/>
                  <a:pt x="303213" y="161781"/>
                </a:cubicBezTo>
                <a:cubicBezTo>
                  <a:pt x="303213" y="138402"/>
                  <a:pt x="297958" y="116321"/>
                  <a:pt x="287448" y="96838"/>
                </a:cubicBezTo>
                <a:close/>
                <a:moveTo>
                  <a:pt x="160474" y="0"/>
                </a:moveTo>
                <a:cubicBezTo>
                  <a:pt x="249918" y="0"/>
                  <a:pt x="322263" y="72405"/>
                  <a:pt x="322263" y="161925"/>
                </a:cubicBezTo>
                <a:cubicBezTo>
                  <a:pt x="322263" y="179039"/>
                  <a:pt x="319632" y="196153"/>
                  <a:pt x="314371" y="211951"/>
                </a:cubicBezTo>
                <a:cubicBezTo>
                  <a:pt x="314371" y="211951"/>
                  <a:pt x="314371" y="211951"/>
                  <a:pt x="242026" y="165875"/>
                </a:cubicBezTo>
                <a:cubicBezTo>
                  <a:pt x="247288" y="157976"/>
                  <a:pt x="257811" y="147444"/>
                  <a:pt x="259126" y="139545"/>
                </a:cubicBezTo>
                <a:cubicBezTo>
                  <a:pt x="260441" y="127697"/>
                  <a:pt x="251234" y="97418"/>
                  <a:pt x="244657" y="94785"/>
                </a:cubicBezTo>
                <a:cubicBezTo>
                  <a:pt x="238080" y="90836"/>
                  <a:pt x="218350" y="71089"/>
                  <a:pt x="203881" y="63190"/>
                </a:cubicBezTo>
                <a:cubicBezTo>
                  <a:pt x="193358" y="57924"/>
                  <a:pt x="188096" y="36861"/>
                  <a:pt x="186781" y="22380"/>
                </a:cubicBezTo>
                <a:cubicBezTo>
                  <a:pt x="177574" y="21063"/>
                  <a:pt x="169681" y="19747"/>
                  <a:pt x="160474" y="19747"/>
                </a:cubicBezTo>
                <a:cubicBezTo>
                  <a:pt x="128905" y="19747"/>
                  <a:pt x="98652" y="30279"/>
                  <a:pt x="74975" y="48709"/>
                </a:cubicBezTo>
                <a:cubicBezTo>
                  <a:pt x="81552" y="59241"/>
                  <a:pt x="93390" y="78988"/>
                  <a:pt x="86814" y="86886"/>
                </a:cubicBezTo>
                <a:cubicBezTo>
                  <a:pt x="78921" y="100051"/>
                  <a:pt x="53930" y="100051"/>
                  <a:pt x="53930" y="111899"/>
                </a:cubicBezTo>
                <a:cubicBezTo>
                  <a:pt x="53930" y="123747"/>
                  <a:pt x="52614" y="135596"/>
                  <a:pt x="53930" y="140862"/>
                </a:cubicBezTo>
                <a:cubicBezTo>
                  <a:pt x="55245" y="146128"/>
                  <a:pt x="69714" y="150077"/>
                  <a:pt x="59191" y="157976"/>
                </a:cubicBezTo>
                <a:cubicBezTo>
                  <a:pt x="52614" y="164558"/>
                  <a:pt x="32884" y="175090"/>
                  <a:pt x="21046" y="181672"/>
                </a:cubicBezTo>
                <a:cubicBezTo>
                  <a:pt x="22361" y="197470"/>
                  <a:pt x="27622" y="213267"/>
                  <a:pt x="35515" y="227748"/>
                </a:cubicBezTo>
                <a:cubicBezTo>
                  <a:pt x="38145" y="219850"/>
                  <a:pt x="49984" y="192204"/>
                  <a:pt x="59191" y="190887"/>
                </a:cubicBezTo>
                <a:cubicBezTo>
                  <a:pt x="69714" y="188254"/>
                  <a:pt x="78921" y="185621"/>
                  <a:pt x="89444" y="198786"/>
                </a:cubicBezTo>
                <a:cubicBezTo>
                  <a:pt x="99967" y="211951"/>
                  <a:pt x="114436" y="215900"/>
                  <a:pt x="122328" y="215900"/>
                </a:cubicBezTo>
                <a:cubicBezTo>
                  <a:pt x="130220" y="215900"/>
                  <a:pt x="121013" y="243546"/>
                  <a:pt x="96021" y="248812"/>
                </a:cubicBezTo>
                <a:cubicBezTo>
                  <a:pt x="72345" y="252761"/>
                  <a:pt x="106544" y="283040"/>
                  <a:pt x="86814" y="283040"/>
                </a:cubicBezTo>
                <a:cubicBezTo>
                  <a:pt x="109175" y="296204"/>
                  <a:pt x="134167" y="304103"/>
                  <a:pt x="160474" y="304103"/>
                </a:cubicBezTo>
                <a:cubicBezTo>
                  <a:pt x="163105" y="304103"/>
                  <a:pt x="165735" y="302787"/>
                  <a:pt x="167051" y="302787"/>
                </a:cubicBezTo>
                <a:cubicBezTo>
                  <a:pt x="167051" y="302787"/>
                  <a:pt x="167051" y="302787"/>
                  <a:pt x="170997" y="322534"/>
                </a:cubicBezTo>
                <a:cubicBezTo>
                  <a:pt x="168366" y="322534"/>
                  <a:pt x="164420" y="323850"/>
                  <a:pt x="160474" y="323850"/>
                </a:cubicBezTo>
                <a:cubicBezTo>
                  <a:pt x="72345" y="323850"/>
                  <a:pt x="0" y="251445"/>
                  <a:pt x="0" y="161925"/>
                </a:cubicBezTo>
                <a:cubicBezTo>
                  <a:pt x="0" y="72405"/>
                  <a:pt x="72345" y="0"/>
                  <a:pt x="160474"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1" name="椭圆 10"/>
          <p:cNvSpPr/>
          <p:nvPr/>
        </p:nvSpPr>
        <p:spPr>
          <a:xfrm>
            <a:off x="4789704" y="1925567"/>
            <a:ext cx="914554" cy="914555"/>
          </a:xfrm>
          <a:prstGeom prst="ellipse">
            <a:avLst/>
          </a:prstGeom>
          <a:solidFill>
            <a:srgbClr val="FA66AC"/>
          </a:solidFill>
          <a:ln w="12700">
            <a:miter lim="400000"/>
          </a:ln>
        </p:spPr>
        <p:txBody>
          <a:bodyPr anchor="ctr"/>
          <a:lstStyle/>
          <a:p>
            <a:pPr algn="ctr"/>
            <a:endParaRPr/>
          </a:p>
        </p:txBody>
      </p:sp>
      <p:sp>
        <p:nvSpPr>
          <p:cNvPr id="59" name="任意多边形: 形状 58"/>
          <p:cNvSpPr/>
          <p:nvPr/>
        </p:nvSpPr>
        <p:spPr>
          <a:xfrm>
            <a:off x="5055498" y="2208370"/>
            <a:ext cx="383086" cy="348996"/>
          </a:xfrm>
          <a:custGeom>
            <a:avLst/>
            <a:gdLst>
              <a:gd name="connsiteX0" fmla="*/ 260506 w 331788"/>
              <a:gd name="connsiteY0" fmla="*/ 76839 h 302264"/>
              <a:gd name="connsiteX1" fmla="*/ 326604 w 331788"/>
              <a:gd name="connsiteY1" fmla="*/ 76839 h 302264"/>
              <a:gd name="connsiteX2" fmla="*/ 326604 w 331788"/>
              <a:gd name="connsiteY2" fmla="*/ 291959 h 302264"/>
              <a:gd name="connsiteX3" fmla="*/ 331788 w 331788"/>
              <a:gd name="connsiteY3" fmla="*/ 297111 h 302264"/>
              <a:gd name="connsiteX4" fmla="*/ 326604 w 331788"/>
              <a:gd name="connsiteY4" fmla="*/ 302264 h 302264"/>
              <a:gd name="connsiteX5" fmla="*/ 5184 w 331788"/>
              <a:gd name="connsiteY5" fmla="*/ 302264 h 302264"/>
              <a:gd name="connsiteX6" fmla="*/ 0 w 331788"/>
              <a:gd name="connsiteY6" fmla="*/ 297111 h 302264"/>
              <a:gd name="connsiteX7" fmla="*/ 5184 w 331788"/>
              <a:gd name="connsiteY7" fmla="*/ 291959 h 302264"/>
              <a:gd name="connsiteX8" fmla="*/ 11664 w 331788"/>
              <a:gd name="connsiteY8" fmla="*/ 291959 h 302264"/>
              <a:gd name="connsiteX9" fmla="*/ 11664 w 331788"/>
              <a:gd name="connsiteY9" fmla="*/ 214670 h 302264"/>
              <a:gd name="connsiteX10" fmla="*/ 77763 w 331788"/>
              <a:gd name="connsiteY10" fmla="*/ 214670 h 302264"/>
              <a:gd name="connsiteX11" fmla="*/ 77763 w 331788"/>
              <a:gd name="connsiteY11" fmla="*/ 291959 h 302264"/>
              <a:gd name="connsiteX12" fmla="*/ 94612 w 331788"/>
              <a:gd name="connsiteY12" fmla="*/ 291959 h 302264"/>
              <a:gd name="connsiteX13" fmla="*/ 94612 w 331788"/>
              <a:gd name="connsiteY13" fmla="*/ 165721 h 302264"/>
              <a:gd name="connsiteX14" fmla="*/ 160710 w 331788"/>
              <a:gd name="connsiteY14" fmla="*/ 165721 h 302264"/>
              <a:gd name="connsiteX15" fmla="*/ 160710 w 331788"/>
              <a:gd name="connsiteY15" fmla="*/ 291959 h 302264"/>
              <a:gd name="connsiteX16" fmla="*/ 177559 w 331788"/>
              <a:gd name="connsiteY16" fmla="*/ 291959 h 302264"/>
              <a:gd name="connsiteX17" fmla="*/ 177559 w 331788"/>
              <a:gd name="connsiteY17" fmla="*/ 121924 h 302264"/>
              <a:gd name="connsiteX18" fmla="*/ 243657 w 331788"/>
              <a:gd name="connsiteY18" fmla="*/ 121924 h 302264"/>
              <a:gd name="connsiteX19" fmla="*/ 243657 w 331788"/>
              <a:gd name="connsiteY19" fmla="*/ 291959 h 302264"/>
              <a:gd name="connsiteX20" fmla="*/ 260506 w 331788"/>
              <a:gd name="connsiteY20" fmla="*/ 291959 h 302264"/>
              <a:gd name="connsiteX21" fmla="*/ 260506 w 331788"/>
              <a:gd name="connsiteY21" fmla="*/ 76839 h 302264"/>
              <a:gd name="connsiteX22" fmla="*/ 212230 w 331788"/>
              <a:gd name="connsiteY22" fmla="*/ 334 h 302264"/>
              <a:gd name="connsiteX23" fmla="*/ 259954 w 331788"/>
              <a:gd name="connsiteY23" fmla="*/ 4179 h 302264"/>
              <a:gd name="connsiteX24" fmla="*/ 261244 w 331788"/>
              <a:gd name="connsiteY24" fmla="*/ 5460 h 302264"/>
              <a:gd name="connsiteX25" fmla="*/ 262534 w 331788"/>
              <a:gd name="connsiteY25" fmla="*/ 5460 h 302264"/>
              <a:gd name="connsiteX26" fmla="*/ 263823 w 331788"/>
              <a:gd name="connsiteY26" fmla="*/ 6742 h 302264"/>
              <a:gd name="connsiteX27" fmla="*/ 263823 w 331788"/>
              <a:gd name="connsiteY27" fmla="*/ 8024 h 302264"/>
              <a:gd name="connsiteX28" fmla="*/ 265113 w 331788"/>
              <a:gd name="connsiteY28" fmla="*/ 8024 h 302264"/>
              <a:gd name="connsiteX29" fmla="*/ 265113 w 331788"/>
              <a:gd name="connsiteY29" fmla="*/ 9305 h 302264"/>
              <a:gd name="connsiteX30" fmla="*/ 265113 w 331788"/>
              <a:gd name="connsiteY30" fmla="*/ 10587 h 302264"/>
              <a:gd name="connsiteX31" fmla="*/ 265113 w 331788"/>
              <a:gd name="connsiteY31" fmla="*/ 11869 h 302264"/>
              <a:gd name="connsiteX32" fmla="*/ 263823 w 331788"/>
              <a:gd name="connsiteY32" fmla="*/ 11869 h 302264"/>
              <a:gd name="connsiteX33" fmla="*/ 244476 w 331788"/>
              <a:gd name="connsiteY33" fmla="*/ 55445 h 302264"/>
              <a:gd name="connsiteX34" fmla="*/ 239316 w 331788"/>
              <a:gd name="connsiteY34" fmla="*/ 58008 h 302264"/>
              <a:gd name="connsiteX35" fmla="*/ 238026 w 331788"/>
              <a:gd name="connsiteY35" fmla="*/ 58008 h 302264"/>
              <a:gd name="connsiteX36" fmla="*/ 234157 w 331788"/>
              <a:gd name="connsiteY36" fmla="*/ 50318 h 302264"/>
              <a:gd name="connsiteX37" fmla="*/ 247055 w 331788"/>
              <a:gd name="connsiteY37" fmla="*/ 23403 h 302264"/>
              <a:gd name="connsiteX38" fmla="*/ 47129 w 331788"/>
              <a:gd name="connsiteY38" fmla="*/ 137470 h 302264"/>
              <a:gd name="connsiteX39" fmla="*/ 44549 w 331788"/>
              <a:gd name="connsiteY39" fmla="*/ 138752 h 302264"/>
              <a:gd name="connsiteX40" fmla="*/ 40680 w 331788"/>
              <a:gd name="connsiteY40" fmla="*/ 136189 h 302264"/>
              <a:gd name="connsiteX41" fmla="*/ 41970 w 331788"/>
              <a:gd name="connsiteY41" fmla="*/ 128499 h 302264"/>
              <a:gd name="connsiteX42" fmla="*/ 241896 w 331788"/>
              <a:gd name="connsiteY42" fmla="*/ 13150 h 302264"/>
              <a:gd name="connsiteX43" fmla="*/ 212230 w 331788"/>
              <a:gd name="connsiteY43" fmla="*/ 10587 h 302264"/>
              <a:gd name="connsiteX44" fmla="*/ 207070 w 331788"/>
              <a:gd name="connsiteY44" fmla="*/ 5460 h 302264"/>
              <a:gd name="connsiteX45" fmla="*/ 212230 w 331788"/>
              <a:gd name="connsiteY45" fmla="*/ 334 h 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1788" h="302264">
                <a:moveTo>
                  <a:pt x="260506" y="76839"/>
                </a:moveTo>
                <a:cubicBezTo>
                  <a:pt x="260506" y="76839"/>
                  <a:pt x="260506" y="76839"/>
                  <a:pt x="326604" y="76839"/>
                </a:cubicBezTo>
                <a:cubicBezTo>
                  <a:pt x="326604" y="76839"/>
                  <a:pt x="326604" y="76839"/>
                  <a:pt x="326604" y="291959"/>
                </a:cubicBezTo>
                <a:cubicBezTo>
                  <a:pt x="329196" y="291959"/>
                  <a:pt x="331788" y="294535"/>
                  <a:pt x="331788" y="297111"/>
                </a:cubicBezTo>
                <a:cubicBezTo>
                  <a:pt x="331788" y="299688"/>
                  <a:pt x="329196" y="302264"/>
                  <a:pt x="326604" y="302264"/>
                </a:cubicBezTo>
                <a:cubicBezTo>
                  <a:pt x="326604" y="302264"/>
                  <a:pt x="326604" y="302264"/>
                  <a:pt x="5184" y="302264"/>
                </a:cubicBezTo>
                <a:cubicBezTo>
                  <a:pt x="2592" y="302264"/>
                  <a:pt x="0" y="299688"/>
                  <a:pt x="0" y="297111"/>
                </a:cubicBezTo>
                <a:cubicBezTo>
                  <a:pt x="0" y="294535"/>
                  <a:pt x="2592" y="291959"/>
                  <a:pt x="5184" y="291959"/>
                </a:cubicBezTo>
                <a:cubicBezTo>
                  <a:pt x="5184" y="291959"/>
                  <a:pt x="5184" y="291959"/>
                  <a:pt x="11664" y="291959"/>
                </a:cubicBezTo>
                <a:cubicBezTo>
                  <a:pt x="11664" y="291959"/>
                  <a:pt x="11664" y="291959"/>
                  <a:pt x="11664" y="214670"/>
                </a:cubicBezTo>
                <a:cubicBezTo>
                  <a:pt x="11664" y="214670"/>
                  <a:pt x="11664" y="214670"/>
                  <a:pt x="77763" y="214670"/>
                </a:cubicBezTo>
                <a:cubicBezTo>
                  <a:pt x="77763" y="214670"/>
                  <a:pt x="77763" y="214670"/>
                  <a:pt x="77763" y="291959"/>
                </a:cubicBezTo>
                <a:cubicBezTo>
                  <a:pt x="77763" y="291959"/>
                  <a:pt x="77763" y="291959"/>
                  <a:pt x="94612" y="291959"/>
                </a:cubicBezTo>
                <a:cubicBezTo>
                  <a:pt x="94612" y="291959"/>
                  <a:pt x="94612" y="291959"/>
                  <a:pt x="94612" y="165721"/>
                </a:cubicBezTo>
                <a:cubicBezTo>
                  <a:pt x="94612" y="165721"/>
                  <a:pt x="94612" y="165721"/>
                  <a:pt x="160710" y="165721"/>
                </a:cubicBezTo>
                <a:cubicBezTo>
                  <a:pt x="160710" y="165721"/>
                  <a:pt x="160710" y="165721"/>
                  <a:pt x="160710" y="291959"/>
                </a:cubicBezTo>
                <a:cubicBezTo>
                  <a:pt x="160710" y="291959"/>
                  <a:pt x="160710" y="291959"/>
                  <a:pt x="177559" y="291959"/>
                </a:cubicBezTo>
                <a:cubicBezTo>
                  <a:pt x="177559" y="291959"/>
                  <a:pt x="177559" y="291959"/>
                  <a:pt x="177559" y="121924"/>
                </a:cubicBezTo>
                <a:cubicBezTo>
                  <a:pt x="177559" y="121924"/>
                  <a:pt x="177559" y="121924"/>
                  <a:pt x="243657" y="121924"/>
                </a:cubicBezTo>
                <a:cubicBezTo>
                  <a:pt x="243657" y="121924"/>
                  <a:pt x="243657" y="121924"/>
                  <a:pt x="243657" y="291959"/>
                </a:cubicBezTo>
                <a:cubicBezTo>
                  <a:pt x="243657" y="291959"/>
                  <a:pt x="243657" y="291959"/>
                  <a:pt x="260506" y="291959"/>
                </a:cubicBezTo>
                <a:cubicBezTo>
                  <a:pt x="260506" y="291959"/>
                  <a:pt x="260506" y="291959"/>
                  <a:pt x="260506" y="76839"/>
                </a:cubicBezTo>
                <a:close/>
                <a:moveTo>
                  <a:pt x="212230" y="334"/>
                </a:moveTo>
                <a:cubicBezTo>
                  <a:pt x="212230" y="334"/>
                  <a:pt x="212230" y="334"/>
                  <a:pt x="259954" y="4179"/>
                </a:cubicBezTo>
                <a:cubicBezTo>
                  <a:pt x="259954" y="4179"/>
                  <a:pt x="261244" y="4179"/>
                  <a:pt x="261244" y="5460"/>
                </a:cubicBezTo>
                <a:cubicBezTo>
                  <a:pt x="262534" y="5460"/>
                  <a:pt x="262534" y="5460"/>
                  <a:pt x="262534" y="5460"/>
                </a:cubicBezTo>
                <a:cubicBezTo>
                  <a:pt x="262534" y="5460"/>
                  <a:pt x="263823" y="6742"/>
                  <a:pt x="263823" y="6742"/>
                </a:cubicBezTo>
                <a:cubicBezTo>
                  <a:pt x="263823" y="6742"/>
                  <a:pt x="263823" y="8024"/>
                  <a:pt x="263823" y="8024"/>
                </a:cubicBezTo>
                <a:cubicBezTo>
                  <a:pt x="263823" y="8024"/>
                  <a:pt x="265113" y="8024"/>
                  <a:pt x="265113" y="8024"/>
                </a:cubicBezTo>
                <a:cubicBezTo>
                  <a:pt x="265113" y="8024"/>
                  <a:pt x="265113" y="8024"/>
                  <a:pt x="265113" y="9305"/>
                </a:cubicBezTo>
                <a:cubicBezTo>
                  <a:pt x="265113" y="9305"/>
                  <a:pt x="265113" y="10587"/>
                  <a:pt x="265113" y="10587"/>
                </a:cubicBezTo>
                <a:cubicBezTo>
                  <a:pt x="265113" y="10587"/>
                  <a:pt x="265113" y="11869"/>
                  <a:pt x="265113" y="11869"/>
                </a:cubicBezTo>
                <a:cubicBezTo>
                  <a:pt x="263823" y="11869"/>
                  <a:pt x="263823" y="11869"/>
                  <a:pt x="263823" y="11869"/>
                </a:cubicBezTo>
                <a:cubicBezTo>
                  <a:pt x="263823" y="11869"/>
                  <a:pt x="263823" y="11869"/>
                  <a:pt x="244476" y="55445"/>
                </a:cubicBezTo>
                <a:cubicBezTo>
                  <a:pt x="244476" y="56726"/>
                  <a:pt x="241896" y="58008"/>
                  <a:pt x="239316" y="58008"/>
                </a:cubicBezTo>
                <a:cubicBezTo>
                  <a:pt x="239316" y="58008"/>
                  <a:pt x="238026" y="58008"/>
                  <a:pt x="238026" y="58008"/>
                </a:cubicBezTo>
                <a:cubicBezTo>
                  <a:pt x="234157" y="56726"/>
                  <a:pt x="232867" y="52881"/>
                  <a:pt x="234157" y="50318"/>
                </a:cubicBezTo>
                <a:cubicBezTo>
                  <a:pt x="234157" y="50318"/>
                  <a:pt x="234157" y="50318"/>
                  <a:pt x="247055" y="23403"/>
                </a:cubicBezTo>
                <a:cubicBezTo>
                  <a:pt x="247055" y="23403"/>
                  <a:pt x="247055" y="23403"/>
                  <a:pt x="47129" y="137470"/>
                </a:cubicBezTo>
                <a:cubicBezTo>
                  <a:pt x="47129" y="138752"/>
                  <a:pt x="45839" y="138752"/>
                  <a:pt x="44549" y="138752"/>
                </a:cubicBezTo>
                <a:cubicBezTo>
                  <a:pt x="43260" y="138752"/>
                  <a:pt x="40680" y="137470"/>
                  <a:pt x="40680" y="136189"/>
                </a:cubicBezTo>
                <a:cubicBezTo>
                  <a:pt x="38100" y="133625"/>
                  <a:pt x="39390" y="129780"/>
                  <a:pt x="41970" y="128499"/>
                </a:cubicBezTo>
                <a:cubicBezTo>
                  <a:pt x="41970" y="128499"/>
                  <a:pt x="41970" y="128499"/>
                  <a:pt x="241896" y="13150"/>
                </a:cubicBezTo>
                <a:cubicBezTo>
                  <a:pt x="241896" y="13150"/>
                  <a:pt x="241896" y="13150"/>
                  <a:pt x="212230" y="10587"/>
                </a:cubicBezTo>
                <a:cubicBezTo>
                  <a:pt x="208360" y="10587"/>
                  <a:pt x="207070" y="8024"/>
                  <a:pt x="207070" y="5460"/>
                </a:cubicBezTo>
                <a:cubicBezTo>
                  <a:pt x="207070" y="1615"/>
                  <a:pt x="209650" y="-948"/>
                  <a:pt x="212230" y="334"/>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3" name="椭圆 12"/>
          <p:cNvSpPr/>
          <p:nvPr/>
        </p:nvSpPr>
        <p:spPr>
          <a:xfrm>
            <a:off x="5780736" y="2600198"/>
            <a:ext cx="583980" cy="583980"/>
          </a:xfrm>
          <a:prstGeom prst="ellipse">
            <a:avLst/>
          </a:prstGeom>
          <a:solidFill>
            <a:srgbClr val="36B5D0"/>
          </a:solidFill>
          <a:ln w="12700">
            <a:miter lim="400000"/>
          </a:ln>
        </p:spPr>
        <p:txBody>
          <a:bodyPr anchor="ctr"/>
          <a:lstStyle/>
          <a:p>
            <a:pPr algn="ctr"/>
            <a:endParaRPr/>
          </a:p>
        </p:txBody>
      </p:sp>
      <p:sp>
        <p:nvSpPr>
          <p:cNvPr id="61" name="任意多边形: 形状 60"/>
          <p:cNvSpPr/>
          <p:nvPr/>
        </p:nvSpPr>
        <p:spPr>
          <a:xfrm>
            <a:off x="5977291" y="2791767"/>
            <a:ext cx="190871" cy="204300"/>
          </a:xfrm>
          <a:custGeom>
            <a:avLst/>
            <a:gdLst>
              <a:gd name="connsiteX0" fmla="*/ 270013 w 315913"/>
              <a:gd name="connsiteY0" fmla="*/ 244475 h 338138"/>
              <a:gd name="connsiteX1" fmla="*/ 315913 w 315913"/>
              <a:gd name="connsiteY1" fmla="*/ 290647 h 338138"/>
              <a:gd name="connsiteX2" fmla="*/ 315913 w 315913"/>
              <a:gd name="connsiteY2" fmla="*/ 331542 h 338138"/>
              <a:gd name="connsiteX3" fmla="*/ 313290 w 315913"/>
              <a:gd name="connsiteY3" fmla="*/ 335500 h 338138"/>
              <a:gd name="connsiteX4" fmla="*/ 309356 w 315913"/>
              <a:gd name="connsiteY4" fmla="*/ 338138 h 338138"/>
              <a:gd name="connsiteX5" fmla="*/ 231982 w 315913"/>
              <a:gd name="connsiteY5" fmla="*/ 338138 h 338138"/>
              <a:gd name="connsiteX6" fmla="*/ 225425 w 315913"/>
              <a:gd name="connsiteY6" fmla="*/ 331542 h 338138"/>
              <a:gd name="connsiteX7" fmla="*/ 225425 w 315913"/>
              <a:gd name="connsiteY7" fmla="*/ 290647 h 338138"/>
              <a:gd name="connsiteX8" fmla="*/ 270013 w 315913"/>
              <a:gd name="connsiteY8" fmla="*/ 244475 h 338138"/>
              <a:gd name="connsiteX9" fmla="*/ 157956 w 315913"/>
              <a:gd name="connsiteY9" fmla="*/ 244475 h 338138"/>
              <a:gd name="connsiteX10" fmla="*/ 203200 w 315913"/>
              <a:gd name="connsiteY10" fmla="*/ 290647 h 338138"/>
              <a:gd name="connsiteX11" fmla="*/ 203200 w 315913"/>
              <a:gd name="connsiteY11" fmla="*/ 331542 h 338138"/>
              <a:gd name="connsiteX12" fmla="*/ 201869 w 315913"/>
              <a:gd name="connsiteY12" fmla="*/ 335500 h 338138"/>
              <a:gd name="connsiteX13" fmla="*/ 196546 w 315913"/>
              <a:gd name="connsiteY13" fmla="*/ 338138 h 338138"/>
              <a:gd name="connsiteX14" fmla="*/ 119365 w 315913"/>
              <a:gd name="connsiteY14" fmla="*/ 338138 h 338138"/>
              <a:gd name="connsiteX15" fmla="*/ 112712 w 315913"/>
              <a:gd name="connsiteY15" fmla="*/ 331542 h 338138"/>
              <a:gd name="connsiteX16" fmla="*/ 112712 w 315913"/>
              <a:gd name="connsiteY16" fmla="*/ 290647 h 338138"/>
              <a:gd name="connsiteX17" fmla="*/ 157956 w 315913"/>
              <a:gd name="connsiteY17" fmla="*/ 244475 h 338138"/>
              <a:gd name="connsiteX18" fmla="*/ 45900 w 315913"/>
              <a:gd name="connsiteY18" fmla="*/ 244475 h 338138"/>
              <a:gd name="connsiteX19" fmla="*/ 90488 w 315913"/>
              <a:gd name="connsiteY19" fmla="*/ 290647 h 338138"/>
              <a:gd name="connsiteX20" fmla="*/ 90488 w 315913"/>
              <a:gd name="connsiteY20" fmla="*/ 331542 h 338138"/>
              <a:gd name="connsiteX21" fmla="*/ 89176 w 315913"/>
              <a:gd name="connsiteY21" fmla="*/ 335500 h 338138"/>
              <a:gd name="connsiteX22" fmla="*/ 83931 w 315913"/>
              <a:gd name="connsiteY22" fmla="*/ 338138 h 338138"/>
              <a:gd name="connsiteX23" fmla="*/ 6557 w 315913"/>
              <a:gd name="connsiteY23" fmla="*/ 338138 h 338138"/>
              <a:gd name="connsiteX24" fmla="*/ 0 w 315913"/>
              <a:gd name="connsiteY24" fmla="*/ 331542 h 338138"/>
              <a:gd name="connsiteX25" fmla="*/ 0 w 315913"/>
              <a:gd name="connsiteY25" fmla="*/ 290647 h 338138"/>
              <a:gd name="connsiteX26" fmla="*/ 45900 w 315913"/>
              <a:gd name="connsiteY26" fmla="*/ 244475 h 338138"/>
              <a:gd name="connsiteX27" fmla="*/ 271463 w 315913"/>
              <a:gd name="connsiteY27" fmla="*/ 180975 h 338138"/>
              <a:gd name="connsiteX28" fmla="*/ 301625 w 315913"/>
              <a:gd name="connsiteY28" fmla="*/ 211138 h 338138"/>
              <a:gd name="connsiteX29" fmla="*/ 271463 w 315913"/>
              <a:gd name="connsiteY29" fmla="*/ 241300 h 338138"/>
              <a:gd name="connsiteX30" fmla="*/ 241300 w 315913"/>
              <a:gd name="connsiteY30" fmla="*/ 211138 h 338138"/>
              <a:gd name="connsiteX31" fmla="*/ 271463 w 315913"/>
              <a:gd name="connsiteY31" fmla="*/ 180975 h 338138"/>
              <a:gd name="connsiteX32" fmla="*/ 159420 w 315913"/>
              <a:gd name="connsiteY32" fmla="*/ 180975 h 338138"/>
              <a:gd name="connsiteX33" fmla="*/ 188912 w 315913"/>
              <a:gd name="connsiteY33" fmla="*/ 211138 h 338138"/>
              <a:gd name="connsiteX34" fmla="*/ 159420 w 315913"/>
              <a:gd name="connsiteY34" fmla="*/ 241300 h 338138"/>
              <a:gd name="connsiteX35" fmla="*/ 128587 w 315913"/>
              <a:gd name="connsiteY35" fmla="*/ 211138 h 338138"/>
              <a:gd name="connsiteX36" fmla="*/ 159420 w 315913"/>
              <a:gd name="connsiteY36" fmla="*/ 180975 h 338138"/>
              <a:gd name="connsiteX37" fmla="*/ 46038 w 315913"/>
              <a:gd name="connsiteY37" fmla="*/ 180975 h 338138"/>
              <a:gd name="connsiteX38" fmla="*/ 76201 w 315913"/>
              <a:gd name="connsiteY38" fmla="*/ 211138 h 338138"/>
              <a:gd name="connsiteX39" fmla="*/ 46038 w 315913"/>
              <a:gd name="connsiteY39" fmla="*/ 241301 h 338138"/>
              <a:gd name="connsiteX40" fmla="*/ 15875 w 315913"/>
              <a:gd name="connsiteY40" fmla="*/ 211138 h 338138"/>
              <a:gd name="connsiteX41" fmla="*/ 46038 w 315913"/>
              <a:gd name="connsiteY41" fmla="*/ 180975 h 338138"/>
              <a:gd name="connsiteX42" fmla="*/ 270005 w 315913"/>
              <a:gd name="connsiteY42" fmla="*/ 77788 h 338138"/>
              <a:gd name="connsiteX43" fmla="*/ 238125 w 315913"/>
              <a:gd name="connsiteY43" fmla="*/ 109792 h 338138"/>
              <a:gd name="connsiteX44" fmla="*/ 238125 w 315913"/>
              <a:gd name="connsiteY44" fmla="*/ 144463 h 338138"/>
              <a:gd name="connsiteX45" fmla="*/ 303213 w 315913"/>
              <a:gd name="connsiteY45" fmla="*/ 144463 h 338138"/>
              <a:gd name="connsiteX46" fmla="*/ 303213 w 315913"/>
              <a:gd name="connsiteY46" fmla="*/ 109792 h 338138"/>
              <a:gd name="connsiteX47" fmla="*/ 270005 w 315913"/>
              <a:gd name="connsiteY47" fmla="*/ 77788 h 338138"/>
              <a:gd name="connsiteX48" fmla="*/ 270013 w 315913"/>
              <a:gd name="connsiteY48" fmla="*/ 65088 h 338138"/>
              <a:gd name="connsiteX49" fmla="*/ 315913 w 315913"/>
              <a:gd name="connsiteY49" fmla="*/ 109941 h 338138"/>
              <a:gd name="connsiteX50" fmla="*/ 315913 w 315913"/>
              <a:gd name="connsiteY50" fmla="*/ 150836 h 338138"/>
              <a:gd name="connsiteX51" fmla="*/ 313290 w 315913"/>
              <a:gd name="connsiteY51" fmla="*/ 156113 h 338138"/>
              <a:gd name="connsiteX52" fmla="*/ 309356 w 315913"/>
              <a:gd name="connsiteY52" fmla="*/ 158751 h 338138"/>
              <a:gd name="connsiteX53" fmla="*/ 231982 w 315913"/>
              <a:gd name="connsiteY53" fmla="*/ 158751 h 338138"/>
              <a:gd name="connsiteX54" fmla="*/ 225425 w 315913"/>
              <a:gd name="connsiteY54" fmla="*/ 150836 h 338138"/>
              <a:gd name="connsiteX55" fmla="*/ 225425 w 315913"/>
              <a:gd name="connsiteY55" fmla="*/ 109941 h 338138"/>
              <a:gd name="connsiteX56" fmla="*/ 270013 w 315913"/>
              <a:gd name="connsiteY56" fmla="*/ 65088 h 338138"/>
              <a:gd name="connsiteX57" fmla="*/ 157956 w 315913"/>
              <a:gd name="connsiteY57" fmla="*/ 65088 h 338138"/>
              <a:gd name="connsiteX58" fmla="*/ 203200 w 315913"/>
              <a:gd name="connsiteY58" fmla="*/ 109941 h 338138"/>
              <a:gd name="connsiteX59" fmla="*/ 203200 w 315913"/>
              <a:gd name="connsiteY59" fmla="*/ 150836 h 338138"/>
              <a:gd name="connsiteX60" fmla="*/ 201869 w 315913"/>
              <a:gd name="connsiteY60" fmla="*/ 156113 h 338138"/>
              <a:gd name="connsiteX61" fmla="*/ 196546 w 315913"/>
              <a:gd name="connsiteY61" fmla="*/ 158751 h 338138"/>
              <a:gd name="connsiteX62" fmla="*/ 119365 w 315913"/>
              <a:gd name="connsiteY62" fmla="*/ 158751 h 338138"/>
              <a:gd name="connsiteX63" fmla="*/ 112712 w 315913"/>
              <a:gd name="connsiteY63" fmla="*/ 150836 h 338138"/>
              <a:gd name="connsiteX64" fmla="*/ 112712 w 315913"/>
              <a:gd name="connsiteY64" fmla="*/ 109941 h 338138"/>
              <a:gd name="connsiteX65" fmla="*/ 157956 w 315913"/>
              <a:gd name="connsiteY65" fmla="*/ 65088 h 338138"/>
              <a:gd name="connsiteX66" fmla="*/ 45900 w 315913"/>
              <a:gd name="connsiteY66" fmla="*/ 65088 h 338138"/>
              <a:gd name="connsiteX67" fmla="*/ 90488 w 315913"/>
              <a:gd name="connsiteY67" fmla="*/ 109941 h 338138"/>
              <a:gd name="connsiteX68" fmla="*/ 90488 w 315913"/>
              <a:gd name="connsiteY68" fmla="*/ 150836 h 338138"/>
              <a:gd name="connsiteX69" fmla="*/ 89176 w 315913"/>
              <a:gd name="connsiteY69" fmla="*/ 156113 h 338138"/>
              <a:gd name="connsiteX70" fmla="*/ 83931 w 315913"/>
              <a:gd name="connsiteY70" fmla="*/ 158751 h 338138"/>
              <a:gd name="connsiteX71" fmla="*/ 6557 w 315913"/>
              <a:gd name="connsiteY71" fmla="*/ 158751 h 338138"/>
              <a:gd name="connsiteX72" fmla="*/ 0 w 315913"/>
              <a:gd name="connsiteY72" fmla="*/ 150836 h 338138"/>
              <a:gd name="connsiteX73" fmla="*/ 0 w 315913"/>
              <a:gd name="connsiteY73" fmla="*/ 109941 h 338138"/>
              <a:gd name="connsiteX74" fmla="*/ 45900 w 315913"/>
              <a:gd name="connsiteY74" fmla="*/ 65088 h 338138"/>
              <a:gd name="connsiteX75" fmla="*/ 270669 w 315913"/>
              <a:gd name="connsiteY75" fmla="*/ 14288 h 338138"/>
              <a:gd name="connsiteX76" fmla="*/ 254000 w 315913"/>
              <a:gd name="connsiteY76" fmla="*/ 30957 h 338138"/>
              <a:gd name="connsiteX77" fmla="*/ 270669 w 315913"/>
              <a:gd name="connsiteY77" fmla="*/ 47626 h 338138"/>
              <a:gd name="connsiteX78" fmla="*/ 287338 w 315913"/>
              <a:gd name="connsiteY78" fmla="*/ 30957 h 338138"/>
              <a:gd name="connsiteX79" fmla="*/ 270669 w 315913"/>
              <a:gd name="connsiteY79" fmla="*/ 14288 h 338138"/>
              <a:gd name="connsiteX80" fmla="*/ 271463 w 315913"/>
              <a:gd name="connsiteY80" fmla="*/ 0 h 338138"/>
              <a:gd name="connsiteX81" fmla="*/ 301625 w 315913"/>
              <a:gd name="connsiteY81" fmla="*/ 30957 h 338138"/>
              <a:gd name="connsiteX82" fmla="*/ 271463 w 315913"/>
              <a:gd name="connsiteY82" fmla="*/ 61913 h 338138"/>
              <a:gd name="connsiteX83" fmla="*/ 241300 w 315913"/>
              <a:gd name="connsiteY83" fmla="*/ 30957 h 338138"/>
              <a:gd name="connsiteX84" fmla="*/ 271463 w 315913"/>
              <a:gd name="connsiteY84" fmla="*/ 0 h 338138"/>
              <a:gd name="connsiteX85" fmla="*/ 159420 w 315913"/>
              <a:gd name="connsiteY85" fmla="*/ 0 h 338138"/>
              <a:gd name="connsiteX86" fmla="*/ 188912 w 315913"/>
              <a:gd name="connsiteY86" fmla="*/ 30957 h 338138"/>
              <a:gd name="connsiteX87" fmla="*/ 159420 w 315913"/>
              <a:gd name="connsiteY87" fmla="*/ 61913 h 338138"/>
              <a:gd name="connsiteX88" fmla="*/ 128587 w 315913"/>
              <a:gd name="connsiteY88" fmla="*/ 30957 h 338138"/>
              <a:gd name="connsiteX89" fmla="*/ 159420 w 315913"/>
              <a:gd name="connsiteY89" fmla="*/ 0 h 338138"/>
              <a:gd name="connsiteX90" fmla="*/ 46037 w 315913"/>
              <a:gd name="connsiteY90" fmla="*/ 0 h 338138"/>
              <a:gd name="connsiteX91" fmla="*/ 76200 w 315913"/>
              <a:gd name="connsiteY91" fmla="*/ 30957 h 338138"/>
              <a:gd name="connsiteX92" fmla="*/ 46037 w 315913"/>
              <a:gd name="connsiteY92" fmla="*/ 61913 h 338138"/>
              <a:gd name="connsiteX93" fmla="*/ 15875 w 315913"/>
              <a:gd name="connsiteY93" fmla="*/ 30957 h 338138"/>
              <a:gd name="connsiteX94" fmla="*/ 46037 w 315913"/>
              <a:gd name="connsiteY94"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5913" h="338138">
                <a:moveTo>
                  <a:pt x="270013" y="244475"/>
                </a:moveTo>
                <a:cubicBezTo>
                  <a:pt x="294930" y="244475"/>
                  <a:pt x="315913" y="265582"/>
                  <a:pt x="315913" y="290647"/>
                </a:cubicBezTo>
                <a:cubicBezTo>
                  <a:pt x="315913" y="290647"/>
                  <a:pt x="315913" y="290647"/>
                  <a:pt x="315913" y="331542"/>
                </a:cubicBezTo>
                <a:cubicBezTo>
                  <a:pt x="315913" y="332861"/>
                  <a:pt x="314602" y="335500"/>
                  <a:pt x="313290" y="335500"/>
                </a:cubicBezTo>
                <a:cubicBezTo>
                  <a:pt x="313290" y="336819"/>
                  <a:pt x="310667" y="338138"/>
                  <a:pt x="309356" y="338138"/>
                </a:cubicBezTo>
                <a:cubicBezTo>
                  <a:pt x="309356" y="338138"/>
                  <a:pt x="309356" y="338138"/>
                  <a:pt x="231982" y="338138"/>
                </a:cubicBezTo>
                <a:cubicBezTo>
                  <a:pt x="228048" y="338138"/>
                  <a:pt x="225425" y="335500"/>
                  <a:pt x="225425" y="331542"/>
                </a:cubicBezTo>
                <a:cubicBezTo>
                  <a:pt x="225425" y="331542"/>
                  <a:pt x="225425" y="331542"/>
                  <a:pt x="225425" y="290647"/>
                </a:cubicBezTo>
                <a:cubicBezTo>
                  <a:pt x="225425" y="265582"/>
                  <a:pt x="246408" y="244475"/>
                  <a:pt x="270013" y="244475"/>
                </a:cubicBezTo>
                <a:close/>
                <a:moveTo>
                  <a:pt x="157956" y="244475"/>
                </a:moveTo>
                <a:cubicBezTo>
                  <a:pt x="183239" y="244475"/>
                  <a:pt x="203200" y="265582"/>
                  <a:pt x="203200" y="290647"/>
                </a:cubicBezTo>
                <a:cubicBezTo>
                  <a:pt x="203200" y="290647"/>
                  <a:pt x="203200" y="290647"/>
                  <a:pt x="203200" y="331542"/>
                </a:cubicBezTo>
                <a:cubicBezTo>
                  <a:pt x="203200" y="332861"/>
                  <a:pt x="203200" y="335500"/>
                  <a:pt x="201869" y="335500"/>
                </a:cubicBezTo>
                <a:cubicBezTo>
                  <a:pt x="200538" y="336819"/>
                  <a:pt x="199208" y="338138"/>
                  <a:pt x="196546" y="338138"/>
                </a:cubicBezTo>
                <a:cubicBezTo>
                  <a:pt x="196546" y="338138"/>
                  <a:pt x="196546" y="338138"/>
                  <a:pt x="119365" y="338138"/>
                </a:cubicBezTo>
                <a:cubicBezTo>
                  <a:pt x="115373" y="338138"/>
                  <a:pt x="112712" y="335500"/>
                  <a:pt x="112712" y="331542"/>
                </a:cubicBezTo>
                <a:cubicBezTo>
                  <a:pt x="112712" y="331542"/>
                  <a:pt x="112712" y="331542"/>
                  <a:pt x="112712" y="290647"/>
                </a:cubicBezTo>
                <a:cubicBezTo>
                  <a:pt x="112712" y="265582"/>
                  <a:pt x="132672" y="244475"/>
                  <a:pt x="157956" y="244475"/>
                </a:cubicBezTo>
                <a:close/>
                <a:moveTo>
                  <a:pt x="45900" y="244475"/>
                </a:moveTo>
                <a:cubicBezTo>
                  <a:pt x="69505" y="244475"/>
                  <a:pt x="90488" y="265582"/>
                  <a:pt x="90488" y="290647"/>
                </a:cubicBezTo>
                <a:cubicBezTo>
                  <a:pt x="90488" y="290647"/>
                  <a:pt x="90488" y="290647"/>
                  <a:pt x="90488" y="331542"/>
                </a:cubicBezTo>
                <a:cubicBezTo>
                  <a:pt x="90488" y="332861"/>
                  <a:pt x="90488" y="335500"/>
                  <a:pt x="89176" y="335500"/>
                </a:cubicBezTo>
                <a:cubicBezTo>
                  <a:pt x="87865" y="336819"/>
                  <a:pt x="85242" y="338138"/>
                  <a:pt x="83931" y="338138"/>
                </a:cubicBezTo>
                <a:cubicBezTo>
                  <a:pt x="83931" y="338138"/>
                  <a:pt x="83931" y="338138"/>
                  <a:pt x="6557" y="338138"/>
                </a:cubicBezTo>
                <a:cubicBezTo>
                  <a:pt x="3934" y="338138"/>
                  <a:pt x="0" y="335500"/>
                  <a:pt x="0" y="331542"/>
                </a:cubicBezTo>
                <a:cubicBezTo>
                  <a:pt x="0" y="331542"/>
                  <a:pt x="0" y="331542"/>
                  <a:pt x="0" y="290647"/>
                </a:cubicBezTo>
                <a:cubicBezTo>
                  <a:pt x="0" y="265582"/>
                  <a:pt x="20983" y="244475"/>
                  <a:pt x="45900" y="244475"/>
                </a:cubicBezTo>
                <a:close/>
                <a:moveTo>
                  <a:pt x="271463" y="180975"/>
                </a:moveTo>
                <a:cubicBezTo>
                  <a:pt x="287200" y="180975"/>
                  <a:pt x="301625" y="194089"/>
                  <a:pt x="301625" y="211138"/>
                </a:cubicBezTo>
                <a:cubicBezTo>
                  <a:pt x="301625" y="228186"/>
                  <a:pt x="287200" y="241300"/>
                  <a:pt x="271463" y="241300"/>
                </a:cubicBezTo>
                <a:cubicBezTo>
                  <a:pt x="254414" y="241300"/>
                  <a:pt x="241300" y="228186"/>
                  <a:pt x="241300" y="211138"/>
                </a:cubicBezTo>
                <a:cubicBezTo>
                  <a:pt x="241300" y="194089"/>
                  <a:pt x="254414" y="180975"/>
                  <a:pt x="271463" y="180975"/>
                </a:cubicBezTo>
                <a:close/>
                <a:moveTo>
                  <a:pt x="159420" y="180975"/>
                </a:moveTo>
                <a:cubicBezTo>
                  <a:pt x="175506" y="180975"/>
                  <a:pt x="188912" y="194089"/>
                  <a:pt x="188912" y="211138"/>
                </a:cubicBezTo>
                <a:cubicBezTo>
                  <a:pt x="188912" y="228186"/>
                  <a:pt x="175506" y="241300"/>
                  <a:pt x="159420" y="241300"/>
                </a:cubicBezTo>
                <a:cubicBezTo>
                  <a:pt x="141992" y="241300"/>
                  <a:pt x="128587" y="228186"/>
                  <a:pt x="128587" y="211138"/>
                </a:cubicBezTo>
                <a:cubicBezTo>
                  <a:pt x="128587" y="194089"/>
                  <a:pt x="141992" y="180975"/>
                  <a:pt x="159420" y="180975"/>
                </a:cubicBezTo>
                <a:close/>
                <a:moveTo>
                  <a:pt x="46038" y="180975"/>
                </a:moveTo>
                <a:cubicBezTo>
                  <a:pt x="62697" y="180975"/>
                  <a:pt x="76201" y="194479"/>
                  <a:pt x="76201" y="211138"/>
                </a:cubicBezTo>
                <a:cubicBezTo>
                  <a:pt x="76201" y="227797"/>
                  <a:pt x="62697" y="241301"/>
                  <a:pt x="46038" y="241301"/>
                </a:cubicBezTo>
                <a:cubicBezTo>
                  <a:pt x="29379" y="241301"/>
                  <a:pt x="15875" y="227797"/>
                  <a:pt x="15875" y="211138"/>
                </a:cubicBezTo>
                <a:cubicBezTo>
                  <a:pt x="15875" y="194479"/>
                  <a:pt x="29379" y="180975"/>
                  <a:pt x="46038" y="180975"/>
                </a:cubicBezTo>
                <a:close/>
                <a:moveTo>
                  <a:pt x="270005" y="77788"/>
                </a:moveTo>
                <a:cubicBezTo>
                  <a:pt x="252736" y="77788"/>
                  <a:pt x="238125" y="92457"/>
                  <a:pt x="238125" y="109792"/>
                </a:cubicBezTo>
                <a:cubicBezTo>
                  <a:pt x="238125" y="109792"/>
                  <a:pt x="238125" y="109792"/>
                  <a:pt x="238125" y="144463"/>
                </a:cubicBezTo>
                <a:cubicBezTo>
                  <a:pt x="238125" y="144463"/>
                  <a:pt x="238125" y="144463"/>
                  <a:pt x="303213" y="144463"/>
                </a:cubicBezTo>
                <a:lnTo>
                  <a:pt x="303213" y="109792"/>
                </a:lnTo>
                <a:cubicBezTo>
                  <a:pt x="303213" y="92457"/>
                  <a:pt x="288602" y="77788"/>
                  <a:pt x="270005" y="77788"/>
                </a:cubicBezTo>
                <a:close/>
                <a:moveTo>
                  <a:pt x="270013" y="65088"/>
                </a:moveTo>
                <a:cubicBezTo>
                  <a:pt x="294930" y="65088"/>
                  <a:pt x="315913" y="84876"/>
                  <a:pt x="315913" y="109941"/>
                </a:cubicBezTo>
                <a:cubicBezTo>
                  <a:pt x="315913" y="109941"/>
                  <a:pt x="315913" y="109941"/>
                  <a:pt x="315913" y="150836"/>
                </a:cubicBezTo>
                <a:cubicBezTo>
                  <a:pt x="315913" y="153474"/>
                  <a:pt x="314602" y="154794"/>
                  <a:pt x="313290" y="156113"/>
                </a:cubicBezTo>
                <a:cubicBezTo>
                  <a:pt x="313290" y="157432"/>
                  <a:pt x="310667" y="158751"/>
                  <a:pt x="309356" y="158751"/>
                </a:cubicBezTo>
                <a:cubicBezTo>
                  <a:pt x="309356" y="158751"/>
                  <a:pt x="309356" y="158751"/>
                  <a:pt x="231982" y="158751"/>
                </a:cubicBezTo>
                <a:cubicBezTo>
                  <a:pt x="228048" y="158751"/>
                  <a:pt x="225425" y="154794"/>
                  <a:pt x="225425" y="150836"/>
                </a:cubicBezTo>
                <a:cubicBezTo>
                  <a:pt x="225425" y="150836"/>
                  <a:pt x="225425" y="150836"/>
                  <a:pt x="225425" y="109941"/>
                </a:cubicBezTo>
                <a:cubicBezTo>
                  <a:pt x="225425" y="84876"/>
                  <a:pt x="246408" y="65088"/>
                  <a:pt x="270013" y="65088"/>
                </a:cubicBezTo>
                <a:close/>
                <a:moveTo>
                  <a:pt x="157956" y="65088"/>
                </a:moveTo>
                <a:cubicBezTo>
                  <a:pt x="183239" y="65088"/>
                  <a:pt x="203200" y="84876"/>
                  <a:pt x="203200" y="109941"/>
                </a:cubicBezTo>
                <a:cubicBezTo>
                  <a:pt x="203200" y="109941"/>
                  <a:pt x="203200" y="109941"/>
                  <a:pt x="203200" y="150836"/>
                </a:cubicBezTo>
                <a:cubicBezTo>
                  <a:pt x="203200" y="153474"/>
                  <a:pt x="203200" y="154794"/>
                  <a:pt x="201869" y="156113"/>
                </a:cubicBezTo>
                <a:cubicBezTo>
                  <a:pt x="200538" y="157432"/>
                  <a:pt x="199208" y="158751"/>
                  <a:pt x="196546" y="158751"/>
                </a:cubicBezTo>
                <a:cubicBezTo>
                  <a:pt x="196546" y="158751"/>
                  <a:pt x="196546" y="158751"/>
                  <a:pt x="119365" y="158751"/>
                </a:cubicBezTo>
                <a:cubicBezTo>
                  <a:pt x="115373" y="158751"/>
                  <a:pt x="112712" y="154794"/>
                  <a:pt x="112712" y="150836"/>
                </a:cubicBezTo>
                <a:cubicBezTo>
                  <a:pt x="112712" y="150836"/>
                  <a:pt x="112712" y="150836"/>
                  <a:pt x="112712" y="109941"/>
                </a:cubicBezTo>
                <a:cubicBezTo>
                  <a:pt x="112712" y="84876"/>
                  <a:pt x="132672" y="65088"/>
                  <a:pt x="157956" y="65088"/>
                </a:cubicBezTo>
                <a:close/>
                <a:moveTo>
                  <a:pt x="45900" y="65088"/>
                </a:moveTo>
                <a:cubicBezTo>
                  <a:pt x="69505" y="65088"/>
                  <a:pt x="90488" y="84876"/>
                  <a:pt x="90488" y="109941"/>
                </a:cubicBezTo>
                <a:cubicBezTo>
                  <a:pt x="90488" y="109941"/>
                  <a:pt x="90488" y="109941"/>
                  <a:pt x="90488" y="150836"/>
                </a:cubicBezTo>
                <a:cubicBezTo>
                  <a:pt x="90488" y="153474"/>
                  <a:pt x="90488" y="154794"/>
                  <a:pt x="89176" y="156113"/>
                </a:cubicBezTo>
                <a:cubicBezTo>
                  <a:pt x="87865" y="157432"/>
                  <a:pt x="85242" y="158751"/>
                  <a:pt x="83931" y="158751"/>
                </a:cubicBezTo>
                <a:cubicBezTo>
                  <a:pt x="83931" y="158751"/>
                  <a:pt x="83931" y="158751"/>
                  <a:pt x="6557" y="158751"/>
                </a:cubicBezTo>
                <a:cubicBezTo>
                  <a:pt x="3934" y="158751"/>
                  <a:pt x="0" y="154794"/>
                  <a:pt x="0" y="150836"/>
                </a:cubicBezTo>
                <a:cubicBezTo>
                  <a:pt x="0" y="150836"/>
                  <a:pt x="0" y="150836"/>
                  <a:pt x="0" y="109941"/>
                </a:cubicBezTo>
                <a:cubicBezTo>
                  <a:pt x="0" y="84876"/>
                  <a:pt x="20983" y="65088"/>
                  <a:pt x="45900" y="65088"/>
                </a:cubicBezTo>
                <a:close/>
                <a:moveTo>
                  <a:pt x="270669" y="14288"/>
                </a:moveTo>
                <a:cubicBezTo>
                  <a:pt x="261463" y="14288"/>
                  <a:pt x="254000" y="21751"/>
                  <a:pt x="254000" y="30957"/>
                </a:cubicBezTo>
                <a:cubicBezTo>
                  <a:pt x="254000" y="40163"/>
                  <a:pt x="261463" y="47626"/>
                  <a:pt x="270669" y="47626"/>
                </a:cubicBezTo>
                <a:cubicBezTo>
                  <a:pt x="279875" y="47626"/>
                  <a:pt x="287338" y="40163"/>
                  <a:pt x="287338" y="30957"/>
                </a:cubicBezTo>
                <a:cubicBezTo>
                  <a:pt x="287338" y="21751"/>
                  <a:pt x="279875" y="14288"/>
                  <a:pt x="270669" y="14288"/>
                </a:cubicBezTo>
                <a:close/>
                <a:moveTo>
                  <a:pt x="271463" y="0"/>
                </a:moveTo>
                <a:cubicBezTo>
                  <a:pt x="287200" y="0"/>
                  <a:pt x="301625" y="13459"/>
                  <a:pt x="301625" y="30957"/>
                </a:cubicBezTo>
                <a:cubicBezTo>
                  <a:pt x="301625" y="48454"/>
                  <a:pt x="287200" y="61913"/>
                  <a:pt x="271463" y="61913"/>
                </a:cubicBezTo>
                <a:cubicBezTo>
                  <a:pt x="254414" y="61913"/>
                  <a:pt x="241300" y="48454"/>
                  <a:pt x="241300" y="30957"/>
                </a:cubicBezTo>
                <a:cubicBezTo>
                  <a:pt x="241300" y="13459"/>
                  <a:pt x="254414" y="0"/>
                  <a:pt x="271463" y="0"/>
                </a:cubicBezTo>
                <a:close/>
                <a:moveTo>
                  <a:pt x="159420" y="0"/>
                </a:moveTo>
                <a:cubicBezTo>
                  <a:pt x="175506" y="0"/>
                  <a:pt x="188912" y="13459"/>
                  <a:pt x="188912" y="30957"/>
                </a:cubicBezTo>
                <a:cubicBezTo>
                  <a:pt x="188912" y="48454"/>
                  <a:pt x="175506" y="61913"/>
                  <a:pt x="159420" y="61913"/>
                </a:cubicBezTo>
                <a:cubicBezTo>
                  <a:pt x="141992" y="61913"/>
                  <a:pt x="128587" y="48454"/>
                  <a:pt x="128587" y="30957"/>
                </a:cubicBezTo>
                <a:cubicBezTo>
                  <a:pt x="128587" y="13459"/>
                  <a:pt x="141992" y="0"/>
                  <a:pt x="159420" y="0"/>
                </a:cubicBezTo>
                <a:close/>
                <a:moveTo>
                  <a:pt x="46037" y="0"/>
                </a:moveTo>
                <a:cubicBezTo>
                  <a:pt x="63086" y="0"/>
                  <a:pt x="76200" y="13459"/>
                  <a:pt x="76200" y="30957"/>
                </a:cubicBezTo>
                <a:cubicBezTo>
                  <a:pt x="76200" y="48454"/>
                  <a:pt x="63086" y="61913"/>
                  <a:pt x="46037" y="61913"/>
                </a:cubicBezTo>
                <a:cubicBezTo>
                  <a:pt x="28989" y="61913"/>
                  <a:pt x="15875" y="48454"/>
                  <a:pt x="15875" y="30957"/>
                </a:cubicBezTo>
                <a:cubicBezTo>
                  <a:pt x="15875" y="13459"/>
                  <a:pt x="28989" y="0"/>
                  <a:pt x="46037"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椭圆 14"/>
          <p:cNvSpPr/>
          <p:nvPr/>
        </p:nvSpPr>
        <p:spPr>
          <a:xfrm>
            <a:off x="5062968" y="4243491"/>
            <a:ext cx="583980" cy="583980"/>
          </a:xfrm>
          <a:prstGeom prst="ellipse">
            <a:avLst/>
          </a:prstGeom>
          <a:solidFill>
            <a:srgbClr val="FA66AC"/>
          </a:solidFill>
          <a:ln w="12700">
            <a:miter lim="400000"/>
          </a:ln>
        </p:spPr>
        <p:txBody>
          <a:bodyPr anchor="ctr"/>
          <a:lstStyle/>
          <a:p>
            <a:pPr algn="ctr"/>
            <a:endParaRPr/>
          </a:p>
        </p:txBody>
      </p:sp>
      <p:sp>
        <p:nvSpPr>
          <p:cNvPr id="57" name="任意多边形: 形状 56"/>
          <p:cNvSpPr/>
          <p:nvPr/>
        </p:nvSpPr>
        <p:spPr>
          <a:xfrm>
            <a:off x="5257627" y="4455970"/>
            <a:ext cx="194661" cy="159019"/>
          </a:xfrm>
          <a:custGeom>
            <a:avLst/>
            <a:gdLst>
              <a:gd name="connsiteX0" fmla="*/ 142995 w 338138"/>
              <a:gd name="connsiteY0" fmla="*/ 82550 h 276226"/>
              <a:gd name="connsiteX1" fmla="*/ 129816 w 338138"/>
              <a:gd name="connsiteY1" fmla="*/ 90414 h 276226"/>
              <a:gd name="connsiteX2" fmla="*/ 110047 w 338138"/>
              <a:gd name="connsiteY2" fmla="*/ 94346 h 276226"/>
              <a:gd name="connsiteX3" fmla="*/ 104775 w 338138"/>
              <a:gd name="connsiteY3" fmla="*/ 94346 h 276226"/>
              <a:gd name="connsiteX4" fmla="*/ 104775 w 338138"/>
              <a:gd name="connsiteY4" fmla="*/ 103520 h 276226"/>
              <a:gd name="connsiteX5" fmla="*/ 129816 w 338138"/>
              <a:gd name="connsiteY5" fmla="*/ 103520 h 276226"/>
              <a:gd name="connsiteX6" fmla="*/ 129816 w 338138"/>
              <a:gd name="connsiteY6" fmla="*/ 175604 h 276226"/>
              <a:gd name="connsiteX7" fmla="*/ 128498 w 338138"/>
              <a:gd name="connsiteY7" fmla="*/ 183467 h 276226"/>
              <a:gd name="connsiteX8" fmla="*/ 123226 w 338138"/>
              <a:gd name="connsiteY8" fmla="*/ 186089 h 276226"/>
              <a:gd name="connsiteX9" fmla="*/ 114001 w 338138"/>
              <a:gd name="connsiteY9" fmla="*/ 187399 h 276226"/>
              <a:gd name="connsiteX10" fmla="*/ 104775 w 338138"/>
              <a:gd name="connsiteY10" fmla="*/ 188710 h 276226"/>
              <a:gd name="connsiteX11" fmla="*/ 104775 w 338138"/>
              <a:gd name="connsiteY11" fmla="*/ 195263 h 276226"/>
              <a:gd name="connsiteX12" fmla="*/ 174625 w 338138"/>
              <a:gd name="connsiteY12" fmla="*/ 195263 h 276226"/>
              <a:gd name="connsiteX13" fmla="*/ 174625 w 338138"/>
              <a:gd name="connsiteY13" fmla="*/ 188710 h 276226"/>
              <a:gd name="connsiteX14" fmla="*/ 165400 w 338138"/>
              <a:gd name="connsiteY14" fmla="*/ 187399 h 276226"/>
              <a:gd name="connsiteX15" fmla="*/ 156174 w 338138"/>
              <a:gd name="connsiteY15" fmla="*/ 186089 h 276226"/>
              <a:gd name="connsiteX16" fmla="*/ 152221 w 338138"/>
              <a:gd name="connsiteY16" fmla="*/ 180846 h 276226"/>
              <a:gd name="connsiteX17" fmla="*/ 150903 w 338138"/>
              <a:gd name="connsiteY17" fmla="*/ 174293 h 276226"/>
              <a:gd name="connsiteX18" fmla="*/ 150903 w 338138"/>
              <a:gd name="connsiteY18" fmla="*/ 114005 h 276226"/>
              <a:gd name="connsiteX19" fmla="*/ 150903 w 338138"/>
              <a:gd name="connsiteY19" fmla="*/ 98277 h 276226"/>
              <a:gd name="connsiteX20" fmla="*/ 152221 w 338138"/>
              <a:gd name="connsiteY20" fmla="*/ 82550 h 276226"/>
              <a:gd name="connsiteX21" fmla="*/ 142995 w 338138"/>
              <a:gd name="connsiteY21" fmla="*/ 82550 h 276226"/>
              <a:gd name="connsiteX22" fmla="*/ 138907 w 338138"/>
              <a:gd name="connsiteY22" fmla="*/ 0 h 276226"/>
              <a:gd name="connsiteX23" fmla="*/ 277814 w 338138"/>
              <a:gd name="connsiteY23" fmla="*/ 138113 h 276226"/>
              <a:gd name="connsiteX24" fmla="*/ 138907 w 338138"/>
              <a:gd name="connsiteY24" fmla="*/ 276226 h 276226"/>
              <a:gd name="connsiteX25" fmla="*/ 0 w 338138"/>
              <a:gd name="connsiteY25" fmla="*/ 138113 h 276226"/>
              <a:gd name="connsiteX26" fmla="*/ 138907 w 338138"/>
              <a:gd name="connsiteY26" fmla="*/ 0 h 276226"/>
              <a:gd name="connsiteX27" fmla="*/ 199703 w 338138"/>
              <a:gd name="connsiteY27" fmla="*/ 0 h 276226"/>
              <a:gd name="connsiteX28" fmla="*/ 338138 w 338138"/>
              <a:gd name="connsiteY28" fmla="*/ 138113 h 276226"/>
              <a:gd name="connsiteX29" fmla="*/ 199703 w 338138"/>
              <a:gd name="connsiteY29" fmla="*/ 276225 h 276226"/>
              <a:gd name="connsiteX30" fmla="*/ 182563 w 338138"/>
              <a:gd name="connsiteY30" fmla="*/ 274910 h 276226"/>
              <a:gd name="connsiteX31" fmla="*/ 303859 w 338138"/>
              <a:gd name="connsiteY31" fmla="*/ 138113 h 276226"/>
              <a:gd name="connsiteX32" fmla="*/ 182563 w 338138"/>
              <a:gd name="connsiteY32" fmla="*/ 1315 h 276226"/>
              <a:gd name="connsiteX33" fmla="*/ 199703 w 338138"/>
              <a:gd name="connsiteY33" fmla="*/ 0 h 2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8138" h="276226">
                <a:moveTo>
                  <a:pt x="142995" y="82550"/>
                </a:moveTo>
                <a:cubicBezTo>
                  <a:pt x="140359" y="85171"/>
                  <a:pt x="136405" y="87792"/>
                  <a:pt x="129816" y="90414"/>
                </a:cubicBezTo>
                <a:cubicBezTo>
                  <a:pt x="124544" y="93035"/>
                  <a:pt x="117954" y="94346"/>
                  <a:pt x="110047" y="94346"/>
                </a:cubicBezTo>
                <a:cubicBezTo>
                  <a:pt x="110047" y="94346"/>
                  <a:pt x="110047" y="94346"/>
                  <a:pt x="104775" y="94346"/>
                </a:cubicBezTo>
                <a:cubicBezTo>
                  <a:pt x="104775" y="94346"/>
                  <a:pt x="104775" y="94346"/>
                  <a:pt x="104775" y="103520"/>
                </a:cubicBezTo>
                <a:cubicBezTo>
                  <a:pt x="104775" y="103520"/>
                  <a:pt x="104775" y="103520"/>
                  <a:pt x="129816" y="103520"/>
                </a:cubicBezTo>
                <a:cubicBezTo>
                  <a:pt x="129816" y="103520"/>
                  <a:pt x="129816" y="103520"/>
                  <a:pt x="129816" y="175604"/>
                </a:cubicBezTo>
                <a:cubicBezTo>
                  <a:pt x="129816" y="179536"/>
                  <a:pt x="129816" y="180846"/>
                  <a:pt x="128498" y="183467"/>
                </a:cubicBezTo>
                <a:cubicBezTo>
                  <a:pt x="127180" y="184778"/>
                  <a:pt x="125862" y="186089"/>
                  <a:pt x="123226" y="186089"/>
                </a:cubicBezTo>
                <a:cubicBezTo>
                  <a:pt x="121908" y="186089"/>
                  <a:pt x="119272" y="187399"/>
                  <a:pt x="114001" y="187399"/>
                </a:cubicBezTo>
                <a:cubicBezTo>
                  <a:pt x="110047" y="188710"/>
                  <a:pt x="107411" y="188710"/>
                  <a:pt x="104775" y="188710"/>
                </a:cubicBezTo>
                <a:cubicBezTo>
                  <a:pt x="104775" y="188710"/>
                  <a:pt x="104775" y="188710"/>
                  <a:pt x="104775" y="195263"/>
                </a:cubicBezTo>
                <a:cubicBezTo>
                  <a:pt x="104775" y="195263"/>
                  <a:pt x="104775" y="195263"/>
                  <a:pt x="174625" y="195263"/>
                </a:cubicBezTo>
                <a:lnTo>
                  <a:pt x="174625" y="188710"/>
                </a:lnTo>
                <a:cubicBezTo>
                  <a:pt x="173307" y="188710"/>
                  <a:pt x="169354" y="188710"/>
                  <a:pt x="165400" y="187399"/>
                </a:cubicBezTo>
                <a:cubicBezTo>
                  <a:pt x="161446" y="187399"/>
                  <a:pt x="158810" y="186089"/>
                  <a:pt x="156174" y="186089"/>
                </a:cubicBezTo>
                <a:cubicBezTo>
                  <a:pt x="154856" y="184778"/>
                  <a:pt x="153538" y="183467"/>
                  <a:pt x="152221" y="180846"/>
                </a:cubicBezTo>
                <a:cubicBezTo>
                  <a:pt x="150903" y="179536"/>
                  <a:pt x="150903" y="176914"/>
                  <a:pt x="150903" y="174293"/>
                </a:cubicBezTo>
                <a:cubicBezTo>
                  <a:pt x="150903" y="174293"/>
                  <a:pt x="150903" y="174293"/>
                  <a:pt x="150903" y="114005"/>
                </a:cubicBezTo>
                <a:cubicBezTo>
                  <a:pt x="150903" y="108762"/>
                  <a:pt x="150903" y="103520"/>
                  <a:pt x="150903" y="98277"/>
                </a:cubicBezTo>
                <a:cubicBezTo>
                  <a:pt x="150903" y="91724"/>
                  <a:pt x="150903" y="86482"/>
                  <a:pt x="152221" y="82550"/>
                </a:cubicBezTo>
                <a:cubicBezTo>
                  <a:pt x="152221" y="82550"/>
                  <a:pt x="152221" y="82550"/>
                  <a:pt x="142995" y="82550"/>
                </a:cubicBezTo>
                <a:close/>
                <a:moveTo>
                  <a:pt x="138907" y="0"/>
                </a:moveTo>
                <a:cubicBezTo>
                  <a:pt x="215623" y="0"/>
                  <a:pt x="277814" y="61835"/>
                  <a:pt x="277814" y="138113"/>
                </a:cubicBezTo>
                <a:cubicBezTo>
                  <a:pt x="277814" y="214391"/>
                  <a:pt x="215623" y="276226"/>
                  <a:pt x="138907" y="276226"/>
                </a:cubicBezTo>
                <a:cubicBezTo>
                  <a:pt x="62191" y="276226"/>
                  <a:pt x="0" y="214391"/>
                  <a:pt x="0" y="138113"/>
                </a:cubicBezTo>
                <a:cubicBezTo>
                  <a:pt x="0" y="61835"/>
                  <a:pt x="62191" y="0"/>
                  <a:pt x="138907" y="0"/>
                </a:cubicBezTo>
                <a:close/>
                <a:moveTo>
                  <a:pt x="199703" y="0"/>
                </a:moveTo>
                <a:cubicBezTo>
                  <a:pt x="276172" y="0"/>
                  <a:pt x="338138" y="61822"/>
                  <a:pt x="338138" y="138113"/>
                </a:cubicBezTo>
                <a:cubicBezTo>
                  <a:pt x="338138" y="214403"/>
                  <a:pt x="276172" y="276225"/>
                  <a:pt x="199703" y="276225"/>
                </a:cubicBezTo>
                <a:cubicBezTo>
                  <a:pt x="193111" y="276225"/>
                  <a:pt x="187837" y="276225"/>
                  <a:pt x="182563" y="274910"/>
                </a:cubicBezTo>
                <a:cubicBezTo>
                  <a:pt x="251122" y="267018"/>
                  <a:pt x="303859" y="209142"/>
                  <a:pt x="303859" y="138113"/>
                </a:cubicBezTo>
                <a:cubicBezTo>
                  <a:pt x="303859" y="67083"/>
                  <a:pt x="251122" y="9208"/>
                  <a:pt x="182563" y="1315"/>
                </a:cubicBezTo>
                <a:cubicBezTo>
                  <a:pt x="187837" y="0"/>
                  <a:pt x="193111" y="0"/>
                  <a:pt x="199703"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7" name="椭圆 16"/>
          <p:cNvSpPr/>
          <p:nvPr/>
        </p:nvSpPr>
        <p:spPr>
          <a:xfrm>
            <a:off x="7482576" y="4243491"/>
            <a:ext cx="583980" cy="583980"/>
          </a:xfrm>
          <a:prstGeom prst="ellipse">
            <a:avLst/>
          </a:prstGeom>
          <a:solidFill>
            <a:srgbClr val="8877BB"/>
          </a:solidFill>
          <a:ln w="12700">
            <a:miter lim="400000"/>
          </a:ln>
        </p:spPr>
        <p:txBody>
          <a:bodyPr anchor="ctr"/>
          <a:lstStyle/>
          <a:p>
            <a:pPr algn="ctr"/>
            <a:endParaRPr/>
          </a:p>
        </p:txBody>
      </p:sp>
      <p:sp>
        <p:nvSpPr>
          <p:cNvPr id="66" name="任意多边形: 形状 65"/>
          <p:cNvSpPr/>
          <p:nvPr/>
        </p:nvSpPr>
        <p:spPr>
          <a:xfrm>
            <a:off x="7670535" y="4446624"/>
            <a:ext cx="194661" cy="183694"/>
          </a:xfrm>
          <a:custGeom>
            <a:avLst/>
            <a:gdLst>
              <a:gd name="connsiteX0" fmla="*/ 255815 w 338138"/>
              <a:gd name="connsiteY0" fmla="*/ 276225 h 319088"/>
              <a:gd name="connsiteX1" fmla="*/ 267653 w 338138"/>
              <a:gd name="connsiteY1" fmla="*/ 282720 h 319088"/>
              <a:gd name="connsiteX2" fmla="*/ 275546 w 338138"/>
              <a:gd name="connsiteY2" fmla="*/ 282720 h 319088"/>
              <a:gd name="connsiteX3" fmla="*/ 287384 w 338138"/>
              <a:gd name="connsiteY3" fmla="*/ 276225 h 319088"/>
              <a:gd name="connsiteX4" fmla="*/ 290015 w 338138"/>
              <a:gd name="connsiteY4" fmla="*/ 277524 h 319088"/>
              <a:gd name="connsiteX5" fmla="*/ 295276 w 338138"/>
              <a:gd name="connsiteY5" fmla="*/ 284018 h 319088"/>
              <a:gd name="connsiteX6" fmla="*/ 295276 w 338138"/>
              <a:gd name="connsiteY6" fmla="*/ 315191 h 319088"/>
              <a:gd name="connsiteX7" fmla="*/ 271600 w 338138"/>
              <a:gd name="connsiteY7" fmla="*/ 319088 h 319088"/>
              <a:gd name="connsiteX8" fmla="*/ 249238 w 338138"/>
              <a:gd name="connsiteY8" fmla="*/ 315191 h 319088"/>
              <a:gd name="connsiteX9" fmla="*/ 249238 w 338138"/>
              <a:gd name="connsiteY9" fmla="*/ 284018 h 319088"/>
              <a:gd name="connsiteX10" fmla="*/ 253184 w 338138"/>
              <a:gd name="connsiteY10" fmla="*/ 277524 h 319088"/>
              <a:gd name="connsiteX11" fmla="*/ 255815 w 338138"/>
              <a:gd name="connsiteY11" fmla="*/ 276225 h 319088"/>
              <a:gd name="connsiteX12" fmla="*/ 50755 w 338138"/>
              <a:gd name="connsiteY12" fmla="*/ 276225 h 319088"/>
              <a:gd name="connsiteX13" fmla="*/ 62593 w 338138"/>
              <a:gd name="connsiteY13" fmla="*/ 282720 h 319088"/>
              <a:gd name="connsiteX14" fmla="*/ 70486 w 338138"/>
              <a:gd name="connsiteY14" fmla="*/ 282720 h 319088"/>
              <a:gd name="connsiteX15" fmla="*/ 82324 w 338138"/>
              <a:gd name="connsiteY15" fmla="*/ 276225 h 319088"/>
              <a:gd name="connsiteX16" fmla="*/ 84955 w 338138"/>
              <a:gd name="connsiteY16" fmla="*/ 277524 h 319088"/>
              <a:gd name="connsiteX17" fmla="*/ 88901 w 338138"/>
              <a:gd name="connsiteY17" fmla="*/ 284018 h 319088"/>
              <a:gd name="connsiteX18" fmla="*/ 88901 w 338138"/>
              <a:gd name="connsiteY18" fmla="*/ 315191 h 319088"/>
              <a:gd name="connsiteX19" fmla="*/ 66539 w 338138"/>
              <a:gd name="connsiteY19" fmla="*/ 319088 h 319088"/>
              <a:gd name="connsiteX20" fmla="*/ 42863 w 338138"/>
              <a:gd name="connsiteY20" fmla="*/ 315191 h 319088"/>
              <a:gd name="connsiteX21" fmla="*/ 42863 w 338138"/>
              <a:gd name="connsiteY21" fmla="*/ 284018 h 319088"/>
              <a:gd name="connsiteX22" fmla="*/ 48124 w 338138"/>
              <a:gd name="connsiteY22" fmla="*/ 277524 h 319088"/>
              <a:gd name="connsiteX23" fmla="*/ 50755 w 338138"/>
              <a:gd name="connsiteY23" fmla="*/ 276225 h 319088"/>
              <a:gd name="connsiteX24" fmla="*/ 273050 w 338138"/>
              <a:gd name="connsiteY24" fmla="*/ 214313 h 319088"/>
              <a:gd name="connsiteX25" fmla="*/ 282575 w 338138"/>
              <a:gd name="connsiteY25" fmla="*/ 224632 h 319088"/>
              <a:gd name="connsiteX26" fmla="*/ 273050 w 338138"/>
              <a:gd name="connsiteY26" fmla="*/ 234951 h 319088"/>
              <a:gd name="connsiteX27" fmla="*/ 263525 w 338138"/>
              <a:gd name="connsiteY27" fmla="*/ 224632 h 319088"/>
              <a:gd name="connsiteX28" fmla="*/ 273050 w 338138"/>
              <a:gd name="connsiteY28" fmla="*/ 214313 h 319088"/>
              <a:gd name="connsiteX29" fmla="*/ 65882 w 338138"/>
              <a:gd name="connsiteY29" fmla="*/ 214313 h 319088"/>
              <a:gd name="connsiteX30" fmla="*/ 76201 w 338138"/>
              <a:gd name="connsiteY30" fmla="*/ 224632 h 319088"/>
              <a:gd name="connsiteX31" fmla="*/ 65882 w 338138"/>
              <a:gd name="connsiteY31" fmla="*/ 234951 h 319088"/>
              <a:gd name="connsiteX32" fmla="*/ 55563 w 338138"/>
              <a:gd name="connsiteY32" fmla="*/ 224632 h 319088"/>
              <a:gd name="connsiteX33" fmla="*/ 65882 w 338138"/>
              <a:gd name="connsiteY33" fmla="*/ 214313 h 319088"/>
              <a:gd name="connsiteX34" fmla="*/ 272257 w 338138"/>
              <a:gd name="connsiteY34" fmla="*/ 196850 h 319088"/>
              <a:gd name="connsiteX35" fmla="*/ 244475 w 338138"/>
              <a:gd name="connsiteY35" fmla="*/ 224632 h 319088"/>
              <a:gd name="connsiteX36" fmla="*/ 272257 w 338138"/>
              <a:gd name="connsiteY36" fmla="*/ 252414 h 319088"/>
              <a:gd name="connsiteX37" fmla="*/ 300039 w 338138"/>
              <a:gd name="connsiteY37" fmla="*/ 224632 h 319088"/>
              <a:gd name="connsiteX38" fmla="*/ 272257 w 338138"/>
              <a:gd name="connsiteY38" fmla="*/ 196850 h 319088"/>
              <a:gd name="connsiteX39" fmla="*/ 65882 w 338138"/>
              <a:gd name="connsiteY39" fmla="*/ 196850 h 319088"/>
              <a:gd name="connsiteX40" fmla="*/ 38100 w 338138"/>
              <a:gd name="connsiteY40" fmla="*/ 224632 h 319088"/>
              <a:gd name="connsiteX41" fmla="*/ 65882 w 338138"/>
              <a:gd name="connsiteY41" fmla="*/ 252414 h 319088"/>
              <a:gd name="connsiteX42" fmla="*/ 93664 w 338138"/>
              <a:gd name="connsiteY42" fmla="*/ 224632 h 319088"/>
              <a:gd name="connsiteX43" fmla="*/ 65882 w 338138"/>
              <a:gd name="connsiteY43" fmla="*/ 196850 h 319088"/>
              <a:gd name="connsiteX44" fmla="*/ 272257 w 338138"/>
              <a:gd name="connsiteY44" fmla="*/ 187325 h 319088"/>
              <a:gd name="connsiteX45" fmla="*/ 338138 w 338138"/>
              <a:gd name="connsiteY45" fmla="*/ 253322 h 319088"/>
              <a:gd name="connsiteX46" fmla="*/ 313103 w 338138"/>
              <a:gd name="connsiteY46" fmla="*/ 304800 h 319088"/>
              <a:gd name="connsiteX47" fmla="*/ 313103 w 338138"/>
              <a:gd name="connsiteY47" fmla="*/ 283681 h 319088"/>
              <a:gd name="connsiteX48" fmla="*/ 295974 w 338138"/>
              <a:gd name="connsiteY48" fmla="*/ 259922 h 319088"/>
              <a:gd name="connsiteX49" fmla="*/ 290704 w 338138"/>
              <a:gd name="connsiteY49" fmla="*/ 258602 h 319088"/>
              <a:gd name="connsiteX50" fmla="*/ 284115 w 338138"/>
              <a:gd name="connsiteY50" fmla="*/ 258602 h 319088"/>
              <a:gd name="connsiteX51" fmla="*/ 272257 w 338138"/>
              <a:gd name="connsiteY51" fmla="*/ 265202 h 319088"/>
              <a:gd name="connsiteX52" fmla="*/ 260398 w 338138"/>
              <a:gd name="connsiteY52" fmla="*/ 258602 h 319088"/>
              <a:gd name="connsiteX53" fmla="*/ 255128 w 338138"/>
              <a:gd name="connsiteY53" fmla="*/ 258602 h 319088"/>
              <a:gd name="connsiteX54" fmla="*/ 248539 w 338138"/>
              <a:gd name="connsiteY54" fmla="*/ 259922 h 319088"/>
              <a:gd name="connsiteX55" fmla="*/ 232728 w 338138"/>
              <a:gd name="connsiteY55" fmla="*/ 283681 h 319088"/>
              <a:gd name="connsiteX56" fmla="*/ 232728 w 338138"/>
              <a:gd name="connsiteY56" fmla="*/ 304800 h 319088"/>
              <a:gd name="connsiteX57" fmla="*/ 206375 w 338138"/>
              <a:gd name="connsiteY57" fmla="*/ 253322 h 319088"/>
              <a:gd name="connsiteX58" fmla="*/ 272257 w 338138"/>
              <a:gd name="connsiteY58" fmla="*/ 187325 h 319088"/>
              <a:gd name="connsiteX59" fmla="*/ 65881 w 338138"/>
              <a:gd name="connsiteY59" fmla="*/ 187325 h 319088"/>
              <a:gd name="connsiteX60" fmla="*/ 131763 w 338138"/>
              <a:gd name="connsiteY60" fmla="*/ 253322 h 319088"/>
              <a:gd name="connsiteX61" fmla="*/ 105410 w 338138"/>
              <a:gd name="connsiteY61" fmla="*/ 304800 h 319088"/>
              <a:gd name="connsiteX62" fmla="*/ 105410 w 338138"/>
              <a:gd name="connsiteY62" fmla="*/ 283681 h 319088"/>
              <a:gd name="connsiteX63" fmla="*/ 89599 w 338138"/>
              <a:gd name="connsiteY63" fmla="*/ 259922 h 319088"/>
              <a:gd name="connsiteX64" fmla="*/ 83010 w 338138"/>
              <a:gd name="connsiteY64" fmla="*/ 258602 h 319088"/>
              <a:gd name="connsiteX65" fmla="*/ 77740 w 338138"/>
              <a:gd name="connsiteY65" fmla="*/ 258602 h 319088"/>
              <a:gd name="connsiteX66" fmla="*/ 65881 w 338138"/>
              <a:gd name="connsiteY66" fmla="*/ 265202 h 319088"/>
              <a:gd name="connsiteX67" fmla="*/ 54023 w 338138"/>
              <a:gd name="connsiteY67" fmla="*/ 258602 h 319088"/>
              <a:gd name="connsiteX68" fmla="*/ 47434 w 338138"/>
              <a:gd name="connsiteY68" fmla="*/ 258602 h 319088"/>
              <a:gd name="connsiteX69" fmla="*/ 42164 w 338138"/>
              <a:gd name="connsiteY69" fmla="*/ 259922 h 319088"/>
              <a:gd name="connsiteX70" fmla="*/ 25035 w 338138"/>
              <a:gd name="connsiteY70" fmla="*/ 283681 h 319088"/>
              <a:gd name="connsiteX71" fmla="*/ 25035 w 338138"/>
              <a:gd name="connsiteY71" fmla="*/ 304800 h 319088"/>
              <a:gd name="connsiteX72" fmla="*/ 0 w 338138"/>
              <a:gd name="connsiteY72" fmla="*/ 253322 h 319088"/>
              <a:gd name="connsiteX73" fmla="*/ 65881 w 338138"/>
              <a:gd name="connsiteY73" fmla="*/ 187325 h 319088"/>
              <a:gd name="connsiteX74" fmla="*/ 159754 w 338138"/>
              <a:gd name="connsiteY74" fmla="*/ 149225 h 319088"/>
              <a:gd name="connsiteX75" fmla="*/ 169069 w 338138"/>
              <a:gd name="connsiteY75" fmla="*/ 149225 h 319088"/>
              <a:gd name="connsiteX76" fmla="*/ 178384 w 338138"/>
              <a:gd name="connsiteY76" fmla="*/ 149225 h 319088"/>
              <a:gd name="connsiteX77" fmla="*/ 178384 w 338138"/>
              <a:gd name="connsiteY77" fmla="*/ 175331 h 319088"/>
              <a:gd name="connsiteX78" fmla="*/ 214313 w 338138"/>
              <a:gd name="connsiteY78" fmla="*/ 193605 h 319088"/>
              <a:gd name="connsiteX79" fmla="*/ 202337 w 338138"/>
              <a:gd name="connsiteY79" fmla="*/ 207963 h 319088"/>
              <a:gd name="connsiteX80" fmla="*/ 169069 w 338138"/>
              <a:gd name="connsiteY80" fmla="*/ 190994 h 319088"/>
              <a:gd name="connsiteX81" fmla="*/ 135802 w 338138"/>
              <a:gd name="connsiteY81" fmla="*/ 207963 h 319088"/>
              <a:gd name="connsiteX82" fmla="*/ 123825 w 338138"/>
              <a:gd name="connsiteY82" fmla="*/ 193605 h 319088"/>
              <a:gd name="connsiteX83" fmla="*/ 159754 w 338138"/>
              <a:gd name="connsiteY83" fmla="*/ 175331 h 319088"/>
              <a:gd name="connsiteX84" fmla="*/ 159754 w 338138"/>
              <a:gd name="connsiteY84" fmla="*/ 149225 h 319088"/>
              <a:gd name="connsiteX85" fmla="*/ 154175 w 338138"/>
              <a:gd name="connsiteY85" fmla="*/ 88900 h 319088"/>
              <a:gd name="connsiteX86" fmla="*/ 165941 w 338138"/>
              <a:gd name="connsiteY86" fmla="*/ 95394 h 319088"/>
              <a:gd name="connsiteX87" fmla="*/ 173785 w 338138"/>
              <a:gd name="connsiteY87" fmla="*/ 95394 h 319088"/>
              <a:gd name="connsiteX88" fmla="*/ 185551 w 338138"/>
              <a:gd name="connsiteY88" fmla="*/ 88900 h 319088"/>
              <a:gd name="connsiteX89" fmla="*/ 188166 w 338138"/>
              <a:gd name="connsiteY89" fmla="*/ 90199 h 319088"/>
              <a:gd name="connsiteX90" fmla="*/ 192088 w 338138"/>
              <a:gd name="connsiteY90" fmla="*/ 96693 h 319088"/>
              <a:gd name="connsiteX91" fmla="*/ 192088 w 338138"/>
              <a:gd name="connsiteY91" fmla="*/ 126567 h 319088"/>
              <a:gd name="connsiteX92" fmla="*/ 169863 w 338138"/>
              <a:gd name="connsiteY92" fmla="*/ 131763 h 319088"/>
              <a:gd name="connsiteX93" fmla="*/ 147638 w 338138"/>
              <a:gd name="connsiteY93" fmla="*/ 126567 h 319088"/>
              <a:gd name="connsiteX94" fmla="*/ 147638 w 338138"/>
              <a:gd name="connsiteY94" fmla="*/ 96693 h 319088"/>
              <a:gd name="connsiteX95" fmla="*/ 151560 w 338138"/>
              <a:gd name="connsiteY95" fmla="*/ 90199 h 319088"/>
              <a:gd name="connsiteX96" fmla="*/ 154175 w 338138"/>
              <a:gd name="connsiteY96" fmla="*/ 88900 h 319088"/>
              <a:gd name="connsiteX97" fmla="*/ 169069 w 338138"/>
              <a:gd name="connsiteY97" fmla="*/ 26988 h 319088"/>
              <a:gd name="connsiteX98" fmla="*/ 179388 w 338138"/>
              <a:gd name="connsiteY98" fmla="*/ 36513 h 319088"/>
              <a:gd name="connsiteX99" fmla="*/ 169069 w 338138"/>
              <a:gd name="connsiteY99" fmla="*/ 46038 h 319088"/>
              <a:gd name="connsiteX100" fmla="*/ 158750 w 338138"/>
              <a:gd name="connsiteY100" fmla="*/ 36513 h 319088"/>
              <a:gd name="connsiteX101" fmla="*/ 169069 w 338138"/>
              <a:gd name="connsiteY101" fmla="*/ 26988 h 319088"/>
              <a:gd name="connsiteX102" fmla="*/ 169070 w 338138"/>
              <a:gd name="connsiteY102" fmla="*/ 9525 h 319088"/>
              <a:gd name="connsiteX103" fmla="*/ 141288 w 338138"/>
              <a:gd name="connsiteY103" fmla="*/ 37307 h 319088"/>
              <a:gd name="connsiteX104" fmla="*/ 169070 w 338138"/>
              <a:gd name="connsiteY104" fmla="*/ 65089 h 319088"/>
              <a:gd name="connsiteX105" fmla="*/ 196852 w 338138"/>
              <a:gd name="connsiteY105" fmla="*/ 37307 h 319088"/>
              <a:gd name="connsiteX106" fmla="*/ 169070 w 338138"/>
              <a:gd name="connsiteY106" fmla="*/ 9525 h 319088"/>
              <a:gd name="connsiteX107" fmla="*/ 169070 w 338138"/>
              <a:gd name="connsiteY107" fmla="*/ 0 h 319088"/>
              <a:gd name="connsiteX108" fmla="*/ 234951 w 338138"/>
              <a:gd name="connsiteY108" fmla="*/ 65997 h 319088"/>
              <a:gd name="connsiteX109" fmla="*/ 209916 w 338138"/>
              <a:gd name="connsiteY109" fmla="*/ 117475 h 319088"/>
              <a:gd name="connsiteX110" fmla="*/ 209916 w 338138"/>
              <a:gd name="connsiteY110" fmla="*/ 96356 h 319088"/>
              <a:gd name="connsiteX111" fmla="*/ 192787 w 338138"/>
              <a:gd name="connsiteY111" fmla="*/ 72597 h 319088"/>
              <a:gd name="connsiteX112" fmla="*/ 187517 w 338138"/>
              <a:gd name="connsiteY112" fmla="*/ 71277 h 319088"/>
              <a:gd name="connsiteX113" fmla="*/ 180928 w 338138"/>
              <a:gd name="connsiteY113" fmla="*/ 71277 h 319088"/>
              <a:gd name="connsiteX114" fmla="*/ 169070 w 338138"/>
              <a:gd name="connsiteY114" fmla="*/ 76557 h 319088"/>
              <a:gd name="connsiteX115" fmla="*/ 157211 w 338138"/>
              <a:gd name="connsiteY115" fmla="*/ 71277 h 319088"/>
              <a:gd name="connsiteX116" fmla="*/ 150623 w 338138"/>
              <a:gd name="connsiteY116" fmla="*/ 71277 h 319088"/>
              <a:gd name="connsiteX117" fmla="*/ 145352 w 338138"/>
              <a:gd name="connsiteY117" fmla="*/ 72597 h 319088"/>
              <a:gd name="connsiteX118" fmla="*/ 128223 w 338138"/>
              <a:gd name="connsiteY118" fmla="*/ 96356 h 319088"/>
              <a:gd name="connsiteX119" fmla="*/ 128223 w 338138"/>
              <a:gd name="connsiteY119" fmla="*/ 117475 h 319088"/>
              <a:gd name="connsiteX120" fmla="*/ 103188 w 338138"/>
              <a:gd name="connsiteY120" fmla="*/ 65997 h 319088"/>
              <a:gd name="connsiteX121" fmla="*/ 169070 w 338138"/>
              <a:gd name="connsiteY121" fmla="*/ 0 h 3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38138" h="319088">
                <a:moveTo>
                  <a:pt x="255815" y="276225"/>
                </a:moveTo>
                <a:cubicBezTo>
                  <a:pt x="255815" y="276225"/>
                  <a:pt x="255815" y="276225"/>
                  <a:pt x="267653" y="282720"/>
                </a:cubicBezTo>
                <a:cubicBezTo>
                  <a:pt x="270284" y="284018"/>
                  <a:pt x="272915" y="284018"/>
                  <a:pt x="275546" y="282720"/>
                </a:cubicBezTo>
                <a:cubicBezTo>
                  <a:pt x="275546" y="282720"/>
                  <a:pt x="275546" y="282720"/>
                  <a:pt x="287384" y="276225"/>
                </a:cubicBezTo>
                <a:cubicBezTo>
                  <a:pt x="287384" y="276225"/>
                  <a:pt x="287384" y="276225"/>
                  <a:pt x="290015" y="277524"/>
                </a:cubicBezTo>
                <a:cubicBezTo>
                  <a:pt x="292646" y="278823"/>
                  <a:pt x="295276" y="281421"/>
                  <a:pt x="295276" y="284018"/>
                </a:cubicBezTo>
                <a:cubicBezTo>
                  <a:pt x="295276" y="284018"/>
                  <a:pt x="295276" y="284018"/>
                  <a:pt x="295276" y="315191"/>
                </a:cubicBezTo>
                <a:cubicBezTo>
                  <a:pt x="287384" y="317789"/>
                  <a:pt x="279492" y="319088"/>
                  <a:pt x="271600" y="319088"/>
                </a:cubicBezTo>
                <a:cubicBezTo>
                  <a:pt x="263707" y="319088"/>
                  <a:pt x="255815" y="317789"/>
                  <a:pt x="249238" y="315191"/>
                </a:cubicBezTo>
                <a:cubicBezTo>
                  <a:pt x="249238" y="315191"/>
                  <a:pt x="249238" y="315191"/>
                  <a:pt x="249238" y="284018"/>
                </a:cubicBezTo>
                <a:cubicBezTo>
                  <a:pt x="249238" y="281421"/>
                  <a:pt x="250554" y="278823"/>
                  <a:pt x="253184" y="277524"/>
                </a:cubicBezTo>
                <a:cubicBezTo>
                  <a:pt x="253184" y="277524"/>
                  <a:pt x="253184" y="277524"/>
                  <a:pt x="255815" y="276225"/>
                </a:cubicBezTo>
                <a:close/>
                <a:moveTo>
                  <a:pt x="50755" y="276225"/>
                </a:moveTo>
                <a:cubicBezTo>
                  <a:pt x="50755" y="276225"/>
                  <a:pt x="50755" y="276225"/>
                  <a:pt x="62593" y="282720"/>
                </a:cubicBezTo>
                <a:cubicBezTo>
                  <a:pt x="65224" y="284018"/>
                  <a:pt x="67855" y="284018"/>
                  <a:pt x="70486" y="282720"/>
                </a:cubicBezTo>
                <a:cubicBezTo>
                  <a:pt x="70486" y="282720"/>
                  <a:pt x="70486" y="282720"/>
                  <a:pt x="82324" y="276225"/>
                </a:cubicBezTo>
                <a:cubicBezTo>
                  <a:pt x="82324" y="276225"/>
                  <a:pt x="82324" y="276225"/>
                  <a:pt x="84955" y="277524"/>
                </a:cubicBezTo>
                <a:cubicBezTo>
                  <a:pt x="87585" y="278823"/>
                  <a:pt x="88901" y="281421"/>
                  <a:pt x="88901" y="284018"/>
                </a:cubicBezTo>
                <a:cubicBezTo>
                  <a:pt x="88901" y="284018"/>
                  <a:pt x="88901" y="284018"/>
                  <a:pt x="88901" y="315191"/>
                </a:cubicBezTo>
                <a:cubicBezTo>
                  <a:pt x="82324" y="317789"/>
                  <a:pt x="74432" y="319088"/>
                  <a:pt x="66539" y="319088"/>
                </a:cubicBezTo>
                <a:cubicBezTo>
                  <a:pt x="58647" y="319088"/>
                  <a:pt x="50755" y="317789"/>
                  <a:pt x="42863" y="315191"/>
                </a:cubicBezTo>
                <a:cubicBezTo>
                  <a:pt x="42863" y="315191"/>
                  <a:pt x="42863" y="315191"/>
                  <a:pt x="42863" y="284018"/>
                </a:cubicBezTo>
                <a:cubicBezTo>
                  <a:pt x="42863" y="281421"/>
                  <a:pt x="45493" y="278823"/>
                  <a:pt x="48124" y="277524"/>
                </a:cubicBezTo>
                <a:cubicBezTo>
                  <a:pt x="48124" y="277524"/>
                  <a:pt x="48124" y="277524"/>
                  <a:pt x="50755" y="276225"/>
                </a:cubicBezTo>
                <a:close/>
                <a:moveTo>
                  <a:pt x="273050" y="214313"/>
                </a:moveTo>
                <a:cubicBezTo>
                  <a:pt x="278311" y="214313"/>
                  <a:pt x="282575" y="218933"/>
                  <a:pt x="282575" y="224632"/>
                </a:cubicBezTo>
                <a:cubicBezTo>
                  <a:pt x="282575" y="230331"/>
                  <a:pt x="278311" y="234951"/>
                  <a:pt x="273050" y="234951"/>
                </a:cubicBezTo>
                <a:cubicBezTo>
                  <a:pt x="267789" y="234951"/>
                  <a:pt x="263525" y="230331"/>
                  <a:pt x="263525" y="224632"/>
                </a:cubicBezTo>
                <a:cubicBezTo>
                  <a:pt x="263525" y="218933"/>
                  <a:pt x="267789" y="214313"/>
                  <a:pt x="273050" y="214313"/>
                </a:cubicBezTo>
                <a:close/>
                <a:moveTo>
                  <a:pt x="65882" y="214313"/>
                </a:moveTo>
                <a:cubicBezTo>
                  <a:pt x="71581" y="214313"/>
                  <a:pt x="76201" y="218933"/>
                  <a:pt x="76201" y="224632"/>
                </a:cubicBezTo>
                <a:cubicBezTo>
                  <a:pt x="76201" y="230331"/>
                  <a:pt x="71581" y="234951"/>
                  <a:pt x="65882" y="234951"/>
                </a:cubicBezTo>
                <a:cubicBezTo>
                  <a:pt x="60183" y="234951"/>
                  <a:pt x="55563" y="230331"/>
                  <a:pt x="55563" y="224632"/>
                </a:cubicBezTo>
                <a:cubicBezTo>
                  <a:pt x="55563" y="218933"/>
                  <a:pt x="60183" y="214313"/>
                  <a:pt x="65882" y="214313"/>
                </a:cubicBezTo>
                <a:close/>
                <a:moveTo>
                  <a:pt x="272257" y="196850"/>
                </a:moveTo>
                <a:cubicBezTo>
                  <a:pt x="256913" y="196850"/>
                  <a:pt x="244475" y="209288"/>
                  <a:pt x="244475" y="224632"/>
                </a:cubicBezTo>
                <a:cubicBezTo>
                  <a:pt x="244475" y="239976"/>
                  <a:pt x="256913" y="252414"/>
                  <a:pt x="272257" y="252414"/>
                </a:cubicBezTo>
                <a:cubicBezTo>
                  <a:pt x="287601" y="252414"/>
                  <a:pt x="300039" y="239976"/>
                  <a:pt x="300039" y="224632"/>
                </a:cubicBezTo>
                <a:cubicBezTo>
                  <a:pt x="300039" y="209288"/>
                  <a:pt x="287601" y="196850"/>
                  <a:pt x="272257" y="196850"/>
                </a:cubicBezTo>
                <a:close/>
                <a:moveTo>
                  <a:pt x="65882" y="196850"/>
                </a:moveTo>
                <a:cubicBezTo>
                  <a:pt x="50538" y="196850"/>
                  <a:pt x="38100" y="209288"/>
                  <a:pt x="38100" y="224632"/>
                </a:cubicBezTo>
                <a:cubicBezTo>
                  <a:pt x="38100" y="239976"/>
                  <a:pt x="50538" y="252414"/>
                  <a:pt x="65882" y="252414"/>
                </a:cubicBezTo>
                <a:cubicBezTo>
                  <a:pt x="81226" y="252414"/>
                  <a:pt x="93664" y="239976"/>
                  <a:pt x="93664" y="224632"/>
                </a:cubicBezTo>
                <a:cubicBezTo>
                  <a:pt x="93664" y="209288"/>
                  <a:pt x="81226" y="196850"/>
                  <a:pt x="65882" y="196850"/>
                </a:cubicBezTo>
                <a:close/>
                <a:moveTo>
                  <a:pt x="272257" y="187325"/>
                </a:moveTo>
                <a:cubicBezTo>
                  <a:pt x="309150" y="187325"/>
                  <a:pt x="338138" y="217684"/>
                  <a:pt x="338138" y="253322"/>
                </a:cubicBezTo>
                <a:cubicBezTo>
                  <a:pt x="338138" y="274441"/>
                  <a:pt x="328915" y="292921"/>
                  <a:pt x="313103" y="304800"/>
                </a:cubicBezTo>
                <a:cubicBezTo>
                  <a:pt x="313103" y="304800"/>
                  <a:pt x="313103" y="304800"/>
                  <a:pt x="313103" y="283681"/>
                </a:cubicBezTo>
                <a:cubicBezTo>
                  <a:pt x="313103" y="273121"/>
                  <a:pt x="306515" y="263882"/>
                  <a:pt x="295974" y="259922"/>
                </a:cubicBezTo>
                <a:cubicBezTo>
                  <a:pt x="295974" y="259922"/>
                  <a:pt x="290704" y="258602"/>
                  <a:pt x="290704" y="258602"/>
                </a:cubicBezTo>
                <a:cubicBezTo>
                  <a:pt x="288068" y="257282"/>
                  <a:pt x="286751" y="258602"/>
                  <a:pt x="284115" y="258602"/>
                </a:cubicBezTo>
                <a:cubicBezTo>
                  <a:pt x="284115" y="258602"/>
                  <a:pt x="284115" y="258602"/>
                  <a:pt x="272257" y="265202"/>
                </a:cubicBezTo>
                <a:cubicBezTo>
                  <a:pt x="272257" y="265202"/>
                  <a:pt x="272257" y="265202"/>
                  <a:pt x="260398" y="258602"/>
                </a:cubicBezTo>
                <a:cubicBezTo>
                  <a:pt x="259080" y="258602"/>
                  <a:pt x="256445" y="257282"/>
                  <a:pt x="255128" y="258602"/>
                </a:cubicBezTo>
                <a:cubicBezTo>
                  <a:pt x="255128" y="258602"/>
                  <a:pt x="248539" y="259922"/>
                  <a:pt x="248539" y="259922"/>
                </a:cubicBezTo>
                <a:cubicBezTo>
                  <a:pt x="239316" y="263882"/>
                  <a:pt x="232728" y="273121"/>
                  <a:pt x="232728" y="283681"/>
                </a:cubicBezTo>
                <a:cubicBezTo>
                  <a:pt x="232728" y="283681"/>
                  <a:pt x="232728" y="283681"/>
                  <a:pt x="232728" y="304800"/>
                </a:cubicBezTo>
                <a:cubicBezTo>
                  <a:pt x="216916" y="292921"/>
                  <a:pt x="206375" y="274441"/>
                  <a:pt x="206375" y="253322"/>
                </a:cubicBezTo>
                <a:cubicBezTo>
                  <a:pt x="206375" y="217684"/>
                  <a:pt x="236681" y="187325"/>
                  <a:pt x="272257" y="187325"/>
                </a:cubicBezTo>
                <a:close/>
                <a:moveTo>
                  <a:pt x="65881" y="187325"/>
                </a:moveTo>
                <a:cubicBezTo>
                  <a:pt x="101457" y="187325"/>
                  <a:pt x="131763" y="217684"/>
                  <a:pt x="131763" y="253322"/>
                </a:cubicBezTo>
                <a:cubicBezTo>
                  <a:pt x="131763" y="274441"/>
                  <a:pt x="121222" y="292921"/>
                  <a:pt x="105410" y="304800"/>
                </a:cubicBezTo>
                <a:cubicBezTo>
                  <a:pt x="105410" y="304800"/>
                  <a:pt x="105410" y="304800"/>
                  <a:pt x="105410" y="283681"/>
                </a:cubicBezTo>
                <a:cubicBezTo>
                  <a:pt x="105410" y="273121"/>
                  <a:pt x="98822" y="263882"/>
                  <a:pt x="89599" y="259922"/>
                </a:cubicBezTo>
                <a:cubicBezTo>
                  <a:pt x="89599" y="259922"/>
                  <a:pt x="83010" y="258602"/>
                  <a:pt x="83010" y="258602"/>
                </a:cubicBezTo>
                <a:cubicBezTo>
                  <a:pt x="81693" y="257282"/>
                  <a:pt x="79058" y="258602"/>
                  <a:pt x="77740" y="258602"/>
                </a:cubicBezTo>
                <a:cubicBezTo>
                  <a:pt x="77740" y="258602"/>
                  <a:pt x="77740" y="258602"/>
                  <a:pt x="65881" y="265202"/>
                </a:cubicBezTo>
                <a:cubicBezTo>
                  <a:pt x="65881" y="265202"/>
                  <a:pt x="65881" y="265202"/>
                  <a:pt x="54023" y="258602"/>
                </a:cubicBezTo>
                <a:cubicBezTo>
                  <a:pt x="51387" y="258602"/>
                  <a:pt x="50070" y="257282"/>
                  <a:pt x="47434" y="258602"/>
                </a:cubicBezTo>
                <a:cubicBezTo>
                  <a:pt x="47434" y="258602"/>
                  <a:pt x="42164" y="259922"/>
                  <a:pt x="42164" y="259922"/>
                </a:cubicBezTo>
                <a:cubicBezTo>
                  <a:pt x="31623" y="263882"/>
                  <a:pt x="25035" y="273121"/>
                  <a:pt x="25035" y="283681"/>
                </a:cubicBezTo>
                <a:cubicBezTo>
                  <a:pt x="25035" y="283681"/>
                  <a:pt x="25035" y="283681"/>
                  <a:pt x="25035" y="304800"/>
                </a:cubicBezTo>
                <a:cubicBezTo>
                  <a:pt x="9223" y="292921"/>
                  <a:pt x="0" y="274441"/>
                  <a:pt x="0" y="253322"/>
                </a:cubicBezTo>
                <a:cubicBezTo>
                  <a:pt x="0" y="217684"/>
                  <a:pt x="28988" y="187325"/>
                  <a:pt x="65881" y="187325"/>
                </a:cubicBezTo>
                <a:close/>
                <a:moveTo>
                  <a:pt x="159754" y="149225"/>
                </a:moveTo>
                <a:cubicBezTo>
                  <a:pt x="163746" y="149225"/>
                  <a:pt x="166408" y="149225"/>
                  <a:pt x="169069" y="149225"/>
                </a:cubicBezTo>
                <a:cubicBezTo>
                  <a:pt x="171731" y="149225"/>
                  <a:pt x="174392" y="149225"/>
                  <a:pt x="178384" y="149225"/>
                </a:cubicBezTo>
                <a:cubicBezTo>
                  <a:pt x="178384" y="149225"/>
                  <a:pt x="178384" y="149225"/>
                  <a:pt x="178384" y="175331"/>
                </a:cubicBezTo>
                <a:lnTo>
                  <a:pt x="214313" y="193605"/>
                </a:lnTo>
                <a:cubicBezTo>
                  <a:pt x="210321" y="197521"/>
                  <a:pt x="206329" y="202742"/>
                  <a:pt x="202337" y="207963"/>
                </a:cubicBezTo>
                <a:cubicBezTo>
                  <a:pt x="202337" y="207963"/>
                  <a:pt x="202337" y="207963"/>
                  <a:pt x="169069" y="190994"/>
                </a:cubicBezTo>
                <a:cubicBezTo>
                  <a:pt x="169069" y="190994"/>
                  <a:pt x="169069" y="190994"/>
                  <a:pt x="135802" y="207963"/>
                </a:cubicBezTo>
                <a:cubicBezTo>
                  <a:pt x="131809" y="202742"/>
                  <a:pt x="127817" y="197521"/>
                  <a:pt x="123825" y="193605"/>
                </a:cubicBezTo>
                <a:cubicBezTo>
                  <a:pt x="123825" y="193605"/>
                  <a:pt x="123825" y="193605"/>
                  <a:pt x="159754" y="175331"/>
                </a:cubicBezTo>
                <a:cubicBezTo>
                  <a:pt x="159754" y="175331"/>
                  <a:pt x="159754" y="175331"/>
                  <a:pt x="159754" y="149225"/>
                </a:cubicBezTo>
                <a:close/>
                <a:moveTo>
                  <a:pt x="154175" y="88900"/>
                </a:moveTo>
                <a:cubicBezTo>
                  <a:pt x="154175" y="88900"/>
                  <a:pt x="154175" y="88900"/>
                  <a:pt x="165941" y="95394"/>
                </a:cubicBezTo>
                <a:cubicBezTo>
                  <a:pt x="168556" y="95394"/>
                  <a:pt x="171171" y="95394"/>
                  <a:pt x="173785" y="95394"/>
                </a:cubicBezTo>
                <a:cubicBezTo>
                  <a:pt x="173785" y="95394"/>
                  <a:pt x="173785" y="95394"/>
                  <a:pt x="185551" y="88900"/>
                </a:cubicBezTo>
                <a:lnTo>
                  <a:pt x="188166" y="90199"/>
                </a:lnTo>
                <a:cubicBezTo>
                  <a:pt x="190781" y="90199"/>
                  <a:pt x="192088" y="92797"/>
                  <a:pt x="192088" y="96693"/>
                </a:cubicBezTo>
                <a:cubicBezTo>
                  <a:pt x="192088" y="96693"/>
                  <a:pt x="192088" y="96693"/>
                  <a:pt x="192088" y="126567"/>
                </a:cubicBezTo>
                <a:cubicBezTo>
                  <a:pt x="185551" y="129165"/>
                  <a:pt x="177707" y="131763"/>
                  <a:pt x="169863" y="131763"/>
                </a:cubicBezTo>
                <a:cubicBezTo>
                  <a:pt x="162019" y="131763"/>
                  <a:pt x="154175" y="129165"/>
                  <a:pt x="147638" y="126567"/>
                </a:cubicBezTo>
                <a:cubicBezTo>
                  <a:pt x="147638" y="126567"/>
                  <a:pt x="147638" y="126567"/>
                  <a:pt x="147638" y="96693"/>
                </a:cubicBezTo>
                <a:cubicBezTo>
                  <a:pt x="147638" y="92797"/>
                  <a:pt x="148946" y="90199"/>
                  <a:pt x="151560" y="90199"/>
                </a:cubicBezTo>
                <a:cubicBezTo>
                  <a:pt x="151560" y="90199"/>
                  <a:pt x="151560" y="90199"/>
                  <a:pt x="154175" y="88900"/>
                </a:cubicBezTo>
                <a:close/>
                <a:moveTo>
                  <a:pt x="169069" y="26988"/>
                </a:moveTo>
                <a:cubicBezTo>
                  <a:pt x="174768" y="26988"/>
                  <a:pt x="179388" y="31252"/>
                  <a:pt x="179388" y="36513"/>
                </a:cubicBezTo>
                <a:cubicBezTo>
                  <a:pt x="179388" y="41774"/>
                  <a:pt x="174768" y="46038"/>
                  <a:pt x="169069" y="46038"/>
                </a:cubicBezTo>
                <a:cubicBezTo>
                  <a:pt x="163370" y="46038"/>
                  <a:pt x="158750" y="41774"/>
                  <a:pt x="158750" y="36513"/>
                </a:cubicBezTo>
                <a:cubicBezTo>
                  <a:pt x="158750" y="31252"/>
                  <a:pt x="163370" y="26988"/>
                  <a:pt x="169069" y="26988"/>
                </a:cubicBezTo>
                <a:close/>
                <a:moveTo>
                  <a:pt x="169070" y="9525"/>
                </a:moveTo>
                <a:cubicBezTo>
                  <a:pt x="153726" y="9525"/>
                  <a:pt x="141288" y="21963"/>
                  <a:pt x="141288" y="37307"/>
                </a:cubicBezTo>
                <a:cubicBezTo>
                  <a:pt x="141288" y="52651"/>
                  <a:pt x="153726" y="65089"/>
                  <a:pt x="169070" y="65089"/>
                </a:cubicBezTo>
                <a:cubicBezTo>
                  <a:pt x="184414" y="65089"/>
                  <a:pt x="196852" y="52651"/>
                  <a:pt x="196852" y="37307"/>
                </a:cubicBezTo>
                <a:cubicBezTo>
                  <a:pt x="196852" y="21963"/>
                  <a:pt x="184414" y="9525"/>
                  <a:pt x="169070" y="9525"/>
                </a:cubicBezTo>
                <a:close/>
                <a:moveTo>
                  <a:pt x="169070" y="0"/>
                </a:moveTo>
                <a:cubicBezTo>
                  <a:pt x="204646" y="0"/>
                  <a:pt x="234951" y="29039"/>
                  <a:pt x="234951" y="65997"/>
                </a:cubicBezTo>
                <a:cubicBezTo>
                  <a:pt x="234951" y="87116"/>
                  <a:pt x="224410" y="105595"/>
                  <a:pt x="209916" y="117475"/>
                </a:cubicBezTo>
                <a:cubicBezTo>
                  <a:pt x="209916" y="117475"/>
                  <a:pt x="209916" y="117475"/>
                  <a:pt x="209916" y="96356"/>
                </a:cubicBezTo>
                <a:cubicBezTo>
                  <a:pt x="209916" y="85796"/>
                  <a:pt x="203328" y="75237"/>
                  <a:pt x="192787" y="72597"/>
                </a:cubicBezTo>
                <a:cubicBezTo>
                  <a:pt x="192787" y="72597"/>
                  <a:pt x="187517" y="71277"/>
                  <a:pt x="187517" y="71277"/>
                </a:cubicBezTo>
                <a:cubicBezTo>
                  <a:pt x="184881" y="69957"/>
                  <a:pt x="182246" y="69957"/>
                  <a:pt x="180928" y="71277"/>
                </a:cubicBezTo>
                <a:cubicBezTo>
                  <a:pt x="180928" y="71277"/>
                  <a:pt x="180928" y="71277"/>
                  <a:pt x="169070" y="76557"/>
                </a:cubicBezTo>
                <a:cubicBezTo>
                  <a:pt x="169070" y="76557"/>
                  <a:pt x="169070" y="76557"/>
                  <a:pt x="157211" y="71277"/>
                </a:cubicBezTo>
                <a:cubicBezTo>
                  <a:pt x="155893" y="69957"/>
                  <a:pt x="153258" y="69957"/>
                  <a:pt x="150623" y="71277"/>
                </a:cubicBezTo>
                <a:cubicBezTo>
                  <a:pt x="150623" y="71277"/>
                  <a:pt x="145352" y="72597"/>
                  <a:pt x="145352" y="72597"/>
                </a:cubicBezTo>
                <a:cubicBezTo>
                  <a:pt x="134811" y="75237"/>
                  <a:pt x="128223" y="85796"/>
                  <a:pt x="128223" y="96356"/>
                </a:cubicBezTo>
                <a:cubicBezTo>
                  <a:pt x="128223" y="96356"/>
                  <a:pt x="128223" y="96356"/>
                  <a:pt x="128223" y="117475"/>
                </a:cubicBezTo>
                <a:cubicBezTo>
                  <a:pt x="113729" y="105595"/>
                  <a:pt x="103188" y="87116"/>
                  <a:pt x="103188" y="65997"/>
                </a:cubicBezTo>
                <a:cubicBezTo>
                  <a:pt x="103188" y="29039"/>
                  <a:pt x="133494" y="0"/>
                  <a:pt x="169070"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9" name="椭圆 18"/>
          <p:cNvSpPr/>
          <p:nvPr/>
        </p:nvSpPr>
        <p:spPr>
          <a:xfrm>
            <a:off x="7225192" y="2990961"/>
            <a:ext cx="1098749" cy="1098749"/>
          </a:xfrm>
          <a:prstGeom prst="ellipse">
            <a:avLst/>
          </a:prstGeom>
          <a:solidFill>
            <a:srgbClr val="4B94EF"/>
          </a:solidFill>
          <a:ln w="12700">
            <a:miter lim="400000"/>
          </a:ln>
        </p:spPr>
        <p:txBody>
          <a:bodyPr anchor="ctr"/>
          <a:lstStyle/>
          <a:p>
            <a:pPr algn="ctr"/>
            <a:endParaRPr/>
          </a:p>
        </p:txBody>
      </p:sp>
      <p:sp>
        <p:nvSpPr>
          <p:cNvPr id="62" name="任意多边形: 形状 61"/>
          <p:cNvSpPr/>
          <p:nvPr/>
        </p:nvSpPr>
        <p:spPr>
          <a:xfrm>
            <a:off x="7588433" y="3411778"/>
            <a:ext cx="357220" cy="325453"/>
          </a:xfrm>
          <a:custGeom>
            <a:avLst/>
            <a:gdLst>
              <a:gd name="connsiteX0" fmla="*/ 138332 w 334963"/>
              <a:gd name="connsiteY0" fmla="*/ 262313 h 305176"/>
              <a:gd name="connsiteX1" fmla="*/ 143587 w 334963"/>
              <a:gd name="connsiteY1" fmla="*/ 267671 h 305176"/>
              <a:gd name="connsiteX2" fmla="*/ 143587 w 334963"/>
              <a:gd name="connsiteY2" fmla="*/ 279726 h 305176"/>
              <a:gd name="connsiteX3" fmla="*/ 169863 w 334963"/>
              <a:gd name="connsiteY3" fmla="*/ 291781 h 305176"/>
              <a:gd name="connsiteX4" fmla="*/ 196139 w 334963"/>
              <a:gd name="connsiteY4" fmla="*/ 279726 h 305176"/>
              <a:gd name="connsiteX5" fmla="*/ 196139 w 334963"/>
              <a:gd name="connsiteY5" fmla="*/ 267671 h 305176"/>
              <a:gd name="connsiteX6" fmla="*/ 201394 w 334963"/>
              <a:gd name="connsiteY6" fmla="*/ 262313 h 305176"/>
              <a:gd name="connsiteX7" fmla="*/ 207963 w 334963"/>
              <a:gd name="connsiteY7" fmla="*/ 267671 h 305176"/>
              <a:gd name="connsiteX8" fmla="*/ 207963 w 334963"/>
              <a:gd name="connsiteY8" fmla="*/ 283745 h 305176"/>
              <a:gd name="connsiteX9" fmla="*/ 204022 w 334963"/>
              <a:gd name="connsiteY9" fmla="*/ 289102 h 305176"/>
              <a:gd name="connsiteX10" fmla="*/ 172491 w 334963"/>
              <a:gd name="connsiteY10" fmla="*/ 303837 h 305176"/>
              <a:gd name="connsiteX11" fmla="*/ 169863 w 334963"/>
              <a:gd name="connsiteY11" fmla="*/ 305176 h 305176"/>
              <a:gd name="connsiteX12" fmla="*/ 167236 w 334963"/>
              <a:gd name="connsiteY12" fmla="*/ 303837 h 305176"/>
              <a:gd name="connsiteX13" fmla="*/ 135705 w 334963"/>
              <a:gd name="connsiteY13" fmla="*/ 289102 h 305176"/>
              <a:gd name="connsiteX14" fmla="*/ 131763 w 334963"/>
              <a:gd name="connsiteY14" fmla="*/ 283745 h 305176"/>
              <a:gd name="connsiteX15" fmla="*/ 131763 w 334963"/>
              <a:gd name="connsiteY15" fmla="*/ 267671 h 305176"/>
              <a:gd name="connsiteX16" fmla="*/ 138332 w 334963"/>
              <a:gd name="connsiteY16" fmla="*/ 262313 h 305176"/>
              <a:gd name="connsiteX17" fmla="*/ 128043 w 334963"/>
              <a:gd name="connsiteY17" fmla="*/ 230563 h 305176"/>
              <a:gd name="connsiteX18" fmla="*/ 125413 w 334963"/>
              <a:gd name="connsiteY18" fmla="*/ 233341 h 305176"/>
              <a:gd name="connsiteX19" fmla="*/ 125413 w 334963"/>
              <a:gd name="connsiteY19" fmla="*/ 238898 h 305176"/>
              <a:gd name="connsiteX20" fmla="*/ 128043 w 334963"/>
              <a:gd name="connsiteY20" fmla="*/ 241676 h 305176"/>
              <a:gd name="connsiteX21" fmla="*/ 206922 w 334963"/>
              <a:gd name="connsiteY21" fmla="*/ 241676 h 305176"/>
              <a:gd name="connsiteX22" fmla="*/ 209551 w 334963"/>
              <a:gd name="connsiteY22" fmla="*/ 238898 h 305176"/>
              <a:gd name="connsiteX23" fmla="*/ 209551 w 334963"/>
              <a:gd name="connsiteY23" fmla="*/ 233341 h 305176"/>
              <a:gd name="connsiteX24" fmla="*/ 206922 w 334963"/>
              <a:gd name="connsiteY24" fmla="*/ 230563 h 305176"/>
              <a:gd name="connsiteX25" fmla="*/ 128043 w 334963"/>
              <a:gd name="connsiteY25" fmla="*/ 230563 h 305176"/>
              <a:gd name="connsiteX26" fmla="*/ 128781 w 334963"/>
              <a:gd name="connsiteY26" fmla="*/ 219451 h 305176"/>
              <a:gd name="connsiteX27" fmla="*/ 207769 w 334963"/>
              <a:gd name="connsiteY27" fmla="*/ 219451 h 305176"/>
              <a:gd name="connsiteX28" fmla="*/ 222250 w 334963"/>
              <a:gd name="connsiteY28" fmla="*/ 233556 h 305176"/>
              <a:gd name="connsiteX29" fmla="*/ 222250 w 334963"/>
              <a:gd name="connsiteY29" fmla="*/ 238684 h 305176"/>
              <a:gd name="connsiteX30" fmla="*/ 207769 w 334963"/>
              <a:gd name="connsiteY30" fmla="*/ 252789 h 305176"/>
              <a:gd name="connsiteX31" fmla="*/ 128781 w 334963"/>
              <a:gd name="connsiteY31" fmla="*/ 252789 h 305176"/>
              <a:gd name="connsiteX32" fmla="*/ 114300 w 334963"/>
              <a:gd name="connsiteY32" fmla="*/ 238684 h 305176"/>
              <a:gd name="connsiteX33" fmla="*/ 114300 w 334963"/>
              <a:gd name="connsiteY33" fmla="*/ 233556 h 305176"/>
              <a:gd name="connsiteX34" fmla="*/ 128781 w 334963"/>
              <a:gd name="connsiteY34" fmla="*/ 219451 h 305176"/>
              <a:gd name="connsiteX35" fmla="*/ 266120 w 334963"/>
              <a:gd name="connsiteY35" fmla="*/ 168353 h 305176"/>
              <a:gd name="connsiteX36" fmla="*/ 305614 w 334963"/>
              <a:gd name="connsiteY36" fmla="*/ 198019 h 305176"/>
              <a:gd name="connsiteX37" fmla="*/ 306930 w 334963"/>
              <a:gd name="connsiteY37" fmla="*/ 205758 h 305176"/>
              <a:gd name="connsiteX38" fmla="*/ 301664 w 334963"/>
              <a:gd name="connsiteY38" fmla="*/ 208338 h 305176"/>
              <a:gd name="connsiteX39" fmla="*/ 299032 w 334963"/>
              <a:gd name="connsiteY39" fmla="*/ 207048 h 305176"/>
              <a:gd name="connsiteX40" fmla="*/ 259538 w 334963"/>
              <a:gd name="connsiteY40" fmla="*/ 178672 h 305176"/>
              <a:gd name="connsiteX41" fmla="*/ 258221 w 334963"/>
              <a:gd name="connsiteY41" fmla="*/ 169643 h 305176"/>
              <a:gd name="connsiteX42" fmla="*/ 266120 w 334963"/>
              <a:gd name="connsiteY42" fmla="*/ 168353 h 305176"/>
              <a:gd name="connsiteX43" fmla="*/ 75093 w 334963"/>
              <a:gd name="connsiteY43" fmla="*/ 166503 h 305176"/>
              <a:gd name="connsiteX44" fmla="*/ 83067 w 334963"/>
              <a:gd name="connsiteY44" fmla="*/ 167810 h 305176"/>
              <a:gd name="connsiteX45" fmla="*/ 81738 w 334963"/>
              <a:gd name="connsiteY45" fmla="*/ 175654 h 305176"/>
              <a:gd name="connsiteX46" fmla="*/ 39208 w 334963"/>
              <a:gd name="connsiteY46" fmla="*/ 207031 h 305176"/>
              <a:gd name="connsiteX47" fmla="*/ 35221 w 334963"/>
              <a:gd name="connsiteY47" fmla="*/ 208338 h 305176"/>
              <a:gd name="connsiteX48" fmla="*/ 31233 w 334963"/>
              <a:gd name="connsiteY48" fmla="*/ 205723 h 305176"/>
              <a:gd name="connsiteX49" fmla="*/ 32562 w 334963"/>
              <a:gd name="connsiteY49" fmla="*/ 197879 h 305176"/>
              <a:gd name="connsiteX50" fmla="*/ 75093 w 334963"/>
              <a:gd name="connsiteY50" fmla="*/ 166503 h 305176"/>
              <a:gd name="connsiteX51" fmla="*/ 284569 w 334963"/>
              <a:gd name="connsiteY51" fmla="*/ 98801 h 305176"/>
              <a:gd name="connsiteX52" fmla="*/ 329795 w 334963"/>
              <a:gd name="connsiteY52" fmla="*/ 98801 h 305176"/>
              <a:gd name="connsiteX53" fmla="*/ 334963 w 334963"/>
              <a:gd name="connsiteY53" fmla="*/ 104975 h 305176"/>
              <a:gd name="connsiteX54" fmla="*/ 329795 w 334963"/>
              <a:gd name="connsiteY54" fmla="*/ 109914 h 305176"/>
              <a:gd name="connsiteX55" fmla="*/ 284569 w 334963"/>
              <a:gd name="connsiteY55" fmla="*/ 109914 h 305176"/>
              <a:gd name="connsiteX56" fmla="*/ 279400 w 334963"/>
              <a:gd name="connsiteY56" fmla="*/ 104975 h 305176"/>
              <a:gd name="connsiteX57" fmla="*/ 284569 w 334963"/>
              <a:gd name="connsiteY57" fmla="*/ 98801 h 305176"/>
              <a:gd name="connsiteX58" fmla="*/ 5340 w 334963"/>
              <a:gd name="connsiteY58" fmla="*/ 98801 h 305176"/>
              <a:gd name="connsiteX59" fmla="*/ 53398 w 334963"/>
              <a:gd name="connsiteY59" fmla="*/ 98801 h 305176"/>
              <a:gd name="connsiteX60" fmla="*/ 58738 w 334963"/>
              <a:gd name="connsiteY60" fmla="*/ 104975 h 305176"/>
              <a:gd name="connsiteX61" fmla="*/ 53398 w 334963"/>
              <a:gd name="connsiteY61" fmla="*/ 109914 h 305176"/>
              <a:gd name="connsiteX62" fmla="*/ 5340 w 334963"/>
              <a:gd name="connsiteY62" fmla="*/ 109914 h 305176"/>
              <a:gd name="connsiteX63" fmla="*/ 0 w 334963"/>
              <a:gd name="connsiteY63" fmla="*/ 104975 h 305176"/>
              <a:gd name="connsiteX64" fmla="*/ 5340 w 334963"/>
              <a:gd name="connsiteY64" fmla="*/ 98801 h 305176"/>
              <a:gd name="connsiteX65" fmla="*/ 164887 w 334963"/>
              <a:gd name="connsiteY65" fmla="*/ 36888 h 305176"/>
              <a:gd name="connsiteX66" fmla="*/ 171451 w 334963"/>
              <a:gd name="connsiteY66" fmla="*/ 43604 h 305176"/>
              <a:gd name="connsiteX67" fmla="*/ 164887 w 334963"/>
              <a:gd name="connsiteY67" fmla="*/ 48977 h 305176"/>
              <a:gd name="connsiteX68" fmla="*/ 115003 w 334963"/>
              <a:gd name="connsiteY68" fmla="*/ 100022 h 305176"/>
              <a:gd name="connsiteX69" fmla="*/ 109752 w 334963"/>
              <a:gd name="connsiteY69" fmla="*/ 106738 h 305176"/>
              <a:gd name="connsiteX70" fmla="*/ 103188 w 334963"/>
              <a:gd name="connsiteY70" fmla="*/ 100022 h 305176"/>
              <a:gd name="connsiteX71" fmla="*/ 164887 w 334963"/>
              <a:gd name="connsiteY71" fmla="*/ 36888 h 305176"/>
              <a:gd name="connsiteX72" fmla="*/ 169069 w 334963"/>
              <a:gd name="connsiteY72" fmla="*/ 9901 h 305176"/>
              <a:gd name="connsiteX73" fmla="*/ 258763 w 334963"/>
              <a:gd name="connsiteY73" fmla="*/ 99286 h 305176"/>
              <a:gd name="connsiteX74" fmla="*/ 240297 w 334963"/>
              <a:gd name="connsiteY74" fmla="*/ 154495 h 305176"/>
              <a:gd name="connsiteX75" fmla="*/ 221830 w 334963"/>
              <a:gd name="connsiteY75" fmla="*/ 208389 h 305176"/>
              <a:gd name="connsiteX76" fmla="*/ 217873 w 334963"/>
              <a:gd name="connsiteY76" fmla="*/ 214962 h 305176"/>
              <a:gd name="connsiteX77" fmla="*/ 211278 w 334963"/>
              <a:gd name="connsiteY77" fmla="*/ 212333 h 305176"/>
              <a:gd name="connsiteX78" fmla="*/ 231064 w 334963"/>
              <a:gd name="connsiteY78" fmla="*/ 147923 h 305176"/>
              <a:gd name="connsiteX79" fmla="*/ 248211 w 334963"/>
              <a:gd name="connsiteY79" fmla="*/ 99286 h 305176"/>
              <a:gd name="connsiteX80" fmla="*/ 169069 w 334963"/>
              <a:gd name="connsiteY80" fmla="*/ 21731 h 305176"/>
              <a:gd name="connsiteX81" fmla="*/ 89927 w 334963"/>
              <a:gd name="connsiteY81" fmla="*/ 99286 h 305176"/>
              <a:gd name="connsiteX82" fmla="*/ 107075 w 334963"/>
              <a:gd name="connsiteY82" fmla="*/ 146608 h 305176"/>
              <a:gd name="connsiteX83" fmla="*/ 107075 w 334963"/>
              <a:gd name="connsiteY83" fmla="*/ 147923 h 305176"/>
              <a:gd name="connsiteX84" fmla="*/ 128179 w 334963"/>
              <a:gd name="connsiteY84" fmla="*/ 212333 h 305176"/>
              <a:gd name="connsiteX85" fmla="*/ 122903 w 334963"/>
              <a:gd name="connsiteY85" fmla="*/ 216276 h 305176"/>
              <a:gd name="connsiteX86" fmla="*/ 120265 w 334963"/>
              <a:gd name="connsiteY86" fmla="*/ 214962 h 305176"/>
              <a:gd name="connsiteX87" fmla="*/ 117627 w 334963"/>
              <a:gd name="connsiteY87" fmla="*/ 207075 h 305176"/>
              <a:gd name="connsiteX88" fmla="*/ 97842 w 334963"/>
              <a:gd name="connsiteY88" fmla="*/ 154495 h 305176"/>
              <a:gd name="connsiteX89" fmla="*/ 79375 w 334963"/>
              <a:gd name="connsiteY89" fmla="*/ 99286 h 305176"/>
              <a:gd name="connsiteX90" fmla="*/ 169069 w 334963"/>
              <a:gd name="connsiteY90" fmla="*/ 9901 h 305176"/>
              <a:gd name="connsiteX91" fmla="*/ 39107 w 334963"/>
              <a:gd name="connsiteY91" fmla="*/ 1482 h 305176"/>
              <a:gd name="connsiteX92" fmla="*/ 79917 w 334963"/>
              <a:gd name="connsiteY92" fmla="*/ 31115 h 305176"/>
              <a:gd name="connsiteX93" fmla="*/ 81234 w 334963"/>
              <a:gd name="connsiteY93" fmla="*/ 40544 h 305176"/>
              <a:gd name="connsiteX94" fmla="*/ 75968 w 334963"/>
              <a:gd name="connsiteY94" fmla="*/ 43238 h 305176"/>
              <a:gd name="connsiteX95" fmla="*/ 72019 w 334963"/>
              <a:gd name="connsiteY95" fmla="*/ 41891 h 305176"/>
              <a:gd name="connsiteX96" fmla="*/ 32525 w 334963"/>
              <a:gd name="connsiteY96" fmla="*/ 10911 h 305176"/>
              <a:gd name="connsiteX97" fmla="*/ 31208 w 334963"/>
              <a:gd name="connsiteY97" fmla="*/ 2829 h 305176"/>
              <a:gd name="connsiteX98" fmla="*/ 39107 w 334963"/>
              <a:gd name="connsiteY98" fmla="*/ 1482 h 305176"/>
              <a:gd name="connsiteX99" fmla="*/ 299086 w 334963"/>
              <a:gd name="connsiteY99" fmla="*/ 1451 h 305176"/>
              <a:gd name="connsiteX100" fmla="*/ 306944 w 334963"/>
              <a:gd name="connsiteY100" fmla="*/ 2782 h 305176"/>
              <a:gd name="connsiteX101" fmla="*/ 305634 w 334963"/>
              <a:gd name="connsiteY101" fmla="*/ 10771 h 305176"/>
              <a:gd name="connsiteX102" fmla="*/ 267653 w 334963"/>
              <a:gd name="connsiteY102" fmla="*/ 38732 h 305176"/>
              <a:gd name="connsiteX103" fmla="*/ 265033 w 334963"/>
              <a:gd name="connsiteY103" fmla="*/ 40063 h 305176"/>
              <a:gd name="connsiteX104" fmla="*/ 259795 w 334963"/>
              <a:gd name="connsiteY104" fmla="*/ 37400 h 305176"/>
              <a:gd name="connsiteX105" fmla="*/ 261104 w 334963"/>
              <a:gd name="connsiteY105" fmla="*/ 29411 h 3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34963" h="305176">
                <a:moveTo>
                  <a:pt x="138332" y="262313"/>
                </a:moveTo>
                <a:cubicBezTo>
                  <a:pt x="140960" y="262313"/>
                  <a:pt x="143587" y="264992"/>
                  <a:pt x="143587" y="267671"/>
                </a:cubicBezTo>
                <a:cubicBezTo>
                  <a:pt x="143587" y="267671"/>
                  <a:pt x="143587" y="267671"/>
                  <a:pt x="143587" y="279726"/>
                </a:cubicBezTo>
                <a:cubicBezTo>
                  <a:pt x="143587" y="279726"/>
                  <a:pt x="143587" y="279726"/>
                  <a:pt x="169863" y="291781"/>
                </a:cubicBezTo>
                <a:cubicBezTo>
                  <a:pt x="169863" y="291781"/>
                  <a:pt x="169863" y="291781"/>
                  <a:pt x="196139" y="279726"/>
                </a:cubicBezTo>
                <a:cubicBezTo>
                  <a:pt x="196139" y="279726"/>
                  <a:pt x="196139" y="279726"/>
                  <a:pt x="196139" y="267671"/>
                </a:cubicBezTo>
                <a:cubicBezTo>
                  <a:pt x="196139" y="264992"/>
                  <a:pt x="198767" y="262313"/>
                  <a:pt x="201394" y="262313"/>
                </a:cubicBezTo>
                <a:cubicBezTo>
                  <a:pt x="205336" y="262313"/>
                  <a:pt x="207963" y="264992"/>
                  <a:pt x="207963" y="267671"/>
                </a:cubicBezTo>
                <a:cubicBezTo>
                  <a:pt x="207963" y="267671"/>
                  <a:pt x="207963" y="267671"/>
                  <a:pt x="207963" y="283745"/>
                </a:cubicBezTo>
                <a:cubicBezTo>
                  <a:pt x="207963" y="285084"/>
                  <a:pt x="206649" y="287763"/>
                  <a:pt x="204022" y="289102"/>
                </a:cubicBezTo>
                <a:cubicBezTo>
                  <a:pt x="204022" y="289102"/>
                  <a:pt x="204022" y="289102"/>
                  <a:pt x="172491" y="303837"/>
                </a:cubicBezTo>
                <a:cubicBezTo>
                  <a:pt x="171177" y="303837"/>
                  <a:pt x="171177" y="305176"/>
                  <a:pt x="169863" y="305176"/>
                </a:cubicBezTo>
                <a:cubicBezTo>
                  <a:pt x="168549" y="305176"/>
                  <a:pt x="168549" y="303837"/>
                  <a:pt x="167236" y="303837"/>
                </a:cubicBezTo>
                <a:cubicBezTo>
                  <a:pt x="167236" y="303837"/>
                  <a:pt x="167236" y="303837"/>
                  <a:pt x="135705" y="289102"/>
                </a:cubicBezTo>
                <a:cubicBezTo>
                  <a:pt x="133077" y="287763"/>
                  <a:pt x="131763" y="286423"/>
                  <a:pt x="131763" y="283745"/>
                </a:cubicBezTo>
                <a:cubicBezTo>
                  <a:pt x="131763" y="283745"/>
                  <a:pt x="131763" y="283745"/>
                  <a:pt x="131763" y="267671"/>
                </a:cubicBezTo>
                <a:cubicBezTo>
                  <a:pt x="131763" y="264992"/>
                  <a:pt x="134391" y="262313"/>
                  <a:pt x="138332" y="262313"/>
                </a:cubicBezTo>
                <a:close/>
                <a:moveTo>
                  <a:pt x="128043" y="230563"/>
                </a:moveTo>
                <a:cubicBezTo>
                  <a:pt x="126728" y="230563"/>
                  <a:pt x="125413" y="231952"/>
                  <a:pt x="125413" y="233341"/>
                </a:cubicBezTo>
                <a:cubicBezTo>
                  <a:pt x="125413" y="233341"/>
                  <a:pt x="125413" y="233341"/>
                  <a:pt x="125413" y="238898"/>
                </a:cubicBezTo>
                <a:cubicBezTo>
                  <a:pt x="125413" y="240287"/>
                  <a:pt x="126728" y="241676"/>
                  <a:pt x="128043" y="241676"/>
                </a:cubicBezTo>
                <a:cubicBezTo>
                  <a:pt x="128043" y="241676"/>
                  <a:pt x="128043" y="241676"/>
                  <a:pt x="206922" y="241676"/>
                </a:cubicBezTo>
                <a:cubicBezTo>
                  <a:pt x="208237" y="241676"/>
                  <a:pt x="209551" y="240287"/>
                  <a:pt x="209551" y="238898"/>
                </a:cubicBezTo>
                <a:cubicBezTo>
                  <a:pt x="209551" y="238898"/>
                  <a:pt x="209551" y="238898"/>
                  <a:pt x="209551" y="233341"/>
                </a:cubicBezTo>
                <a:cubicBezTo>
                  <a:pt x="209551" y="231952"/>
                  <a:pt x="208237" y="230563"/>
                  <a:pt x="206922" y="230563"/>
                </a:cubicBezTo>
                <a:cubicBezTo>
                  <a:pt x="206922" y="230563"/>
                  <a:pt x="206922" y="230563"/>
                  <a:pt x="128043" y="230563"/>
                </a:cubicBezTo>
                <a:close/>
                <a:moveTo>
                  <a:pt x="128781" y="219451"/>
                </a:moveTo>
                <a:cubicBezTo>
                  <a:pt x="128781" y="219451"/>
                  <a:pt x="128781" y="219451"/>
                  <a:pt x="207769" y="219451"/>
                </a:cubicBezTo>
                <a:cubicBezTo>
                  <a:pt x="215668" y="219451"/>
                  <a:pt x="222250" y="225862"/>
                  <a:pt x="222250" y="233556"/>
                </a:cubicBezTo>
                <a:cubicBezTo>
                  <a:pt x="222250" y="233556"/>
                  <a:pt x="222250" y="233556"/>
                  <a:pt x="222250" y="238684"/>
                </a:cubicBezTo>
                <a:cubicBezTo>
                  <a:pt x="222250" y="246378"/>
                  <a:pt x="215668" y="252789"/>
                  <a:pt x="207769" y="252789"/>
                </a:cubicBezTo>
                <a:cubicBezTo>
                  <a:pt x="207769" y="252789"/>
                  <a:pt x="207769" y="252789"/>
                  <a:pt x="128781" y="252789"/>
                </a:cubicBezTo>
                <a:cubicBezTo>
                  <a:pt x="120883" y="252789"/>
                  <a:pt x="114300" y="246378"/>
                  <a:pt x="114300" y="238684"/>
                </a:cubicBezTo>
                <a:cubicBezTo>
                  <a:pt x="114300" y="238684"/>
                  <a:pt x="114300" y="238684"/>
                  <a:pt x="114300" y="233556"/>
                </a:cubicBezTo>
                <a:cubicBezTo>
                  <a:pt x="114300" y="225862"/>
                  <a:pt x="120883" y="219451"/>
                  <a:pt x="128781" y="219451"/>
                </a:cubicBezTo>
                <a:close/>
                <a:moveTo>
                  <a:pt x="266120" y="168353"/>
                </a:moveTo>
                <a:cubicBezTo>
                  <a:pt x="266120" y="168353"/>
                  <a:pt x="266120" y="168353"/>
                  <a:pt x="305614" y="198019"/>
                </a:cubicBezTo>
                <a:cubicBezTo>
                  <a:pt x="308247" y="199309"/>
                  <a:pt x="309563" y="203179"/>
                  <a:pt x="306930" y="205758"/>
                </a:cubicBezTo>
                <a:cubicBezTo>
                  <a:pt x="305614" y="207048"/>
                  <a:pt x="304297" y="208338"/>
                  <a:pt x="301664" y="208338"/>
                </a:cubicBezTo>
                <a:cubicBezTo>
                  <a:pt x="301664" y="208338"/>
                  <a:pt x="300348" y="208338"/>
                  <a:pt x="299032" y="207048"/>
                </a:cubicBezTo>
                <a:cubicBezTo>
                  <a:pt x="299032" y="207048"/>
                  <a:pt x="299032" y="207048"/>
                  <a:pt x="259538" y="178672"/>
                </a:cubicBezTo>
                <a:cubicBezTo>
                  <a:pt x="256905" y="176092"/>
                  <a:pt x="255588" y="172222"/>
                  <a:pt x="258221" y="169643"/>
                </a:cubicBezTo>
                <a:cubicBezTo>
                  <a:pt x="259538" y="167063"/>
                  <a:pt x="263487" y="167063"/>
                  <a:pt x="266120" y="168353"/>
                </a:cubicBezTo>
                <a:close/>
                <a:moveTo>
                  <a:pt x="75093" y="166503"/>
                </a:moveTo>
                <a:cubicBezTo>
                  <a:pt x="77751" y="163888"/>
                  <a:pt x="81738" y="165195"/>
                  <a:pt x="83067" y="167810"/>
                </a:cubicBezTo>
                <a:cubicBezTo>
                  <a:pt x="85725" y="170425"/>
                  <a:pt x="84396" y="174347"/>
                  <a:pt x="81738" y="175654"/>
                </a:cubicBezTo>
                <a:cubicBezTo>
                  <a:pt x="81738" y="175654"/>
                  <a:pt x="81738" y="175654"/>
                  <a:pt x="39208" y="207031"/>
                </a:cubicBezTo>
                <a:cubicBezTo>
                  <a:pt x="37879" y="208338"/>
                  <a:pt x="36550" y="208338"/>
                  <a:pt x="35221" y="208338"/>
                </a:cubicBezTo>
                <a:cubicBezTo>
                  <a:pt x="33892" y="208338"/>
                  <a:pt x="31233" y="207031"/>
                  <a:pt x="31233" y="205723"/>
                </a:cubicBezTo>
                <a:cubicBezTo>
                  <a:pt x="28575" y="203109"/>
                  <a:pt x="29904" y="199187"/>
                  <a:pt x="32562" y="197879"/>
                </a:cubicBezTo>
                <a:cubicBezTo>
                  <a:pt x="32562" y="197879"/>
                  <a:pt x="32562" y="197879"/>
                  <a:pt x="75093" y="166503"/>
                </a:cubicBezTo>
                <a:close/>
                <a:moveTo>
                  <a:pt x="284569" y="98801"/>
                </a:moveTo>
                <a:cubicBezTo>
                  <a:pt x="284569" y="98801"/>
                  <a:pt x="284569" y="98801"/>
                  <a:pt x="329795" y="98801"/>
                </a:cubicBezTo>
                <a:cubicBezTo>
                  <a:pt x="332379" y="98801"/>
                  <a:pt x="334963" y="101271"/>
                  <a:pt x="334963" y="104975"/>
                </a:cubicBezTo>
                <a:cubicBezTo>
                  <a:pt x="334963" y="107444"/>
                  <a:pt x="332379" y="109914"/>
                  <a:pt x="329795" y="109914"/>
                </a:cubicBezTo>
                <a:cubicBezTo>
                  <a:pt x="329795" y="109914"/>
                  <a:pt x="329795" y="109914"/>
                  <a:pt x="284569" y="109914"/>
                </a:cubicBezTo>
                <a:cubicBezTo>
                  <a:pt x="281985" y="109914"/>
                  <a:pt x="279400" y="107444"/>
                  <a:pt x="279400" y="104975"/>
                </a:cubicBezTo>
                <a:cubicBezTo>
                  <a:pt x="279400" y="101271"/>
                  <a:pt x="281985" y="98801"/>
                  <a:pt x="284569" y="98801"/>
                </a:cubicBezTo>
                <a:close/>
                <a:moveTo>
                  <a:pt x="5340" y="98801"/>
                </a:moveTo>
                <a:cubicBezTo>
                  <a:pt x="5340" y="98801"/>
                  <a:pt x="5340" y="98801"/>
                  <a:pt x="53398" y="98801"/>
                </a:cubicBezTo>
                <a:cubicBezTo>
                  <a:pt x="56068" y="98801"/>
                  <a:pt x="58738" y="101271"/>
                  <a:pt x="58738" y="104975"/>
                </a:cubicBezTo>
                <a:cubicBezTo>
                  <a:pt x="58738" y="107444"/>
                  <a:pt x="56068" y="109914"/>
                  <a:pt x="53398" y="109914"/>
                </a:cubicBezTo>
                <a:cubicBezTo>
                  <a:pt x="53398" y="109914"/>
                  <a:pt x="53398" y="109914"/>
                  <a:pt x="5340" y="109914"/>
                </a:cubicBezTo>
                <a:cubicBezTo>
                  <a:pt x="2670" y="109914"/>
                  <a:pt x="0" y="107444"/>
                  <a:pt x="0" y="104975"/>
                </a:cubicBezTo>
                <a:cubicBezTo>
                  <a:pt x="0" y="101271"/>
                  <a:pt x="2670" y="98801"/>
                  <a:pt x="5340" y="98801"/>
                </a:cubicBezTo>
                <a:close/>
                <a:moveTo>
                  <a:pt x="164887" y="36888"/>
                </a:moveTo>
                <a:cubicBezTo>
                  <a:pt x="168826" y="36888"/>
                  <a:pt x="171451" y="40918"/>
                  <a:pt x="171451" y="43604"/>
                </a:cubicBezTo>
                <a:cubicBezTo>
                  <a:pt x="171451" y="46291"/>
                  <a:pt x="168826" y="48977"/>
                  <a:pt x="164887" y="48977"/>
                </a:cubicBezTo>
                <a:cubicBezTo>
                  <a:pt x="137320" y="48977"/>
                  <a:pt x="115003" y="71813"/>
                  <a:pt x="115003" y="100022"/>
                </a:cubicBezTo>
                <a:cubicBezTo>
                  <a:pt x="115003" y="104051"/>
                  <a:pt x="112377" y="106738"/>
                  <a:pt x="109752" y="106738"/>
                </a:cubicBezTo>
                <a:cubicBezTo>
                  <a:pt x="105814" y="106738"/>
                  <a:pt x="103188" y="104051"/>
                  <a:pt x="103188" y="100022"/>
                </a:cubicBezTo>
                <a:cubicBezTo>
                  <a:pt x="103188" y="65097"/>
                  <a:pt x="130756" y="36888"/>
                  <a:pt x="164887" y="36888"/>
                </a:cubicBezTo>
                <a:close/>
                <a:moveTo>
                  <a:pt x="169069" y="9901"/>
                </a:moveTo>
                <a:cubicBezTo>
                  <a:pt x="219192" y="9901"/>
                  <a:pt x="258763" y="50650"/>
                  <a:pt x="258763" y="99286"/>
                </a:cubicBezTo>
                <a:cubicBezTo>
                  <a:pt x="258763" y="120318"/>
                  <a:pt x="253487" y="138721"/>
                  <a:pt x="240297" y="154495"/>
                </a:cubicBezTo>
                <a:cubicBezTo>
                  <a:pt x="215235" y="189986"/>
                  <a:pt x="221830" y="207075"/>
                  <a:pt x="221830" y="208389"/>
                </a:cubicBezTo>
                <a:cubicBezTo>
                  <a:pt x="223149" y="211018"/>
                  <a:pt x="221830" y="213647"/>
                  <a:pt x="217873" y="214962"/>
                </a:cubicBezTo>
                <a:cubicBezTo>
                  <a:pt x="215235" y="216276"/>
                  <a:pt x="212597" y="214962"/>
                  <a:pt x="211278" y="212333"/>
                </a:cubicBezTo>
                <a:cubicBezTo>
                  <a:pt x="209959" y="211018"/>
                  <a:pt x="200726" y="188672"/>
                  <a:pt x="231064" y="147923"/>
                </a:cubicBezTo>
                <a:cubicBezTo>
                  <a:pt x="241616" y="133463"/>
                  <a:pt x="248211" y="117689"/>
                  <a:pt x="248211" y="99286"/>
                </a:cubicBezTo>
                <a:cubicBezTo>
                  <a:pt x="248211" y="55908"/>
                  <a:pt x="212597" y="21731"/>
                  <a:pt x="169069" y="21731"/>
                </a:cubicBezTo>
                <a:cubicBezTo>
                  <a:pt x="125541" y="21731"/>
                  <a:pt x="89927" y="55908"/>
                  <a:pt x="89927" y="99286"/>
                </a:cubicBezTo>
                <a:cubicBezTo>
                  <a:pt x="89927" y="116375"/>
                  <a:pt x="96523" y="133463"/>
                  <a:pt x="107075" y="146608"/>
                </a:cubicBezTo>
                <a:cubicBezTo>
                  <a:pt x="107075" y="147923"/>
                  <a:pt x="107075" y="147923"/>
                  <a:pt x="107075" y="147923"/>
                </a:cubicBezTo>
                <a:cubicBezTo>
                  <a:pt x="137413" y="189986"/>
                  <a:pt x="129498" y="211018"/>
                  <a:pt x="128179" y="212333"/>
                </a:cubicBezTo>
                <a:cubicBezTo>
                  <a:pt x="126860" y="214962"/>
                  <a:pt x="124222" y="216276"/>
                  <a:pt x="122903" y="216276"/>
                </a:cubicBezTo>
                <a:cubicBezTo>
                  <a:pt x="121584" y="216276"/>
                  <a:pt x="120265" y="216276"/>
                  <a:pt x="120265" y="214962"/>
                </a:cubicBezTo>
                <a:cubicBezTo>
                  <a:pt x="117627" y="213647"/>
                  <a:pt x="116308" y="211018"/>
                  <a:pt x="117627" y="207075"/>
                </a:cubicBezTo>
                <a:cubicBezTo>
                  <a:pt x="117627" y="207075"/>
                  <a:pt x="124222" y="191301"/>
                  <a:pt x="97842" y="154495"/>
                </a:cubicBezTo>
                <a:cubicBezTo>
                  <a:pt x="84651" y="138721"/>
                  <a:pt x="79375" y="120318"/>
                  <a:pt x="79375" y="99286"/>
                </a:cubicBezTo>
                <a:cubicBezTo>
                  <a:pt x="79375" y="50650"/>
                  <a:pt x="118946" y="9901"/>
                  <a:pt x="169069" y="9901"/>
                </a:cubicBezTo>
                <a:close/>
                <a:moveTo>
                  <a:pt x="39107" y="1482"/>
                </a:moveTo>
                <a:cubicBezTo>
                  <a:pt x="39107" y="1482"/>
                  <a:pt x="39107" y="1482"/>
                  <a:pt x="79917" y="31115"/>
                </a:cubicBezTo>
                <a:cubicBezTo>
                  <a:pt x="82550" y="33809"/>
                  <a:pt x="82550" y="37850"/>
                  <a:pt x="81234" y="40544"/>
                </a:cubicBezTo>
                <a:cubicBezTo>
                  <a:pt x="79917" y="41891"/>
                  <a:pt x="78601" y="43238"/>
                  <a:pt x="75968" y="43238"/>
                </a:cubicBezTo>
                <a:cubicBezTo>
                  <a:pt x="74651" y="43238"/>
                  <a:pt x="73335" y="41891"/>
                  <a:pt x="72019" y="41891"/>
                </a:cubicBezTo>
                <a:lnTo>
                  <a:pt x="32525" y="10911"/>
                </a:lnTo>
                <a:cubicBezTo>
                  <a:pt x="29892" y="8217"/>
                  <a:pt x="28575" y="5523"/>
                  <a:pt x="31208" y="2829"/>
                </a:cubicBezTo>
                <a:cubicBezTo>
                  <a:pt x="32525" y="135"/>
                  <a:pt x="36474" y="-1212"/>
                  <a:pt x="39107" y="1482"/>
                </a:cubicBezTo>
                <a:close/>
                <a:moveTo>
                  <a:pt x="299086" y="1451"/>
                </a:moveTo>
                <a:cubicBezTo>
                  <a:pt x="301705" y="-1212"/>
                  <a:pt x="305634" y="119"/>
                  <a:pt x="306944" y="2782"/>
                </a:cubicBezTo>
                <a:cubicBezTo>
                  <a:pt x="309563" y="5445"/>
                  <a:pt x="308254" y="8108"/>
                  <a:pt x="305634" y="10771"/>
                </a:cubicBezTo>
                <a:cubicBezTo>
                  <a:pt x="305634" y="10771"/>
                  <a:pt x="305634" y="10771"/>
                  <a:pt x="267653" y="38732"/>
                </a:cubicBezTo>
                <a:cubicBezTo>
                  <a:pt x="266343" y="40063"/>
                  <a:pt x="265033" y="40063"/>
                  <a:pt x="265033" y="40063"/>
                </a:cubicBezTo>
                <a:cubicBezTo>
                  <a:pt x="262414" y="40063"/>
                  <a:pt x="261104" y="38732"/>
                  <a:pt x="259795" y="37400"/>
                </a:cubicBezTo>
                <a:cubicBezTo>
                  <a:pt x="257175" y="34737"/>
                  <a:pt x="258485" y="30743"/>
                  <a:pt x="261104" y="29411"/>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1" name="椭圆 20"/>
          <p:cNvSpPr/>
          <p:nvPr/>
        </p:nvSpPr>
        <p:spPr>
          <a:xfrm>
            <a:off x="6727622" y="2323136"/>
            <a:ext cx="583980" cy="583980"/>
          </a:xfrm>
          <a:prstGeom prst="ellipse">
            <a:avLst/>
          </a:prstGeom>
          <a:solidFill>
            <a:srgbClr val="36B5D0"/>
          </a:solidFill>
          <a:ln w="12700">
            <a:miter lim="400000"/>
          </a:ln>
        </p:spPr>
        <p:txBody>
          <a:bodyPr anchor="ctr"/>
          <a:lstStyle/>
          <a:p>
            <a:pPr algn="ctr"/>
            <a:endParaRPr/>
          </a:p>
        </p:txBody>
      </p:sp>
      <p:sp>
        <p:nvSpPr>
          <p:cNvPr id="65" name="任意多边形: 形状 64"/>
          <p:cNvSpPr/>
          <p:nvPr/>
        </p:nvSpPr>
        <p:spPr>
          <a:xfrm>
            <a:off x="6935903" y="2557509"/>
            <a:ext cx="158603" cy="117649"/>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3" name="椭圆 22"/>
          <p:cNvSpPr/>
          <p:nvPr/>
        </p:nvSpPr>
        <p:spPr>
          <a:xfrm>
            <a:off x="6382116" y="3987300"/>
            <a:ext cx="844034" cy="844034"/>
          </a:xfrm>
          <a:prstGeom prst="ellipse">
            <a:avLst/>
          </a:prstGeom>
          <a:solidFill>
            <a:srgbClr val="4B94EF"/>
          </a:solidFill>
          <a:ln w="12700">
            <a:miter lim="400000"/>
          </a:ln>
        </p:spPr>
        <p:txBody>
          <a:bodyPr anchor="ctr"/>
          <a:lstStyle/>
          <a:p>
            <a:pPr algn="ctr"/>
            <a:endParaRPr/>
          </a:p>
        </p:txBody>
      </p:sp>
      <p:sp>
        <p:nvSpPr>
          <p:cNvPr id="63" name="任意多边形: 形状 62"/>
          <p:cNvSpPr/>
          <p:nvPr/>
        </p:nvSpPr>
        <p:spPr>
          <a:xfrm>
            <a:off x="6701812" y="4266769"/>
            <a:ext cx="239516" cy="239516"/>
          </a:xfrm>
          <a:custGeom>
            <a:avLst/>
            <a:gdLst>
              <a:gd name="connsiteX0" fmla="*/ 221812 w 338138"/>
              <a:gd name="connsiteY0" fmla="*/ 39687 h 338138"/>
              <a:gd name="connsiteX1" fmla="*/ 175663 w 338138"/>
              <a:gd name="connsiteY1" fmla="*/ 68732 h 338138"/>
              <a:gd name="connsiteX2" fmla="*/ 165114 w 338138"/>
              <a:gd name="connsiteY2" fmla="*/ 108339 h 338138"/>
              <a:gd name="connsiteX3" fmla="*/ 166433 w 338138"/>
              <a:gd name="connsiteY3" fmla="*/ 118900 h 338138"/>
              <a:gd name="connsiteX4" fmla="*/ 165114 w 338138"/>
              <a:gd name="connsiteY4" fmla="*/ 120221 h 338138"/>
              <a:gd name="connsiteX5" fmla="*/ 84683 w 338138"/>
              <a:gd name="connsiteY5" fmla="*/ 95136 h 338138"/>
              <a:gd name="connsiteX6" fmla="*/ 43808 w 338138"/>
              <a:gd name="connsiteY6" fmla="*/ 64771 h 338138"/>
              <a:gd name="connsiteX7" fmla="*/ 31941 w 338138"/>
              <a:gd name="connsiteY7" fmla="*/ 51569 h 338138"/>
              <a:gd name="connsiteX8" fmla="*/ 51719 w 338138"/>
              <a:gd name="connsiteY8" fmla="*/ 138704 h 338138"/>
              <a:gd name="connsiteX9" fmla="*/ 35897 w 338138"/>
              <a:gd name="connsiteY9" fmla="*/ 136063 h 338138"/>
              <a:gd name="connsiteX10" fmla="*/ 22711 w 338138"/>
              <a:gd name="connsiteY10" fmla="*/ 130782 h 338138"/>
              <a:gd name="connsiteX11" fmla="*/ 37215 w 338138"/>
              <a:gd name="connsiteY11" fmla="*/ 171709 h 338138"/>
              <a:gd name="connsiteX12" fmla="*/ 74135 w 338138"/>
              <a:gd name="connsiteY12" fmla="*/ 195473 h 338138"/>
              <a:gd name="connsiteX13" fmla="*/ 45127 w 338138"/>
              <a:gd name="connsiteY13" fmla="*/ 196793 h 338138"/>
              <a:gd name="connsiteX14" fmla="*/ 105780 w 338138"/>
              <a:gd name="connsiteY14" fmla="*/ 243001 h 338138"/>
              <a:gd name="connsiteX15" fmla="*/ 9526 w 338138"/>
              <a:gd name="connsiteY15" fmla="*/ 269405 h 338138"/>
              <a:gd name="connsiteX16" fmla="*/ 16119 w 338138"/>
              <a:gd name="connsiteY16" fmla="*/ 273366 h 338138"/>
              <a:gd name="connsiteX17" fmla="*/ 63586 w 338138"/>
              <a:gd name="connsiteY17" fmla="*/ 293169 h 338138"/>
              <a:gd name="connsiteX18" fmla="*/ 95231 w 338138"/>
              <a:gd name="connsiteY18" fmla="*/ 298450 h 338138"/>
              <a:gd name="connsiteX19" fmla="*/ 96550 w 338138"/>
              <a:gd name="connsiteY19" fmla="*/ 298450 h 338138"/>
              <a:gd name="connsiteX20" fmla="*/ 100506 w 338138"/>
              <a:gd name="connsiteY20" fmla="*/ 298450 h 338138"/>
              <a:gd name="connsiteX21" fmla="*/ 101824 w 338138"/>
              <a:gd name="connsiteY21" fmla="*/ 298450 h 338138"/>
              <a:gd name="connsiteX22" fmla="*/ 118965 w 338138"/>
              <a:gd name="connsiteY22" fmla="*/ 298450 h 338138"/>
              <a:gd name="connsiteX23" fmla="*/ 121602 w 338138"/>
              <a:gd name="connsiteY23" fmla="*/ 298450 h 338138"/>
              <a:gd name="connsiteX24" fmla="*/ 124239 w 338138"/>
              <a:gd name="connsiteY24" fmla="*/ 298450 h 338138"/>
              <a:gd name="connsiteX25" fmla="*/ 125558 w 338138"/>
              <a:gd name="connsiteY25" fmla="*/ 298450 h 338138"/>
              <a:gd name="connsiteX26" fmla="*/ 142699 w 338138"/>
              <a:gd name="connsiteY26" fmla="*/ 297130 h 338138"/>
              <a:gd name="connsiteX27" fmla="*/ 186211 w 338138"/>
              <a:gd name="connsiteY27" fmla="*/ 283928 h 338138"/>
              <a:gd name="connsiteX28" fmla="*/ 232360 w 338138"/>
              <a:gd name="connsiteY28" fmla="*/ 254883 h 338138"/>
              <a:gd name="connsiteX29" fmla="*/ 270598 w 338138"/>
              <a:gd name="connsiteY29" fmla="*/ 207355 h 338138"/>
              <a:gd name="connsiteX30" fmla="*/ 293013 w 338138"/>
              <a:gd name="connsiteY30" fmla="*/ 149265 h 338138"/>
              <a:gd name="connsiteX31" fmla="*/ 295650 w 338138"/>
              <a:gd name="connsiteY31" fmla="*/ 117580 h 338138"/>
              <a:gd name="connsiteX32" fmla="*/ 295650 w 338138"/>
              <a:gd name="connsiteY32" fmla="*/ 105698 h 338138"/>
              <a:gd name="connsiteX33" fmla="*/ 296969 w 338138"/>
              <a:gd name="connsiteY33" fmla="*/ 103058 h 338138"/>
              <a:gd name="connsiteX34" fmla="*/ 327295 w 338138"/>
              <a:gd name="connsiteY34" fmla="*/ 72693 h 338138"/>
              <a:gd name="connsiteX35" fmla="*/ 328614 w 338138"/>
              <a:gd name="connsiteY35" fmla="*/ 70052 h 338138"/>
              <a:gd name="connsiteX36" fmla="*/ 291695 w 338138"/>
              <a:gd name="connsiteY36" fmla="*/ 80614 h 338138"/>
              <a:gd name="connsiteX37" fmla="*/ 308836 w 338138"/>
              <a:gd name="connsiteY37" fmla="*/ 64771 h 338138"/>
              <a:gd name="connsiteX38" fmla="*/ 319384 w 338138"/>
              <a:gd name="connsiteY38" fmla="*/ 43648 h 338138"/>
              <a:gd name="connsiteX39" fmla="*/ 311473 w 338138"/>
              <a:gd name="connsiteY39" fmla="*/ 48929 h 338138"/>
              <a:gd name="connsiteX40" fmla="*/ 279828 w 338138"/>
              <a:gd name="connsiteY40" fmla="*/ 59490 h 338138"/>
              <a:gd name="connsiteX41" fmla="*/ 277191 w 338138"/>
              <a:gd name="connsiteY41" fmla="*/ 58170 h 338138"/>
              <a:gd name="connsiteX42" fmla="*/ 244227 w 338138"/>
              <a:gd name="connsiteY42" fmla="*/ 41007 h 338138"/>
              <a:gd name="connsiteX43" fmla="*/ 238953 w 338138"/>
              <a:gd name="connsiteY43" fmla="*/ 39687 h 338138"/>
              <a:gd name="connsiteX44" fmla="*/ 237634 w 338138"/>
              <a:gd name="connsiteY44" fmla="*/ 39687 h 338138"/>
              <a:gd name="connsiteX45" fmla="*/ 236316 w 338138"/>
              <a:gd name="connsiteY45" fmla="*/ 39687 h 338138"/>
              <a:gd name="connsiteX46" fmla="*/ 234997 w 338138"/>
              <a:gd name="connsiteY46" fmla="*/ 39687 h 338138"/>
              <a:gd name="connsiteX47" fmla="*/ 225767 w 338138"/>
              <a:gd name="connsiteY47" fmla="*/ 39687 h 338138"/>
              <a:gd name="connsiteX48" fmla="*/ 224449 w 338138"/>
              <a:gd name="connsiteY48" fmla="*/ 39687 h 338138"/>
              <a:gd name="connsiteX49" fmla="*/ 223130 w 338138"/>
              <a:gd name="connsiteY49" fmla="*/ 39687 h 338138"/>
              <a:gd name="connsiteX50" fmla="*/ 221812 w 338138"/>
              <a:gd name="connsiteY50" fmla="*/ 39687 h 338138"/>
              <a:gd name="connsiteX51" fmla="*/ 34342 w 338138"/>
              <a:gd name="connsiteY51" fmla="*/ 0 h 338138"/>
              <a:gd name="connsiteX52" fmla="*/ 303796 w 338138"/>
              <a:gd name="connsiteY52" fmla="*/ 0 h 338138"/>
              <a:gd name="connsiteX53" fmla="*/ 338138 w 338138"/>
              <a:gd name="connsiteY53" fmla="*/ 34342 h 338138"/>
              <a:gd name="connsiteX54" fmla="*/ 338138 w 338138"/>
              <a:gd name="connsiteY54" fmla="*/ 303796 h 338138"/>
              <a:gd name="connsiteX55" fmla="*/ 303796 w 338138"/>
              <a:gd name="connsiteY55" fmla="*/ 338138 h 338138"/>
              <a:gd name="connsiteX56" fmla="*/ 34342 w 338138"/>
              <a:gd name="connsiteY56" fmla="*/ 338138 h 338138"/>
              <a:gd name="connsiteX57" fmla="*/ 0 w 338138"/>
              <a:gd name="connsiteY57" fmla="*/ 303796 h 338138"/>
              <a:gd name="connsiteX58" fmla="*/ 0 w 338138"/>
              <a:gd name="connsiteY58" fmla="*/ 34342 h 338138"/>
              <a:gd name="connsiteX59" fmla="*/ 34342 w 338138"/>
              <a:gd name="connsiteY59"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8138" h="338138">
                <a:moveTo>
                  <a:pt x="221812" y="39687"/>
                </a:moveTo>
                <a:cubicBezTo>
                  <a:pt x="202034" y="42328"/>
                  <a:pt x="186211" y="52889"/>
                  <a:pt x="175663" y="68732"/>
                </a:cubicBezTo>
                <a:cubicBezTo>
                  <a:pt x="167751" y="80614"/>
                  <a:pt x="163796" y="95136"/>
                  <a:pt x="165114" y="108339"/>
                </a:cubicBezTo>
                <a:cubicBezTo>
                  <a:pt x="165114" y="112299"/>
                  <a:pt x="165114" y="114940"/>
                  <a:pt x="166433" y="118900"/>
                </a:cubicBezTo>
                <a:cubicBezTo>
                  <a:pt x="166433" y="118900"/>
                  <a:pt x="166433" y="120221"/>
                  <a:pt x="165114" y="120221"/>
                </a:cubicBezTo>
                <a:cubicBezTo>
                  <a:pt x="136106" y="117580"/>
                  <a:pt x="109735" y="109659"/>
                  <a:pt x="84683" y="95136"/>
                </a:cubicBezTo>
                <a:cubicBezTo>
                  <a:pt x="68861" y="87215"/>
                  <a:pt x="55675" y="76653"/>
                  <a:pt x="43808" y="64771"/>
                </a:cubicBezTo>
                <a:cubicBezTo>
                  <a:pt x="39853" y="60811"/>
                  <a:pt x="35897" y="55530"/>
                  <a:pt x="31941" y="51569"/>
                </a:cubicBezTo>
                <a:cubicBezTo>
                  <a:pt x="17437" y="72693"/>
                  <a:pt x="17437" y="114940"/>
                  <a:pt x="51719" y="138704"/>
                </a:cubicBezTo>
                <a:cubicBezTo>
                  <a:pt x="46445" y="138704"/>
                  <a:pt x="41171" y="137383"/>
                  <a:pt x="35897" y="136063"/>
                </a:cubicBezTo>
                <a:cubicBezTo>
                  <a:pt x="31941" y="134743"/>
                  <a:pt x="26667" y="133423"/>
                  <a:pt x="22711" y="130782"/>
                </a:cubicBezTo>
                <a:cubicBezTo>
                  <a:pt x="22711" y="146625"/>
                  <a:pt x="26667" y="159827"/>
                  <a:pt x="37215" y="171709"/>
                </a:cubicBezTo>
                <a:cubicBezTo>
                  <a:pt x="46445" y="184911"/>
                  <a:pt x="59631" y="192833"/>
                  <a:pt x="74135" y="195473"/>
                </a:cubicBezTo>
                <a:cubicBezTo>
                  <a:pt x="64905" y="198113"/>
                  <a:pt x="55675" y="198113"/>
                  <a:pt x="45127" y="196793"/>
                </a:cubicBezTo>
                <a:cubicBezTo>
                  <a:pt x="51719" y="217917"/>
                  <a:pt x="72816" y="241681"/>
                  <a:pt x="105780" y="243001"/>
                </a:cubicBezTo>
                <a:cubicBezTo>
                  <a:pt x="78090" y="264124"/>
                  <a:pt x="45127" y="273366"/>
                  <a:pt x="9526" y="269405"/>
                </a:cubicBezTo>
                <a:cubicBezTo>
                  <a:pt x="12163" y="270726"/>
                  <a:pt x="13482" y="272046"/>
                  <a:pt x="16119" y="273366"/>
                </a:cubicBezTo>
                <a:cubicBezTo>
                  <a:pt x="30623" y="282608"/>
                  <a:pt x="46445" y="289209"/>
                  <a:pt x="63586" y="293169"/>
                </a:cubicBezTo>
                <a:cubicBezTo>
                  <a:pt x="74135" y="295810"/>
                  <a:pt x="84683" y="297130"/>
                  <a:pt x="95231" y="298450"/>
                </a:cubicBezTo>
                <a:cubicBezTo>
                  <a:pt x="95231" y="298450"/>
                  <a:pt x="96550" y="298450"/>
                  <a:pt x="96550" y="298450"/>
                </a:cubicBezTo>
                <a:cubicBezTo>
                  <a:pt x="96550" y="298450"/>
                  <a:pt x="96550" y="298450"/>
                  <a:pt x="100506" y="298450"/>
                </a:cubicBezTo>
                <a:cubicBezTo>
                  <a:pt x="100506" y="298450"/>
                  <a:pt x="100506" y="298450"/>
                  <a:pt x="101824" y="298450"/>
                </a:cubicBezTo>
                <a:cubicBezTo>
                  <a:pt x="101824" y="298450"/>
                  <a:pt x="101824" y="298450"/>
                  <a:pt x="118965" y="298450"/>
                </a:cubicBezTo>
                <a:cubicBezTo>
                  <a:pt x="120284" y="298450"/>
                  <a:pt x="120284" y="298450"/>
                  <a:pt x="121602" y="298450"/>
                </a:cubicBezTo>
                <a:cubicBezTo>
                  <a:pt x="121602" y="298450"/>
                  <a:pt x="121602" y="298450"/>
                  <a:pt x="124239" y="298450"/>
                </a:cubicBezTo>
                <a:cubicBezTo>
                  <a:pt x="124239" y="298450"/>
                  <a:pt x="124239" y="298450"/>
                  <a:pt x="125558" y="298450"/>
                </a:cubicBezTo>
                <a:cubicBezTo>
                  <a:pt x="130832" y="298450"/>
                  <a:pt x="136106" y="297130"/>
                  <a:pt x="142699" y="297130"/>
                </a:cubicBezTo>
                <a:cubicBezTo>
                  <a:pt x="157203" y="294489"/>
                  <a:pt x="171707" y="289209"/>
                  <a:pt x="186211" y="283928"/>
                </a:cubicBezTo>
                <a:cubicBezTo>
                  <a:pt x="203352" y="276006"/>
                  <a:pt x="217856" y="266765"/>
                  <a:pt x="232360" y="254883"/>
                </a:cubicBezTo>
                <a:cubicBezTo>
                  <a:pt x="246864" y="240360"/>
                  <a:pt x="260050" y="224518"/>
                  <a:pt x="270598" y="207355"/>
                </a:cubicBezTo>
                <a:cubicBezTo>
                  <a:pt x="281146" y="188872"/>
                  <a:pt x="287739" y="169069"/>
                  <a:pt x="293013" y="149265"/>
                </a:cubicBezTo>
                <a:cubicBezTo>
                  <a:pt x="294332" y="138704"/>
                  <a:pt x="295650" y="128142"/>
                  <a:pt x="295650" y="117580"/>
                </a:cubicBezTo>
                <a:cubicBezTo>
                  <a:pt x="295650" y="113619"/>
                  <a:pt x="295650" y="109659"/>
                  <a:pt x="295650" y="105698"/>
                </a:cubicBezTo>
                <a:cubicBezTo>
                  <a:pt x="295650" y="104378"/>
                  <a:pt x="296969" y="103058"/>
                  <a:pt x="296969" y="103058"/>
                </a:cubicBezTo>
                <a:cubicBezTo>
                  <a:pt x="308836" y="93816"/>
                  <a:pt x="319384" y="84575"/>
                  <a:pt x="327295" y="72693"/>
                </a:cubicBezTo>
                <a:cubicBezTo>
                  <a:pt x="327295" y="71372"/>
                  <a:pt x="327295" y="71372"/>
                  <a:pt x="328614" y="70052"/>
                </a:cubicBezTo>
                <a:cubicBezTo>
                  <a:pt x="316747" y="75333"/>
                  <a:pt x="304880" y="77973"/>
                  <a:pt x="291695" y="80614"/>
                </a:cubicBezTo>
                <a:cubicBezTo>
                  <a:pt x="298287" y="75333"/>
                  <a:pt x="303562" y="70052"/>
                  <a:pt x="308836" y="64771"/>
                </a:cubicBezTo>
                <a:cubicBezTo>
                  <a:pt x="314110" y="58170"/>
                  <a:pt x="316747" y="51569"/>
                  <a:pt x="319384" y="43648"/>
                </a:cubicBezTo>
                <a:cubicBezTo>
                  <a:pt x="316747" y="46288"/>
                  <a:pt x="314110" y="47608"/>
                  <a:pt x="311473" y="48929"/>
                </a:cubicBezTo>
                <a:cubicBezTo>
                  <a:pt x="300925" y="54210"/>
                  <a:pt x="290376" y="56850"/>
                  <a:pt x="279828" y="59490"/>
                </a:cubicBezTo>
                <a:cubicBezTo>
                  <a:pt x="278509" y="59490"/>
                  <a:pt x="278509" y="59490"/>
                  <a:pt x="277191" y="58170"/>
                </a:cubicBezTo>
                <a:cubicBezTo>
                  <a:pt x="267961" y="48929"/>
                  <a:pt x="257413" y="43648"/>
                  <a:pt x="244227" y="41007"/>
                </a:cubicBezTo>
                <a:cubicBezTo>
                  <a:pt x="242909" y="39687"/>
                  <a:pt x="241590" y="39687"/>
                  <a:pt x="238953" y="39687"/>
                </a:cubicBezTo>
                <a:cubicBezTo>
                  <a:pt x="238953" y="39687"/>
                  <a:pt x="237634" y="39687"/>
                  <a:pt x="237634" y="39687"/>
                </a:cubicBezTo>
                <a:cubicBezTo>
                  <a:pt x="237634" y="39687"/>
                  <a:pt x="237634" y="39687"/>
                  <a:pt x="236316" y="39687"/>
                </a:cubicBezTo>
                <a:cubicBezTo>
                  <a:pt x="236316" y="39687"/>
                  <a:pt x="236316" y="39687"/>
                  <a:pt x="234997" y="39687"/>
                </a:cubicBezTo>
                <a:cubicBezTo>
                  <a:pt x="234997" y="39687"/>
                  <a:pt x="234997" y="39687"/>
                  <a:pt x="225767" y="39687"/>
                </a:cubicBezTo>
                <a:cubicBezTo>
                  <a:pt x="225767" y="39687"/>
                  <a:pt x="224449" y="39687"/>
                  <a:pt x="224449" y="39687"/>
                </a:cubicBezTo>
                <a:cubicBezTo>
                  <a:pt x="224449" y="39687"/>
                  <a:pt x="224449" y="39687"/>
                  <a:pt x="223130" y="39687"/>
                </a:cubicBezTo>
                <a:cubicBezTo>
                  <a:pt x="223130" y="39687"/>
                  <a:pt x="221812" y="39687"/>
                  <a:pt x="221812" y="39687"/>
                </a:cubicBezTo>
                <a:close/>
                <a:moveTo>
                  <a:pt x="34342" y="0"/>
                </a:moveTo>
                <a:cubicBezTo>
                  <a:pt x="34342" y="0"/>
                  <a:pt x="34342" y="0"/>
                  <a:pt x="303796" y="0"/>
                </a:cubicBezTo>
                <a:cubicBezTo>
                  <a:pt x="322288" y="0"/>
                  <a:pt x="338138" y="15850"/>
                  <a:pt x="338138" y="34342"/>
                </a:cubicBezTo>
                <a:cubicBezTo>
                  <a:pt x="338138" y="34342"/>
                  <a:pt x="338138" y="34342"/>
                  <a:pt x="338138" y="303796"/>
                </a:cubicBezTo>
                <a:cubicBezTo>
                  <a:pt x="338138" y="322288"/>
                  <a:pt x="322288" y="338138"/>
                  <a:pt x="303796" y="338138"/>
                </a:cubicBezTo>
                <a:cubicBezTo>
                  <a:pt x="303796" y="338138"/>
                  <a:pt x="303796" y="338138"/>
                  <a:pt x="34342" y="338138"/>
                </a:cubicBezTo>
                <a:cubicBezTo>
                  <a:pt x="15850" y="338138"/>
                  <a:pt x="0" y="322288"/>
                  <a:pt x="0" y="303796"/>
                </a:cubicBezTo>
                <a:cubicBezTo>
                  <a:pt x="0" y="303796"/>
                  <a:pt x="0" y="303796"/>
                  <a:pt x="0" y="34342"/>
                </a:cubicBezTo>
                <a:cubicBezTo>
                  <a:pt x="0" y="15850"/>
                  <a:pt x="15850" y="0"/>
                  <a:pt x="34342"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5" name="椭圆 24"/>
          <p:cNvSpPr/>
          <p:nvPr/>
        </p:nvSpPr>
        <p:spPr>
          <a:xfrm>
            <a:off x="5874939" y="1592796"/>
            <a:ext cx="583980" cy="583980"/>
          </a:xfrm>
          <a:prstGeom prst="ellipse">
            <a:avLst/>
          </a:prstGeom>
          <a:solidFill>
            <a:srgbClr val="FA66AC"/>
          </a:solidFill>
          <a:ln w="12700">
            <a:miter lim="400000"/>
          </a:ln>
        </p:spPr>
        <p:txBody>
          <a:bodyPr anchor="ctr"/>
          <a:lstStyle/>
          <a:p>
            <a:pPr algn="ctr"/>
            <a:endParaRPr/>
          </a:p>
        </p:txBody>
      </p:sp>
      <p:sp>
        <p:nvSpPr>
          <p:cNvPr id="60" name="任意多边形: 形状 59"/>
          <p:cNvSpPr/>
          <p:nvPr/>
        </p:nvSpPr>
        <p:spPr>
          <a:xfrm>
            <a:off x="6066611" y="1780120"/>
            <a:ext cx="205863" cy="213007"/>
          </a:xfrm>
          <a:custGeom>
            <a:avLst/>
            <a:gdLst>
              <a:gd name="connsiteX0" fmla="*/ 94055 w 317452"/>
              <a:gd name="connsiteY0" fmla="*/ 135965 h 328468"/>
              <a:gd name="connsiteX1" fmla="*/ 94407 w 317452"/>
              <a:gd name="connsiteY1" fmla="*/ 136055 h 328468"/>
              <a:gd name="connsiteX2" fmla="*/ 104825 w 317452"/>
              <a:gd name="connsiteY2" fmla="*/ 158537 h 328468"/>
              <a:gd name="connsiteX3" fmla="*/ 106109 w 317452"/>
              <a:gd name="connsiteY3" fmla="*/ 161308 h 328468"/>
              <a:gd name="connsiteX4" fmla="*/ 98162 w 317452"/>
              <a:gd name="connsiteY4" fmla="*/ 160053 h 328468"/>
              <a:gd name="connsiteX5" fmla="*/ 96849 w 317452"/>
              <a:gd name="connsiteY5" fmla="*/ 160053 h 328468"/>
              <a:gd name="connsiteX6" fmla="*/ 92911 w 317452"/>
              <a:gd name="connsiteY6" fmla="*/ 137630 h 328468"/>
              <a:gd name="connsiteX7" fmla="*/ 93506 w 317452"/>
              <a:gd name="connsiteY7" fmla="*/ 136765 h 328468"/>
              <a:gd name="connsiteX8" fmla="*/ 39496 w 317452"/>
              <a:gd name="connsiteY8" fmla="*/ 115887 h 328468"/>
              <a:gd name="connsiteX9" fmla="*/ 51437 w 317452"/>
              <a:gd name="connsiteY9" fmla="*/ 165488 h 328468"/>
              <a:gd name="connsiteX10" fmla="*/ 48784 w 317452"/>
              <a:gd name="connsiteY10" fmla="*/ 166793 h 328468"/>
              <a:gd name="connsiteX11" fmla="*/ 47457 w 317452"/>
              <a:gd name="connsiteY11" fmla="*/ 170709 h 328468"/>
              <a:gd name="connsiteX12" fmla="*/ 48784 w 317452"/>
              <a:gd name="connsiteY12" fmla="*/ 173319 h 328468"/>
              <a:gd name="connsiteX13" fmla="*/ 52764 w 317452"/>
              <a:gd name="connsiteY13" fmla="*/ 175930 h 328468"/>
              <a:gd name="connsiteX14" fmla="*/ 55418 w 317452"/>
              <a:gd name="connsiteY14" fmla="*/ 174625 h 328468"/>
              <a:gd name="connsiteX15" fmla="*/ 87263 w 317452"/>
              <a:gd name="connsiteY15" fmla="*/ 216393 h 328468"/>
              <a:gd name="connsiteX16" fmla="*/ 55418 w 317452"/>
              <a:gd name="connsiteY16" fmla="*/ 230752 h 328468"/>
              <a:gd name="connsiteX17" fmla="*/ 38169 w 317452"/>
              <a:gd name="connsiteY17" fmla="*/ 224225 h 328468"/>
              <a:gd name="connsiteX18" fmla="*/ 1017 w 317452"/>
              <a:gd name="connsiteY18" fmla="*/ 147214 h 328468"/>
              <a:gd name="connsiteX19" fmla="*/ 7651 w 317452"/>
              <a:gd name="connsiteY19" fmla="*/ 128940 h 328468"/>
              <a:gd name="connsiteX20" fmla="*/ 39496 w 317452"/>
              <a:gd name="connsiteY20" fmla="*/ 115887 h 328468"/>
              <a:gd name="connsiteX21" fmla="*/ 63900 w 317452"/>
              <a:gd name="connsiteY21" fmla="*/ 106627 h 328468"/>
              <a:gd name="connsiteX22" fmla="*/ 71807 w 317452"/>
              <a:gd name="connsiteY22" fmla="*/ 114982 h 328468"/>
              <a:gd name="connsiteX23" fmla="*/ 81033 w 317452"/>
              <a:gd name="connsiteY23" fmla="*/ 133331 h 328468"/>
              <a:gd name="connsiteX24" fmla="*/ 87623 w 317452"/>
              <a:gd name="connsiteY24" fmla="*/ 130710 h 328468"/>
              <a:gd name="connsiteX25" fmla="*/ 95803 w 317452"/>
              <a:gd name="connsiteY25" fmla="*/ 133422 h 328468"/>
              <a:gd name="connsiteX26" fmla="*/ 94055 w 317452"/>
              <a:gd name="connsiteY26" fmla="*/ 135965 h 328468"/>
              <a:gd name="connsiteX27" fmla="*/ 89115 w 317452"/>
              <a:gd name="connsiteY27" fmla="*/ 134702 h 328468"/>
              <a:gd name="connsiteX28" fmla="*/ 83823 w 317452"/>
              <a:gd name="connsiteY28" fmla="*/ 137407 h 328468"/>
              <a:gd name="connsiteX29" fmla="*/ 82500 w 317452"/>
              <a:gd name="connsiteY29" fmla="*/ 137407 h 328468"/>
              <a:gd name="connsiteX30" fmla="*/ 97053 w 317452"/>
              <a:gd name="connsiteY30" fmla="*/ 169863 h 328468"/>
              <a:gd name="connsiteX31" fmla="*/ 98375 w 317452"/>
              <a:gd name="connsiteY31" fmla="*/ 169863 h 328468"/>
              <a:gd name="connsiteX32" fmla="*/ 103667 w 317452"/>
              <a:gd name="connsiteY32" fmla="*/ 167158 h 328468"/>
              <a:gd name="connsiteX33" fmla="*/ 106313 w 317452"/>
              <a:gd name="connsiteY33" fmla="*/ 161749 h 328468"/>
              <a:gd name="connsiteX34" fmla="*/ 106109 w 317452"/>
              <a:gd name="connsiteY34" fmla="*/ 161308 h 328468"/>
              <a:gd name="connsiteX35" fmla="*/ 109648 w 317452"/>
              <a:gd name="connsiteY35" fmla="*/ 161866 h 328468"/>
              <a:gd name="connsiteX36" fmla="*/ 110272 w 317452"/>
              <a:gd name="connsiteY36" fmla="*/ 161402 h 328468"/>
              <a:gd name="connsiteX37" fmla="*/ 110522 w 317452"/>
              <a:gd name="connsiteY37" fmla="*/ 164622 h 328468"/>
              <a:gd name="connsiteX38" fmla="*/ 106074 w 317452"/>
              <a:gd name="connsiteY38" fmla="*/ 170028 h 328468"/>
              <a:gd name="connsiteX39" fmla="*/ 99484 w 317452"/>
              <a:gd name="connsiteY39" fmla="*/ 172650 h 328468"/>
              <a:gd name="connsiteX40" fmla="*/ 107391 w 317452"/>
              <a:gd name="connsiteY40" fmla="*/ 192309 h 328468"/>
              <a:gd name="connsiteX41" fmla="*/ 100802 w 317452"/>
              <a:gd name="connsiteY41" fmla="*/ 211968 h 328468"/>
              <a:gd name="connsiteX42" fmla="*/ 91576 w 317452"/>
              <a:gd name="connsiteY42" fmla="*/ 215900 h 328468"/>
              <a:gd name="connsiteX43" fmla="*/ 59946 w 317452"/>
              <a:gd name="connsiteY43" fmla="*/ 172650 h 328468"/>
              <a:gd name="connsiteX44" fmla="*/ 62582 w 317452"/>
              <a:gd name="connsiteY44" fmla="*/ 171339 h 328468"/>
              <a:gd name="connsiteX45" fmla="*/ 63900 w 317452"/>
              <a:gd name="connsiteY45" fmla="*/ 166097 h 328468"/>
              <a:gd name="connsiteX46" fmla="*/ 62582 w 317452"/>
              <a:gd name="connsiteY46" fmla="*/ 163475 h 328468"/>
              <a:gd name="connsiteX47" fmla="*/ 58628 w 317452"/>
              <a:gd name="connsiteY47" fmla="*/ 162165 h 328468"/>
              <a:gd name="connsiteX48" fmla="*/ 54674 w 317452"/>
              <a:gd name="connsiteY48" fmla="*/ 163475 h 328468"/>
              <a:gd name="connsiteX49" fmla="*/ 42813 w 317452"/>
              <a:gd name="connsiteY49" fmla="*/ 111051 h 328468"/>
              <a:gd name="connsiteX50" fmla="*/ 52038 w 317452"/>
              <a:gd name="connsiteY50" fmla="*/ 107119 h 328468"/>
              <a:gd name="connsiteX51" fmla="*/ 63900 w 317452"/>
              <a:gd name="connsiteY51" fmla="*/ 106627 h 328468"/>
              <a:gd name="connsiteX52" fmla="*/ 221560 w 317452"/>
              <a:gd name="connsiteY52" fmla="*/ 67725 h 328468"/>
              <a:gd name="connsiteX53" fmla="*/ 239938 w 317452"/>
              <a:gd name="connsiteY53" fmla="*/ 67725 h 328468"/>
              <a:gd name="connsiteX54" fmla="*/ 249127 w 317452"/>
              <a:gd name="connsiteY54" fmla="*/ 90147 h 328468"/>
              <a:gd name="connsiteX55" fmla="*/ 249127 w 317452"/>
              <a:gd name="connsiteY55" fmla="*/ 99380 h 328468"/>
              <a:gd name="connsiteX56" fmla="*/ 259629 w 317452"/>
              <a:gd name="connsiteY56" fmla="*/ 162691 h 328468"/>
              <a:gd name="connsiteX57" fmla="*/ 300324 w 317452"/>
              <a:gd name="connsiteY57" fmla="*/ 193027 h 328468"/>
              <a:gd name="connsiteX58" fmla="*/ 304262 w 317452"/>
              <a:gd name="connsiteY58" fmla="*/ 215450 h 328468"/>
              <a:gd name="connsiteX59" fmla="*/ 283258 w 317452"/>
              <a:gd name="connsiteY59" fmla="*/ 219407 h 328468"/>
              <a:gd name="connsiteX60" fmla="*/ 281946 w 317452"/>
              <a:gd name="connsiteY60" fmla="*/ 218088 h 328468"/>
              <a:gd name="connsiteX61" fmla="*/ 236000 w 317452"/>
              <a:gd name="connsiteY61" fmla="*/ 185113 h 328468"/>
              <a:gd name="connsiteX62" fmla="*/ 229436 w 317452"/>
              <a:gd name="connsiteY62" fmla="*/ 174562 h 328468"/>
              <a:gd name="connsiteX63" fmla="*/ 224185 w 317452"/>
              <a:gd name="connsiteY63" fmla="*/ 145544 h 328468"/>
              <a:gd name="connsiteX64" fmla="*/ 196617 w 317452"/>
              <a:gd name="connsiteY64" fmla="*/ 194346 h 328468"/>
              <a:gd name="connsiteX65" fmla="*/ 229436 w 317452"/>
              <a:gd name="connsiteY65" fmla="*/ 243148 h 328468"/>
              <a:gd name="connsiteX66" fmla="*/ 230749 w 317452"/>
              <a:gd name="connsiteY66" fmla="*/ 265571 h 328468"/>
              <a:gd name="connsiteX67" fmla="*/ 195305 w 317452"/>
              <a:gd name="connsiteY67" fmla="*/ 318329 h 328468"/>
              <a:gd name="connsiteX68" fmla="*/ 169050 w 317452"/>
              <a:gd name="connsiteY68" fmla="*/ 323605 h 328468"/>
              <a:gd name="connsiteX69" fmla="*/ 167737 w 317452"/>
              <a:gd name="connsiteY69" fmla="*/ 323605 h 328468"/>
              <a:gd name="connsiteX70" fmla="*/ 162486 w 317452"/>
              <a:gd name="connsiteY70" fmla="*/ 297226 h 328468"/>
              <a:gd name="connsiteX71" fmla="*/ 191366 w 317452"/>
              <a:gd name="connsiteY71" fmla="*/ 255019 h 328468"/>
              <a:gd name="connsiteX72" fmla="*/ 167737 w 317452"/>
              <a:gd name="connsiteY72" fmla="*/ 220726 h 328468"/>
              <a:gd name="connsiteX73" fmla="*/ 70594 w 317452"/>
              <a:gd name="connsiteY73" fmla="*/ 322286 h 328468"/>
              <a:gd name="connsiteX74" fmla="*/ 46965 w 317452"/>
              <a:gd name="connsiteY74" fmla="*/ 326243 h 328468"/>
              <a:gd name="connsiteX75" fmla="*/ 44339 w 317452"/>
              <a:gd name="connsiteY75" fmla="*/ 322286 h 328468"/>
              <a:gd name="connsiteX76" fmla="*/ 43027 w 317452"/>
              <a:gd name="connsiteY76" fmla="*/ 295907 h 328468"/>
              <a:gd name="connsiteX77" fmla="*/ 144108 w 317452"/>
              <a:gd name="connsiteY77" fmla="*/ 189070 h 328468"/>
              <a:gd name="connsiteX78" fmla="*/ 148046 w 317452"/>
              <a:gd name="connsiteY78" fmla="*/ 177200 h 328468"/>
              <a:gd name="connsiteX79" fmla="*/ 190054 w 317452"/>
              <a:gd name="connsiteY79" fmla="*/ 103337 h 328468"/>
              <a:gd name="connsiteX80" fmla="*/ 151984 w 317452"/>
              <a:gd name="connsiteY80" fmla="*/ 107294 h 328468"/>
              <a:gd name="connsiteX81" fmla="*/ 119166 w 317452"/>
              <a:gd name="connsiteY81" fmla="*/ 154777 h 328468"/>
              <a:gd name="connsiteX82" fmla="*/ 110272 w 317452"/>
              <a:gd name="connsiteY82" fmla="*/ 161402 h 328468"/>
              <a:gd name="connsiteX83" fmla="*/ 110027 w 317452"/>
              <a:gd name="connsiteY83" fmla="*/ 158233 h 328468"/>
              <a:gd name="connsiteX84" fmla="*/ 99484 w 317452"/>
              <a:gd name="connsiteY84" fmla="*/ 134642 h 328468"/>
              <a:gd name="connsiteX85" fmla="*/ 95803 w 317452"/>
              <a:gd name="connsiteY85" fmla="*/ 133422 h 328468"/>
              <a:gd name="connsiteX86" fmla="*/ 97670 w 317452"/>
              <a:gd name="connsiteY86" fmla="*/ 130706 h 328468"/>
              <a:gd name="connsiteX87" fmla="*/ 130980 w 317452"/>
              <a:gd name="connsiteY87" fmla="*/ 82234 h 328468"/>
              <a:gd name="connsiteX88" fmla="*/ 141482 w 317452"/>
              <a:gd name="connsiteY88" fmla="*/ 75639 h 328468"/>
              <a:gd name="connsiteX89" fmla="*/ 221560 w 317452"/>
              <a:gd name="connsiteY89" fmla="*/ 67725 h 328468"/>
              <a:gd name="connsiteX90" fmla="*/ 276970 w 317452"/>
              <a:gd name="connsiteY90" fmla="*/ 0 h 328468"/>
              <a:gd name="connsiteX91" fmla="*/ 317452 w 317452"/>
              <a:gd name="connsiteY91" fmla="*/ 39688 h 328468"/>
              <a:gd name="connsiteX92" fmla="*/ 276970 w 317452"/>
              <a:gd name="connsiteY92" fmla="*/ 79376 h 328468"/>
              <a:gd name="connsiteX93" fmla="*/ 236488 w 317452"/>
              <a:gd name="connsiteY93" fmla="*/ 39688 h 328468"/>
              <a:gd name="connsiteX94" fmla="*/ 276970 w 317452"/>
              <a:gd name="connsiteY94" fmla="*/ 0 h 32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7452" h="328468">
                <a:moveTo>
                  <a:pt x="94055" y="135965"/>
                </a:moveTo>
                <a:lnTo>
                  <a:pt x="94407" y="136055"/>
                </a:lnTo>
                <a:cubicBezTo>
                  <a:pt x="100360" y="148902"/>
                  <a:pt x="103337" y="155325"/>
                  <a:pt x="104825" y="158537"/>
                </a:cubicBezTo>
                <a:lnTo>
                  <a:pt x="106109" y="161308"/>
                </a:lnTo>
                <a:lnTo>
                  <a:pt x="98162" y="160053"/>
                </a:lnTo>
                <a:cubicBezTo>
                  <a:pt x="98162" y="160053"/>
                  <a:pt x="96849" y="160053"/>
                  <a:pt x="96849" y="160053"/>
                </a:cubicBezTo>
                <a:cubicBezTo>
                  <a:pt x="90285" y="154777"/>
                  <a:pt x="87660" y="144225"/>
                  <a:pt x="92911" y="137630"/>
                </a:cubicBezTo>
                <a:cubicBezTo>
                  <a:pt x="92911" y="137630"/>
                  <a:pt x="92911" y="137630"/>
                  <a:pt x="93506" y="136765"/>
                </a:cubicBezTo>
                <a:close/>
                <a:moveTo>
                  <a:pt x="39496" y="115887"/>
                </a:moveTo>
                <a:cubicBezTo>
                  <a:pt x="39496" y="115887"/>
                  <a:pt x="39496" y="115887"/>
                  <a:pt x="51437" y="165488"/>
                </a:cubicBezTo>
                <a:cubicBezTo>
                  <a:pt x="51437" y="165488"/>
                  <a:pt x="51437" y="165488"/>
                  <a:pt x="48784" y="166793"/>
                </a:cubicBezTo>
                <a:cubicBezTo>
                  <a:pt x="47457" y="166793"/>
                  <a:pt x="47457" y="169403"/>
                  <a:pt x="47457" y="170709"/>
                </a:cubicBezTo>
                <a:cubicBezTo>
                  <a:pt x="47457" y="170709"/>
                  <a:pt x="47457" y="170709"/>
                  <a:pt x="48784" y="173319"/>
                </a:cubicBezTo>
                <a:cubicBezTo>
                  <a:pt x="50111" y="175930"/>
                  <a:pt x="51437" y="175930"/>
                  <a:pt x="52764" y="175930"/>
                </a:cubicBezTo>
                <a:lnTo>
                  <a:pt x="55418" y="174625"/>
                </a:lnTo>
                <a:cubicBezTo>
                  <a:pt x="55418" y="174625"/>
                  <a:pt x="55418" y="174625"/>
                  <a:pt x="87263" y="216393"/>
                </a:cubicBezTo>
                <a:cubicBezTo>
                  <a:pt x="87263" y="216393"/>
                  <a:pt x="87263" y="216393"/>
                  <a:pt x="55418" y="230752"/>
                </a:cubicBezTo>
                <a:cubicBezTo>
                  <a:pt x="48784" y="233362"/>
                  <a:pt x="40823" y="230752"/>
                  <a:pt x="38169" y="224225"/>
                </a:cubicBezTo>
                <a:cubicBezTo>
                  <a:pt x="38169" y="224225"/>
                  <a:pt x="38169" y="224225"/>
                  <a:pt x="1017" y="147214"/>
                </a:cubicBezTo>
                <a:cubicBezTo>
                  <a:pt x="-1637" y="140687"/>
                  <a:pt x="1017" y="132856"/>
                  <a:pt x="7651" y="128940"/>
                </a:cubicBezTo>
                <a:cubicBezTo>
                  <a:pt x="7651" y="128940"/>
                  <a:pt x="7651" y="128940"/>
                  <a:pt x="39496" y="115887"/>
                </a:cubicBezTo>
                <a:close/>
                <a:moveTo>
                  <a:pt x="63900" y="106627"/>
                </a:moveTo>
                <a:cubicBezTo>
                  <a:pt x="67524" y="108102"/>
                  <a:pt x="70489" y="111051"/>
                  <a:pt x="71807" y="114982"/>
                </a:cubicBezTo>
                <a:cubicBezTo>
                  <a:pt x="71807" y="114982"/>
                  <a:pt x="71807" y="114982"/>
                  <a:pt x="81033" y="133331"/>
                </a:cubicBezTo>
                <a:cubicBezTo>
                  <a:pt x="81033" y="133331"/>
                  <a:pt x="81033" y="133331"/>
                  <a:pt x="87623" y="130710"/>
                </a:cubicBezTo>
                <a:lnTo>
                  <a:pt x="95803" y="133422"/>
                </a:lnTo>
                <a:lnTo>
                  <a:pt x="94055" y="135965"/>
                </a:lnTo>
                <a:lnTo>
                  <a:pt x="89115" y="134702"/>
                </a:lnTo>
                <a:cubicBezTo>
                  <a:pt x="89115" y="134702"/>
                  <a:pt x="89115" y="134702"/>
                  <a:pt x="83823" y="137407"/>
                </a:cubicBezTo>
                <a:cubicBezTo>
                  <a:pt x="83823" y="137407"/>
                  <a:pt x="82500" y="137407"/>
                  <a:pt x="82500" y="137407"/>
                </a:cubicBezTo>
                <a:cubicBezTo>
                  <a:pt x="82500" y="137407"/>
                  <a:pt x="82500" y="137407"/>
                  <a:pt x="97053" y="169863"/>
                </a:cubicBezTo>
                <a:cubicBezTo>
                  <a:pt x="97053" y="169863"/>
                  <a:pt x="97053" y="169863"/>
                  <a:pt x="98375" y="169863"/>
                </a:cubicBezTo>
                <a:lnTo>
                  <a:pt x="103667" y="167158"/>
                </a:lnTo>
                <a:cubicBezTo>
                  <a:pt x="106313" y="165806"/>
                  <a:pt x="106313" y="163101"/>
                  <a:pt x="106313" y="161749"/>
                </a:cubicBezTo>
                <a:lnTo>
                  <a:pt x="106109" y="161308"/>
                </a:lnTo>
                <a:lnTo>
                  <a:pt x="109648" y="161866"/>
                </a:lnTo>
                <a:lnTo>
                  <a:pt x="110272" y="161402"/>
                </a:lnTo>
                <a:lnTo>
                  <a:pt x="110522" y="164622"/>
                </a:lnTo>
                <a:cubicBezTo>
                  <a:pt x="109698" y="166752"/>
                  <a:pt x="108051" y="168718"/>
                  <a:pt x="106074" y="170028"/>
                </a:cubicBezTo>
                <a:cubicBezTo>
                  <a:pt x="106074" y="170028"/>
                  <a:pt x="106074" y="170028"/>
                  <a:pt x="99484" y="172650"/>
                </a:cubicBezTo>
                <a:cubicBezTo>
                  <a:pt x="99484" y="172650"/>
                  <a:pt x="99484" y="172650"/>
                  <a:pt x="107391" y="192309"/>
                </a:cubicBezTo>
                <a:cubicBezTo>
                  <a:pt x="111345" y="198862"/>
                  <a:pt x="107391" y="208036"/>
                  <a:pt x="100802" y="211968"/>
                </a:cubicBezTo>
                <a:cubicBezTo>
                  <a:pt x="100802" y="211968"/>
                  <a:pt x="100802" y="211968"/>
                  <a:pt x="91576" y="215900"/>
                </a:cubicBezTo>
                <a:cubicBezTo>
                  <a:pt x="91576" y="215900"/>
                  <a:pt x="91576" y="215900"/>
                  <a:pt x="59946" y="172650"/>
                </a:cubicBezTo>
                <a:cubicBezTo>
                  <a:pt x="59946" y="172650"/>
                  <a:pt x="59946" y="172650"/>
                  <a:pt x="62582" y="171339"/>
                </a:cubicBezTo>
                <a:cubicBezTo>
                  <a:pt x="65218" y="170028"/>
                  <a:pt x="65218" y="167407"/>
                  <a:pt x="63900" y="166097"/>
                </a:cubicBezTo>
                <a:cubicBezTo>
                  <a:pt x="63900" y="166097"/>
                  <a:pt x="63900" y="166097"/>
                  <a:pt x="62582" y="163475"/>
                </a:cubicBezTo>
                <a:cubicBezTo>
                  <a:pt x="62582" y="162165"/>
                  <a:pt x="59946" y="160854"/>
                  <a:pt x="58628" y="162165"/>
                </a:cubicBezTo>
                <a:cubicBezTo>
                  <a:pt x="58628" y="162165"/>
                  <a:pt x="58628" y="162165"/>
                  <a:pt x="54674" y="163475"/>
                </a:cubicBezTo>
                <a:cubicBezTo>
                  <a:pt x="54674" y="163475"/>
                  <a:pt x="54674" y="163475"/>
                  <a:pt x="42813" y="111051"/>
                </a:cubicBezTo>
                <a:cubicBezTo>
                  <a:pt x="42813" y="111051"/>
                  <a:pt x="42813" y="111051"/>
                  <a:pt x="52038" y="107119"/>
                </a:cubicBezTo>
                <a:cubicBezTo>
                  <a:pt x="55992" y="105153"/>
                  <a:pt x="60275" y="105153"/>
                  <a:pt x="63900" y="106627"/>
                </a:cubicBezTo>
                <a:close/>
                <a:moveTo>
                  <a:pt x="221560" y="67725"/>
                </a:moveTo>
                <a:cubicBezTo>
                  <a:pt x="226810" y="65087"/>
                  <a:pt x="234687" y="65087"/>
                  <a:pt x="239938" y="67725"/>
                </a:cubicBezTo>
                <a:cubicBezTo>
                  <a:pt x="247814" y="73001"/>
                  <a:pt x="250440" y="80915"/>
                  <a:pt x="249127" y="90147"/>
                </a:cubicBezTo>
                <a:cubicBezTo>
                  <a:pt x="249127" y="92785"/>
                  <a:pt x="249127" y="96742"/>
                  <a:pt x="249127" y="99380"/>
                </a:cubicBezTo>
                <a:cubicBezTo>
                  <a:pt x="249127" y="99380"/>
                  <a:pt x="249127" y="99380"/>
                  <a:pt x="259629" y="162691"/>
                </a:cubicBezTo>
                <a:cubicBezTo>
                  <a:pt x="259629" y="162691"/>
                  <a:pt x="259629" y="162691"/>
                  <a:pt x="300324" y="193027"/>
                </a:cubicBezTo>
                <a:cubicBezTo>
                  <a:pt x="308200" y="198303"/>
                  <a:pt x="309513" y="207536"/>
                  <a:pt x="304262" y="215450"/>
                </a:cubicBezTo>
                <a:cubicBezTo>
                  <a:pt x="299011" y="222045"/>
                  <a:pt x="289822" y="223363"/>
                  <a:pt x="283258" y="219407"/>
                </a:cubicBezTo>
                <a:cubicBezTo>
                  <a:pt x="283258" y="219407"/>
                  <a:pt x="281946" y="219407"/>
                  <a:pt x="281946" y="218088"/>
                </a:cubicBezTo>
                <a:cubicBezTo>
                  <a:pt x="281946" y="218088"/>
                  <a:pt x="281946" y="218088"/>
                  <a:pt x="236000" y="185113"/>
                </a:cubicBezTo>
                <a:cubicBezTo>
                  <a:pt x="232061" y="182475"/>
                  <a:pt x="230749" y="178518"/>
                  <a:pt x="229436" y="174562"/>
                </a:cubicBezTo>
                <a:cubicBezTo>
                  <a:pt x="229436" y="174562"/>
                  <a:pt x="229436" y="174562"/>
                  <a:pt x="224185" y="145544"/>
                </a:cubicBezTo>
                <a:cubicBezTo>
                  <a:pt x="224185" y="145544"/>
                  <a:pt x="224185" y="145544"/>
                  <a:pt x="196617" y="194346"/>
                </a:cubicBezTo>
                <a:cubicBezTo>
                  <a:pt x="196617" y="194346"/>
                  <a:pt x="196617" y="194346"/>
                  <a:pt x="229436" y="243148"/>
                </a:cubicBezTo>
                <a:cubicBezTo>
                  <a:pt x="234687" y="249743"/>
                  <a:pt x="234687" y="258976"/>
                  <a:pt x="230749" y="265571"/>
                </a:cubicBezTo>
                <a:cubicBezTo>
                  <a:pt x="230749" y="265571"/>
                  <a:pt x="230749" y="265571"/>
                  <a:pt x="195305" y="318329"/>
                </a:cubicBezTo>
                <a:cubicBezTo>
                  <a:pt x="188741" y="326243"/>
                  <a:pt x="178239" y="328881"/>
                  <a:pt x="169050" y="323605"/>
                </a:cubicBezTo>
                <a:cubicBezTo>
                  <a:pt x="169050" y="323605"/>
                  <a:pt x="169050" y="323605"/>
                  <a:pt x="167737" y="323605"/>
                </a:cubicBezTo>
                <a:cubicBezTo>
                  <a:pt x="159861" y="318329"/>
                  <a:pt x="157235" y="305140"/>
                  <a:pt x="162486" y="297226"/>
                </a:cubicBezTo>
                <a:cubicBezTo>
                  <a:pt x="162486" y="297226"/>
                  <a:pt x="162486" y="297226"/>
                  <a:pt x="191366" y="255019"/>
                </a:cubicBezTo>
                <a:cubicBezTo>
                  <a:pt x="191366" y="255019"/>
                  <a:pt x="191366" y="255019"/>
                  <a:pt x="167737" y="220726"/>
                </a:cubicBezTo>
                <a:cubicBezTo>
                  <a:pt x="167737" y="220726"/>
                  <a:pt x="167737" y="220726"/>
                  <a:pt x="70594" y="322286"/>
                </a:cubicBezTo>
                <a:cubicBezTo>
                  <a:pt x="65343" y="328881"/>
                  <a:pt x="54841" y="330200"/>
                  <a:pt x="46965" y="326243"/>
                </a:cubicBezTo>
                <a:cubicBezTo>
                  <a:pt x="45652" y="324924"/>
                  <a:pt x="44339" y="323605"/>
                  <a:pt x="44339" y="322286"/>
                </a:cubicBezTo>
                <a:cubicBezTo>
                  <a:pt x="36463" y="315691"/>
                  <a:pt x="36463" y="303821"/>
                  <a:pt x="43027" y="295907"/>
                </a:cubicBezTo>
                <a:cubicBezTo>
                  <a:pt x="43027" y="295907"/>
                  <a:pt x="43027" y="295907"/>
                  <a:pt x="144108" y="189070"/>
                </a:cubicBezTo>
                <a:cubicBezTo>
                  <a:pt x="144108" y="185113"/>
                  <a:pt x="145421" y="181156"/>
                  <a:pt x="148046" y="177200"/>
                </a:cubicBezTo>
                <a:cubicBezTo>
                  <a:pt x="148046" y="177200"/>
                  <a:pt x="148046" y="177200"/>
                  <a:pt x="190054" y="103337"/>
                </a:cubicBezTo>
                <a:cubicBezTo>
                  <a:pt x="190054" y="103337"/>
                  <a:pt x="190054" y="103337"/>
                  <a:pt x="151984" y="107294"/>
                </a:cubicBezTo>
                <a:cubicBezTo>
                  <a:pt x="151984" y="107294"/>
                  <a:pt x="151984" y="107294"/>
                  <a:pt x="119166" y="154777"/>
                </a:cubicBezTo>
                <a:lnTo>
                  <a:pt x="110272" y="161402"/>
                </a:lnTo>
                <a:lnTo>
                  <a:pt x="110027" y="158233"/>
                </a:lnTo>
                <a:cubicBezTo>
                  <a:pt x="99484" y="134642"/>
                  <a:pt x="99484" y="134642"/>
                  <a:pt x="99484" y="134642"/>
                </a:cubicBezTo>
                <a:lnTo>
                  <a:pt x="95803" y="133422"/>
                </a:lnTo>
                <a:lnTo>
                  <a:pt x="97670" y="130706"/>
                </a:lnTo>
                <a:cubicBezTo>
                  <a:pt x="102428" y="123781"/>
                  <a:pt x="111946" y="109932"/>
                  <a:pt x="130980" y="82234"/>
                </a:cubicBezTo>
                <a:cubicBezTo>
                  <a:pt x="133606" y="78277"/>
                  <a:pt x="137544" y="75639"/>
                  <a:pt x="141482" y="75639"/>
                </a:cubicBezTo>
                <a:cubicBezTo>
                  <a:pt x="141482" y="75639"/>
                  <a:pt x="141482" y="75639"/>
                  <a:pt x="221560" y="67725"/>
                </a:cubicBezTo>
                <a:close/>
                <a:moveTo>
                  <a:pt x="276970" y="0"/>
                </a:moveTo>
                <a:cubicBezTo>
                  <a:pt x="299328" y="0"/>
                  <a:pt x="317452" y="17769"/>
                  <a:pt x="317452" y="39688"/>
                </a:cubicBezTo>
                <a:cubicBezTo>
                  <a:pt x="317452" y="61607"/>
                  <a:pt x="299328" y="79376"/>
                  <a:pt x="276970" y="79376"/>
                </a:cubicBezTo>
                <a:cubicBezTo>
                  <a:pt x="254612" y="79376"/>
                  <a:pt x="236488" y="61607"/>
                  <a:pt x="236488" y="39688"/>
                </a:cubicBezTo>
                <a:cubicBezTo>
                  <a:pt x="236488" y="17769"/>
                  <a:pt x="254612" y="0"/>
                  <a:pt x="276970"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椭圆 26"/>
          <p:cNvSpPr/>
          <p:nvPr/>
        </p:nvSpPr>
        <p:spPr>
          <a:xfrm>
            <a:off x="5215372" y="3323971"/>
            <a:ext cx="583980" cy="583980"/>
          </a:xfrm>
          <a:prstGeom prst="ellipse">
            <a:avLst/>
          </a:prstGeom>
          <a:solidFill>
            <a:srgbClr val="36B5D0"/>
          </a:solidFill>
          <a:ln w="12700">
            <a:miter lim="400000"/>
          </a:ln>
        </p:spPr>
        <p:txBody>
          <a:bodyPr anchor="ctr"/>
          <a:lstStyle/>
          <a:p>
            <a:pPr algn="ctr"/>
            <a:endParaRPr/>
          </a:p>
        </p:txBody>
      </p:sp>
      <p:sp>
        <p:nvSpPr>
          <p:cNvPr id="58" name="任意多边形: 形状 57"/>
          <p:cNvSpPr/>
          <p:nvPr/>
        </p:nvSpPr>
        <p:spPr>
          <a:xfrm>
            <a:off x="5417922" y="3523710"/>
            <a:ext cx="189861" cy="165793"/>
          </a:xfrm>
          <a:custGeom>
            <a:avLst/>
            <a:gdLst>
              <a:gd name="connsiteX0" fmla="*/ 153417 w 338138"/>
              <a:gd name="connsiteY0" fmla="*/ 182239 h 295275"/>
              <a:gd name="connsiteX1" fmla="*/ 158329 w 338138"/>
              <a:gd name="connsiteY1" fmla="*/ 185510 h 295275"/>
              <a:gd name="connsiteX2" fmla="*/ 183356 w 338138"/>
              <a:gd name="connsiteY2" fmla="*/ 190500 h 295275"/>
              <a:gd name="connsiteX3" fmla="*/ 208382 w 338138"/>
              <a:gd name="connsiteY3" fmla="*/ 185510 h 295275"/>
              <a:gd name="connsiteX4" fmla="*/ 213017 w 338138"/>
              <a:gd name="connsiteY4" fmla="*/ 182424 h 295275"/>
              <a:gd name="connsiteX5" fmla="*/ 225680 w 338138"/>
              <a:gd name="connsiteY5" fmla="*/ 185018 h 295275"/>
              <a:gd name="connsiteX6" fmla="*/ 284893 w 338138"/>
              <a:gd name="connsiteY6" fmla="*/ 244301 h 295275"/>
              <a:gd name="connsiteX7" fmla="*/ 287278 w 338138"/>
              <a:gd name="connsiteY7" fmla="*/ 255971 h 295275"/>
              <a:gd name="connsiteX8" fmla="*/ 286544 w 338138"/>
              <a:gd name="connsiteY8" fmla="*/ 255971 h 295275"/>
              <a:gd name="connsiteX9" fmla="*/ 278606 w 338138"/>
              <a:gd name="connsiteY9" fmla="*/ 263854 h 295275"/>
              <a:gd name="connsiteX10" fmla="*/ 286544 w 338138"/>
              <a:gd name="connsiteY10" fmla="*/ 273050 h 295275"/>
              <a:gd name="connsiteX11" fmla="*/ 290768 w 338138"/>
              <a:gd name="connsiteY11" fmla="*/ 273050 h 295275"/>
              <a:gd name="connsiteX12" fmla="*/ 293688 w 338138"/>
              <a:gd name="connsiteY12" fmla="*/ 287338 h 295275"/>
              <a:gd name="connsiteX13" fmla="*/ 285760 w 338138"/>
              <a:gd name="connsiteY13" fmla="*/ 295275 h 295275"/>
              <a:gd name="connsiteX14" fmla="*/ 276510 w 338138"/>
              <a:gd name="connsiteY14" fmla="*/ 287338 h 295275"/>
              <a:gd name="connsiteX15" fmla="*/ 182696 w 338138"/>
              <a:gd name="connsiteY15" fmla="*/ 193410 h 295275"/>
              <a:gd name="connsiteX16" fmla="*/ 88881 w 338138"/>
              <a:gd name="connsiteY16" fmla="*/ 287338 h 295275"/>
              <a:gd name="connsiteX17" fmla="*/ 80953 w 338138"/>
              <a:gd name="connsiteY17" fmla="*/ 295275 h 295275"/>
              <a:gd name="connsiteX18" fmla="*/ 73025 w 338138"/>
              <a:gd name="connsiteY18" fmla="*/ 287338 h 295275"/>
              <a:gd name="connsiteX19" fmla="*/ 77268 w 338138"/>
              <a:gd name="connsiteY19" fmla="*/ 266075 h 295275"/>
              <a:gd name="connsiteX20" fmla="*/ 79521 w 338138"/>
              <a:gd name="connsiteY20" fmla="*/ 263839 h 295275"/>
              <a:gd name="connsiteX21" fmla="*/ 77977 w 338138"/>
              <a:gd name="connsiteY21" fmla="*/ 262525 h 295275"/>
              <a:gd name="connsiteX22" fmla="*/ 81613 w 338138"/>
              <a:gd name="connsiteY22" fmla="*/ 244301 h 295275"/>
              <a:gd name="connsiteX23" fmla="*/ 105067 w 338138"/>
              <a:gd name="connsiteY23" fmla="*/ 208955 h 295275"/>
              <a:gd name="connsiteX24" fmla="*/ 121487 w 338138"/>
              <a:gd name="connsiteY24" fmla="*/ 197677 h 295275"/>
              <a:gd name="connsiteX25" fmla="*/ 131209 w 338138"/>
              <a:gd name="connsiteY25" fmla="*/ 200672 h 295275"/>
              <a:gd name="connsiteX26" fmla="*/ 141812 w 338138"/>
              <a:gd name="connsiteY26" fmla="*/ 196725 h 295275"/>
              <a:gd name="connsiteX27" fmla="*/ 139161 w 338138"/>
              <a:gd name="connsiteY27" fmla="*/ 186197 h 295275"/>
              <a:gd name="connsiteX28" fmla="*/ 138577 w 338138"/>
              <a:gd name="connsiteY28" fmla="*/ 185939 h 295275"/>
              <a:gd name="connsiteX29" fmla="*/ 139917 w 338138"/>
              <a:gd name="connsiteY29" fmla="*/ 185018 h 295275"/>
              <a:gd name="connsiteX30" fmla="*/ 120516 w 338138"/>
              <a:gd name="connsiteY30" fmla="*/ 177954 h 295275"/>
              <a:gd name="connsiteX31" fmla="*/ 138577 w 338138"/>
              <a:gd name="connsiteY31" fmla="*/ 185939 h 295275"/>
              <a:gd name="connsiteX32" fmla="*/ 121487 w 338138"/>
              <a:gd name="connsiteY32" fmla="*/ 197677 h 295275"/>
              <a:gd name="connsiteX33" fmla="*/ 92774 w 338138"/>
              <a:gd name="connsiteY33" fmla="*/ 188829 h 295275"/>
              <a:gd name="connsiteX34" fmla="*/ 17229 w 338138"/>
              <a:gd name="connsiteY34" fmla="*/ 255943 h 295275"/>
              <a:gd name="connsiteX35" fmla="*/ 70243 w 338138"/>
              <a:gd name="connsiteY35" fmla="*/ 255943 h 295275"/>
              <a:gd name="connsiteX36" fmla="*/ 77977 w 338138"/>
              <a:gd name="connsiteY36" fmla="*/ 262525 h 295275"/>
              <a:gd name="connsiteX37" fmla="*/ 77268 w 338138"/>
              <a:gd name="connsiteY37" fmla="*/ 266075 h 295275"/>
              <a:gd name="connsiteX38" fmla="*/ 70243 w 338138"/>
              <a:gd name="connsiteY38" fmla="*/ 273050 h 295275"/>
              <a:gd name="connsiteX39" fmla="*/ 7952 w 338138"/>
              <a:gd name="connsiteY39" fmla="*/ 273050 h 295275"/>
              <a:gd name="connsiteX40" fmla="*/ 0 w 338138"/>
              <a:gd name="connsiteY40" fmla="*/ 263839 h 295275"/>
              <a:gd name="connsiteX41" fmla="*/ 55913 w 338138"/>
              <a:gd name="connsiteY41" fmla="*/ 180008 h 295275"/>
              <a:gd name="connsiteX42" fmla="*/ 63954 w 338138"/>
              <a:gd name="connsiteY42" fmla="*/ 178487 h 295275"/>
              <a:gd name="connsiteX43" fmla="*/ 70942 w 338138"/>
              <a:gd name="connsiteY43" fmla="*/ 183150 h 295275"/>
              <a:gd name="connsiteX44" fmla="*/ 92198 w 338138"/>
              <a:gd name="connsiteY44" fmla="*/ 187325 h 295275"/>
              <a:gd name="connsiteX45" fmla="*/ 117104 w 338138"/>
              <a:gd name="connsiteY45" fmla="*/ 180908 h 295275"/>
              <a:gd name="connsiteX46" fmla="*/ 242887 w 338138"/>
              <a:gd name="connsiteY46" fmla="*/ 82550 h 295275"/>
              <a:gd name="connsiteX47" fmla="*/ 299773 w 338138"/>
              <a:gd name="connsiteY47" fmla="*/ 137730 h 295275"/>
              <a:gd name="connsiteX48" fmla="*/ 278606 w 338138"/>
              <a:gd name="connsiteY48" fmla="*/ 179771 h 295275"/>
              <a:gd name="connsiteX49" fmla="*/ 338138 w 338138"/>
              <a:gd name="connsiteY49" fmla="*/ 263854 h 295275"/>
              <a:gd name="connsiteX50" fmla="*/ 330201 w 338138"/>
              <a:gd name="connsiteY50" fmla="*/ 273050 h 295275"/>
              <a:gd name="connsiteX51" fmla="*/ 292001 w 338138"/>
              <a:gd name="connsiteY51" fmla="*/ 273050 h 295275"/>
              <a:gd name="connsiteX52" fmla="*/ 290768 w 338138"/>
              <a:gd name="connsiteY52" fmla="*/ 273050 h 295275"/>
              <a:gd name="connsiteX53" fmla="*/ 287278 w 338138"/>
              <a:gd name="connsiteY53" fmla="*/ 255971 h 295275"/>
              <a:gd name="connsiteX54" fmla="*/ 306429 w 338138"/>
              <a:gd name="connsiteY54" fmla="*/ 255971 h 295275"/>
              <a:gd name="connsiteX55" fmla="*/ 320940 w 338138"/>
              <a:gd name="connsiteY55" fmla="*/ 255971 h 295275"/>
              <a:gd name="connsiteX56" fmla="*/ 253471 w 338138"/>
              <a:gd name="connsiteY56" fmla="*/ 190281 h 295275"/>
              <a:gd name="connsiteX57" fmla="*/ 245533 w 338138"/>
              <a:gd name="connsiteY57" fmla="*/ 182399 h 295275"/>
              <a:gd name="connsiteX58" fmla="*/ 252148 w 338138"/>
              <a:gd name="connsiteY58" fmla="*/ 174516 h 295275"/>
              <a:gd name="connsiteX59" fmla="*/ 283898 w 338138"/>
              <a:gd name="connsiteY59" fmla="*/ 137730 h 295275"/>
              <a:gd name="connsiteX60" fmla="*/ 242887 w 338138"/>
              <a:gd name="connsiteY60" fmla="*/ 98316 h 295275"/>
              <a:gd name="connsiteX61" fmla="*/ 234950 w 338138"/>
              <a:gd name="connsiteY61" fmla="*/ 90433 h 295275"/>
              <a:gd name="connsiteX62" fmla="*/ 242887 w 338138"/>
              <a:gd name="connsiteY62" fmla="*/ 82550 h 295275"/>
              <a:gd name="connsiteX63" fmla="*/ 182562 w 338138"/>
              <a:gd name="connsiteY63" fmla="*/ 79375 h 295275"/>
              <a:gd name="connsiteX64" fmla="*/ 134937 w 338138"/>
              <a:gd name="connsiteY64" fmla="*/ 127000 h 295275"/>
              <a:gd name="connsiteX65" fmla="*/ 182562 w 338138"/>
              <a:gd name="connsiteY65" fmla="*/ 174625 h 295275"/>
              <a:gd name="connsiteX66" fmla="*/ 230187 w 338138"/>
              <a:gd name="connsiteY66" fmla="*/ 127000 h 295275"/>
              <a:gd name="connsiteX67" fmla="*/ 182562 w 338138"/>
              <a:gd name="connsiteY67" fmla="*/ 79375 h 295275"/>
              <a:gd name="connsiteX68" fmla="*/ 92198 w 338138"/>
              <a:gd name="connsiteY68" fmla="*/ 79375 h 295275"/>
              <a:gd name="connsiteX69" fmla="*/ 112815 w 338138"/>
              <a:gd name="connsiteY69" fmla="*/ 83325 h 295275"/>
              <a:gd name="connsiteX70" fmla="*/ 129438 w 338138"/>
              <a:gd name="connsiteY70" fmla="*/ 94484 h 295275"/>
              <a:gd name="connsiteX71" fmla="*/ 124114 w 338138"/>
              <a:gd name="connsiteY71" fmla="*/ 102283 h 295275"/>
              <a:gd name="connsiteX72" fmla="*/ 123146 w 338138"/>
              <a:gd name="connsiteY72" fmla="*/ 107021 h 295275"/>
              <a:gd name="connsiteX73" fmla="*/ 118588 w 338138"/>
              <a:gd name="connsiteY73" fmla="*/ 107021 h 295275"/>
              <a:gd name="connsiteX74" fmla="*/ 92198 w 338138"/>
              <a:gd name="connsiteY74" fmla="*/ 95173 h 295275"/>
              <a:gd name="connsiteX75" fmla="*/ 53934 w 338138"/>
              <a:gd name="connsiteY75" fmla="*/ 133350 h 295275"/>
              <a:gd name="connsiteX76" fmla="*/ 92198 w 338138"/>
              <a:gd name="connsiteY76" fmla="*/ 171528 h 295275"/>
              <a:gd name="connsiteX77" fmla="*/ 123866 w 338138"/>
              <a:gd name="connsiteY77" fmla="*/ 154414 h 295275"/>
              <a:gd name="connsiteX78" fmla="*/ 125791 w 338138"/>
              <a:gd name="connsiteY78" fmla="*/ 154174 h 295275"/>
              <a:gd name="connsiteX79" fmla="*/ 134034 w 338138"/>
              <a:gd name="connsiteY79" fmla="*/ 166249 h 295275"/>
              <a:gd name="connsiteX80" fmla="*/ 120516 w 338138"/>
              <a:gd name="connsiteY80" fmla="*/ 177954 h 295275"/>
              <a:gd name="connsiteX81" fmla="*/ 116465 w 338138"/>
              <a:gd name="connsiteY81" fmla="*/ 176163 h 295275"/>
              <a:gd name="connsiteX82" fmla="*/ 92774 w 338138"/>
              <a:gd name="connsiteY82" fmla="*/ 173037 h 295275"/>
              <a:gd name="connsiteX83" fmla="*/ 63954 w 338138"/>
              <a:gd name="connsiteY83" fmla="*/ 178487 h 295275"/>
              <a:gd name="connsiteX84" fmla="*/ 53769 w 338138"/>
              <a:gd name="connsiteY84" fmla="*/ 171692 h 295275"/>
              <a:gd name="connsiteX85" fmla="*/ 38100 w 338138"/>
              <a:gd name="connsiteY85" fmla="*/ 133350 h 295275"/>
              <a:gd name="connsiteX86" fmla="*/ 92198 w 338138"/>
              <a:gd name="connsiteY86" fmla="*/ 79375 h 295275"/>
              <a:gd name="connsiteX87" fmla="*/ 183356 w 338138"/>
              <a:gd name="connsiteY87" fmla="*/ 63500 h 295275"/>
              <a:gd name="connsiteX88" fmla="*/ 247650 w 338138"/>
              <a:gd name="connsiteY88" fmla="*/ 127000 h 295275"/>
              <a:gd name="connsiteX89" fmla="*/ 228819 w 338138"/>
              <a:gd name="connsiteY89" fmla="*/ 171902 h 295275"/>
              <a:gd name="connsiteX90" fmla="*/ 213017 w 338138"/>
              <a:gd name="connsiteY90" fmla="*/ 182424 h 295275"/>
              <a:gd name="connsiteX91" fmla="*/ 182696 w 338138"/>
              <a:gd name="connsiteY91" fmla="*/ 176212 h 295275"/>
              <a:gd name="connsiteX92" fmla="*/ 153417 w 338138"/>
              <a:gd name="connsiteY92" fmla="*/ 182239 h 295275"/>
              <a:gd name="connsiteX93" fmla="*/ 137893 w 338138"/>
              <a:gd name="connsiteY93" fmla="*/ 171902 h 295275"/>
              <a:gd name="connsiteX94" fmla="*/ 134034 w 338138"/>
              <a:gd name="connsiteY94" fmla="*/ 166249 h 295275"/>
              <a:gd name="connsiteX95" fmla="*/ 137061 w 338138"/>
              <a:gd name="connsiteY95" fmla="*/ 163629 h 295275"/>
              <a:gd name="connsiteX96" fmla="*/ 134422 w 338138"/>
              <a:gd name="connsiteY96" fmla="*/ 153097 h 295275"/>
              <a:gd name="connsiteX97" fmla="*/ 125791 w 338138"/>
              <a:gd name="connsiteY97" fmla="*/ 154174 h 295275"/>
              <a:gd name="connsiteX98" fmla="*/ 124114 w 338138"/>
              <a:gd name="connsiteY98" fmla="*/ 151717 h 295275"/>
              <a:gd name="connsiteX99" fmla="*/ 119062 w 338138"/>
              <a:gd name="connsiteY99" fmla="*/ 127000 h 295275"/>
              <a:gd name="connsiteX100" fmla="*/ 123146 w 338138"/>
              <a:gd name="connsiteY100" fmla="*/ 107021 h 295275"/>
              <a:gd name="connsiteX101" fmla="*/ 130463 w 338138"/>
              <a:gd name="connsiteY101" fmla="*/ 107021 h 295275"/>
              <a:gd name="connsiteX102" fmla="*/ 130463 w 338138"/>
              <a:gd name="connsiteY102" fmla="*/ 95173 h 295275"/>
              <a:gd name="connsiteX103" fmla="*/ 129438 w 338138"/>
              <a:gd name="connsiteY103" fmla="*/ 94484 h 295275"/>
              <a:gd name="connsiteX104" fmla="*/ 137893 w 338138"/>
              <a:gd name="connsiteY104" fmla="*/ 82099 h 295275"/>
              <a:gd name="connsiteX105" fmla="*/ 183356 w 338138"/>
              <a:gd name="connsiteY105" fmla="*/ 63500 h 295275"/>
              <a:gd name="connsiteX106" fmla="*/ 284162 w 338138"/>
              <a:gd name="connsiteY106" fmla="*/ 36513 h 295275"/>
              <a:gd name="connsiteX107" fmla="*/ 300037 w 338138"/>
              <a:gd name="connsiteY107" fmla="*/ 36513 h 295275"/>
              <a:gd name="connsiteX108" fmla="*/ 300037 w 338138"/>
              <a:gd name="connsiteY108" fmla="*/ 46752 h 295275"/>
              <a:gd name="connsiteX109" fmla="*/ 300037 w 338138"/>
              <a:gd name="connsiteY109" fmla="*/ 52282 h 295275"/>
              <a:gd name="connsiteX110" fmla="*/ 292100 w 338138"/>
              <a:gd name="connsiteY110" fmla="*/ 60325 h 295275"/>
              <a:gd name="connsiteX111" fmla="*/ 284162 w 338138"/>
              <a:gd name="connsiteY111" fmla="*/ 52282 h 295275"/>
              <a:gd name="connsiteX112" fmla="*/ 300037 w 338138"/>
              <a:gd name="connsiteY112" fmla="*/ 19050 h 295275"/>
              <a:gd name="connsiteX113" fmla="*/ 302507 w 338138"/>
              <a:gd name="connsiteY113" fmla="*/ 19050 h 295275"/>
              <a:gd name="connsiteX114" fmla="*/ 307869 w 338138"/>
              <a:gd name="connsiteY114" fmla="*/ 19050 h 295275"/>
              <a:gd name="connsiteX115" fmla="*/ 315912 w 338138"/>
              <a:gd name="connsiteY115" fmla="*/ 28453 h 295275"/>
              <a:gd name="connsiteX116" fmla="*/ 307869 w 338138"/>
              <a:gd name="connsiteY116" fmla="*/ 36513 h 295275"/>
              <a:gd name="connsiteX117" fmla="*/ 300037 w 338138"/>
              <a:gd name="connsiteY117" fmla="*/ 36513 h 295275"/>
              <a:gd name="connsiteX118" fmla="*/ 300037 w 338138"/>
              <a:gd name="connsiteY118" fmla="*/ 33619 h 295275"/>
              <a:gd name="connsiteX119" fmla="*/ 264971 w 338138"/>
              <a:gd name="connsiteY119" fmla="*/ 19050 h 295275"/>
              <a:gd name="connsiteX120" fmla="*/ 284162 w 338138"/>
              <a:gd name="connsiteY120" fmla="*/ 19050 h 295275"/>
              <a:gd name="connsiteX121" fmla="*/ 284162 w 338138"/>
              <a:gd name="connsiteY121" fmla="*/ 26707 h 295275"/>
              <a:gd name="connsiteX122" fmla="*/ 284162 w 338138"/>
              <a:gd name="connsiteY122" fmla="*/ 36513 h 295275"/>
              <a:gd name="connsiteX123" fmla="*/ 283068 w 338138"/>
              <a:gd name="connsiteY123" fmla="*/ 36513 h 295275"/>
              <a:gd name="connsiteX124" fmla="*/ 264971 w 338138"/>
              <a:gd name="connsiteY124" fmla="*/ 36513 h 295275"/>
              <a:gd name="connsiteX125" fmla="*/ 255587 w 338138"/>
              <a:gd name="connsiteY125" fmla="*/ 28453 h 295275"/>
              <a:gd name="connsiteX126" fmla="*/ 264971 w 338138"/>
              <a:gd name="connsiteY126" fmla="*/ 19050 h 295275"/>
              <a:gd name="connsiteX127" fmla="*/ 292100 w 338138"/>
              <a:gd name="connsiteY127" fmla="*/ 0 h 295275"/>
              <a:gd name="connsiteX128" fmla="*/ 300037 w 338138"/>
              <a:gd name="connsiteY128" fmla="*/ 8044 h 295275"/>
              <a:gd name="connsiteX129" fmla="*/ 300037 w 338138"/>
              <a:gd name="connsiteY129" fmla="*/ 19050 h 295275"/>
              <a:gd name="connsiteX130" fmla="*/ 289771 w 338138"/>
              <a:gd name="connsiteY130" fmla="*/ 19050 h 295275"/>
              <a:gd name="connsiteX131" fmla="*/ 284162 w 338138"/>
              <a:gd name="connsiteY131" fmla="*/ 19050 h 295275"/>
              <a:gd name="connsiteX132" fmla="*/ 284162 w 338138"/>
              <a:gd name="connsiteY132" fmla="*/ 13574 h 295275"/>
              <a:gd name="connsiteX133" fmla="*/ 284162 w 338138"/>
              <a:gd name="connsiteY133" fmla="*/ 8044 h 295275"/>
              <a:gd name="connsiteX134" fmla="*/ 292100 w 338138"/>
              <a:gd name="connsiteY134"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38138" h="295275">
                <a:moveTo>
                  <a:pt x="153417" y="182239"/>
                </a:moveTo>
                <a:lnTo>
                  <a:pt x="158329" y="185510"/>
                </a:lnTo>
                <a:cubicBezTo>
                  <a:pt x="166022" y="188723"/>
                  <a:pt x="174479" y="190500"/>
                  <a:pt x="183356" y="190500"/>
                </a:cubicBezTo>
                <a:cubicBezTo>
                  <a:pt x="192233" y="190500"/>
                  <a:pt x="200690" y="188723"/>
                  <a:pt x="208382" y="185510"/>
                </a:cubicBezTo>
                <a:lnTo>
                  <a:pt x="213017" y="182424"/>
                </a:lnTo>
                <a:lnTo>
                  <a:pt x="225680" y="185018"/>
                </a:lnTo>
                <a:cubicBezTo>
                  <a:pt x="252189" y="196345"/>
                  <a:pt x="273579" y="217760"/>
                  <a:pt x="284893" y="244301"/>
                </a:cubicBezTo>
                <a:lnTo>
                  <a:pt x="287278" y="255971"/>
                </a:lnTo>
                <a:lnTo>
                  <a:pt x="286544" y="255971"/>
                </a:lnTo>
                <a:cubicBezTo>
                  <a:pt x="282575" y="255971"/>
                  <a:pt x="278606" y="259912"/>
                  <a:pt x="278606" y="263854"/>
                </a:cubicBezTo>
                <a:cubicBezTo>
                  <a:pt x="278606" y="269109"/>
                  <a:pt x="282575" y="273050"/>
                  <a:pt x="286544" y="273050"/>
                </a:cubicBezTo>
                <a:lnTo>
                  <a:pt x="290768" y="273050"/>
                </a:lnTo>
                <a:lnTo>
                  <a:pt x="293688" y="287338"/>
                </a:lnTo>
                <a:cubicBezTo>
                  <a:pt x="293688" y="291306"/>
                  <a:pt x="289724" y="295275"/>
                  <a:pt x="285760" y="295275"/>
                </a:cubicBezTo>
                <a:cubicBezTo>
                  <a:pt x="280474" y="295275"/>
                  <a:pt x="276510" y="291306"/>
                  <a:pt x="276510" y="287338"/>
                </a:cubicBezTo>
                <a:cubicBezTo>
                  <a:pt x="276510" y="235744"/>
                  <a:pt x="235549" y="193410"/>
                  <a:pt x="182696" y="193410"/>
                </a:cubicBezTo>
                <a:cubicBezTo>
                  <a:pt x="131164" y="193410"/>
                  <a:pt x="88881" y="235744"/>
                  <a:pt x="88881" y="287338"/>
                </a:cubicBezTo>
                <a:cubicBezTo>
                  <a:pt x="88881" y="291306"/>
                  <a:pt x="86238" y="295275"/>
                  <a:pt x="80953" y="295275"/>
                </a:cubicBezTo>
                <a:cubicBezTo>
                  <a:pt x="76989" y="295275"/>
                  <a:pt x="73025" y="291306"/>
                  <a:pt x="73025" y="287338"/>
                </a:cubicBezTo>
                <a:lnTo>
                  <a:pt x="77268" y="266075"/>
                </a:lnTo>
                <a:lnTo>
                  <a:pt x="79521" y="263839"/>
                </a:lnTo>
                <a:lnTo>
                  <a:pt x="77977" y="262525"/>
                </a:lnTo>
                <a:lnTo>
                  <a:pt x="81613" y="244301"/>
                </a:lnTo>
                <a:cubicBezTo>
                  <a:pt x="87147" y="231031"/>
                  <a:pt x="95157" y="219042"/>
                  <a:pt x="105067" y="208955"/>
                </a:cubicBezTo>
                <a:lnTo>
                  <a:pt x="121487" y="197677"/>
                </a:lnTo>
                <a:lnTo>
                  <a:pt x="131209" y="200672"/>
                </a:lnTo>
                <a:cubicBezTo>
                  <a:pt x="135185" y="201988"/>
                  <a:pt x="140487" y="200672"/>
                  <a:pt x="141812" y="196725"/>
                </a:cubicBezTo>
                <a:cubicBezTo>
                  <a:pt x="144463" y="192777"/>
                  <a:pt x="143137" y="188829"/>
                  <a:pt x="139161" y="186197"/>
                </a:cubicBezTo>
                <a:lnTo>
                  <a:pt x="138577" y="185939"/>
                </a:lnTo>
                <a:lnTo>
                  <a:pt x="139917" y="185018"/>
                </a:lnTo>
                <a:close/>
                <a:moveTo>
                  <a:pt x="120516" y="177954"/>
                </a:moveTo>
                <a:lnTo>
                  <a:pt x="138577" y="185939"/>
                </a:lnTo>
                <a:lnTo>
                  <a:pt x="121487" y="197677"/>
                </a:lnTo>
                <a:lnTo>
                  <a:pt x="92774" y="188829"/>
                </a:lnTo>
                <a:cubicBezTo>
                  <a:pt x="51688" y="188829"/>
                  <a:pt x="19880" y="217780"/>
                  <a:pt x="17229" y="255943"/>
                </a:cubicBezTo>
                <a:cubicBezTo>
                  <a:pt x="70243" y="255943"/>
                  <a:pt x="70243" y="255943"/>
                  <a:pt x="70243" y="255943"/>
                </a:cubicBezTo>
                <a:lnTo>
                  <a:pt x="77977" y="262525"/>
                </a:lnTo>
                <a:lnTo>
                  <a:pt x="77268" y="266075"/>
                </a:lnTo>
                <a:lnTo>
                  <a:pt x="70243" y="273050"/>
                </a:lnTo>
                <a:cubicBezTo>
                  <a:pt x="7952" y="273050"/>
                  <a:pt x="7952" y="273050"/>
                  <a:pt x="7952" y="273050"/>
                </a:cubicBezTo>
                <a:cubicBezTo>
                  <a:pt x="3976" y="273050"/>
                  <a:pt x="0" y="269102"/>
                  <a:pt x="0" y="263839"/>
                </a:cubicBezTo>
                <a:cubicBezTo>
                  <a:pt x="0" y="225347"/>
                  <a:pt x="22365" y="193517"/>
                  <a:pt x="55913" y="180008"/>
                </a:cubicBezTo>
                <a:lnTo>
                  <a:pt x="63954" y="178487"/>
                </a:lnTo>
                <a:lnTo>
                  <a:pt x="70942" y="183150"/>
                </a:lnTo>
                <a:cubicBezTo>
                  <a:pt x="77437" y="185844"/>
                  <a:pt x="84611" y="187325"/>
                  <a:pt x="92198" y="187325"/>
                </a:cubicBezTo>
                <a:cubicBezTo>
                  <a:pt x="100775" y="187325"/>
                  <a:pt x="109352" y="185022"/>
                  <a:pt x="117104" y="180908"/>
                </a:cubicBezTo>
                <a:close/>
                <a:moveTo>
                  <a:pt x="242887" y="82550"/>
                </a:moveTo>
                <a:cubicBezTo>
                  <a:pt x="273315" y="82550"/>
                  <a:pt x="299773" y="108826"/>
                  <a:pt x="299773" y="137730"/>
                </a:cubicBezTo>
                <a:cubicBezTo>
                  <a:pt x="299773" y="154809"/>
                  <a:pt x="291836" y="169261"/>
                  <a:pt x="278606" y="179771"/>
                </a:cubicBezTo>
                <a:cubicBezTo>
                  <a:pt x="314326" y="192909"/>
                  <a:pt x="338138" y="225754"/>
                  <a:pt x="338138" y="263854"/>
                </a:cubicBezTo>
                <a:cubicBezTo>
                  <a:pt x="338138" y="269109"/>
                  <a:pt x="334169" y="273050"/>
                  <a:pt x="330201" y="273050"/>
                </a:cubicBezTo>
                <a:cubicBezTo>
                  <a:pt x="308373" y="273050"/>
                  <a:pt x="297458" y="273050"/>
                  <a:pt x="292001" y="273050"/>
                </a:cubicBezTo>
                <a:lnTo>
                  <a:pt x="290768" y="273050"/>
                </a:lnTo>
                <a:lnTo>
                  <a:pt x="287278" y="255971"/>
                </a:lnTo>
                <a:lnTo>
                  <a:pt x="306429" y="255971"/>
                </a:lnTo>
                <a:cubicBezTo>
                  <a:pt x="320940" y="255971"/>
                  <a:pt x="320940" y="255971"/>
                  <a:pt x="320940" y="255971"/>
                </a:cubicBezTo>
                <a:cubicBezTo>
                  <a:pt x="318294" y="221812"/>
                  <a:pt x="289190" y="194223"/>
                  <a:pt x="253471" y="190281"/>
                </a:cubicBezTo>
                <a:cubicBezTo>
                  <a:pt x="249502" y="190281"/>
                  <a:pt x="246856" y="186340"/>
                  <a:pt x="245533" y="182399"/>
                </a:cubicBezTo>
                <a:cubicBezTo>
                  <a:pt x="245533" y="178457"/>
                  <a:pt x="248179" y="174516"/>
                  <a:pt x="252148" y="174516"/>
                </a:cubicBezTo>
                <a:cubicBezTo>
                  <a:pt x="270669" y="170574"/>
                  <a:pt x="283898" y="156123"/>
                  <a:pt x="283898" y="137730"/>
                </a:cubicBezTo>
                <a:cubicBezTo>
                  <a:pt x="283898" y="116709"/>
                  <a:pt x="264054" y="98316"/>
                  <a:pt x="242887" y="98316"/>
                </a:cubicBezTo>
                <a:cubicBezTo>
                  <a:pt x="237596" y="98316"/>
                  <a:pt x="234950" y="94374"/>
                  <a:pt x="234950" y="90433"/>
                </a:cubicBezTo>
                <a:cubicBezTo>
                  <a:pt x="234950" y="86492"/>
                  <a:pt x="237596" y="82550"/>
                  <a:pt x="242887" y="82550"/>
                </a:cubicBezTo>
                <a:close/>
                <a:moveTo>
                  <a:pt x="182562" y="79375"/>
                </a:moveTo>
                <a:cubicBezTo>
                  <a:pt x="156259" y="79375"/>
                  <a:pt x="134937" y="100697"/>
                  <a:pt x="134937" y="127000"/>
                </a:cubicBezTo>
                <a:cubicBezTo>
                  <a:pt x="134937" y="153303"/>
                  <a:pt x="156259" y="174625"/>
                  <a:pt x="182562" y="174625"/>
                </a:cubicBezTo>
                <a:cubicBezTo>
                  <a:pt x="208865" y="174625"/>
                  <a:pt x="230187" y="153303"/>
                  <a:pt x="230187" y="127000"/>
                </a:cubicBezTo>
                <a:cubicBezTo>
                  <a:pt x="230187" y="100697"/>
                  <a:pt x="208865" y="79375"/>
                  <a:pt x="182562" y="79375"/>
                </a:cubicBezTo>
                <a:close/>
                <a:moveTo>
                  <a:pt x="92198" y="79375"/>
                </a:moveTo>
                <a:cubicBezTo>
                  <a:pt x="99456" y="79375"/>
                  <a:pt x="106383" y="80692"/>
                  <a:pt x="112815" y="83325"/>
                </a:cubicBezTo>
                <a:lnTo>
                  <a:pt x="129438" y="94484"/>
                </a:lnTo>
                <a:lnTo>
                  <a:pt x="124114" y="102283"/>
                </a:lnTo>
                <a:lnTo>
                  <a:pt x="123146" y="107021"/>
                </a:lnTo>
                <a:lnTo>
                  <a:pt x="118588" y="107021"/>
                </a:lnTo>
                <a:cubicBezTo>
                  <a:pt x="111991" y="99122"/>
                  <a:pt x="102754" y="95173"/>
                  <a:pt x="92198" y="95173"/>
                </a:cubicBezTo>
                <a:cubicBezTo>
                  <a:pt x="71087" y="95173"/>
                  <a:pt x="53934" y="112287"/>
                  <a:pt x="53934" y="133350"/>
                </a:cubicBezTo>
                <a:cubicBezTo>
                  <a:pt x="53934" y="154414"/>
                  <a:pt x="71087" y="171528"/>
                  <a:pt x="92198" y="171528"/>
                </a:cubicBezTo>
                <a:cubicBezTo>
                  <a:pt x="104074" y="171528"/>
                  <a:pt x="115949" y="164945"/>
                  <a:pt x="123866" y="154414"/>
                </a:cubicBezTo>
                <a:lnTo>
                  <a:pt x="125791" y="154174"/>
                </a:lnTo>
                <a:lnTo>
                  <a:pt x="134034" y="166249"/>
                </a:lnTo>
                <a:lnTo>
                  <a:pt x="120516" y="177954"/>
                </a:lnTo>
                <a:lnTo>
                  <a:pt x="116465" y="176163"/>
                </a:lnTo>
                <a:cubicBezTo>
                  <a:pt x="108678" y="174024"/>
                  <a:pt x="100726" y="173037"/>
                  <a:pt x="92774" y="173037"/>
                </a:cubicBezTo>
                <a:lnTo>
                  <a:pt x="63954" y="178487"/>
                </a:lnTo>
                <a:lnTo>
                  <a:pt x="53769" y="171692"/>
                </a:lnTo>
                <a:cubicBezTo>
                  <a:pt x="44037" y="161983"/>
                  <a:pt x="38100" y="148490"/>
                  <a:pt x="38100" y="133350"/>
                </a:cubicBezTo>
                <a:cubicBezTo>
                  <a:pt x="38100" y="103072"/>
                  <a:pt x="61850" y="79375"/>
                  <a:pt x="92198" y="79375"/>
                </a:cubicBezTo>
                <a:close/>
                <a:moveTo>
                  <a:pt x="183356" y="63500"/>
                </a:moveTo>
                <a:cubicBezTo>
                  <a:pt x="218865" y="63500"/>
                  <a:pt x="247650" y="91930"/>
                  <a:pt x="247650" y="127000"/>
                </a:cubicBezTo>
                <a:cubicBezTo>
                  <a:pt x="247650" y="144535"/>
                  <a:pt x="240454" y="160410"/>
                  <a:pt x="228819" y="171902"/>
                </a:cubicBezTo>
                <a:lnTo>
                  <a:pt x="213017" y="182424"/>
                </a:lnTo>
                <a:lnTo>
                  <a:pt x="182696" y="176212"/>
                </a:lnTo>
                <a:lnTo>
                  <a:pt x="153417" y="182239"/>
                </a:lnTo>
                <a:lnTo>
                  <a:pt x="137893" y="171902"/>
                </a:lnTo>
                <a:lnTo>
                  <a:pt x="134034" y="166249"/>
                </a:lnTo>
                <a:lnTo>
                  <a:pt x="137061" y="163629"/>
                </a:lnTo>
                <a:cubicBezTo>
                  <a:pt x="139700" y="160996"/>
                  <a:pt x="138380" y="155730"/>
                  <a:pt x="134422" y="153097"/>
                </a:cubicBezTo>
                <a:lnTo>
                  <a:pt x="125791" y="154174"/>
                </a:lnTo>
                <a:lnTo>
                  <a:pt x="124114" y="151717"/>
                </a:lnTo>
                <a:cubicBezTo>
                  <a:pt x="120861" y="144120"/>
                  <a:pt x="119062" y="135768"/>
                  <a:pt x="119062" y="127000"/>
                </a:cubicBezTo>
                <a:lnTo>
                  <a:pt x="123146" y="107021"/>
                </a:lnTo>
                <a:lnTo>
                  <a:pt x="130463" y="107021"/>
                </a:lnTo>
                <a:cubicBezTo>
                  <a:pt x="133102" y="103072"/>
                  <a:pt x="133102" y="97806"/>
                  <a:pt x="130463" y="95173"/>
                </a:cubicBezTo>
                <a:lnTo>
                  <a:pt x="129438" y="94484"/>
                </a:lnTo>
                <a:lnTo>
                  <a:pt x="137893" y="82099"/>
                </a:lnTo>
                <a:cubicBezTo>
                  <a:pt x="149528" y="70608"/>
                  <a:pt x="165601" y="63500"/>
                  <a:pt x="183356" y="63500"/>
                </a:cubicBezTo>
                <a:close/>
                <a:moveTo>
                  <a:pt x="284162" y="36513"/>
                </a:moveTo>
                <a:lnTo>
                  <a:pt x="300037" y="36513"/>
                </a:lnTo>
                <a:lnTo>
                  <a:pt x="300037" y="46752"/>
                </a:lnTo>
                <a:cubicBezTo>
                  <a:pt x="300037" y="52282"/>
                  <a:pt x="300037" y="52282"/>
                  <a:pt x="300037" y="52282"/>
                </a:cubicBezTo>
                <a:cubicBezTo>
                  <a:pt x="300037" y="56304"/>
                  <a:pt x="296068" y="60325"/>
                  <a:pt x="292100" y="60325"/>
                </a:cubicBezTo>
                <a:cubicBezTo>
                  <a:pt x="286808" y="60325"/>
                  <a:pt x="284162" y="56304"/>
                  <a:pt x="284162" y="52282"/>
                </a:cubicBezTo>
                <a:close/>
                <a:moveTo>
                  <a:pt x="300037" y="19050"/>
                </a:moveTo>
                <a:lnTo>
                  <a:pt x="302507" y="19050"/>
                </a:lnTo>
                <a:cubicBezTo>
                  <a:pt x="307869" y="19050"/>
                  <a:pt x="307869" y="19050"/>
                  <a:pt x="307869" y="19050"/>
                </a:cubicBezTo>
                <a:cubicBezTo>
                  <a:pt x="313231" y="19050"/>
                  <a:pt x="315912" y="23080"/>
                  <a:pt x="315912" y="28453"/>
                </a:cubicBezTo>
                <a:cubicBezTo>
                  <a:pt x="315912" y="32483"/>
                  <a:pt x="313231" y="36513"/>
                  <a:pt x="307869" y="36513"/>
                </a:cubicBezTo>
                <a:lnTo>
                  <a:pt x="300037" y="36513"/>
                </a:lnTo>
                <a:lnTo>
                  <a:pt x="300037" y="33619"/>
                </a:lnTo>
                <a:close/>
                <a:moveTo>
                  <a:pt x="264971" y="19050"/>
                </a:moveTo>
                <a:lnTo>
                  <a:pt x="284162" y="19050"/>
                </a:lnTo>
                <a:lnTo>
                  <a:pt x="284162" y="26707"/>
                </a:lnTo>
                <a:lnTo>
                  <a:pt x="284162" y="36513"/>
                </a:lnTo>
                <a:lnTo>
                  <a:pt x="283068" y="36513"/>
                </a:lnTo>
                <a:cubicBezTo>
                  <a:pt x="264971" y="36513"/>
                  <a:pt x="264971" y="36513"/>
                  <a:pt x="264971" y="36513"/>
                </a:cubicBezTo>
                <a:cubicBezTo>
                  <a:pt x="259608" y="36513"/>
                  <a:pt x="255587" y="32483"/>
                  <a:pt x="255587" y="28453"/>
                </a:cubicBezTo>
                <a:cubicBezTo>
                  <a:pt x="255587" y="23080"/>
                  <a:pt x="259608" y="19050"/>
                  <a:pt x="264971" y="19050"/>
                </a:cubicBezTo>
                <a:close/>
                <a:moveTo>
                  <a:pt x="292100" y="0"/>
                </a:moveTo>
                <a:cubicBezTo>
                  <a:pt x="296068" y="0"/>
                  <a:pt x="300037" y="4022"/>
                  <a:pt x="300037" y="8044"/>
                </a:cubicBezTo>
                <a:lnTo>
                  <a:pt x="300037" y="19050"/>
                </a:lnTo>
                <a:lnTo>
                  <a:pt x="289771" y="19050"/>
                </a:lnTo>
                <a:lnTo>
                  <a:pt x="284162" y="19050"/>
                </a:lnTo>
                <a:lnTo>
                  <a:pt x="284162" y="13574"/>
                </a:lnTo>
                <a:cubicBezTo>
                  <a:pt x="284162" y="8044"/>
                  <a:pt x="284162" y="8044"/>
                  <a:pt x="284162" y="8044"/>
                </a:cubicBezTo>
                <a:cubicBezTo>
                  <a:pt x="284162" y="4022"/>
                  <a:pt x="286808" y="0"/>
                  <a:pt x="292100"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9" name="椭圆 28"/>
          <p:cNvSpPr/>
          <p:nvPr/>
        </p:nvSpPr>
        <p:spPr>
          <a:xfrm>
            <a:off x="4348122" y="2811652"/>
            <a:ext cx="844034" cy="844034"/>
          </a:xfrm>
          <a:prstGeom prst="ellipse">
            <a:avLst/>
          </a:prstGeom>
          <a:solidFill>
            <a:srgbClr val="4B94EF"/>
          </a:solidFill>
          <a:ln w="12700">
            <a:miter lim="400000"/>
          </a:ln>
        </p:spPr>
        <p:txBody>
          <a:bodyPr anchor="ctr"/>
          <a:lstStyle/>
          <a:p>
            <a:pPr algn="ctr"/>
            <a:endParaRPr/>
          </a:p>
        </p:txBody>
      </p:sp>
      <p:sp>
        <p:nvSpPr>
          <p:cNvPr id="56" name="任意多边形: 形状 55"/>
          <p:cNvSpPr/>
          <p:nvPr/>
        </p:nvSpPr>
        <p:spPr>
          <a:xfrm>
            <a:off x="4591940" y="3063237"/>
            <a:ext cx="344681" cy="344681"/>
          </a:xfrm>
          <a:custGeom>
            <a:avLst/>
            <a:gdLst>
              <a:gd name="connsiteX0" fmla="*/ 157638 w 338138"/>
              <a:gd name="connsiteY0" fmla="*/ 144463 h 338138"/>
              <a:gd name="connsiteX1" fmla="*/ 165544 w 338138"/>
              <a:gd name="connsiteY1" fmla="*/ 148443 h 338138"/>
              <a:gd name="connsiteX2" fmla="*/ 249865 w 338138"/>
              <a:gd name="connsiteY2" fmla="*/ 233341 h 338138"/>
              <a:gd name="connsiteX3" fmla="*/ 280167 w 338138"/>
              <a:gd name="connsiteY3" fmla="*/ 232015 h 338138"/>
              <a:gd name="connsiteX4" fmla="*/ 286755 w 338138"/>
              <a:gd name="connsiteY4" fmla="*/ 234668 h 338138"/>
              <a:gd name="connsiteX5" fmla="*/ 335503 w 338138"/>
              <a:gd name="connsiteY5" fmla="*/ 283750 h 338138"/>
              <a:gd name="connsiteX6" fmla="*/ 338138 w 338138"/>
              <a:gd name="connsiteY6" fmla="*/ 293036 h 338138"/>
              <a:gd name="connsiteX7" fmla="*/ 330233 w 338138"/>
              <a:gd name="connsiteY7" fmla="*/ 298342 h 338138"/>
              <a:gd name="connsiteX8" fmla="*/ 311788 w 338138"/>
              <a:gd name="connsiteY8" fmla="*/ 303648 h 338138"/>
              <a:gd name="connsiteX9" fmla="*/ 303883 w 338138"/>
              <a:gd name="connsiteY9" fmla="*/ 310281 h 338138"/>
              <a:gd name="connsiteX10" fmla="*/ 299930 w 338138"/>
              <a:gd name="connsiteY10" fmla="*/ 331505 h 338138"/>
              <a:gd name="connsiteX11" fmla="*/ 293343 w 338138"/>
              <a:gd name="connsiteY11" fmla="*/ 338138 h 338138"/>
              <a:gd name="connsiteX12" fmla="*/ 290708 w 338138"/>
              <a:gd name="connsiteY12" fmla="*/ 338138 h 338138"/>
              <a:gd name="connsiteX13" fmla="*/ 284120 w 338138"/>
              <a:gd name="connsiteY13" fmla="*/ 335485 h 338138"/>
              <a:gd name="connsiteX14" fmla="*/ 235372 w 338138"/>
              <a:gd name="connsiteY14" fmla="*/ 286403 h 338138"/>
              <a:gd name="connsiteX15" fmla="*/ 232737 w 338138"/>
              <a:gd name="connsiteY15" fmla="*/ 279770 h 338138"/>
              <a:gd name="connsiteX16" fmla="*/ 234054 w 338138"/>
              <a:gd name="connsiteY16" fmla="*/ 249260 h 338138"/>
              <a:gd name="connsiteX17" fmla="*/ 149733 w 338138"/>
              <a:gd name="connsiteY17" fmla="*/ 164361 h 338138"/>
              <a:gd name="connsiteX18" fmla="*/ 149733 w 338138"/>
              <a:gd name="connsiteY18" fmla="*/ 148443 h 338138"/>
              <a:gd name="connsiteX19" fmla="*/ 157638 w 338138"/>
              <a:gd name="connsiteY19" fmla="*/ 144463 h 338138"/>
              <a:gd name="connsiteX20" fmla="*/ 145922 w 338138"/>
              <a:gd name="connsiteY20" fmla="*/ 120650 h 338138"/>
              <a:gd name="connsiteX21" fmla="*/ 169863 w 338138"/>
              <a:gd name="connsiteY21" fmla="*/ 137383 h 338138"/>
              <a:gd name="connsiteX22" fmla="*/ 157893 w 338138"/>
              <a:gd name="connsiteY22" fmla="*/ 133522 h 338138"/>
              <a:gd name="connsiteX23" fmla="*/ 141931 w 338138"/>
              <a:gd name="connsiteY23" fmla="*/ 141245 h 338138"/>
              <a:gd name="connsiteX24" fmla="*/ 137941 w 338138"/>
              <a:gd name="connsiteY24" fmla="*/ 168275 h 338138"/>
              <a:gd name="connsiteX25" fmla="*/ 120650 w 338138"/>
              <a:gd name="connsiteY25" fmla="*/ 145106 h 338138"/>
              <a:gd name="connsiteX26" fmla="*/ 145922 w 338138"/>
              <a:gd name="connsiteY26" fmla="*/ 120650 h 338138"/>
              <a:gd name="connsiteX27" fmla="*/ 146051 w 338138"/>
              <a:gd name="connsiteY27" fmla="*/ 60325 h 338138"/>
              <a:gd name="connsiteX28" fmla="*/ 230188 w 338138"/>
              <a:gd name="connsiteY28" fmla="*/ 145257 h 338138"/>
              <a:gd name="connsiteX29" fmla="*/ 219671 w 338138"/>
              <a:gd name="connsiteY29" fmla="*/ 186395 h 338138"/>
              <a:gd name="connsiteX30" fmla="*/ 193378 w 338138"/>
              <a:gd name="connsiteY30" fmla="*/ 161181 h 338138"/>
              <a:gd name="connsiteX31" fmla="*/ 196007 w 338138"/>
              <a:gd name="connsiteY31" fmla="*/ 145257 h 338138"/>
              <a:gd name="connsiteX32" fmla="*/ 146051 w 338138"/>
              <a:gd name="connsiteY32" fmla="*/ 94828 h 338138"/>
              <a:gd name="connsiteX33" fmla="*/ 96094 w 338138"/>
              <a:gd name="connsiteY33" fmla="*/ 145257 h 338138"/>
              <a:gd name="connsiteX34" fmla="*/ 146051 w 338138"/>
              <a:gd name="connsiteY34" fmla="*/ 195685 h 338138"/>
              <a:gd name="connsiteX35" fmla="*/ 161827 w 338138"/>
              <a:gd name="connsiteY35" fmla="*/ 193031 h 338138"/>
              <a:gd name="connsiteX36" fmla="*/ 188119 w 338138"/>
              <a:gd name="connsiteY36" fmla="*/ 219572 h 338138"/>
              <a:gd name="connsiteX37" fmla="*/ 146051 w 338138"/>
              <a:gd name="connsiteY37" fmla="*/ 230188 h 338138"/>
              <a:gd name="connsiteX38" fmla="*/ 61913 w 338138"/>
              <a:gd name="connsiteY38" fmla="*/ 145257 h 338138"/>
              <a:gd name="connsiteX39" fmla="*/ 146051 w 338138"/>
              <a:gd name="connsiteY39" fmla="*/ 60325 h 338138"/>
              <a:gd name="connsiteX40" fmla="*/ 145257 w 338138"/>
              <a:gd name="connsiteY40" fmla="*/ 0 h 338138"/>
              <a:gd name="connsiteX41" fmla="*/ 290513 w 338138"/>
              <a:gd name="connsiteY41" fmla="*/ 145257 h 338138"/>
              <a:gd name="connsiteX42" fmla="*/ 269385 w 338138"/>
              <a:gd name="connsiteY42" fmla="*/ 221846 h 338138"/>
              <a:gd name="connsiteX43" fmla="*/ 254859 w 338138"/>
              <a:gd name="connsiteY43" fmla="*/ 221846 h 338138"/>
              <a:gd name="connsiteX44" fmla="*/ 239013 w 338138"/>
              <a:gd name="connsiteY44" fmla="*/ 206000 h 338138"/>
              <a:gd name="connsiteX45" fmla="*/ 256180 w 338138"/>
              <a:gd name="connsiteY45" fmla="*/ 145257 h 338138"/>
              <a:gd name="connsiteX46" fmla="*/ 145257 w 338138"/>
              <a:gd name="connsiteY46" fmla="*/ 34333 h 338138"/>
              <a:gd name="connsiteX47" fmla="*/ 34333 w 338138"/>
              <a:gd name="connsiteY47" fmla="*/ 145257 h 338138"/>
              <a:gd name="connsiteX48" fmla="*/ 145257 w 338138"/>
              <a:gd name="connsiteY48" fmla="*/ 256180 h 338138"/>
              <a:gd name="connsiteX49" fmla="*/ 206000 w 338138"/>
              <a:gd name="connsiteY49" fmla="*/ 239013 h 338138"/>
              <a:gd name="connsiteX50" fmla="*/ 221847 w 338138"/>
              <a:gd name="connsiteY50" fmla="*/ 254859 h 338138"/>
              <a:gd name="connsiteX51" fmla="*/ 221847 w 338138"/>
              <a:gd name="connsiteY51" fmla="*/ 269385 h 338138"/>
              <a:gd name="connsiteX52" fmla="*/ 145257 w 338138"/>
              <a:gd name="connsiteY52" fmla="*/ 290513 h 338138"/>
              <a:gd name="connsiteX53" fmla="*/ 0 w 338138"/>
              <a:gd name="connsiteY53" fmla="*/ 145257 h 338138"/>
              <a:gd name="connsiteX54" fmla="*/ 145257 w 338138"/>
              <a:gd name="connsiteY54"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8138" h="338138">
                <a:moveTo>
                  <a:pt x="157638" y="144463"/>
                </a:moveTo>
                <a:cubicBezTo>
                  <a:pt x="160273" y="144463"/>
                  <a:pt x="162908" y="145790"/>
                  <a:pt x="165544" y="148443"/>
                </a:cubicBezTo>
                <a:cubicBezTo>
                  <a:pt x="165544" y="148443"/>
                  <a:pt x="165544" y="148443"/>
                  <a:pt x="249865" y="233341"/>
                </a:cubicBezTo>
                <a:cubicBezTo>
                  <a:pt x="249865" y="233341"/>
                  <a:pt x="249865" y="233341"/>
                  <a:pt x="280167" y="232015"/>
                </a:cubicBezTo>
                <a:cubicBezTo>
                  <a:pt x="282803" y="232015"/>
                  <a:pt x="285438" y="233341"/>
                  <a:pt x="286755" y="234668"/>
                </a:cubicBezTo>
                <a:cubicBezTo>
                  <a:pt x="286755" y="234668"/>
                  <a:pt x="286755" y="234668"/>
                  <a:pt x="335503" y="283750"/>
                </a:cubicBezTo>
                <a:cubicBezTo>
                  <a:pt x="338138" y="286403"/>
                  <a:pt x="338138" y="289056"/>
                  <a:pt x="338138" y="293036"/>
                </a:cubicBezTo>
                <a:cubicBezTo>
                  <a:pt x="336821" y="295689"/>
                  <a:pt x="334186" y="298342"/>
                  <a:pt x="330233" y="298342"/>
                </a:cubicBezTo>
                <a:cubicBezTo>
                  <a:pt x="330233" y="298342"/>
                  <a:pt x="330233" y="298342"/>
                  <a:pt x="311788" y="303648"/>
                </a:cubicBezTo>
                <a:cubicBezTo>
                  <a:pt x="307835" y="303648"/>
                  <a:pt x="305200" y="306301"/>
                  <a:pt x="303883" y="310281"/>
                </a:cubicBezTo>
                <a:cubicBezTo>
                  <a:pt x="303883" y="310281"/>
                  <a:pt x="303883" y="310281"/>
                  <a:pt x="299930" y="331505"/>
                </a:cubicBezTo>
                <a:cubicBezTo>
                  <a:pt x="298613" y="334158"/>
                  <a:pt x="295978" y="336812"/>
                  <a:pt x="293343" y="338138"/>
                </a:cubicBezTo>
                <a:cubicBezTo>
                  <a:pt x="292025" y="338138"/>
                  <a:pt x="292025" y="338138"/>
                  <a:pt x="290708" y="338138"/>
                </a:cubicBezTo>
                <a:cubicBezTo>
                  <a:pt x="288073" y="338138"/>
                  <a:pt x="285438" y="336812"/>
                  <a:pt x="284120" y="335485"/>
                </a:cubicBezTo>
                <a:cubicBezTo>
                  <a:pt x="284120" y="335485"/>
                  <a:pt x="284120" y="335485"/>
                  <a:pt x="235372" y="286403"/>
                </a:cubicBezTo>
                <a:cubicBezTo>
                  <a:pt x="232737" y="283750"/>
                  <a:pt x="232737" y="281097"/>
                  <a:pt x="232737" y="279770"/>
                </a:cubicBezTo>
                <a:cubicBezTo>
                  <a:pt x="232737" y="279770"/>
                  <a:pt x="232737" y="279770"/>
                  <a:pt x="234054" y="249260"/>
                </a:cubicBezTo>
                <a:cubicBezTo>
                  <a:pt x="234054" y="249260"/>
                  <a:pt x="234054" y="249260"/>
                  <a:pt x="149733" y="164361"/>
                </a:cubicBezTo>
                <a:cubicBezTo>
                  <a:pt x="144463" y="159055"/>
                  <a:pt x="144463" y="152422"/>
                  <a:pt x="149733" y="148443"/>
                </a:cubicBezTo>
                <a:cubicBezTo>
                  <a:pt x="151051" y="145790"/>
                  <a:pt x="155003" y="144463"/>
                  <a:pt x="157638" y="144463"/>
                </a:cubicBezTo>
                <a:close/>
                <a:moveTo>
                  <a:pt x="145922" y="120650"/>
                </a:moveTo>
                <a:cubicBezTo>
                  <a:pt x="157893" y="120650"/>
                  <a:pt x="167203" y="128373"/>
                  <a:pt x="169863" y="137383"/>
                </a:cubicBezTo>
                <a:cubicBezTo>
                  <a:pt x="167203" y="134809"/>
                  <a:pt x="161883" y="133522"/>
                  <a:pt x="157893" y="133522"/>
                </a:cubicBezTo>
                <a:cubicBezTo>
                  <a:pt x="151242" y="133522"/>
                  <a:pt x="145922" y="136096"/>
                  <a:pt x="141931" y="141245"/>
                </a:cubicBezTo>
                <a:cubicBezTo>
                  <a:pt x="133951" y="147680"/>
                  <a:pt x="132620" y="160552"/>
                  <a:pt x="137941" y="168275"/>
                </a:cubicBezTo>
                <a:cubicBezTo>
                  <a:pt x="128630" y="165701"/>
                  <a:pt x="120650" y="156691"/>
                  <a:pt x="120650" y="145106"/>
                </a:cubicBezTo>
                <a:cubicBezTo>
                  <a:pt x="120650" y="132234"/>
                  <a:pt x="132620" y="120650"/>
                  <a:pt x="145922" y="120650"/>
                </a:cubicBezTo>
                <a:close/>
                <a:moveTo>
                  <a:pt x="146051" y="60325"/>
                </a:moveTo>
                <a:cubicBezTo>
                  <a:pt x="192063" y="60325"/>
                  <a:pt x="230188" y="98810"/>
                  <a:pt x="230188" y="145257"/>
                </a:cubicBezTo>
                <a:cubicBezTo>
                  <a:pt x="230188" y="159854"/>
                  <a:pt x="226244" y="174452"/>
                  <a:pt x="219671" y="186395"/>
                </a:cubicBezTo>
                <a:lnTo>
                  <a:pt x="193378" y="161181"/>
                </a:lnTo>
                <a:cubicBezTo>
                  <a:pt x="196007" y="155873"/>
                  <a:pt x="196007" y="150565"/>
                  <a:pt x="196007" y="145257"/>
                </a:cubicBezTo>
                <a:cubicBezTo>
                  <a:pt x="196007" y="117388"/>
                  <a:pt x="173658" y="94828"/>
                  <a:pt x="146051" y="94828"/>
                </a:cubicBezTo>
                <a:cubicBezTo>
                  <a:pt x="118443" y="94828"/>
                  <a:pt x="96094" y="117388"/>
                  <a:pt x="96094" y="145257"/>
                </a:cubicBezTo>
                <a:cubicBezTo>
                  <a:pt x="96094" y="173125"/>
                  <a:pt x="118443" y="195685"/>
                  <a:pt x="146051" y="195685"/>
                </a:cubicBezTo>
                <a:cubicBezTo>
                  <a:pt x="151309" y="195685"/>
                  <a:pt x="156568" y="194358"/>
                  <a:pt x="161827" y="193031"/>
                </a:cubicBezTo>
                <a:cubicBezTo>
                  <a:pt x="161827" y="193031"/>
                  <a:pt x="161827" y="193031"/>
                  <a:pt x="188119" y="219572"/>
                </a:cubicBezTo>
                <a:cubicBezTo>
                  <a:pt x="174973" y="226207"/>
                  <a:pt x="161827" y="230188"/>
                  <a:pt x="146051" y="230188"/>
                </a:cubicBezTo>
                <a:cubicBezTo>
                  <a:pt x="100038" y="230188"/>
                  <a:pt x="61913" y="191703"/>
                  <a:pt x="61913" y="145257"/>
                </a:cubicBezTo>
                <a:cubicBezTo>
                  <a:pt x="61913" y="98810"/>
                  <a:pt x="100038" y="60325"/>
                  <a:pt x="146051" y="60325"/>
                </a:cubicBezTo>
                <a:close/>
                <a:moveTo>
                  <a:pt x="145257" y="0"/>
                </a:moveTo>
                <a:cubicBezTo>
                  <a:pt x="225808" y="0"/>
                  <a:pt x="290513" y="64705"/>
                  <a:pt x="290513" y="145257"/>
                </a:cubicBezTo>
                <a:cubicBezTo>
                  <a:pt x="290513" y="172987"/>
                  <a:pt x="282590" y="199398"/>
                  <a:pt x="269385" y="221846"/>
                </a:cubicBezTo>
                <a:cubicBezTo>
                  <a:pt x="269385" y="221846"/>
                  <a:pt x="269385" y="221846"/>
                  <a:pt x="254859" y="221846"/>
                </a:cubicBezTo>
                <a:cubicBezTo>
                  <a:pt x="254859" y="221846"/>
                  <a:pt x="254859" y="221846"/>
                  <a:pt x="239013" y="206000"/>
                </a:cubicBezTo>
                <a:cubicBezTo>
                  <a:pt x="249577" y="188833"/>
                  <a:pt x="256180" y="167705"/>
                  <a:pt x="256180" y="145257"/>
                </a:cubicBezTo>
                <a:cubicBezTo>
                  <a:pt x="256180" y="84513"/>
                  <a:pt x="207321" y="34333"/>
                  <a:pt x="145257" y="34333"/>
                </a:cubicBezTo>
                <a:cubicBezTo>
                  <a:pt x="84513" y="34333"/>
                  <a:pt x="34333" y="84513"/>
                  <a:pt x="34333" y="145257"/>
                </a:cubicBezTo>
                <a:cubicBezTo>
                  <a:pt x="34333" y="207321"/>
                  <a:pt x="84513" y="256180"/>
                  <a:pt x="145257" y="256180"/>
                </a:cubicBezTo>
                <a:cubicBezTo>
                  <a:pt x="167705" y="256180"/>
                  <a:pt x="188834" y="249577"/>
                  <a:pt x="206000" y="239013"/>
                </a:cubicBezTo>
                <a:cubicBezTo>
                  <a:pt x="206000" y="239013"/>
                  <a:pt x="206000" y="239013"/>
                  <a:pt x="221847" y="254859"/>
                </a:cubicBezTo>
                <a:cubicBezTo>
                  <a:pt x="221847" y="254859"/>
                  <a:pt x="221847" y="254859"/>
                  <a:pt x="221847" y="269385"/>
                </a:cubicBezTo>
                <a:cubicBezTo>
                  <a:pt x="199398" y="282590"/>
                  <a:pt x="172988" y="290513"/>
                  <a:pt x="145257" y="290513"/>
                </a:cubicBezTo>
                <a:cubicBezTo>
                  <a:pt x="64705" y="290513"/>
                  <a:pt x="0" y="225808"/>
                  <a:pt x="0" y="145257"/>
                </a:cubicBezTo>
                <a:cubicBezTo>
                  <a:pt x="0" y="64705"/>
                  <a:pt x="64705" y="0"/>
                  <a:pt x="145257"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31" name="椭圆 30"/>
          <p:cNvSpPr/>
          <p:nvPr/>
        </p:nvSpPr>
        <p:spPr>
          <a:xfrm>
            <a:off x="6366669" y="3323971"/>
            <a:ext cx="583980" cy="583980"/>
          </a:xfrm>
          <a:prstGeom prst="ellipse">
            <a:avLst/>
          </a:prstGeom>
          <a:solidFill>
            <a:srgbClr val="36B5D0"/>
          </a:solidFill>
          <a:ln w="12700">
            <a:miter lim="400000"/>
          </a:ln>
        </p:spPr>
        <p:txBody>
          <a:bodyPr anchor="ctr"/>
          <a:lstStyle/>
          <a:p>
            <a:pPr algn="ctr"/>
            <a:endParaRPr/>
          </a:p>
        </p:txBody>
      </p:sp>
      <p:sp>
        <p:nvSpPr>
          <p:cNvPr id="64" name="任意多边形: 形状 63"/>
          <p:cNvSpPr/>
          <p:nvPr/>
        </p:nvSpPr>
        <p:spPr>
          <a:xfrm>
            <a:off x="6548059" y="3479298"/>
            <a:ext cx="203328" cy="242773"/>
          </a:xfrm>
          <a:custGeom>
            <a:avLst/>
            <a:gdLst>
              <a:gd name="connsiteX0" fmla="*/ 206816 w 281869"/>
              <a:gd name="connsiteY0" fmla="*/ 79120 h 336550"/>
              <a:gd name="connsiteX1" fmla="*/ 201524 w 281869"/>
              <a:gd name="connsiteY1" fmla="*/ 85782 h 336550"/>
              <a:gd name="connsiteX2" fmla="*/ 201524 w 281869"/>
              <a:gd name="connsiteY2" fmla="*/ 92444 h 336550"/>
              <a:gd name="connsiteX3" fmla="*/ 205493 w 281869"/>
              <a:gd name="connsiteY3" fmla="*/ 96441 h 336550"/>
              <a:gd name="connsiteX4" fmla="*/ 198878 w 281869"/>
              <a:gd name="connsiteY4" fmla="*/ 133748 h 336550"/>
              <a:gd name="connsiteX5" fmla="*/ 198878 w 281869"/>
              <a:gd name="connsiteY5" fmla="*/ 137745 h 336550"/>
              <a:gd name="connsiteX6" fmla="*/ 206816 w 281869"/>
              <a:gd name="connsiteY6" fmla="*/ 149736 h 336550"/>
              <a:gd name="connsiteX7" fmla="*/ 213430 w 281869"/>
              <a:gd name="connsiteY7" fmla="*/ 149736 h 336550"/>
              <a:gd name="connsiteX8" fmla="*/ 221368 w 281869"/>
              <a:gd name="connsiteY8" fmla="*/ 137745 h 336550"/>
              <a:gd name="connsiteX9" fmla="*/ 221368 w 281869"/>
              <a:gd name="connsiteY9" fmla="*/ 133748 h 336550"/>
              <a:gd name="connsiteX10" fmla="*/ 214753 w 281869"/>
              <a:gd name="connsiteY10" fmla="*/ 96441 h 336550"/>
              <a:gd name="connsiteX11" fmla="*/ 220045 w 281869"/>
              <a:gd name="connsiteY11" fmla="*/ 92444 h 336550"/>
              <a:gd name="connsiteX12" fmla="*/ 220045 w 281869"/>
              <a:gd name="connsiteY12" fmla="*/ 85782 h 336550"/>
              <a:gd name="connsiteX13" fmla="*/ 213430 w 281869"/>
              <a:gd name="connsiteY13" fmla="*/ 79120 h 336550"/>
              <a:gd name="connsiteX14" fmla="*/ 206816 w 281869"/>
              <a:gd name="connsiteY14" fmla="*/ 79120 h 336550"/>
              <a:gd name="connsiteX15" fmla="*/ 68439 w 281869"/>
              <a:gd name="connsiteY15" fmla="*/ 79120 h 336550"/>
              <a:gd name="connsiteX16" fmla="*/ 61824 w 281869"/>
              <a:gd name="connsiteY16" fmla="*/ 85782 h 336550"/>
              <a:gd name="connsiteX17" fmla="*/ 61824 w 281869"/>
              <a:gd name="connsiteY17" fmla="*/ 92444 h 336550"/>
              <a:gd name="connsiteX18" fmla="*/ 67116 w 281869"/>
              <a:gd name="connsiteY18" fmla="*/ 96441 h 336550"/>
              <a:gd name="connsiteX19" fmla="*/ 60501 w 281869"/>
              <a:gd name="connsiteY19" fmla="*/ 133748 h 336550"/>
              <a:gd name="connsiteX20" fmla="*/ 60501 w 281869"/>
              <a:gd name="connsiteY20" fmla="*/ 137745 h 336550"/>
              <a:gd name="connsiteX21" fmla="*/ 68439 w 281869"/>
              <a:gd name="connsiteY21" fmla="*/ 149736 h 336550"/>
              <a:gd name="connsiteX22" fmla="*/ 75053 w 281869"/>
              <a:gd name="connsiteY22" fmla="*/ 149736 h 336550"/>
              <a:gd name="connsiteX23" fmla="*/ 82991 w 281869"/>
              <a:gd name="connsiteY23" fmla="*/ 137745 h 336550"/>
              <a:gd name="connsiteX24" fmla="*/ 82991 w 281869"/>
              <a:gd name="connsiteY24" fmla="*/ 133748 h 336550"/>
              <a:gd name="connsiteX25" fmla="*/ 76376 w 281869"/>
              <a:gd name="connsiteY25" fmla="*/ 96441 h 336550"/>
              <a:gd name="connsiteX26" fmla="*/ 80345 w 281869"/>
              <a:gd name="connsiteY26" fmla="*/ 92444 h 336550"/>
              <a:gd name="connsiteX27" fmla="*/ 80345 w 281869"/>
              <a:gd name="connsiteY27" fmla="*/ 85782 h 336550"/>
              <a:gd name="connsiteX28" fmla="*/ 75053 w 281869"/>
              <a:gd name="connsiteY28" fmla="*/ 79120 h 336550"/>
              <a:gd name="connsiteX29" fmla="*/ 68439 w 281869"/>
              <a:gd name="connsiteY29" fmla="*/ 79120 h 336550"/>
              <a:gd name="connsiteX30" fmla="*/ 21218 w 281869"/>
              <a:gd name="connsiteY30" fmla="*/ 69850 h 336550"/>
              <a:gd name="connsiteX31" fmla="*/ 121201 w 281869"/>
              <a:gd name="connsiteY31" fmla="*/ 69850 h 336550"/>
              <a:gd name="connsiteX32" fmla="*/ 135672 w 281869"/>
              <a:gd name="connsiteY32" fmla="*/ 83053 h 336550"/>
              <a:gd name="connsiteX33" fmla="*/ 140934 w 281869"/>
              <a:gd name="connsiteY33" fmla="*/ 113420 h 336550"/>
              <a:gd name="connsiteX34" fmla="*/ 146197 w 281869"/>
              <a:gd name="connsiteY34" fmla="*/ 83053 h 336550"/>
              <a:gd name="connsiteX35" fmla="*/ 160668 w 281869"/>
              <a:gd name="connsiteY35" fmla="*/ 69850 h 336550"/>
              <a:gd name="connsiteX36" fmla="*/ 260651 w 281869"/>
              <a:gd name="connsiteY36" fmla="*/ 69850 h 336550"/>
              <a:gd name="connsiteX37" fmla="*/ 275123 w 281869"/>
              <a:gd name="connsiteY37" fmla="*/ 83053 h 336550"/>
              <a:gd name="connsiteX38" fmla="*/ 281700 w 281869"/>
              <a:gd name="connsiteY38" fmla="*/ 196599 h 336550"/>
              <a:gd name="connsiteX39" fmla="*/ 269860 w 281869"/>
              <a:gd name="connsiteY39" fmla="*/ 211122 h 336550"/>
              <a:gd name="connsiteX40" fmla="*/ 254073 w 281869"/>
              <a:gd name="connsiteY40" fmla="*/ 199239 h 336550"/>
              <a:gd name="connsiteX41" fmla="*/ 250127 w 281869"/>
              <a:gd name="connsiteY41" fmla="*/ 125303 h 336550"/>
              <a:gd name="connsiteX42" fmla="*/ 248811 w 281869"/>
              <a:gd name="connsiteY42" fmla="*/ 319386 h 336550"/>
              <a:gd name="connsiteX43" fmla="*/ 231709 w 281869"/>
              <a:gd name="connsiteY43" fmla="*/ 336550 h 336550"/>
              <a:gd name="connsiteX44" fmla="*/ 215922 w 281869"/>
              <a:gd name="connsiteY44" fmla="*/ 319386 h 336550"/>
              <a:gd name="connsiteX45" fmla="*/ 215922 w 281869"/>
              <a:gd name="connsiteY45" fmla="*/ 213762 h 336550"/>
              <a:gd name="connsiteX46" fmla="*/ 210660 w 281869"/>
              <a:gd name="connsiteY46" fmla="*/ 208481 h 336550"/>
              <a:gd name="connsiteX47" fmla="*/ 204082 w 281869"/>
              <a:gd name="connsiteY47" fmla="*/ 213762 h 336550"/>
              <a:gd name="connsiteX48" fmla="*/ 204082 w 281869"/>
              <a:gd name="connsiteY48" fmla="*/ 319386 h 336550"/>
              <a:gd name="connsiteX49" fmla="*/ 186979 w 281869"/>
              <a:gd name="connsiteY49" fmla="*/ 336550 h 336550"/>
              <a:gd name="connsiteX50" fmla="*/ 171193 w 281869"/>
              <a:gd name="connsiteY50" fmla="*/ 319386 h 336550"/>
              <a:gd name="connsiteX51" fmla="*/ 171193 w 281869"/>
              <a:gd name="connsiteY51" fmla="*/ 121342 h 336550"/>
              <a:gd name="connsiteX52" fmla="*/ 155406 w 281869"/>
              <a:gd name="connsiteY52" fmla="*/ 199239 h 336550"/>
              <a:gd name="connsiteX53" fmla="*/ 140934 w 281869"/>
              <a:gd name="connsiteY53" fmla="*/ 211122 h 336550"/>
              <a:gd name="connsiteX54" fmla="*/ 126463 w 281869"/>
              <a:gd name="connsiteY54" fmla="*/ 199239 h 336550"/>
              <a:gd name="connsiteX55" fmla="*/ 110676 w 281869"/>
              <a:gd name="connsiteY55" fmla="*/ 125303 h 336550"/>
              <a:gd name="connsiteX56" fmla="*/ 110676 w 281869"/>
              <a:gd name="connsiteY56" fmla="*/ 319386 h 336550"/>
              <a:gd name="connsiteX57" fmla="*/ 93574 w 281869"/>
              <a:gd name="connsiteY57" fmla="*/ 336550 h 336550"/>
              <a:gd name="connsiteX58" fmla="*/ 77787 w 281869"/>
              <a:gd name="connsiteY58" fmla="*/ 319386 h 336550"/>
              <a:gd name="connsiteX59" fmla="*/ 77787 w 281869"/>
              <a:gd name="connsiteY59" fmla="*/ 213762 h 336550"/>
              <a:gd name="connsiteX60" fmla="*/ 71209 w 281869"/>
              <a:gd name="connsiteY60" fmla="*/ 208481 h 336550"/>
              <a:gd name="connsiteX61" fmla="*/ 65947 w 281869"/>
              <a:gd name="connsiteY61" fmla="*/ 213762 h 336550"/>
              <a:gd name="connsiteX62" fmla="*/ 65947 w 281869"/>
              <a:gd name="connsiteY62" fmla="*/ 319386 h 336550"/>
              <a:gd name="connsiteX63" fmla="*/ 48845 w 281869"/>
              <a:gd name="connsiteY63" fmla="*/ 336550 h 336550"/>
              <a:gd name="connsiteX64" fmla="*/ 33058 w 281869"/>
              <a:gd name="connsiteY64" fmla="*/ 319386 h 336550"/>
              <a:gd name="connsiteX65" fmla="*/ 33058 w 281869"/>
              <a:gd name="connsiteY65" fmla="*/ 121342 h 336550"/>
              <a:gd name="connsiteX66" fmla="*/ 27796 w 281869"/>
              <a:gd name="connsiteY66" fmla="*/ 199239 h 336550"/>
              <a:gd name="connsiteX67" fmla="*/ 12009 w 281869"/>
              <a:gd name="connsiteY67" fmla="*/ 211122 h 336550"/>
              <a:gd name="connsiteX68" fmla="*/ 169 w 281869"/>
              <a:gd name="connsiteY68" fmla="*/ 196599 h 336550"/>
              <a:gd name="connsiteX69" fmla="*/ 6746 w 281869"/>
              <a:gd name="connsiteY69" fmla="*/ 83053 h 336550"/>
              <a:gd name="connsiteX70" fmla="*/ 21218 w 281869"/>
              <a:gd name="connsiteY70" fmla="*/ 69850 h 336550"/>
              <a:gd name="connsiteX71" fmla="*/ 210785 w 281869"/>
              <a:gd name="connsiteY71" fmla="*/ 0 h 336550"/>
              <a:gd name="connsiteX72" fmla="*/ 241742 w 281869"/>
              <a:gd name="connsiteY72" fmla="*/ 30163 h 336550"/>
              <a:gd name="connsiteX73" fmla="*/ 210785 w 281869"/>
              <a:gd name="connsiteY73" fmla="*/ 60326 h 336550"/>
              <a:gd name="connsiteX74" fmla="*/ 179828 w 281869"/>
              <a:gd name="connsiteY74" fmla="*/ 30163 h 336550"/>
              <a:gd name="connsiteX75" fmla="*/ 210785 w 281869"/>
              <a:gd name="connsiteY75" fmla="*/ 0 h 336550"/>
              <a:gd name="connsiteX76" fmla="*/ 71085 w 281869"/>
              <a:gd name="connsiteY76" fmla="*/ 0 h 336550"/>
              <a:gd name="connsiteX77" fmla="*/ 102042 w 281869"/>
              <a:gd name="connsiteY77" fmla="*/ 30163 h 336550"/>
              <a:gd name="connsiteX78" fmla="*/ 71085 w 281869"/>
              <a:gd name="connsiteY78" fmla="*/ 60326 h 336550"/>
              <a:gd name="connsiteX79" fmla="*/ 40128 w 281869"/>
              <a:gd name="connsiteY79" fmla="*/ 30163 h 336550"/>
              <a:gd name="connsiteX80" fmla="*/ 71085 w 281869"/>
              <a:gd name="connsiteY80"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81869" h="336550">
                <a:moveTo>
                  <a:pt x="206816" y="79120"/>
                </a:moveTo>
                <a:cubicBezTo>
                  <a:pt x="206816" y="79120"/>
                  <a:pt x="206816" y="79120"/>
                  <a:pt x="201524" y="85782"/>
                </a:cubicBezTo>
                <a:cubicBezTo>
                  <a:pt x="198878" y="88447"/>
                  <a:pt x="198878" y="89779"/>
                  <a:pt x="201524" y="92444"/>
                </a:cubicBezTo>
                <a:cubicBezTo>
                  <a:pt x="201524" y="92444"/>
                  <a:pt x="201524" y="92444"/>
                  <a:pt x="205493" y="96441"/>
                </a:cubicBezTo>
                <a:cubicBezTo>
                  <a:pt x="205493" y="96441"/>
                  <a:pt x="205493" y="96441"/>
                  <a:pt x="198878" y="133748"/>
                </a:cubicBezTo>
                <a:cubicBezTo>
                  <a:pt x="198878" y="135080"/>
                  <a:pt x="198878" y="136413"/>
                  <a:pt x="198878" y="137745"/>
                </a:cubicBezTo>
                <a:cubicBezTo>
                  <a:pt x="198878" y="137745"/>
                  <a:pt x="198878" y="137745"/>
                  <a:pt x="206816" y="149736"/>
                </a:cubicBezTo>
                <a:cubicBezTo>
                  <a:pt x="208139" y="152401"/>
                  <a:pt x="212107" y="152401"/>
                  <a:pt x="213430" y="149736"/>
                </a:cubicBezTo>
                <a:cubicBezTo>
                  <a:pt x="213430" y="149736"/>
                  <a:pt x="213430" y="149736"/>
                  <a:pt x="221368" y="137745"/>
                </a:cubicBezTo>
                <a:cubicBezTo>
                  <a:pt x="222691" y="136413"/>
                  <a:pt x="222691" y="135080"/>
                  <a:pt x="221368" y="133748"/>
                </a:cubicBezTo>
                <a:cubicBezTo>
                  <a:pt x="221368" y="133748"/>
                  <a:pt x="221368" y="133748"/>
                  <a:pt x="214753" y="96441"/>
                </a:cubicBezTo>
                <a:cubicBezTo>
                  <a:pt x="214753" y="96441"/>
                  <a:pt x="214753" y="96441"/>
                  <a:pt x="220045" y="92444"/>
                </a:cubicBezTo>
                <a:cubicBezTo>
                  <a:pt x="221368" y="89779"/>
                  <a:pt x="221368" y="88447"/>
                  <a:pt x="220045" y="85782"/>
                </a:cubicBezTo>
                <a:cubicBezTo>
                  <a:pt x="220045" y="85782"/>
                  <a:pt x="220045" y="85782"/>
                  <a:pt x="213430" y="79120"/>
                </a:cubicBezTo>
                <a:cubicBezTo>
                  <a:pt x="212107" y="77788"/>
                  <a:pt x="209462" y="77788"/>
                  <a:pt x="206816" y="79120"/>
                </a:cubicBezTo>
                <a:close/>
                <a:moveTo>
                  <a:pt x="68439" y="79120"/>
                </a:moveTo>
                <a:cubicBezTo>
                  <a:pt x="68439" y="79120"/>
                  <a:pt x="68439" y="79120"/>
                  <a:pt x="61824" y="85782"/>
                </a:cubicBezTo>
                <a:cubicBezTo>
                  <a:pt x="60501" y="88447"/>
                  <a:pt x="60501" y="89779"/>
                  <a:pt x="61824" y="92444"/>
                </a:cubicBezTo>
                <a:cubicBezTo>
                  <a:pt x="61824" y="92444"/>
                  <a:pt x="61824" y="92444"/>
                  <a:pt x="67116" y="96441"/>
                </a:cubicBezTo>
                <a:cubicBezTo>
                  <a:pt x="67116" y="96441"/>
                  <a:pt x="67116" y="96441"/>
                  <a:pt x="60501" y="133748"/>
                </a:cubicBezTo>
                <a:cubicBezTo>
                  <a:pt x="59178" y="135080"/>
                  <a:pt x="59178" y="136413"/>
                  <a:pt x="60501" y="137745"/>
                </a:cubicBezTo>
                <a:cubicBezTo>
                  <a:pt x="60501" y="137745"/>
                  <a:pt x="60501" y="137745"/>
                  <a:pt x="68439" y="149736"/>
                </a:cubicBezTo>
                <a:cubicBezTo>
                  <a:pt x="69762" y="152401"/>
                  <a:pt x="73730" y="152401"/>
                  <a:pt x="75053" y="149736"/>
                </a:cubicBezTo>
                <a:cubicBezTo>
                  <a:pt x="75053" y="149736"/>
                  <a:pt x="75053" y="149736"/>
                  <a:pt x="82991" y="137745"/>
                </a:cubicBezTo>
                <a:cubicBezTo>
                  <a:pt x="82991" y="136413"/>
                  <a:pt x="82991" y="135080"/>
                  <a:pt x="82991" y="133748"/>
                </a:cubicBezTo>
                <a:cubicBezTo>
                  <a:pt x="82991" y="133748"/>
                  <a:pt x="82991" y="133748"/>
                  <a:pt x="76376" y="96441"/>
                </a:cubicBezTo>
                <a:cubicBezTo>
                  <a:pt x="76376" y="96441"/>
                  <a:pt x="76376" y="96441"/>
                  <a:pt x="80345" y="92444"/>
                </a:cubicBezTo>
                <a:cubicBezTo>
                  <a:pt x="82991" y="89779"/>
                  <a:pt x="82991" y="88447"/>
                  <a:pt x="80345" y="85782"/>
                </a:cubicBezTo>
                <a:cubicBezTo>
                  <a:pt x="80345" y="85782"/>
                  <a:pt x="80345" y="85782"/>
                  <a:pt x="75053" y="79120"/>
                </a:cubicBezTo>
                <a:cubicBezTo>
                  <a:pt x="72407" y="77788"/>
                  <a:pt x="69762" y="77788"/>
                  <a:pt x="68439" y="79120"/>
                </a:cubicBezTo>
                <a:close/>
                <a:moveTo>
                  <a:pt x="21218" y="69850"/>
                </a:moveTo>
                <a:cubicBezTo>
                  <a:pt x="21218" y="69850"/>
                  <a:pt x="21218" y="69850"/>
                  <a:pt x="121201" y="69850"/>
                </a:cubicBezTo>
                <a:cubicBezTo>
                  <a:pt x="129094" y="69850"/>
                  <a:pt x="135672" y="76451"/>
                  <a:pt x="135672" y="83053"/>
                </a:cubicBezTo>
                <a:cubicBezTo>
                  <a:pt x="135672" y="83053"/>
                  <a:pt x="135672" y="83053"/>
                  <a:pt x="140934" y="113420"/>
                </a:cubicBezTo>
                <a:cubicBezTo>
                  <a:pt x="140934" y="113420"/>
                  <a:pt x="140934" y="113420"/>
                  <a:pt x="146197" y="83053"/>
                </a:cubicBezTo>
                <a:cubicBezTo>
                  <a:pt x="146197" y="76451"/>
                  <a:pt x="152775" y="69850"/>
                  <a:pt x="160668" y="69850"/>
                </a:cubicBezTo>
                <a:cubicBezTo>
                  <a:pt x="160668" y="69850"/>
                  <a:pt x="160668" y="69850"/>
                  <a:pt x="260651" y="69850"/>
                </a:cubicBezTo>
                <a:cubicBezTo>
                  <a:pt x="267229" y="69850"/>
                  <a:pt x="273807" y="76451"/>
                  <a:pt x="275123" y="83053"/>
                </a:cubicBezTo>
                <a:cubicBezTo>
                  <a:pt x="275123" y="83053"/>
                  <a:pt x="275123" y="83053"/>
                  <a:pt x="281700" y="196599"/>
                </a:cubicBezTo>
                <a:cubicBezTo>
                  <a:pt x="283016" y="204520"/>
                  <a:pt x="276438" y="211122"/>
                  <a:pt x="269860" y="211122"/>
                </a:cubicBezTo>
                <a:cubicBezTo>
                  <a:pt x="261967" y="212442"/>
                  <a:pt x="255389" y="205841"/>
                  <a:pt x="254073" y="199239"/>
                </a:cubicBezTo>
                <a:cubicBezTo>
                  <a:pt x="254073" y="199239"/>
                  <a:pt x="254073" y="199239"/>
                  <a:pt x="250127" y="125303"/>
                </a:cubicBezTo>
                <a:cubicBezTo>
                  <a:pt x="250127" y="125303"/>
                  <a:pt x="250127" y="125303"/>
                  <a:pt x="248811" y="319386"/>
                </a:cubicBezTo>
                <a:cubicBezTo>
                  <a:pt x="248811" y="329949"/>
                  <a:pt x="240918" y="336550"/>
                  <a:pt x="231709" y="336550"/>
                </a:cubicBezTo>
                <a:cubicBezTo>
                  <a:pt x="222500" y="336550"/>
                  <a:pt x="215922" y="328628"/>
                  <a:pt x="215922" y="319386"/>
                </a:cubicBezTo>
                <a:cubicBezTo>
                  <a:pt x="215922" y="319386"/>
                  <a:pt x="215922" y="319386"/>
                  <a:pt x="215922" y="213762"/>
                </a:cubicBezTo>
                <a:cubicBezTo>
                  <a:pt x="215922" y="211122"/>
                  <a:pt x="213291" y="208481"/>
                  <a:pt x="210660" y="208481"/>
                </a:cubicBezTo>
                <a:cubicBezTo>
                  <a:pt x="206713" y="208481"/>
                  <a:pt x="204082" y="211122"/>
                  <a:pt x="204082" y="213762"/>
                </a:cubicBezTo>
                <a:cubicBezTo>
                  <a:pt x="204082" y="213762"/>
                  <a:pt x="204082" y="213762"/>
                  <a:pt x="204082" y="319386"/>
                </a:cubicBezTo>
                <a:cubicBezTo>
                  <a:pt x="204082" y="329949"/>
                  <a:pt x="196188" y="336550"/>
                  <a:pt x="186979" y="336550"/>
                </a:cubicBezTo>
                <a:cubicBezTo>
                  <a:pt x="177770" y="336550"/>
                  <a:pt x="171193" y="328628"/>
                  <a:pt x="171193" y="319386"/>
                </a:cubicBezTo>
                <a:cubicBezTo>
                  <a:pt x="171193" y="319386"/>
                  <a:pt x="171193" y="319386"/>
                  <a:pt x="171193" y="121342"/>
                </a:cubicBezTo>
                <a:cubicBezTo>
                  <a:pt x="171193" y="121342"/>
                  <a:pt x="171193" y="121342"/>
                  <a:pt x="155406" y="199239"/>
                </a:cubicBezTo>
                <a:cubicBezTo>
                  <a:pt x="154090" y="205841"/>
                  <a:pt x="148828" y="212442"/>
                  <a:pt x="140934" y="211122"/>
                </a:cubicBezTo>
                <a:cubicBezTo>
                  <a:pt x="133041" y="212442"/>
                  <a:pt x="127779" y="205841"/>
                  <a:pt x="126463" y="199239"/>
                </a:cubicBezTo>
                <a:cubicBezTo>
                  <a:pt x="126463" y="199239"/>
                  <a:pt x="126463" y="199239"/>
                  <a:pt x="110676" y="125303"/>
                </a:cubicBezTo>
                <a:cubicBezTo>
                  <a:pt x="110676" y="125303"/>
                  <a:pt x="110676" y="125303"/>
                  <a:pt x="110676" y="319386"/>
                </a:cubicBezTo>
                <a:cubicBezTo>
                  <a:pt x="110676" y="329949"/>
                  <a:pt x="102783" y="336550"/>
                  <a:pt x="93574" y="336550"/>
                </a:cubicBezTo>
                <a:cubicBezTo>
                  <a:pt x="84365" y="336550"/>
                  <a:pt x="77787" y="328628"/>
                  <a:pt x="77787" y="319386"/>
                </a:cubicBezTo>
                <a:cubicBezTo>
                  <a:pt x="77787" y="319386"/>
                  <a:pt x="77787" y="319386"/>
                  <a:pt x="77787" y="213762"/>
                </a:cubicBezTo>
                <a:cubicBezTo>
                  <a:pt x="77787" y="211122"/>
                  <a:pt x="75156" y="208481"/>
                  <a:pt x="71209" y="208481"/>
                </a:cubicBezTo>
                <a:cubicBezTo>
                  <a:pt x="68578" y="208481"/>
                  <a:pt x="65947" y="211122"/>
                  <a:pt x="65947" y="213762"/>
                </a:cubicBezTo>
                <a:cubicBezTo>
                  <a:pt x="65947" y="213762"/>
                  <a:pt x="65947" y="213762"/>
                  <a:pt x="65947" y="319386"/>
                </a:cubicBezTo>
                <a:cubicBezTo>
                  <a:pt x="65947" y="329949"/>
                  <a:pt x="58054" y="336550"/>
                  <a:pt x="48845" y="336550"/>
                </a:cubicBezTo>
                <a:cubicBezTo>
                  <a:pt x="39636" y="336550"/>
                  <a:pt x="33058" y="328628"/>
                  <a:pt x="33058" y="319386"/>
                </a:cubicBezTo>
                <a:cubicBezTo>
                  <a:pt x="33058" y="319386"/>
                  <a:pt x="33058" y="319386"/>
                  <a:pt x="33058" y="121342"/>
                </a:cubicBezTo>
                <a:cubicBezTo>
                  <a:pt x="33058" y="121342"/>
                  <a:pt x="33058" y="121342"/>
                  <a:pt x="27796" y="199239"/>
                </a:cubicBezTo>
                <a:cubicBezTo>
                  <a:pt x="26480" y="205841"/>
                  <a:pt x="19902" y="212442"/>
                  <a:pt x="12009" y="211122"/>
                </a:cubicBezTo>
                <a:cubicBezTo>
                  <a:pt x="5431" y="211122"/>
                  <a:pt x="-1147" y="204520"/>
                  <a:pt x="169" y="196599"/>
                </a:cubicBezTo>
                <a:cubicBezTo>
                  <a:pt x="169" y="196599"/>
                  <a:pt x="169" y="196599"/>
                  <a:pt x="6746" y="83053"/>
                </a:cubicBezTo>
                <a:cubicBezTo>
                  <a:pt x="8062" y="76451"/>
                  <a:pt x="14640" y="69850"/>
                  <a:pt x="21218" y="69850"/>
                </a:cubicBezTo>
                <a:close/>
                <a:moveTo>
                  <a:pt x="210785" y="0"/>
                </a:moveTo>
                <a:cubicBezTo>
                  <a:pt x="227882" y="0"/>
                  <a:pt x="241742" y="13504"/>
                  <a:pt x="241742" y="30163"/>
                </a:cubicBezTo>
                <a:cubicBezTo>
                  <a:pt x="241742" y="46822"/>
                  <a:pt x="227882" y="60326"/>
                  <a:pt x="210785" y="60326"/>
                </a:cubicBezTo>
                <a:cubicBezTo>
                  <a:pt x="193688" y="60326"/>
                  <a:pt x="179828" y="46822"/>
                  <a:pt x="179828" y="30163"/>
                </a:cubicBezTo>
                <a:cubicBezTo>
                  <a:pt x="179828" y="13504"/>
                  <a:pt x="193688" y="0"/>
                  <a:pt x="210785" y="0"/>
                </a:cubicBezTo>
                <a:close/>
                <a:moveTo>
                  <a:pt x="71085" y="0"/>
                </a:moveTo>
                <a:cubicBezTo>
                  <a:pt x="88182" y="0"/>
                  <a:pt x="102042" y="13504"/>
                  <a:pt x="102042" y="30163"/>
                </a:cubicBezTo>
                <a:cubicBezTo>
                  <a:pt x="102042" y="46822"/>
                  <a:pt x="88182" y="60326"/>
                  <a:pt x="71085" y="60326"/>
                </a:cubicBezTo>
                <a:cubicBezTo>
                  <a:pt x="53988" y="60326"/>
                  <a:pt x="40128" y="46822"/>
                  <a:pt x="40128" y="30163"/>
                </a:cubicBezTo>
                <a:cubicBezTo>
                  <a:pt x="40128" y="13504"/>
                  <a:pt x="53988" y="0"/>
                  <a:pt x="71085" y="0"/>
                </a:cubicBezTo>
                <a:close/>
              </a:path>
            </a:pathLst>
          </a:custGeom>
          <a:solidFill>
            <a:srgbClr val="FFFFFF"/>
          </a:solidFill>
          <a:ln w="12700">
            <a:miter lim="400000"/>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grpSp>
        <p:nvGrpSpPr>
          <p:cNvPr id="5" name="组合 4"/>
          <p:cNvGrpSpPr/>
          <p:nvPr/>
        </p:nvGrpSpPr>
        <p:grpSpPr>
          <a:xfrm>
            <a:off x="7019611" y="2200915"/>
            <a:ext cx="4656453" cy="1177072"/>
            <a:chOff x="7019611" y="2200915"/>
            <a:chExt cx="4656453" cy="1177072"/>
          </a:xfrm>
        </p:grpSpPr>
        <p:cxnSp>
          <p:nvCxnSpPr>
            <p:cNvPr id="34" name="连接符: 肘形 33"/>
            <p:cNvCxnSpPr>
              <a:cxnSpLocks/>
              <a:stCxn id="21" idx="0"/>
            </p:cNvCxnSpPr>
            <p:nvPr/>
          </p:nvCxnSpPr>
          <p:spPr>
            <a:xfrm rot="5400000" flipH="1" flipV="1">
              <a:off x="8356675" y="863851"/>
              <a:ext cx="122222" cy="2796349"/>
            </a:xfrm>
            <a:prstGeom prst="bentConnector3">
              <a:avLst>
                <a:gd name="adj1" fmla="val 287037"/>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8626956" y="2306924"/>
              <a:ext cx="3049108" cy="1071063"/>
              <a:chOff x="1478087" y="4679146"/>
              <a:chExt cx="3049108" cy="1071063"/>
            </a:xfrm>
          </p:grpSpPr>
          <p:sp>
            <p:nvSpPr>
              <p:cNvPr id="38" name="矩形 37"/>
              <p:cNvSpPr/>
              <p:nvPr/>
            </p:nvSpPr>
            <p:spPr>
              <a:xfrm>
                <a:off x="1478087" y="5140811"/>
                <a:ext cx="3049108"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39" name="矩形 38"/>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grpSp>
        <p:nvGrpSpPr>
          <p:cNvPr id="6" name="组合 5"/>
          <p:cNvGrpSpPr/>
          <p:nvPr/>
        </p:nvGrpSpPr>
        <p:grpSpPr>
          <a:xfrm>
            <a:off x="7774565" y="4508692"/>
            <a:ext cx="3901499" cy="1097037"/>
            <a:chOff x="7774565" y="4508692"/>
            <a:chExt cx="3901499" cy="1097037"/>
          </a:xfrm>
        </p:grpSpPr>
        <p:cxnSp>
          <p:nvCxnSpPr>
            <p:cNvPr id="35" name="连接符: 肘形 34"/>
            <p:cNvCxnSpPr>
              <a:cxnSpLocks/>
              <a:stCxn id="17" idx="4"/>
            </p:cNvCxnSpPr>
            <p:nvPr/>
          </p:nvCxnSpPr>
          <p:spPr>
            <a:xfrm rot="5400000" flipH="1" flipV="1">
              <a:off x="7991262" y="4291995"/>
              <a:ext cx="318779" cy="752173"/>
            </a:xfrm>
            <a:prstGeom prst="bentConnector4">
              <a:avLst>
                <a:gd name="adj1" fmla="val -71711"/>
                <a:gd name="adj2" fmla="val 69410"/>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0" name="组合 39"/>
            <p:cNvGrpSpPr/>
            <p:nvPr/>
          </p:nvGrpSpPr>
          <p:grpSpPr>
            <a:xfrm>
              <a:off x="8626956" y="4534666"/>
              <a:ext cx="3049108" cy="1071063"/>
              <a:chOff x="1478087" y="4679146"/>
              <a:chExt cx="3049108" cy="1071063"/>
            </a:xfrm>
          </p:grpSpPr>
          <p:sp>
            <p:nvSpPr>
              <p:cNvPr id="41" name="矩形 40"/>
              <p:cNvSpPr/>
              <p:nvPr/>
            </p:nvSpPr>
            <p:spPr>
              <a:xfrm>
                <a:off x="1478087" y="5140811"/>
                <a:ext cx="3049108" cy="609398"/>
              </a:xfrm>
              <a:prstGeom prst="rect">
                <a:avLst/>
              </a:prstGeom>
            </p:spPr>
            <p:txBody>
              <a:bodyPr wrap="square">
                <a:spAutoFit/>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42" name="矩形 41"/>
              <p:cNvSpPr/>
              <p:nvPr/>
            </p:nvSpPr>
            <p:spPr>
              <a:xfrm>
                <a:off x="1478087" y="4679146"/>
                <a:ext cx="2228426" cy="429861"/>
              </a:xfrm>
              <a:prstGeom prst="rect">
                <a:avLst/>
              </a:prstGeom>
            </p:spPr>
            <p:txBody>
              <a:bodyPr wrap="square">
                <a:spAutoFit/>
              </a:bodyPr>
              <a:lstStyle/>
              <a:p>
                <a:pPr>
                  <a:lnSpc>
                    <a:spcPct val="120000"/>
                  </a:lnSpc>
                </a:pPr>
                <a:r>
                  <a:rPr lang="zh-CN" altLang="en-US" sz="2000" b="1" dirty="0">
                    <a:solidFill>
                      <a:srgbClr val="53585F"/>
                    </a:solidFill>
                  </a:rPr>
                  <a:t>文字内容添加</a:t>
                </a:r>
              </a:p>
            </p:txBody>
          </p:sp>
        </p:grpSp>
      </p:grpSp>
      <p:grpSp>
        <p:nvGrpSpPr>
          <p:cNvPr id="4" name="组合 3"/>
          <p:cNvGrpSpPr/>
          <p:nvPr/>
        </p:nvGrpSpPr>
        <p:grpSpPr>
          <a:xfrm>
            <a:off x="597939" y="2306924"/>
            <a:ext cx="3750183" cy="1071063"/>
            <a:chOff x="597939" y="2306924"/>
            <a:chExt cx="3750183" cy="1071063"/>
          </a:xfrm>
        </p:grpSpPr>
        <p:cxnSp>
          <p:nvCxnSpPr>
            <p:cNvPr id="33" name="连接符: 肘形 32"/>
            <p:cNvCxnSpPr>
              <a:cxnSpLocks/>
              <a:stCxn id="51" idx="3"/>
              <a:endCxn id="29" idx="2"/>
            </p:cNvCxnSpPr>
            <p:nvPr/>
          </p:nvCxnSpPr>
          <p:spPr>
            <a:xfrm>
              <a:off x="3647047" y="2537757"/>
              <a:ext cx="701075" cy="695912"/>
            </a:xfrm>
            <a:prstGeom prst="bentConnector3">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3" name="组合 42"/>
            <p:cNvGrpSpPr/>
            <p:nvPr/>
          </p:nvGrpSpPr>
          <p:grpSpPr>
            <a:xfrm>
              <a:off x="597939" y="2306924"/>
              <a:ext cx="3049108" cy="1071063"/>
              <a:chOff x="1478087" y="4679146"/>
              <a:chExt cx="3049108" cy="1071063"/>
            </a:xfrm>
          </p:grpSpPr>
          <p:sp>
            <p:nvSpPr>
              <p:cNvPr id="44" name="矩形 43"/>
              <p:cNvSpPr/>
              <p:nvPr/>
            </p:nvSpPr>
            <p:spPr>
              <a:xfrm>
                <a:off x="1478087" y="5140811"/>
                <a:ext cx="3049108" cy="609398"/>
              </a:xfrm>
              <a:prstGeom prst="rect">
                <a:avLst/>
              </a:prstGeom>
            </p:spPr>
            <p:txBody>
              <a:bodyPr wrap="square">
                <a:spAutoFit/>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51" name="矩形 50"/>
              <p:cNvSpPr/>
              <p:nvPr/>
            </p:nvSpPr>
            <p:spPr>
              <a:xfrm>
                <a:off x="2298769" y="4679146"/>
                <a:ext cx="2228426" cy="461665"/>
              </a:xfrm>
              <a:prstGeom prst="rect">
                <a:avLst/>
              </a:prstGeom>
            </p:spPr>
            <p:txBody>
              <a:bodyPr wrap="square">
                <a:spAutoFit/>
              </a:bodyPr>
              <a:lstStyle/>
              <a:p>
                <a:pPr algn="r">
                  <a:lnSpc>
                    <a:spcPct val="120000"/>
                  </a:lnSpc>
                </a:pPr>
                <a:r>
                  <a:rPr lang="zh-CN" altLang="en-US" sz="2000" b="1" dirty="0">
                    <a:solidFill>
                      <a:srgbClr val="53585F"/>
                    </a:solidFill>
                  </a:rPr>
                  <a:t>文字内容添加</a:t>
                </a:r>
              </a:p>
            </p:txBody>
          </p:sp>
        </p:grpSp>
      </p:grpSp>
      <p:grpSp>
        <p:nvGrpSpPr>
          <p:cNvPr id="7" name="组合 6"/>
          <p:cNvGrpSpPr/>
          <p:nvPr/>
        </p:nvGrpSpPr>
        <p:grpSpPr>
          <a:xfrm>
            <a:off x="597939" y="4534666"/>
            <a:ext cx="3679613" cy="1071063"/>
            <a:chOff x="597939" y="4534666"/>
            <a:chExt cx="3679613" cy="1071063"/>
          </a:xfrm>
        </p:grpSpPr>
        <p:cxnSp>
          <p:nvCxnSpPr>
            <p:cNvPr id="36" name="连接符: 肘形 35"/>
            <p:cNvCxnSpPr>
              <a:cxnSpLocks/>
              <a:stCxn id="9" idx="4"/>
              <a:endCxn id="53" idx="3"/>
            </p:cNvCxnSpPr>
            <p:nvPr/>
          </p:nvCxnSpPr>
          <p:spPr>
            <a:xfrm rot="5400000">
              <a:off x="3788978" y="4812456"/>
              <a:ext cx="346644" cy="630505"/>
            </a:xfrm>
            <a:prstGeom prst="bentConnector2">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2" name="组合 51"/>
            <p:cNvGrpSpPr/>
            <p:nvPr/>
          </p:nvGrpSpPr>
          <p:grpSpPr>
            <a:xfrm>
              <a:off x="597939" y="4534666"/>
              <a:ext cx="3049108" cy="1071063"/>
              <a:chOff x="1478087" y="4679146"/>
              <a:chExt cx="3049108" cy="1071063"/>
            </a:xfrm>
          </p:grpSpPr>
          <p:sp>
            <p:nvSpPr>
              <p:cNvPr id="53" name="矩形 52"/>
              <p:cNvSpPr/>
              <p:nvPr/>
            </p:nvSpPr>
            <p:spPr>
              <a:xfrm>
                <a:off x="1478087" y="5140811"/>
                <a:ext cx="3049108" cy="609398"/>
              </a:xfrm>
              <a:prstGeom prst="rect">
                <a:avLst/>
              </a:prstGeom>
            </p:spPr>
            <p:txBody>
              <a:bodyPr wrap="square">
                <a:spAutoFit/>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54" name="矩形 53"/>
              <p:cNvSpPr/>
              <p:nvPr/>
            </p:nvSpPr>
            <p:spPr>
              <a:xfrm>
                <a:off x="2298769" y="4679146"/>
                <a:ext cx="2228426" cy="461665"/>
              </a:xfrm>
              <a:prstGeom prst="rect">
                <a:avLst/>
              </a:prstGeom>
            </p:spPr>
            <p:txBody>
              <a:bodyPr wrap="square">
                <a:spAutoFit/>
              </a:bodyPr>
              <a:lstStyle/>
              <a:p>
                <a:pPr algn="r">
                  <a:lnSpc>
                    <a:spcPct val="120000"/>
                  </a:lnSpc>
                </a:pPr>
                <a:r>
                  <a:rPr lang="zh-CN" altLang="en-US" sz="2000" b="1" dirty="0">
                    <a:solidFill>
                      <a:srgbClr val="53585F"/>
                    </a:solidFill>
                  </a:rPr>
                  <a:t>文字内容添加</a:t>
                </a:r>
              </a:p>
            </p:txBody>
          </p:sp>
        </p:grpSp>
      </p:grpSp>
    </p:spTree>
    <p:extLst>
      <p:ext uri="{BB962C8B-B14F-4D97-AF65-F5344CB8AC3E}">
        <p14:creationId xmlns:p14="http://schemas.microsoft.com/office/powerpoint/2010/main" val="2229280333"/>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500" fill="hold"/>
                                        <p:tgtEl>
                                          <p:spTgt spid="55"/>
                                        </p:tgtEl>
                                        <p:attrNameLst>
                                          <p:attrName>ppt_w</p:attrName>
                                        </p:attrNameLst>
                                      </p:cBhvr>
                                      <p:tavLst>
                                        <p:tav tm="0">
                                          <p:val>
                                            <p:fltVal val="0"/>
                                          </p:val>
                                        </p:tav>
                                        <p:tav tm="100000">
                                          <p:val>
                                            <p:strVal val="#ppt_w"/>
                                          </p:val>
                                        </p:tav>
                                      </p:tavLst>
                                    </p:anim>
                                    <p:anim calcmode="lin" valueType="num">
                                      <p:cBhvr>
                                        <p:cTn id="14" dur="500" fill="hold"/>
                                        <p:tgtEl>
                                          <p:spTgt spid="55"/>
                                        </p:tgtEl>
                                        <p:attrNameLst>
                                          <p:attrName>ppt_h</p:attrName>
                                        </p:attrNameLst>
                                      </p:cBhvr>
                                      <p:tavLst>
                                        <p:tav tm="0">
                                          <p:val>
                                            <p:fltVal val="0"/>
                                          </p:val>
                                        </p:tav>
                                        <p:tav tm="100000">
                                          <p:val>
                                            <p:strVal val="#ppt_h"/>
                                          </p:val>
                                        </p:tav>
                                      </p:tavLst>
                                    </p:anim>
                                    <p:animEffect transition="in" filter="fade">
                                      <p:cBhvr>
                                        <p:cTn id="15" dur="500"/>
                                        <p:tgtEl>
                                          <p:spTgt spid="5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p:cTn id="23" dur="500" fill="hold"/>
                                        <p:tgtEl>
                                          <p:spTgt spid="59"/>
                                        </p:tgtEl>
                                        <p:attrNameLst>
                                          <p:attrName>ppt_w</p:attrName>
                                        </p:attrNameLst>
                                      </p:cBhvr>
                                      <p:tavLst>
                                        <p:tav tm="0">
                                          <p:val>
                                            <p:fltVal val="0"/>
                                          </p:val>
                                        </p:tav>
                                        <p:tav tm="100000">
                                          <p:val>
                                            <p:strVal val="#ppt_w"/>
                                          </p:val>
                                        </p:tav>
                                      </p:tavLst>
                                    </p:anim>
                                    <p:anim calcmode="lin" valueType="num">
                                      <p:cBhvr>
                                        <p:cTn id="24" dur="500" fill="hold"/>
                                        <p:tgtEl>
                                          <p:spTgt spid="59"/>
                                        </p:tgtEl>
                                        <p:attrNameLst>
                                          <p:attrName>ppt_h</p:attrName>
                                        </p:attrNameLst>
                                      </p:cBhvr>
                                      <p:tavLst>
                                        <p:tav tm="0">
                                          <p:val>
                                            <p:fltVal val="0"/>
                                          </p:val>
                                        </p:tav>
                                        <p:tav tm="100000">
                                          <p:val>
                                            <p:strVal val="#ppt_h"/>
                                          </p:val>
                                        </p:tav>
                                      </p:tavLst>
                                    </p:anim>
                                    <p:animEffect transition="in" filter="fade">
                                      <p:cBhvr>
                                        <p:cTn id="25" dur="500"/>
                                        <p:tgtEl>
                                          <p:spTgt spid="5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500" fill="hold"/>
                                        <p:tgtEl>
                                          <p:spTgt spid="13"/>
                                        </p:tgtEl>
                                        <p:attrNameLst>
                                          <p:attrName>ppt_w</p:attrName>
                                        </p:attrNameLst>
                                      </p:cBhvr>
                                      <p:tavLst>
                                        <p:tav tm="0">
                                          <p:val>
                                            <p:fltVal val="0"/>
                                          </p:val>
                                        </p:tav>
                                        <p:tav tm="100000">
                                          <p:val>
                                            <p:strVal val="#ppt_w"/>
                                          </p:val>
                                        </p:tav>
                                      </p:tavLst>
                                    </p:anim>
                                    <p:anim calcmode="lin" valueType="num">
                                      <p:cBhvr>
                                        <p:cTn id="29" dur="500" fill="hold"/>
                                        <p:tgtEl>
                                          <p:spTgt spid="13"/>
                                        </p:tgtEl>
                                        <p:attrNameLst>
                                          <p:attrName>ppt_h</p:attrName>
                                        </p:attrNameLst>
                                      </p:cBhvr>
                                      <p:tavLst>
                                        <p:tav tm="0">
                                          <p:val>
                                            <p:fltVal val="0"/>
                                          </p:val>
                                        </p:tav>
                                        <p:tav tm="100000">
                                          <p:val>
                                            <p:strVal val="#ppt_h"/>
                                          </p:val>
                                        </p:tav>
                                      </p:tavLst>
                                    </p:anim>
                                    <p:animEffect transition="in" filter="fade">
                                      <p:cBhvr>
                                        <p:cTn id="30" dur="500"/>
                                        <p:tgtEl>
                                          <p:spTgt spid="13"/>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p:cTn id="33" dur="500" fill="hold"/>
                                        <p:tgtEl>
                                          <p:spTgt spid="61"/>
                                        </p:tgtEl>
                                        <p:attrNameLst>
                                          <p:attrName>ppt_w</p:attrName>
                                        </p:attrNameLst>
                                      </p:cBhvr>
                                      <p:tavLst>
                                        <p:tav tm="0">
                                          <p:val>
                                            <p:fltVal val="0"/>
                                          </p:val>
                                        </p:tav>
                                        <p:tav tm="100000">
                                          <p:val>
                                            <p:strVal val="#ppt_w"/>
                                          </p:val>
                                        </p:tav>
                                      </p:tavLst>
                                    </p:anim>
                                    <p:anim calcmode="lin" valueType="num">
                                      <p:cBhvr>
                                        <p:cTn id="34" dur="500" fill="hold"/>
                                        <p:tgtEl>
                                          <p:spTgt spid="61"/>
                                        </p:tgtEl>
                                        <p:attrNameLst>
                                          <p:attrName>ppt_h</p:attrName>
                                        </p:attrNameLst>
                                      </p:cBhvr>
                                      <p:tavLst>
                                        <p:tav tm="0">
                                          <p:val>
                                            <p:fltVal val="0"/>
                                          </p:val>
                                        </p:tav>
                                        <p:tav tm="100000">
                                          <p:val>
                                            <p:strVal val="#ppt_h"/>
                                          </p:val>
                                        </p:tav>
                                      </p:tavLst>
                                    </p:anim>
                                    <p:animEffect transition="in" filter="fade">
                                      <p:cBhvr>
                                        <p:cTn id="35" dur="500"/>
                                        <p:tgtEl>
                                          <p:spTgt spid="61"/>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p:cTn id="43" dur="500" fill="hold"/>
                                        <p:tgtEl>
                                          <p:spTgt spid="57"/>
                                        </p:tgtEl>
                                        <p:attrNameLst>
                                          <p:attrName>ppt_w</p:attrName>
                                        </p:attrNameLst>
                                      </p:cBhvr>
                                      <p:tavLst>
                                        <p:tav tm="0">
                                          <p:val>
                                            <p:fltVal val="0"/>
                                          </p:val>
                                        </p:tav>
                                        <p:tav tm="100000">
                                          <p:val>
                                            <p:strVal val="#ppt_w"/>
                                          </p:val>
                                        </p:tav>
                                      </p:tavLst>
                                    </p:anim>
                                    <p:anim calcmode="lin" valueType="num">
                                      <p:cBhvr>
                                        <p:cTn id="44" dur="500" fill="hold"/>
                                        <p:tgtEl>
                                          <p:spTgt spid="57"/>
                                        </p:tgtEl>
                                        <p:attrNameLst>
                                          <p:attrName>ppt_h</p:attrName>
                                        </p:attrNameLst>
                                      </p:cBhvr>
                                      <p:tavLst>
                                        <p:tav tm="0">
                                          <p:val>
                                            <p:fltVal val="0"/>
                                          </p:val>
                                        </p:tav>
                                        <p:tav tm="100000">
                                          <p:val>
                                            <p:strVal val="#ppt_h"/>
                                          </p:val>
                                        </p:tav>
                                      </p:tavLst>
                                    </p:anim>
                                    <p:animEffect transition="in" filter="fade">
                                      <p:cBhvr>
                                        <p:cTn id="45" dur="500"/>
                                        <p:tgtEl>
                                          <p:spTgt spid="57"/>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66"/>
                                        </p:tgtEl>
                                        <p:attrNameLst>
                                          <p:attrName>style.visibility</p:attrName>
                                        </p:attrNameLst>
                                      </p:cBhvr>
                                      <p:to>
                                        <p:strVal val="visible"/>
                                      </p:to>
                                    </p:set>
                                    <p:anim calcmode="lin" valueType="num">
                                      <p:cBhvr>
                                        <p:cTn id="53" dur="500" fill="hold"/>
                                        <p:tgtEl>
                                          <p:spTgt spid="66"/>
                                        </p:tgtEl>
                                        <p:attrNameLst>
                                          <p:attrName>ppt_w</p:attrName>
                                        </p:attrNameLst>
                                      </p:cBhvr>
                                      <p:tavLst>
                                        <p:tav tm="0">
                                          <p:val>
                                            <p:fltVal val="0"/>
                                          </p:val>
                                        </p:tav>
                                        <p:tav tm="100000">
                                          <p:val>
                                            <p:strVal val="#ppt_w"/>
                                          </p:val>
                                        </p:tav>
                                      </p:tavLst>
                                    </p:anim>
                                    <p:anim calcmode="lin" valueType="num">
                                      <p:cBhvr>
                                        <p:cTn id="54" dur="500" fill="hold"/>
                                        <p:tgtEl>
                                          <p:spTgt spid="66"/>
                                        </p:tgtEl>
                                        <p:attrNameLst>
                                          <p:attrName>ppt_h</p:attrName>
                                        </p:attrNameLst>
                                      </p:cBhvr>
                                      <p:tavLst>
                                        <p:tav tm="0">
                                          <p:val>
                                            <p:fltVal val="0"/>
                                          </p:val>
                                        </p:tav>
                                        <p:tav tm="100000">
                                          <p:val>
                                            <p:strVal val="#ppt_h"/>
                                          </p:val>
                                        </p:tav>
                                      </p:tavLst>
                                    </p:anim>
                                    <p:animEffect transition="in" filter="fade">
                                      <p:cBhvr>
                                        <p:cTn id="55" dur="500"/>
                                        <p:tgtEl>
                                          <p:spTgt spid="6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p:cTn id="68" dur="500" fill="hold"/>
                                        <p:tgtEl>
                                          <p:spTgt spid="21"/>
                                        </p:tgtEl>
                                        <p:attrNameLst>
                                          <p:attrName>ppt_w</p:attrName>
                                        </p:attrNameLst>
                                      </p:cBhvr>
                                      <p:tavLst>
                                        <p:tav tm="0">
                                          <p:val>
                                            <p:fltVal val="0"/>
                                          </p:val>
                                        </p:tav>
                                        <p:tav tm="100000">
                                          <p:val>
                                            <p:strVal val="#ppt_w"/>
                                          </p:val>
                                        </p:tav>
                                      </p:tavLst>
                                    </p:anim>
                                    <p:anim calcmode="lin" valueType="num">
                                      <p:cBhvr>
                                        <p:cTn id="69" dur="500" fill="hold"/>
                                        <p:tgtEl>
                                          <p:spTgt spid="21"/>
                                        </p:tgtEl>
                                        <p:attrNameLst>
                                          <p:attrName>ppt_h</p:attrName>
                                        </p:attrNameLst>
                                      </p:cBhvr>
                                      <p:tavLst>
                                        <p:tav tm="0">
                                          <p:val>
                                            <p:fltVal val="0"/>
                                          </p:val>
                                        </p:tav>
                                        <p:tav tm="100000">
                                          <p:val>
                                            <p:strVal val="#ppt_h"/>
                                          </p:val>
                                        </p:tav>
                                      </p:tavLst>
                                    </p:anim>
                                    <p:animEffect transition="in" filter="fade">
                                      <p:cBhvr>
                                        <p:cTn id="70" dur="500"/>
                                        <p:tgtEl>
                                          <p:spTgt spid="21"/>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65"/>
                                        </p:tgtEl>
                                        <p:attrNameLst>
                                          <p:attrName>style.visibility</p:attrName>
                                        </p:attrNameLst>
                                      </p:cBhvr>
                                      <p:to>
                                        <p:strVal val="visible"/>
                                      </p:to>
                                    </p:set>
                                    <p:anim calcmode="lin" valueType="num">
                                      <p:cBhvr>
                                        <p:cTn id="73" dur="500" fill="hold"/>
                                        <p:tgtEl>
                                          <p:spTgt spid="65"/>
                                        </p:tgtEl>
                                        <p:attrNameLst>
                                          <p:attrName>ppt_w</p:attrName>
                                        </p:attrNameLst>
                                      </p:cBhvr>
                                      <p:tavLst>
                                        <p:tav tm="0">
                                          <p:val>
                                            <p:fltVal val="0"/>
                                          </p:val>
                                        </p:tav>
                                        <p:tav tm="100000">
                                          <p:val>
                                            <p:strVal val="#ppt_w"/>
                                          </p:val>
                                        </p:tav>
                                      </p:tavLst>
                                    </p:anim>
                                    <p:anim calcmode="lin" valueType="num">
                                      <p:cBhvr>
                                        <p:cTn id="74" dur="500" fill="hold"/>
                                        <p:tgtEl>
                                          <p:spTgt spid="65"/>
                                        </p:tgtEl>
                                        <p:attrNameLst>
                                          <p:attrName>ppt_h</p:attrName>
                                        </p:attrNameLst>
                                      </p:cBhvr>
                                      <p:tavLst>
                                        <p:tav tm="0">
                                          <p:val>
                                            <p:fltVal val="0"/>
                                          </p:val>
                                        </p:tav>
                                        <p:tav tm="100000">
                                          <p:val>
                                            <p:strVal val="#ppt_h"/>
                                          </p:val>
                                        </p:tav>
                                      </p:tavLst>
                                    </p:anim>
                                    <p:animEffect transition="in" filter="fade">
                                      <p:cBhvr>
                                        <p:cTn id="75" dur="500"/>
                                        <p:tgtEl>
                                          <p:spTgt spid="65"/>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3"/>
                                        </p:tgtEl>
                                        <p:attrNameLst>
                                          <p:attrName>style.visibility</p:attrName>
                                        </p:attrNameLst>
                                      </p:cBhvr>
                                      <p:to>
                                        <p:strVal val="visible"/>
                                      </p:to>
                                    </p:set>
                                    <p:anim calcmode="lin" valueType="num">
                                      <p:cBhvr>
                                        <p:cTn id="78" dur="500" fill="hold"/>
                                        <p:tgtEl>
                                          <p:spTgt spid="23"/>
                                        </p:tgtEl>
                                        <p:attrNameLst>
                                          <p:attrName>ppt_w</p:attrName>
                                        </p:attrNameLst>
                                      </p:cBhvr>
                                      <p:tavLst>
                                        <p:tav tm="0">
                                          <p:val>
                                            <p:fltVal val="0"/>
                                          </p:val>
                                        </p:tav>
                                        <p:tav tm="100000">
                                          <p:val>
                                            <p:strVal val="#ppt_w"/>
                                          </p:val>
                                        </p:tav>
                                      </p:tavLst>
                                    </p:anim>
                                    <p:anim calcmode="lin" valueType="num">
                                      <p:cBhvr>
                                        <p:cTn id="79" dur="500" fill="hold"/>
                                        <p:tgtEl>
                                          <p:spTgt spid="23"/>
                                        </p:tgtEl>
                                        <p:attrNameLst>
                                          <p:attrName>ppt_h</p:attrName>
                                        </p:attrNameLst>
                                      </p:cBhvr>
                                      <p:tavLst>
                                        <p:tav tm="0">
                                          <p:val>
                                            <p:fltVal val="0"/>
                                          </p:val>
                                        </p:tav>
                                        <p:tav tm="100000">
                                          <p:val>
                                            <p:strVal val="#ppt_h"/>
                                          </p:val>
                                        </p:tav>
                                      </p:tavLst>
                                    </p:anim>
                                    <p:animEffect transition="in" filter="fade">
                                      <p:cBhvr>
                                        <p:cTn id="80" dur="500"/>
                                        <p:tgtEl>
                                          <p:spTgt spid="23"/>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63"/>
                                        </p:tgtEl>
                                        <p:attrNameLst>
                                          <p:attrName>style.visibility</p:attrName>
                                        </p:attrNameLst>
                                      </p:cBhvr>
                                      <p:to>
                                        <p:strVal val="visible"/>
                                      </p:to>
                                    </p:set>
                                    <p:anim calcmode="lin" valueType="num">
                                      <p:cBhvr>
                                        <p:cTn id="83" dur="500" fill="hold"/>
                                        <p:tgtEl>
                                          <p:spTgt spid="63"/>
                                        </p:tgtEl>
                                        <p:attrNameLst>
                                          <p:attrName>ppt_w</p:attrName>
                                        </p:attrNameLst>
                                      </p:cBhvr>
                                      <p:tavLst>
                                        <p:tav tm="0">
                                          <p:val>
                                            <p:fltVal val="0"/>
                                          </p:val>
                                        </p:tav>
                                        <p:tav tm="100000">
                                          <p:val>
                                            <p:strVal val="#ppt_w"/>
                                          </p:val>
                                        </p:tav>
                                      </p:tavLst>
                                    </p:anim>
                                    <p:anim calcmode="lin" valueType="num">
                                      <p:cBhvr>
                                        <p:cTn id="84" dur="500" fill="hold"/>
                                        <p:tgtEl>
                                          <p:spTgt spid="63"/>
                                        </p:tgtEl>
                                        <p:attrNameLst>
                                          <p:attrName>ppt_h</p:attrName>
                                        </p:attrNameLst>
                                      </p:cBhvr>
                                      <p:tavLst>
                                        <p:tav tm="0">
                                          <p:val>
                                            <p:fltVal val="0"/>
                                          </p:val>
                                        </p:tav>
                                        <p:tav tm="100000">
                                          <p:val>
                                            <p:strVal val="#ppt_h"/>
                                          </p:val>
                                        </p:tav>
                                      </p:tavLst>
                                    </p:anim>
                                    <p:animEffect transition="in" filter="fade">
                                      <p:cBhvr>
                                        <p:cTn id="85" dur="500"/>
                                        <p:tgtEl>
                                          <p:spTgt spid="63"/>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25"/>
                                        </p:tgtEl>
                                        <p:attrNameLst>
                                          <p:attrName>style.visibility</p:attrName>
                                        </p:attrNameLst>
                                      </p:cBhvr>
                                      <p:to>
                                        <p:strVal val="visible"/>
                                      </p:to>
                                    </p:set>
                                    <p:anim calcmode="lin" valueType="num">
                                      <p:cBhvr>
                                        <p:cTn id="88" dur="500" fill="hold"/>
                                        <p:tgtEl>
                                          <p:spTgt spid="25"/>
                                        </p:tgtEl>
                                        <p:attrNameLst>
                                          <p:attrName>ppt_w</p:attrName>
                                        </p:attrNameLst>
                                      </p:cBhvr>
                                      <p:tavLst>
                                        <p:tav tm="0">
                                          <p:val>
                                            <p:fltVal val="0"/>
                                          </p:val>
                                        </p:tav>
                                        <p:tav tm="100000">
                                          <p:val>
                                            <p:strVal val="#ppt_w"/>
                                          </p:val>
                                        </p:tav>
                                      </p:tavLst>
                                    </p:anim>
                                    <p:anim calcmode="lin" valueType="num">
                                      <p:cBhvr>
                                        <p:cTn id="89" dur="500" fill="hold"/>
                                        <p:tgtEl>
                                          <p:spTgt spid="25"/>
                                        </p:tgtEl>
                                        <p:attrNameLst>
                                          <p:attrName>ppt_h</p:attrName>
                                        </p:attrNameLst>
                                      </p:cBhvr>
                                      <p:tavLst>
                                        <p:tav tm="0">
                                          <p:val>
                                            <p:fltVal val="0"/>
                                          </p:val>
                                        </p:tav>
                                        <p:tav tm="100000">
                                          <p:val>
                                            <p:strVal val="#ppt_h"/>
                                          </p:val>
                                        </p:tav>
                                      </p:tavLst>
                                    </p:anim>
                                    <p:animEffect transition="in" filter="fade">
                                      <p:cBhvr>
                                        <p:cTn id="90" dur="500"/>
                                        <p:tgtEl>
                                          <p:spTgt spid="25"/>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60"/>
                                        </p:tgtEl>
                                        <p:attrNameLst>
                                          <p:attrName>style.visibility</p:attrName>
                                        </p:attrNameLst>
                                      </p:cBhvr>
                                      <p:to>
                                        <p:strVal val="visible"/>
                                      </p:to>
                                    </p:set>
                                    <p:anim calcmode="lin" valueType="num">
                                      <p:cBhvr>
                                        <p:cTn id="93" dur="500" fill="hold"/>
                                        <p:tgtEl>
                                          <p:spTgt spid="60"/>
                                        </p:tgtEl>
                                        <p:attrNameLst>
                                          <p:attrName>ppt_w</p:attrName>
                                        </p:attrNameLst>
                                      </p:cBhvr>
                                      <p:tavLst>
                                        <p:tav tm="0">
                                          <p:val>
                                            <p:fltVal val="0"/>
                                          </p:val>
                                        </p:tav>
                                        <p:tav tm="100000">
                                          <p:val>
                                            <p:strVal val="#ppt_w"/>
                                          </p:val>
                                        </p:tav>
                                      </p:tavLst>
                                    </p:anim>
                                    <p:anim calcmode="lin" valueType="num">
                                      <p:cBhvr>
                                        <p:cTn id="94" dur="500" fill="hold"/>
                                        <p:tgtEl>
                                          <p:spTgt spid="60"/>
                                        </p:tgtEl>
                                        <p:attrNameLst>
                                          <p:attrName>ppt_h</p:attrName>
                                        </p:attrNameLst>
                                      </p:cBhvr>
                                      <p:tavLst>
                                        <p:tav tm="0">
                                          <p:val>
                                            <p:fltVal val="0"/>
                                          </p:val>
                                        </p:tav>
                                        <p:tav tm="100000">
                                          <p:val>
                                            <p:strVal val="#ppt_h"/>
                                          </p:val>
                                        </p:tav>
                                      </p:tavLst>
                                    </p:anim>
                                    <p:animEffect transition="in" filter="fade">
                                      <p:cBhvr>
                                        <p:cTn id="95" dur="500"/>
                                        <p:tgtEl>
                                          <p:spTgt spid="6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7"/>
                                        </p:tgtEl>
                                        <p:attrNameLst>
                                          <p:attrName>style.visibility</p:attrName>
                                        </p:attrNameLst>
                                      </p:cBhvr>
                                      <p:to>
                                        <p:strVal val="visible"/>
                                      </p:to>
                                    </p:set>
                                    <p:anim calcmode="lin" valueType="num">
                                      <p:cBhvr>
                                        <p:cTn id="98" dur="500" fill="hold"/>
                                        <p:tgtEl>
                                          <p:spTgt spid="27"/>
                                        </p:tgtEl>
                                        <p:attrNameLst>
                                          <p:attrName>ppt_w</p:attrName>
                                        </p:attrNameLst>
                                      </p:cBhvr>
                                      <p:tavLst>
                                        <p:tav tm="0">
                                          <p:val>
                                            <p:fltVal val="0"/>
                                          </p:val>
                                        </p:tav>
                                        <p:tav tm="100000">
                                          <p:val>
                                            <p:strVal val="#ppt_w"/>
                                          </p:val>
                                        </p:tav>
                                      </p:tavLst>
                                    </p:anim>
                                    <p:anim calcmode="lin" valueType="num">
                                      <p:cBhvr>
                                        <p:cTn id="99" dur="500" fill="hold"/>
                                        <p:tgtEl>
                                          <p:spTgt spid="27"/>
                                        </p:tgtEl>
                                        <p:attrNameLst>
                                          <p:attrName>ppt_h</p:attrName>
                                        </p:attrNameLst>
                                      </p:cBhvr>
                                      <p:tavLst>
                                        <p:tav tm="0">
                                          <p:val>
                                            <p:fltVal val="0"/>
                                          </p:val>
                                        </p:tav>
                                        <p:tav tm="100000">
                                          <p:val>
                                            <p:strVal val="#ppt_h"/>
                                          </p:val>
                                        </p:tav>
                                      </p:tavLst>
                                    </p:anim>
                                    <p:animEffect transition="in" filter="fade">
                                      <p:cBhvr>
                                        <p:cTn id="100" dur="500"/>
                                        <p:tgtEl>
                                          <p:spTgt spid="27"/>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58"/>
                                        </p:tgtEl>
                                        <p:attrNameLst>
                                          <p:attrName>style.visibility</p:attrName>
                                        </p:attrNameLst>
                                      </p:cBhvr>
                                      <p:to>
                                        <p:strVal val="visible"/>
                                      </p:to>
                                    </p:set>
                                    <p:anim calcmode="lin" valueType="num">
                                      <p:cBhvr>
                                        <p:cTn id="103" dur="500" fill="hold"/>
                                        <p:tgtEl>
                                          <p:spTgt spid="58"/>
                                        </p:tgtEl>
                                        <p:attrNameLst>
                                          <p:attrName>ppt_w</p:attrName>
                                        </p:attrNameLst>
                                      </p:cBhvr>
                                      <p:tavLst>
                                        <p:tav tm="0">
                                          <p:val>
                                            <p:fltVal val="0"/>
                                          </p:val>
                                        </p:tav>
                                        <p:tav tm="100000">
                                          <p:val>
                                            <p:strVal val="#ppt_w"/>
                                          </p:val>
                                        </p:tav>
                                      </p:tavLst>
                                    </p:anim>
                                    <p:anim calcmode="lin" valueType="num">
                                      <p:cBhvr>
                                        <p:cTn id="104" dur="500" fill="hold"/>
                                        <p:tgtEl>
                                          <p:spTgt spid="58"/>
                                        </p:tgtEl>
                                        <p:attrNameLst>
                                          <p:attrName>ppt_h</p:attrName>
                                        </p:attrNameLst>
                                      </p:cBhvr>
                                      <p:tavLst>
                                        <p:tav tm="0">
                                          <p:val>
                                            <p:fltVal val="0"/>
                                          </p:val>
                                        </p:tav>
                                        <p:tav tm="100000">
                                          <p:val>
                                            <p:strVal val="#ppt_h"/>
                                          </p:val>
                                        </p:tav>
                                      </p:tavLst>
                                    </p:anim>
                                    <p:animEffect transition="in" filter="fade">
                                      <p:cBhvr>
                                        <p:cTn id="105" dur="500"/>
                                        <p:tgtEl>
                                          <p:spTgt spid="58"/>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500" fill="hold"/>
                                        <p:tgtEl>
                                          <p:spTgt spid="29"/>
                                        </p:tgtEl>
                                        <p:attrNameLst>
                                          <p:attrName>ppt_w</p:attrName>
                                        </p:attrNameLst>
                                      </p:cBhvr>
                                      <p:tavLst>
                                        <p:tav tm="0">
                                          <p:val>
                                            <p:fltVal val="0"/>
                                          </p:val>
                                        </p:tav>
                                        <p:tav tm="100000">
                                          <p:val>
                                            <p:strVal val="#ppt_w"/>
                                          </p:val>
                                        </p:tav>
                                      </p:tavLst>
                                    </p:anim>
                                    <p:anim calcmode="lin" valueType="num">
                                      <p:cBhvr>
                                        <p:cTn id="109" dur="500" fill="hold"/>
                                        <p:tgtEl>
                                          <p:spTgt spid="29"/>
                                        </p:tgtEl>
                                        <p:attrNameLst>
                                          <p:attrName>ppt_h</p:attrName>
                                        </p:attrNameLst>
                                      </p:cBhvr>
                                      <p:tavLst>
                                        <p:tav tm="0">
                                          <p:val>
                                            <p:fltVal val="0"/>
                                          </p:val>
                                        </p:tav>
                                        <p:tav tm="100000">
                                          <p:val>
                                            <p:strVal val="#ppt_h"/>
                                          </p:val>
                                        </p:tav>
                                      </p:tavLst>
                                    </p:anim>
                                    <p:animEffect transition="in" filter="fade">
                                      <p:cBhvr>
                                        <p:cTn id="110" dur="500"/>
                                        <p:tgtEl>
                                          <p:spTgt spid="29"/>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56"/>
                                        </p:tgtEl>
                                        <p:attrNameLst>
                                          <p:attrName>style.visibility</p:attrName>
                                        </p:attrNameLst>
                                      </p:cBhvr>
                                      <p:to>
                                        <p:strVal val="visible"/>
                                      </p:to>
                                    </p:set>
                                    <p:anim calcmode="lin" valueType="num">
                                      <p:cBhvr>
                                        <p:cTn id="113" dur="500" fill="hold"/>
                                        <p:tgtEl>
                                          <p:spTgt spid="56"/>
                                        </p:tgtEl>
                                        <p:attrNameLst>
                                          <p:attrName>ppt_w</p:attrName>
                                        </p:attrNameLst>
                                      </p:cBhvr>
                                      <p:tavLst>
                                        <p:tav tm="0">
                                          <p:val>
                                            <p:fltVal val="0"/>
                                          </p:val>
                                        </p:tav>
                                        <p:tav tm="100000">
                                          <p:val>
                                            <p:strVal val="#ppt_w"/>
                                          </p:val>
                                        </p:tav>
                                      </p:tavLst>
                                    </p:anim>
                                    <p:anim calcmode="lin" valueType="num">
                                      <p:cBhvr>
                                        <p:cTn id="114" dur="500" fill="hold"/>
                                        <p:tgtEl>
                                          <p:spTgt spid="56"/>
                                        </p:tgtEl>
                                        <p:attrNameLst>
                                          <p:attrName>ppt_h</p:attrName>
                                        </p:attrNameLst>
                                      </p:cBhvr>
                                      <p:tavLst>
                                        <p:tav tm="0">
                                          <p:val>
                                            <p:fltVal val="0"/>
                                          </p:val>
                                        </p:tav>
                                        <p:tav tm="100000">
                                          <p:val>
                                            <p:strVal val="#ppt_h"/>
                                          </p:val>
                                        </p:tav>
                                      </p:tavLst>
                                    </p:anim>
                                    <p:animEffect transition="in" filter="fade">
                                      <p:cBhvr>
                                        <p:cTn id="115" dur="500"/>
                                        <p:tgtEl>
                                          <p:spTgt spid="56"/>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31"/>
                                        </p:tgtEl>
                                        <p:attrNameLst>
                                          <p:attrName>style.visibility</p:attrName>
                                        </p:attrNameLst>
                                      </p:cBhvr>
                                      <p:to>
                                        <p:strVal val="visible"/>
                                      </p:to>
                                    </p:set>
                                    <p:anim calcmode="lin" valueType="num">
                                      <p:cBhvr>
                                        <p:cTn id="118" dur="500" fill="hold"/>
                                        <p:tgtEl>
                                          <p:spTgt spid="31"/>
                                        </p:tgtEl>
                                        <p:attrNameLst>
                                          <p:attrName>ppt_w</p:attrName>
                                        </p:attrNameLst>
                                      </p:cBhvr>
                                      <p:tavLst>
                                        <p:tav tm="0">
                                          <p:val>
                                            <p:fltVal val="0"/>
                                          </p:val>
                                        </p:tav>
                                        <p:tav tm="100000">
                                          <p:val>
                                            <p:strVal val="#ppt_w"/>
                                          </p:val>
                                        </p:tav>
                                      </p:tavLst>
                                    </p:anim>
                                    <p:anim calcmode="lin" valueType="num">
                                      <p:cBhvr>
                                        <p:cTn id="119" dur="500" fill="hold"/>
                                        <p:tgtEl>
                                          <p:spTgt spid="31"/>
                                        </p:tgtEl>
                                        <p:attrNameLst>
                                          <p:attrName>ppt_h</p:attrName>
                                        </p:attrNameLst>
                                      </p:cBhvr>
                                      <p:tavLst>
                                        <p:tav tm="0">
                                          <p:val>
                                            <p:fltVal val="0"/>
                                          </p:val>
                                        </p:tav>
                                        <p:tav tm="100000">
                                          <p:val>
                                            <p:strVal val="#ppt_h"/>
                                          </p:val>
                                        </p:tav>
                                      </p:tavLst>
                                    </p:anim>
                                    <p:animEffect transition="in" filter="fade">
                                      <p:cBhvr>
                                        <p:cTn id="120" dur="500"/>
                                        <p:tgtEl>
                                          <p:spTgt spid="31"/>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64"/>
                                        </p:tgtEl>
                                        <p:attrNameLst>
                                          <p:attrName>style.visibility</p:attrName>
                                        </p:attrNameLst>
                                      </p:cBhvr>
                                      <p:to>
                                        <p:strVal val="visible"/>
                                      </p:to>
                                    </p:set>
                                    <p:anim calcmode="lin" valueType="num">
                                      <p:cBhvr>
                                        <p:cTn id="123" dur="500" fill="hold"/>
                                        <p:tgtEl>
                                          <p:spTgt spid="64"/>
                                        </p:tgtEl>
                                        <p:attrNameLst>
                                          <p:attrName>ppt_w</p:attrName>
                                        </p:attrNameLst>
                                      </p:cBhvr>
                                      <p:tavLst>
                                        <p:tav tm="0">
                                          <p:val>
                                            <p:fltVal val="0"/>
                                          </p:val>
                                        </p:tav>
                                        <p:tav tm="100000">
                                          <p:val>
                                            <p:strVal val="#ppt_w"/>
                                          </p:val>
                                        </p:tav>
                                      </p:tavLst>
                                    </p:anim>
                                    <p:anim calcmode="lin" valueType="num">
                                      <p:cBhvr>
                                        <p:cTn id="124" dur="500" fill="hold"/>
                                        <p:tgtEl>
                                          <p:spTgt spid="64"/>
                                        </p:tgtEl>
                                        <p:attrNameLst>
                                          <p:attrName>ppt_h</p:attrName>
                                        </p:attrNameLst>
                                      </p:cBhvr>
                                      <p:tavLst>
                                        <p:tav tm="0">
                                          <p:val>
                                            <p:fltVal val="0"/>
                                          </p:val>
                                        </p:tav>
                                        <p:tav tm="100000">
                                          <p:val>
                                            <p:strVal val="#ppt_h"/>
                                          </p:val>
                                        </p:tav>
                                      </p:tavLst>
                                    </p:anim>
                                    <p:animEffect transition="in" filter="fade">
                                      <p:cBhvr>
                                        <p:cTn id="125" dur="500"/>
                                        <p:tgtEl>
                                          <p:spTgt spid="64"/>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9"/>
                                        </p:tgtEl>
                                        <p:attrNameLst>
                                          <p:attrName>style.visibility</p:attrName>
                                        </p:attrNameLst>
                                      </p:cBhvr>
                                      <p:to>
                                        <p:strVal val="visible"/>
                                      </p:to>
                                    </p:set>
                                    <p:anim calcmode="lin" valueType="num">
                                      <p:cBhvr>
                                        <p:cTn id="128" dur="500" fill="hold"/>
                                        <p:tgtEl>
                                          <p:spTgt spid="9"/>
                                        </p:tgtEl>
                                        <p:attrNameLst>
                                          <p:attrName>ppt_w</p:attrName>
                                        </p:attrNameLst>
                                      </p:cBhvr>
                                      <p:tavLst>
                                        <p:tav tm="0">
                                          <p:val>
                                            <p:fltVal val="0"/>
                                          </p:val>
                                        </p:tav>
                                        <p:tav tm="100000">
                                          <p:val>
                                            <p:strVal val="#ppt_w"/>
                                          </p:val>
                                        </p:tav>
                                      </p:tavLst>
                                    </p:anim>
                                    <p:anim calcmode="lin" valueType="num">
                                      <p:cBhvr>
                                        <p:cTn id="129" dur="500" fill="hold"/>
                                        <p:tgtEl>
                                          <p:spTgt spid="9"/>
                                        </p:tgtEl>
                                        <p:attrNameLst>
                                          <p:attrName>ppt_h</p:attrName>
                                        </p:attrNameLst>
                                      </p:cBhvr>
                                      <p:tavLst>
                                        <p:tav tm="0">
                                          <p:val>
                                            <p:fltVal val="0"/>
                                          </p:val>
                                        </p:tav>
                                        <p:tav tm="100000">
                                          <p:val>
                                            <p:strVal val="#ppt_h"/>
                                          </p:val>
                                        </p:tav>
                                      </p:tavLst>
                                    </p:anim>
                                    <p:animEffect transition="in" filter="fade">
                                      <p:cBhvr>
                                        <p:cTn id="130" dur="500"/>
                                        <p:tgtEl>
                                          <p:spTgt spid="9"/>
                                        </p:tgtEl>
                                      </p:cBhvr>
                                    </p:animEffect>
                                  </p:childTnLst>
                                </p:cTn>
                              </p:par>
                            </p:childTnLst>
                          </p:cTn>
                        </p:par>
                        <p:par>
                          <p:cTn id="131" fill="hold">
                            <p:stCondLst>
                              <p:cond delay="1500"/>
                            </p:stCondLst>
                            <p:childTnLst>
                              <p:par>
                                <p:cTn id="132" presetID="22" presetClass="entr" presetSubtype="2" fill="hold" nodeType="afterEffect">
                                  <p:stCondLst>
                                    <p:cond delay="0"/>
                                  </p:stCondLst>
                                  <p:childTnLst>
                                    <p:set>
                                      <p:cBhvr>
                                        <p:cTn id="133" dur="1" fill="hold">
                                          <p:stCondLst>
                                            <p:cond delay="0"/>
                                          </p:stCondLst>
                                        </p:cTn>
                                        <p:tgtEl>
                                          <p:spTgt spid="4"/>
                                        </p:tgtEl>
                                        <p:attrNameLst>
                                          <p:attrName>style.visibility</p:attrName>
                                        </p:attrNameLst>
                                      </p:cBhvr>
                                      <p:to>
                                        <p:strVal val="visible"/>
                                      </p:to>
                                    </p:set>
                                    <p:animEffect transition="in" filter="wipe(right)">
                                      <p:cBhvr>
                                        <p:cTn id="134" dur="500"/>
                                        <p:tgtEl>
                                          <p:spTgt spid="4"/>
                                        </p:tgtEl>
                                      </p:cBhvr>
                                    </p:animEffect>
                                  </p:childTnLst>
                                </p:cTn>
                              </p:par>
                            </p:childTnLst>
                          </p:cTn>
                        </p:par>
                        <p:par>
                          <p:cTn id="135" fill="hold">
                            <p:stCondLst>
                              <p:cond delay="2000"/>
                            </p:stCondLst>
                            <p:childTnLst>
                              <p:par>
                                <p:cTn id="136" presetID="22" presetClass="entr" presetSubtype="8" fill="hold" nodeType="afterEffect">
                                  <p:stCondLst>
                                    <p:cond delay="0"/>
                                  </p:stCondLst>
                                  <p:childTnLst>
                                    <p:set>
                                      <p:cBhvr>
                                        <p:cTn id="137" dur="1" fill="hold">
                                          <p:stCondLst>
                                            <p:cond delay="0"/>
                                          </p:stCondLst>
                                        </p:cTn>
                                        <p:tgtEl>
                                          <p:spTgt spid="5"/>
                                        </p:tgtEl>
                                        <p:attrNameLst>
                                          <p:attrName>style.visibility</p:attrName>
                                        </p:attrNameLst>
                                      </p:cBhvr>
                                      <p:to>
                                        <p:strVal val="visible"/>
                                      </p:to>
                                    </p:set>
                                    <p:animEffect transition="in" filter="wipe(left)">
                                      <p:cBhvr>
                                        <p:cTn id="138" dur="500"/>
                                        <p:tgtEl>
                                          <p:spTgt spid="5"/>
                                        </p:tgtEl>
                                      </p:cBhvr>
                                    </p:animEffect>
                                  </p:childTnLst>
                                </p:cTn>
                              </p:par>
                            </p:childTnLst>
                          </p:cTn>
                        </p:par>
                        <p:par>
                          <p:cTn id="139" fill="hold">
                            <p:stCondLst>
                              <p:cond delay="2500"/>
                            </p:stCondLst>
                            <p:childTnLst>
                              <p:par>
                                <p:cTn id="140" presetID="22" presetClass="entr" presetSubtype="2" fill="hold" nodeType="afterEffect">
                                  <p:stCondLst>
                                    <p:cond delay="0"/>
                                  </p:stCondLst>
                                  <p:childTnLst>
                                    <p:set>
                                      <p:cBhvr>
                                        <p:cTn id="141" dur="1" fill="hold">
                                          <p:stCondLst>
                                            <p:cond delay="0"/>
                                          </p:stCondLst>
                                        </p:cTn>
                                        <p:tgtEl>
                                          <p:spTgt spid="7"/>
                                        </p:tgtEl>
                                        <p:attrNameLst>
                                          <p:attrName>style.visibility</p:attrName>
                                        </p:attrNameLst>
                                      </p:cBhvr>
                                      <p:to>
                                        <p:strVal val="visible"/>
                                      </p:to>
                                    </p:set>
                                    <p:animEffect transition="in" filter="wipe(right)">
                                      <p:cBhvr>
                                        <p:cTn id="142" dur="500"/>
                                        <p:tgtEl>
                                          <p:spTgt spid="7"/>
                                        </p:tgtEl>
                                      </p:cBhvr>
                                    </p:animEffect>
                                  </p:childTnLst>
                                </p:cTn>
                              </p:par>
                            </p:childTnLst>
                          </p:cTn>
                        </p:par>
                        <p:par>
                          <p:cTn id="143" fill="hold">
                            <p:stCondLst>
                              <p:cond delay="3000"/>
                            </p:stCondLst>
                            <p:childTnLst>
                              <p:par>
                                <p:cTn id="144" presetID="22" presetClass="entr" presetSubtype="8" fill="hold" nodeType="afterEffect">
                                  <p:stCondLst>
                                    <p:cond delay="0"/>
                                  </p:stCondLst>
                                  <p:childTnLst>
                                    <p:set>
                                      <p:cBhvr>
                                        <p:cTn id="145" dur="1" fill="hold">
                                          <p:stCondLst>
                                            <p:cond delay="0"/>
                                          </p:stCondLst>
                                        </p:cTn>
                                        <p:tgtEl>
                                          <p:spTgt spid="6"/>
                                        </p:tgtEl>
                                        <p:attrNameLst>
                                          <p:attrName>style.visibility</p:attrName>
                                        </p:attrNameLst>
                                      </p:cBhvr>
                                      <p:to>
                                        <p:strVal val="visible"/>
                                      </p:to>
                                    </p:set>
                                    <p:animEffect transition="in" filter="wipe(left)">
                                      <p:cBhvr>
                                        <p:cTn id="14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5" grpId="0" animBg="1"/>
      <p:bldP spid="11" grpId="0" animBg="1"/>
      <p:bldP spid="59" grpId="0" animBg="1"/>
      <p:bldP spid="13" grpId="0" animBg="1"/>
      <p:bldP spid="61" grpId="0" animBg="1"/>
      <p:bldP spid="15" grpId="0" animBg="1"/>
      <p:bldP spid="57" grpId="0" animBg="1"/>
      <p:bldP spid="17" grpId="0" animBg="1"/>
      <p:bldP spid="66" grpId="0" animBg="1"/>
      <p:bldP spid="19" grpId="0" animBg="1"/>
      <p:bldP spid="62" grpId="0" animBg="1"/>
      <p:bldP spid="21" grpId="0" animBg="1"/>
      <p:bldP spid="65" grpId="0" animBg="1"/>
      <p:bldP spid="23" grpId="0" animBg="1"/>
      <p:bldP spid="63" grpId="0" animBg="1"/>
      <p:bldP spid="25" grpId="0" animBg="1"/>
      <p:bldP spid="60" grpId="0" animBg="1"/>
      <p:bldP spid="27" grpId="0" animBg="1"/>
      <p:bldP spid="58" grpId="0" animBg="1"/>
      <p:bldP spid="29" grpId="0" animBg="1"/>
      <p:bldP spid="56" grpId="0" animBg="1"/>
      <p:bldP spid="31" grpId="0" animBg="1"/>
      <p:bldP spid="64"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48" name="组合 47"/>
          <p:cNvGrpSpPr/>
          <p:nvPr/>
        </p:nvGrpSpPr>
        <p:grpSpPr>
          <a:xfrm>
            <a:off x="460533" y="352222"/>
            <a:ext cx="1001662" cy="816177"/>
            <a:chOff x="537029" y="434920"/>
            <a:chExt cx="802200" cy="653651"/>
          </a:xfrm>
        </p:grpSpPr>
        <p:sp>
          <p:nvSpPr>
            <p:cNvPr id="45" name="任意多边形: 形状 44"/>
            <p:cNvSpPr/>
            <p:nvPr/>
          </p:nvSpPr>
          <p:spPr>
            <a:xfrm>
              <a:off x="537029" y="434920"/>
              <a:ext cx="760536" cy="653651"/>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solidFill>
              <a:srgbClr val="4B94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6" name="任意多边形: 形状 45"/>
            <p:cNvSpPr/>
            <p:nvPr/>
          </p:nvSpPr>
          <p:spPr>
            <a:xfrm>
              <a:off x="633524" y="545884"/>
              <a:ext cx="283773" cy="302842"/>
            </a:xfrm>
            <a:custGeom>
              <a:avLst/>
              <a:gdLst>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2680060 w 4970702"/>
                <a:gd name="connsiteY9" fmla="*/ 1229075 h 5304719"/>
                <a:gd name="connsiteX10" fmla="*/ 904423 w 4970702"/>
                <a:gd name="connsiteY10" fmla="*/ 2600675 h 5304719"/>
                <a:gd name="connsiteX11" fmla="*/ 904423 w 4970702"/>
                <a:gd name="connsiteY11" fmla="*/ 2600676 h 5304719"/>
                <a:gd name="connsiteX12" fmla="*/ 2680060 w 4970702"/>
                <a:gd name="connsiteY12" fmla="*/ 1229076 h 5304719"/>
                <a:gd name="connsiteX13" fmla="*/ 2683806 w 4970702"/>
                <a:gd name="connsiteY13" fmla="*/ 1230594 h 5304719"/>
                <a:gd name="connsiteX14" fmla="*/ 2683806 w 4970702"/>
                <a:gd name="connsiteY14" fmla="*/ 1230593 h 5304719"/>
                <a:gd name="connsiteX15" fmla="*/ 1345526 w 4970702"/>
                <a:gd name="connsiteY15" fmla="*/ 0 h 5304719"/>
                <a:gd name="connsiteX16" fmla="*/ 2663716 w 4970702"/>
                <a:gd name="connsiteY16" fmla="*/ 1074356 h 5304719"/>
                <a:gd name="connsiteX17" fmla="*/ 2682553 w 4970702"/>
                <a:gd name="connsiteY17" fmla="*/ 1197783 h 5304719"/>
                <a:gd name="connsiteX18" fmla="*/ 2682553 w 4970702"/>
                <a:gd name="connsiteY18" fmla="*/ 1197788 h 5304719"/>
                <a:gd name="connsiteX19" fmla="*/ 2684104 w 4970702"/>
                <a:gd name="connsiteY19" fmla="*/ 1207955 h 5304719"/>
                <a:gd name="connsiteX20" fmla="*/ 2685277 w 4970702"/>
                <a:gd name="connsiteY20" fmla="*/ 1231190 h 5304719"/>
                <a:gd name="connsiteX21" fmla="*/ 2686693 w 4970702"/>
                <a:gd name="connsiteY21" fmla="*/ 1259221 h 5304719"/>
                <a:gd name="connsiteX22" fmla="*/ 2686695 w 4970702"/>
                <a:gd name="connsiteY22" fmla="*/ 1259240 h 5304719"/>
                <a:gd name="connsiteX23" fmla="*/ 2686696 w 4970702"/>
                <a:gd name="connsiteY23" fmla="*/ 1259260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04761 w 4970702"/>
                <a:gd name="connsiteY30" fmla="*/ 1563132 h 5304719"/>
                <a:gd name="connsiteX31" fmla="*/ 3524399 w 4970702"/>
                <a:gd name="connsiteY31" fmla="*/ 1546929 h 5304719"/>
                <a:gd name="connsiteX32" fmla="*/ 3524401 w 4970702"/>
                <a:gd name="connsiteY32" fmla="*/ 1546926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4128040 w 4970702"/>
                <a:gd name="connsiteY37" fmla="*/ 3112468 h 5304719"/>
                <a:gd name="connsiteX38" fmla="*/ 4113811 w 4970702"/>
                <a:gd name="connsiteY38" fmla="*/ 3113186 h 5304719"/>
                <a:gd name="connsiteX39" fmla="*/ 4084502 w 4970702"/>
                <a:gd name="connsiteY39" fmla="*/ 3114666 h 5304719"/>
                <a:gd name="connsiteX40" fmla="*/ 4065068 w 4970702"/>
                <a:gd name="connsiteY40" fmla="*/ 3113685 h 5304719"/>
                <a:gd name="connsiteX41" fmla="*/ 4102590 w 4970702"/>
                <a:gd name="connsiteY41" fmla="*/ 3109902 h 5304719"/>
                <a:gd name="connsiteX42" fmla="*/ 4065067 w 4970702"/>
                <a:gd name="connsiteY42" fmla="*/ 3113685 h 5304719"/>
                <a:gd name="connsiteX43" fmla="*/ 3995817 w 4970702"/>
                <a:gd name="connsiteY43" fmla="*/ 3120666 h 5304719"/>
                <a:gd name="connsiteX44" fmla="*/ 3572789 w 4970702"/>
                <a:gd name="connsiteY44" fmla="*/ 3639703 h 5304719"/>
                <a:gd name="connsiteX45" fmla="*/ 3583063 w 4970702"/>
                <a:gd name="connsiteY45" fmla="*/ 3741610 h 5304719"/>
                <a:gd name="connsiteX46" fmla="*/ 3583064 w 4970702"/>
                <a:gd name="connsiteY46" fmla="*/ 3741614 h 5304719"/>
                <a:gd name="connsiteX47" fmla="*/ 3583064 w 4970702"/>
                <a:gd name="connsiteY47" fmla="*/ 3741617 h 5304719"/>
                <a:gd name="connsiteX48" fmla="*/ 3583776 w 4970702"/>
                <a:gd name="connsiteY48" fmla="*/ 3743562 h 5304719"/>
                <a:gd name="connsiteX49" fmla="*/ 3589212 w 4970702"/>
                <a:gd name="connsiteY49" fmla="*/ 3764704 h 5304719"/>
                <a:gd name="connsiteX50" fmla="*/ 3589218 w 4970702"/>
                <a:gd name="connsiteY50" fmla="*/ 3764724 h 5304719"/>
                <a:gd name="connsiteX51" fmla="*/ 3596649 w 4970702"/>
                <a:gd name="connsiteY51" fmla="*/ 3788664 h 5304719"/>
                <a:gd name="connsiteX52" fmla="*/ 3595695 w 4970702"/>
                <a:gd name="connsiteY52" fmla="*/ 3789911 h 5304719"/>
                <a:gd name="connsiteX53" fmla="*/ 3595694 w 4970702"/>
                <a:gd name="connsiteY53" fmla="*/ 3789912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3594459 w 4970702"/>
                <a:gd name="connsiteY65" fmla="*/ 3791523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456787 w 4970702"/>
                <a:gd name="connsiteY71" fmla="*/ 3400813 h 5304719"/>
                <a:gd name="connsiteX72" fmla="*/ 1487241 w 4970702"/>
                <a:gd name="connsiteY72" fmla="*/ 3362471 h 5304719"/>
                <a:gd name="connsiteX73" fmla="*/ 1551926 w 4970702"/>
                <a:gd name="connsiteY73" fmla="*/ 3285029 h 5304719"/>
                <a:gd name="connsiteX74" fmla="*/ 1592719 w 4970702"/>
                <a:gd name="connsiteY74" fmla="*/ 3244297 h 5304719"/>
                <a:gd name="connsiteX75" fmla="*/ 1660780 w 4970702"/>
                <a:gd name="connsiteY75" fmla="*/ 3181695 h 5304719"/>
                <a:gd name="connsiteX76" fmla="*/ 1708155 w 4970702"/>
                <a:gd name="connsiteY76" fmla="*/ 3144181 h 5304719"/>
                <a:gd name="connsiteX77" fmla="*/ 1782485 w 4970702"/>
                <a:gd name="connsiteY77" fmla="*/ 3092003 h 5304719"/>
                <a:gd name="connsiteX78" fmla="*/ 1834119 w 4970702"/>
                <a:gd name="connsiteY78" fmla="*/ 3060047 h 5304719"/>
                <a:gd name="connsiteX79" fmla="*/ 1916852 w 4970702"/>
                <a:gd name="connsiteY79" fmla="*/ 3017053 h 5304719"/>
                <a:gd name="connsiteX80" fmla="*/ 1969855 w 4970702"/>
                <a:gd name="connsiteY80" fmla="*/ 2992266 h 5304719"/>
                <a:gd name="connsiteX81" fmla="*/ 2066574 w 4970702"/>
                <a:gd name="connsiteY81" fmla="*/ 2957554 h 5304719"/>
                <a:gd name="connsiteX82" fmla="*/ 2114295 w 4970702"/>
                <a:gd name="connsiteY82" fmla="*/ 2941784 h 5304719"/>
                <a:gd name="connsiteX83" fmla="*/ 2266230 w 4970702"/>
                <a:gd name="connsiteY83" fmla="*/ 2909750 h 5304719"/>
                <a:gd name="connsiteX84" fmla="*/ 2266265 w 4970702"/>
                <a:gd name="connsiteY84" fmla="*/ 2909743 h 5304719"/>
                <a:gd name="connsiteX85" fmla="*/ 2434550 w 4970702"/>
                <a:gd name="connsiteY85" fmla="*/ 2898069 h 5304719"/>
                <a:gd name="connsiteX86" fmla="*/ 2266264 w 4970702"/>
                <a:gd name="connsiteY86" fmla="*/ 2909743 h 5304719"/>
                <a:gd name="connsiteX87" fmla="*/ 2266230 w 4970702"/>
                <a:gd name="connsiteY87" fmla="*/ 2909750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266230 w 4970702"/>
                <a:gd name="connsiteY88" fmla="*/ 2909750 h 5304719"/>
                <a:gd name="connsiteX89" fmla="*/ 2124824 w 4970702"/>
                <a:gd name="connsiteY89" fmla="*/ 2938305 h 5304719"/>
                <a:gd name="connsiteX90" fmla="*/ 2114295 w 4970702"/>
                <a:gd name="connsiteY90" fmla="*/ 2941784 h 5304719"/>
                <a:gd name="connsiteX91" fmla="*/ 2105125 w 4970702"/>
                <a:gd name="connsiteY91" fmla="*/ 2943718 h 5304719"/>
                <a:gd name="connsiteX92" fmla="*/ 2066574 w 4970702"/>
                <a:gd name="connsiteY92" fmla="*/ 2957554 h 5304719"/>
                <a:gd name="connsiteX93" fmla="*/ 1989910 w 4970702"/>
                <a:gd name="connsiteY93" fmla="*/ 2982887 h 5304719"/>
                <a:gd name="connsiteX94" fmla="*/ 1969855 w 4970702"/>
                <a:gd name="connsiteY94" fmla="*/ 2992266 h 5304719"/>
                <a:gd name="connsiteX95" fmla="*/ 1952707 w 4970702"/>
                <a:gd name="connsiteY95" fmla="*/ 2998420 h 5304719"/>
                <a:gd name="connsiteX96" fmla="*/ 1916852 w 4970702"/>
                <a:gd name="connsiteY96" fmla="*/ 3017053 h 5304719"/>
                <a:gd name="connsiteX97" fmla="*/ 1862574 w 4970702"/>
                <a:gd name="connsiteY97" fmla="*/ 3042436 h 5304719"/>
                <a:gd name="connsiteX98" fmla="*/ 1834119 w 4970702"/>
                <a:gd name="connsiteY98" fmla="*/ 3060047 h 5304719"/>
                <a:gd name="connsiteX99" fmla="*/ 1810582 w 4970702"/>
                <a:gd name="connsiteY99" fmla="*/ 3072278 h 5304719"/>
                <a:gd name="connsiteX100" fmla="*/ 1782485 w 4970702"/>
                <a:gd name="connsiteY100" fmla="*/ 3092003 h 5304719"/>
                <a:gd name="connsiteX101" fmla="*/ 1743872 w 4970702"/>
                <a:gd name="connsiteY101" fmla="*/ 3115899 h 5304719"/>
                <a:gd name="connsiteX102" fmla="*/ 1708155 w 4970702"/>
                <a:gd name="connsiteY102" fmla="*/ 3144181 h 5304719"/>
                <a:gd name="connsiteX103" fmla="*/ 1680323 w 4970702"/>
                <a:gd name="connsiteY103" fmla="*/ 3163719 h 5304719"/>
                <a:gd name="connsiteX104" fmla="*/ 1660780 w 4970702"/>
                <a:gd name="connsiteY104" fmla="*/ 3181695 h 5304719"/>
                <a:gd name="connsiteX105" fmla="*/ 1634857 w 4970702"/>
                <a:gd name="connsiteY105" fmla="*/ 3202222 h 5304719"/>
                <a:gd name="connsiteX106" fmla="*/ 1592719 w 4970702"/>
                <a:gd name="connsiteY106" fmla="*/ 3244297 h 5304719"/>
                <a:gd name="connsiteX107" fmla="*/ 1563501 w 4970702"/>
                <a:gd name="connsiteY107" fmla="*/ 3271171 h 5304719"/>
                <a:gd name="connsiteX108" fmla="*/ 1551926 w 4970702"/>
                <a:gd name="connsiteY108" fmla="*/ 3285029 h 5304719"/>
                <a:gd name="connsiteX109" fmla="*/ 1536581 w 4970702"/>
                <a:gd name="connsiteY109" fmla="*/ 3300352 h 5304719"/>
                <a:gd name="connsiteX110" fmla="*/ 1487241 w 4970702"/>
                <a:gd name="connsiteY110" fmla="*/ 3362471 h 5304719"/>
                <a:gd name="connsiteX111" fmla="*/ 1461689 w 4970702"/>
                <a:gd name="connsiteY111" fmla="*/ 3393062 h 5304719"/>
                <a:gd name="connsiteX112" fmla="*/ 1456787 w 4970702"/>
                <a:gd name="connsiteY112" fmla="*/ 3400813 h 5304719"/>
                <a:gd name="connsiteX113" fmla="*/ 1450098 w 4970702"/>
                <a:gd name="connsiteY113" fmla="*/ 3409235 h 5304719"/>
                <a:gd name="connsiteX114" fmla="*/ 1376513 w 4970702"/>
                <a:gd name="connsiteY114" fmla="*/ 3527734 h 5304719"/>
                <a:gd name="connsiteX115" fmla="*/ 1376460 w 4970702"/>
                <a:gd name="connsiteY115" fmla="*/ 3527818 h 5304719"/>
                <a:gd name="connsiteX116" fmla="*/ 1332938 w 4970702"/>
                <a:gd name="connsiteY116" fmla="*/ 3618164 h 5304719"/>
                <a:gd name="connsiteX117" fmla="*/ 1372623 w 4970702"/>
                <a:gd name="connsiteY117" fmla="*/ 3490322 h 5304719"/>
                <a:gd name="connsiteX118" fmla="*/ 1388551 w 4970702"/>
                <a:gd name="connsiteY118" fmla="*/ 3332316 h 5304719"/>
                <a:gd name="connsiteX119" fmla="*/ 1042887 w 4970702"/>
                <a:gd name="connsiteY119" fmla="*/ 2682200 h 5304719"/>
                <a:gd name="connsiteX120" fmla="*/ 949857 w 4970702"/>
                <a:gd name="connsiteY120" fmla="*/ 2631705 h 5304719"/>
                <a:gd name="connsiteX121" fmla="*/ 1074355 w 4970702"/>
                <a:gd name="connsiteY121" fmla="*/ 2663717 h 5304719"/>
                <a:gd name="connsiteX122" fmla="*/ 1345525 w 4970702"/>
                <a:gd name="connsiteY122" fmla="*/ 2691053 h 5304719"/>
                <a:gd name="connsiteX123" fmla="*/ 1345526 w 4970702"/>
                <a:gd name="connsiteY123" fmla="*/ 2691053 h 5304719"/>
                <a:gd name="connsiteX124" fmla="*/ 1207954 w 4970702"/>
                <a:gd name="connsiteY124" fmla="*/ 2684106 h 5304719"/>
                <a:gd name="connsiteX125" fmla="*/ 1074356 w 4970702"/>
                <a:gd name="connsiteY125" fmla="*/ 2663717 h 5304719"/>
                <a:gd name="connsiteX126" fmla="*/ 949858 w 4970702"/>
                <a:gd name="connsiteY126" fmla="*/ 2631705 h 5304719"/>
                <a:gd name="connsiteX127" fmla="*/ 909712 w 4970702"/>
                <a:gd name="connsiteY127" fmla="*/ 2609915 h 5304719"/>
                <a:gd name="connsiteX128" fmla="*/ 908076 w 4970702"/>
                <a:gd name="connsiteY128" fmla="*/ 2609407 h 5304719"/>
                <a:gd name="connsiteX129" fmla="*/ 908075 w 4970702"/>
                <a:gd name="connsiteY129" fmla="*/ 2609406 h 5304719"/>
                <a:gd name="connsiteX130" fmla="*/ 806061 w 4970702"/>
                <a:gd name="connsiteY130" fmla="*/ 2577739 h 5304719"/>
                <a:gd name="connsiteX131" fmla="*/ 704169 w 4970702"/>
                <a:gd name="connsiteY131" fmla="*/ 2528654 h 5304719"/>
                <a:gd name="connsiteX132" fmla="*/ 0 w 4970702"/>
                <a:gd name="connsiteY132" fmla="*/ 1345526 h 5304719"/>
                <a:gd name="connsiteX133" fmla="*/ 1345526 w 4970702"/>
                <a:gd name="connsiteY13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2066574 w 4970702"/>
                <a:gd name="connsiteY91" fmla="*/ 2957554 h 5304719"/>
                <a:gd name="connsiteX92" fmla="*/ 1989910 w 4970702"/>
                <a:gd name="connsiteY92" fmla="*/ 2982887 h 5304719"/>
                <a:gd name="connsiteX93" fmla="*/ 1969855 w 4970702"/>
                <a:gd name="connsiteY93" fmla="*/ 2992266 h 5304719"/>
                <a:gd name="connsiteX94" fmla="*/ 1952707 w 4970702"/>
                <a:gd name="connsiteY94" fmla="*/ 2998420 h 5304719"/>
                <a:gd name="connsiteX95" fmla="*/ 1916852 w 4970702"/>
                <a:gd name="connsiteY95" fmla="*/ 3017053 h 5304719"/>
                <a:gd name="connsiteX96" fmla="*/ 1862574 w 4970702"/>
                <a:gd name="connsiteY96" fmla="*/ 3042436 h 5304719"/>
                <a:gd name="connsiteX97" fmla="*/ 1834119 w 4970702"/>
                <a:gd name="connsiteY97" fmla="*/ 3060047 h 5304719"/>
                <a:gd name="connsiteX98" fmla="*/ 1810582 w 4970702"/>
                <a:gd name="connsiteY98" fmla="*/ 3072278 h 5304719"/>
                <a:gd name="connsiteX99" fmla="*/ 1782485 w 4970702"/>
                <a:gd name="connsiteY99" fmla="*/ 3092003 h 5304719"/>
                <a:gd name="connsiteX100" fmla="*/ 1743872 w 4970702"/>
                <a:gd name="connsiteY100" fmla="*/ 3115899 h 5304719"/>
                <a:gd name="connsiteX101" fmla="*/ 1708155 w 4970702"/>
                <a:gd name="connsiteY101" fmla="*/ 3144181 h 5304719"/>
                <a:gd name="connsiteX102" fmla="*/ 1680323 w 4970702"/>
                <a:gd name="connsiteY102" fmla="*/ 3163719 h 5304719"/>
                <a:gd name="connsiteX103" fmla="*/ 1660780 w 4970702"/>
                <a:gd name="connsiteY103" fmla="*/ 3181695 h 5304719"/>
                <a:gd name="connsiteX104" fmla="*/ 1634857 w 4970702"/>
                <a:gd name="connsiteY104" fmla="*/ 3202222 h 5304719"/>
                <a:gd name="connsiteX105" fmla="*/ 1592719 w 4970702"/>
                <a:gd name="connsiteY105" fmla="*/ 3244297 h 5304719"/>
                <a:gd name="connsiteX106" fmla="*/ 1563501 w 4970702"/>
                <a:gd name="connsiteY106" fmla="*/ 3271171 h 5304719"/>
                <a:gd name="connsiteX107" fmla="*/ 1551926 w 4970702"/>
                <a:gd name="connsiteY107" fmla="*/ 3285029 h 5304719"/>
                <a:gd name="connsiteX108" fmla="*/ 1536581 w 4970702"/>
                <a:gd name="connsiteY108" fmla="*/ 3300352 h 5304719"/>
                <a:gd name="connsiteX109" fmla="*/ 1487241 w 4970702"/>
                <a:gd name="connsiteY109" fmla="*/ 3362471 h 5304719"/>
                <a:gd name="connsiteX110" fmla="*/ 1461689 w 4970702"/>
                <a:gd name="connsiteY110" fmla="*/ 3393062 h 5304719"/>
                <a:gd name="connsiteX111" fmla="*/ 1456787 w 4970702"/>
                <a:gd name="connsiteY111" fmla="*/ 3400813 h 5304719"/>
                <a:gd name="connsiteX112" fmla="*/ 1450098 w 4970702"/>
                <a:gd name="connsiteY112" fmla="*/ 3409235 h 5304719"/>
                <a:gd name="connsiteX113" fmla="*/ 1376513 w 4970702"/>
                <a:gd name="connsiteY113" fmla="*/ 3527734 h 5304719"/>
                <a:gd name="connsiteX114" fmla="*/ 1376460 w 4970702"/>
                <a:gd name="connsiteY114" fmla="*/ 3527818 h 5304719"/>
                <a:gd name="connsiteX115" fmla="*/ 1332938 w 4970702"/>
                <a:gd name="connsiteY115" fmla="*/ 3618164 h 5304719"/>
                <a:gd name="connsiteX116" fmla="*/ 1372623 w 4970702"/>
                <a:gd name="connsiteY116" fmla="*/ 3490322 h 5304719"/>
                <a:gd name="connsiteX117" fmla="*/ 1388551 w 4970702"/>
                <a:gd name="connsiteY117" fmla="*/ 3332316 h 5304719"/>
                <a:gd name="connsiteX118" fmla="*/ 1042887 w 4970702"/>
                <a:gd name="connsiteY118" fmla="*/ 2682200 h 5304719"/>
                <a:gd name="connsiteX119" fmla="*/ 949857 w 4970702"/>
                <a:gd name="connsiteY119" fmla="*/ 2631705 h 5304719"/>
                <a:gd name="connsiteX120" fmla="*/ 1074355 w 4970702"/>
                <a:gd name="connsiteY120" fmla="*/ 2663717 h 5304719"/>
                <a:gd name="connsiteX121" fmla="*/ 1345525 w 4970702"/>
                <a:gd name="connsiteY121" fmla="*/ 2691053 h 5304719"/>
                <a:gd name="connsiteX122" fmla="*/ 1345526 w 4970702"/>
                <a:gd name="connsiteY122" fmla="*/ 2691053 h 5304719"/>
                <a:gd name="connsiteX123" fmla="*/ 1207954 w 4970702"/>
                <a:gd name="connsiteY123" fmla="*/ 2684106 h 5304719"/>
                <a:gd name="connsiteX124" fmla="*/ 1074356 w 4970702"/>
                <a:gd name="connsiteY124" fmla="*/ 2663717 h 5304719"/>
                <a:gd name="connsiteX125" fmla="*/ 949858 w 4970702"/>
                <a:gd name="connsiteY125" fmla="*/ 2631705 h 5304719"/>
                <a:gd name="connsiteX126" fmla="*/ 909712 w 4970702"/>
                <a:gd name="connsiteY126" fmla="*/ 2609915 h 5304719"/>
                <a:gd name="connsiteX127" fmla="*/ 908076 w 4970702"/>
                <a:gd name="connsiteY127" fmla="*/ 2609407 h 5304719"/>
                <a:gd name="connsiteX128" fmla="*/ 908075 w 4970702"/>
                <a:gd name="connsiteY128" fmla="*/ 2609406 h 5304719"/>
                <a:gd name="connsiteX129" fmla="*/ 806061 w 4970702"/>
                <a:gd name="connsiteY129" fmla="*/ 2577739 h 5304719"/>
                <a:gd name="connsiteX130" fmla="*/ 704169 w 4970702"/>
                <a:gd name="connsiteY130" fmla="*/ 2528654 h 5304719"/>
                <a:gd name="connsiteX131" fmla="*/ 0 w 4970702"/>
                <a:gd name="connsiteY131" fmla="*/ 1345526 h 5304719"/>
                <a:gd name="connsiteX132" fmla="*/ 1345526 w 4970702"/>
                <a:gd name="connsiteY13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89910 w 4970702"/>
                <a:gd name="connsiteY91" fmla="*/ 2982887 h 5304719"/>
                <a:gd name="connsiteX92" fmla="*/ 1969855 w 4970702"/>
                <a:gd name="connsiteY92" fmla="*/ 2992266 h 5304719"/>
                <a:gd name="connsiteX93" fmla="*/ 1952707 w 4970702"/>
                <a:gd name="connsiteY93" fmla="*/ 2998420 h 5304719"/>
                <a:gd name="connsiteX94" fmla="*/ 1916852 w 4970702"/>
                <a:gd name="connsiteY94" fmla="*/ 3017053 h 5304719"/>
                <a:gd name="connsiteX95" fmla="*/ 1862574 w 4970702"/>
                <a:gd name="connsiteY95" fmla="*/ 3042436 h 5304719"/>
                <a:gd name="connsiteX96" fmla="*/ 1834119 w 4970702"/>
                <a:gd name="connsiteY96" fmla="*/ 3060047 h 5304719"/>
                <a:gd name="connsiteX97" fmla="*/ 1810582 w 4970702"/>
                <a:gd name="connsiteY97" fmla="*/ 3072278 h 5304719"/>
                <a:gd name="connsiteX98" fmla="*/ 1782485 w 4970702"/>
                <a:gd name="connsiteY98" fmla="*/ 3092003 h 5304719"/>
                <a:gd name="connsiteX99" fmla="*/ 1743872 w 4970702"/>
                <a:gd name="connsiteY99" fmla="*/ 3115899 h 5304719"/>
                <a:gd name="connsiteX100" fmla="*/ 1708155 w 4970702"/>
                <a:gd name="connsiteY100" fmla="*/ 3144181 h 5304719"/>
                <a:gd name="connsiteX101" fmla="*/ 1680323 w 4970702"/>
                <a:gd name="connsiteY101" fmla="*/ 3163719 h 5304719"/>
                <a:gd name="connsiteX102" fmla="*/ 1660780 w 4970702"/>
                <a:gd name="connsiteY102" fmla="*/ 3181695 h 5304719"/>
                <a:gd name="connsiteX103" fmla="*/ 1634857 w 4970702"/>
                <a:gd name="connsiteY103" fmla="*/ 3202222 h 5304719"/>
                <a:gd name="connsiteX104" fmla="*/ 1592719 w 4970702"/>
                <a:gd name="connsiteY104" fmla="*/ 3244297 h 5304719"/>
                <a:gd name="connsiteX105" fmla="*/ 1563501 w 4970702"/>
                <a:gd name="connsiteY105" fmla="*/ 3271171 h 5304719"/>
                <a:gd name="connsiteX106" fmla="*/ 1551926 w 4970702"/>
                <a:gd name="connsiteY106" fmla="*/ 3285029 h 5304719"/>
                <a:gd name="connsiteX107" fmla="*/ 1536581 w 4970702"/>
                <a:gd name="connsiteY107" fmla="*/ 3300352 h 5304719"/>
                <a:gd name="connsiteX108" fmla="*/ 1487241 w 4970702"/>
                <a:gd name="connsiteY108" fmla="*/ 3362471 h 5304719"/>
                <a:gd name="connsiteX109" fmla="*/ 1461689 w 4970702"/>
                <a:gd name="connsiteY109" fmla="*/ 3393062 h 5304719"/>
                <a:gd name="connsiteX110" fmla="*/ 1456787 w 4970702"/>
                <a:gd name="connsiteY110" fmla="*/ 3400813 h 5304719"/>
                <a:gd name="connsiteX111" fmla="*/ 1450098 w 4970702"/>
                <a:gd name="connsiteY111" fmla="*/ 3409235 h 5304719"/>
                <a:gd name="connsiteX112" fmla="*/ 1376513 w 4970702"/>
                <a:gd name="connsiteY112" fmla="*/ 3527734 h 5304719"/>
                <a:gd name="connsiteX113" fmla="*/ 1376460 w 4970702"/>
                <a:gd name="connsiteY113" fmla="*/ 3527818 h 5304719"/>
                <a:gd name="connsiteX114" fmla="*/ 1332938 w 4970702"/>
                <a:gd name="connsiteY114" fmla="*/ 3618164 h 5304719"/>
                <a:gd name="connsiteX115" fmla="*/ 1372623 w 4970702"/>
                <a:gd name="connsiteY115" fmla="*/ 3490322 h 5304719"/>
                <a:gd name="connsiteX116" fmla="*/ 1388551 w 4970702"/>
                <a:gd name="connsiteY116" fmla="*/ 3332316 h 5304719"/>
                <a:gd name="connsiteX117" fmla="*/ 1042887 w 4970702"/>
                <a:gd name="connsiteY117" fmla="*/ 2682200 h 5304719"/>
                <a:gd name="connsiteX118" fmla="*/ 949857 w 4970702"/>
                <a:gd name="connsiteY118" fmla="*/ 2631705 h 5304719"/>
                <a:gd name="connsiteX119" fmla="*/ 1074355 w 4970702"/>
                <a:gd name="connsiteY119" fmla="*/ 2663717 h 5304719"/>
                <a:gd name="connsiteX120" fmla="*/ 1345525 w 4970702"/>
                <a:gd name="connsiteY120" fmla="*/ 2691053 h 5304719"/>
                <a:gd name="connsiteX121" fmla="*/ 1345526 w 4970702"/>
                <a:gd name="connsiteY121" fmla="*/ 2691053 h 5304719"/>
                <a:gd name="connsiteX122" fmla="*/ 1207954 w 4970702"/>
                <a:gd name="connsiteY122" fmla="*/ 2684106 h 5304719"/>
                <a:gd name="connsiteX123" fmla="*/ 1074356 w 4970702"/>
                <a:gd name="connsiteY123" fmla="*/ 2663717 h 5304719"/>
                <a:gd name="connsiteX124" fmla="*/ 949858 w 4970702"/>
                <a:gd name="connsiteY124" fmla="*/ 2631705 h 5304719"/>
                <a:gd name="connsiteX125" fmla="*/ 909712 w 4970702"/>
                <a:gd name="connsiteY125" fmla="*/ 2609915 h 5304719"/>
                <a:gd name="connsiteX126" fmla="*/ 908076 w 4970702"/>
                <a:gd name="connsiteY126" fmla="*/ 2609407 h 5304719"/>
                <a:gd name="connsiteX127" fmla="*/ 908075 w 4970702"/>
                <a:gd name="connsiteY127" fmla="*/ 2609406 h 5304719"/>
                <a:gd name="connsiteX128" fmla="*/ 806061 w 4970702"/>
                <a:gd name="connsiteY128" fmla="*/ 2577739 h 5304719"/>
                <a:gd name="connsiteX129" fmla="*/ 704169 w 4970702"/>
                <a:gd name="connsiteY129" fmla="*/ 2528654 h 5304719"/>
                <a:gd name="connsiteX130" fmla="*/ 0 w 4970702"/>
                <a:gd name="connsiteY130" fmla="*/ 1345526 h 5304719"/>
                <a:gd name="connsiteX131" fmla="*/ 1345526 w 4970702"/>
                <a:gd name="connsiteY13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52707 w 4970702"/>
                <a:gd name="connsiteY92" fmla="*/ 2998420 h 5304719"/>
                <a:gd name="connsiteX93" fmla="*/ 1916852 w 4970702"/>
                <a:gd name="connsiteY93" fmla="*/ 3017053 h 5304719"/>
                <a:gd name="connsiteX94" fmla="*/ 1862574 w 4970702"/>
                <a:gd name="connsiteY94" fmla="*/ 3042436 h 5304719"/>
                <a:gd name="connsiteX95" fmla="*/ 1834119 w 4970702"/>
                <a:gd name="connsiteY95" fmla="*/ 3060047 h 5304719"/>
                <a:gd name="connsiteX96" fmla="*/ 1810582 w 4970702"/>
                <a:gd name="connsiteY96" fmla="*/ 3072278 h 5304719"/>
                <a:gd name="connsiteX97" fmla="*/ 1782485 w 4970702"/>
                <a:gd name="connsiteY97" fmla="*/ 3092003 h 5304719"/>
                <a:gd name="connsiteX98" fmla="*/ 1743872 w 4970702"/>
                <a:gd name="connsiteY98" fmla="*/ 3115899 h 5304719"/>
                <a:gd name="connsiteX99" fmla="*/ 1708155 w 4970702"/>
                <a:gd name="connsiteY99" fmla="*/ 3144181 h 5304719"/>
                <a:gd name="connsiteX100" fmla="*/ 1680323 w 4970702"/>
                <a:gd name="connsiteY100" fmla="*/ 3163719 h 5304719"/>
                <a:gd name="connsiteX101" fmla="*/ 1660780 w 4970702"/>
                <a:gd name="connsiteY101" fmla="*/ 3181695 h 5304719"/>
                <a:gd name="connsiteX102" fmla="*/ 1634857 w 4970702"/>
                <a:gd name="connsiteY102" fmla="*/ 3202222 h 5304719"/>
                <a:gd name="connsiteX103" fmla="*/ 1592719 w 4970702"/>
                <a:gd name="connsiteY103" fmla="*/ 3244297 h 5304719"/>
                <a:gd name="connsiteX104" fmla="*/ 1563501 w 4970702"/>
                <a:gd name="connsiteY104" fmla="*/ 3271171 h 5304719"/>
                <a:gd name="connsiteX105" fmla="*/ 1551926 w 4970702"/>
                <a:gd name="connsiteY105" fmla="*/ 3285029 h 5304719"/>
                <a:gd name="connsiteX106" fmla="*/ 1536581 w 4970702"/>
                <a:gd name="connsiteY106" fmla="*/ 3300352 h 5304719"/>
                <a:gd name="connsiteX107" fmla="*/ 1487241 w 4970702"/>
                <a:gd name="connsiteY107" fmla="*/ 3362471 h 5304719"/>
                <a:gd name="connsiteX108" fmla="*/ 1461689 w 4970702"/>
                <a:gd name="connsiteY108" fmla="*/ 3393062 h 5304719"/>
                <a:gd name="connsiteX109" fmla="*/ 1456787 w 4970702"/>
                <a:gd name="connsiteY109" fmla="*/ 3400813 h 5304719"/>
                <a:gd name="connsiteX110" fmla="*/ 1450098 w 4970702"/>
                <a:gd name="connsiteY110" fmla="*/ 3409235 h 5304719"/>
                <a:gd name="connsiteX111" fmla="*/ 1376513 w 4970702"/>
                <a:gd name="connsiteY111" fmla="*/ 3527734 h 5304719"/>
                <a:gd name="connsiteX112" fmla="*/ 1376460 w 4970702"/>
                <a:gd name="connsiteY112" fmla="*/ 3527818 h 5304719"/>
                <a:gd name="connsiteX113" fmla="*/ 1332938 w 4970702"/>
                <a:gd name="connsiteY113" fmla="*/ 3618164 h 5304719"/>
                <a:gd name="connsiteX114" fmla="*/ 1372623 w 4970702"/>
                <a:gd name="connsiteY114" fmla="*/ 3490322 h 5304719"/>
                <a:gd name="connsiteX115" fmla="*/ 1388551 w 4970702"/>
                <a:gd name="connsiteY115" fmla="*/ 3332316 h 5304719"/>
                <a:gd name="connsiteX116" fmla="*/ 1042887 w 4970702"/>
                <a:gd name="connsiteY116" fmla="*/ 2682200 h 5304719"/>
                <a:gd name="connsiteX117" fmla="*/ 949857 w 4970702"/>
                <a:gd name="connsiteY117" fmla="*/ 2631705 h 5304719"/>
                <a:gd name="connsiteX118" fmla="*/ 1074355 w 4970702"/>
                <a:gd name="connsiteY118" fmla="*/ 2663717 h 5304719"/>
                <a:gd name="connsiteX119" fmla="*/ 1345525 w 4970702"/>
                <a:gd name="connsiteY119" fmla="*/ 2691053 h 5304719"/>
                <a:gd name="connsiteX120" fmla="*/ 1345526 w 4970702"/>
                <a:gd name="connsiteY120" fmla="*/ 2691053 h 5304719"/>
                <a:gd name="connsiteX121" fmla="*/ 1207954 w 4970702"/>
                <a:gd name="connsiteY121" fmla="*/ 2684106 h 5304719"/>
                <a:gd name="connsiteX122" fmla="*/ 1074356 w 4970702"/>
                <a:gd name="connsiteY122" fmla="*/ 2663717 h 5304719"/>
                <a:gd name="connsiteX123" fmla="*/ 949858 w 4970702"/>
                <a:gd name="connsiteY123" fmla="*/ 2631705 h 5304719"/>
                <a:gd name="connsiteX124" fmla="*/ 909712 w 4970702"/>
                <a:gd name="connsiteY124" fmla="*/ 2609915 h 5304719"/>
                <a:gd name="connsiteX125" fmla="*/ 908076 w 4970702"/>
                <a:gd name="connsiteY125" fmla="*/ 2609407 h 5304719"/>
                <a:gd name="connsiteX126" fmla="*/ 908075 w 4970702"/>
                <a:gd name="connsiteY126" fmla="*/ 2609406 h 5304719"/>
                <a:gd name="connsiteX127" fmla="*/ 806061 w 4970702"/>
                <a:gd name="connsiteY127" fmla="*/ 2577739 h 5304719"/>
                <a:gd name="connsiteX128" fmla="*/ 704169 w 4970702"/>
                <a:gd name="connsiteY128" fmla="*/ 2528654 h 5304719"/>
                <a:gd name="connsiteX129" fmla="*/ 0 w 4970702"/>
                <a:gd name="connsiteY129" fmla="*/ 1345526 h 5304719"/>
                <a:gd name="connsiteX130" fmla="*/ 1345526 w 4970702"/>
                <a:gd name="connsiteY13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916852 w 4970702"/>
                <a:gd name="connsiteY92" fmla="*/ 3017053 h 5304719"/>
                <a:gd name="connsiteX93" fmla="*/ 1862574 w 4970702"/>
                <a:gd name="connsiteY93" fmla="*/ 3042436 h 5304719"/>
                <a:gd name="connsiteX94" fmla="*/ 1834119 w 4970702"/>
                <a:gd name="connsiteY94" fmla="*/ 3060047 h 5304719"/>
                <a:gd name="connsiteX95" fmla="*/ 1810582 w 4970702"/>
                <a:gd name="connsiteY95" fmla="*/ 3072278 h 5304719"/>
                <a:gd name="connsiteX96" fmla="*/ 1782485 w 4970702"/>
                <a:gd name="connsiteY96" fmla="*/ 3092003 h 5304719"/>
                <a:gd name="connsiteX97" fmla="*/ 1743872 w 4970702"/>
                <a:gd name="connsiteY97" fmla="*/ 3115899 h 5304719"/>
                <a:gd name="connsiteX98" fmla="*/ 1708155 w 4970702"/>
                <a:gd name="connsiteY98" fmla="*/ 3144181 h 5304719"/>
                <a:gd name="connsiteX99" fmla="*/ 1680323 w 4970702"/>
                <a:gd name="connsiteY99" fmla="*/ 3163719 h 5304719"/>
                <a:gd name="connsiteX100" fmla="*/ 1660780 w 4970702"/>
                <a:gd name="connsiteY100" fmla="*/ 3181695 h 5304719"/>
                <a:gd name="connsiteX101" fmla="*/ 1634857 w 4970702"/>
                <a:gd name="connsiteY101" fmla="*/ 3202222 h 5304719"/>
                <a:gd name="connsiteX102" fmla="*/ 1592719 w 4970702"/>
                <a:gd name="connsiteY102" fmla="*/ 3244297 h 5304719"/>
                <a:gd name="connsiteX103" fmla="*/ 1563501 w 4970702"/>
                <a:gd name="connsiteY103" fmla="*/ 3271171 h 5304719"/>
                <a:gd name="connsiteX104" fmla="*/ 1551926 w 4970702"/>
                <a:gd name="connsiteY104" fmla="*/ 3285029 h 5304719"/>
                <a:gd name="connsiteX105" fmla="*/ 1536581 w 4970702"/>
                <a:gd name="connsiteY105" fmla="*/ 3300352 h 5304719"/>
                <a:gd name="connsiteX106" fmla="*/ 1487241 w 4970702"/>
                <a:gd name="connsiteY106" fmla="*/ 3362471 h 5304719"/>
                <a:gd name="connsiteX107" fmla="*/ 1461689 w 4970702"/>
                <a:gd name="connsiteY107" fmla="*/ 3393062 h 5304719"/>
                <a:gd name="connsiteX108" fmla="*/ 1456787 w 4970702"/>
                <a:gd name="connsiteY108" fmla="*/ 3400813 h 5304719"/>
                <a:gd name="connsiteX109" fmla="*/ 1450098 w 4970702"/>
                <a:gd name="connsiteY109" fmla="*/ 3409235 h 5304719"/>
                <a:gd name="connsiteX110" fmla="*/ 1376513 w 4970702"/>
                <a:gd name="connsiteY110" fmla="*/ 3527734 h 5304719"/>
                <a:gd name="connsiteX111" fmla="*/ 1376460 w 4970702"/>
                <a:gd name="connsiteY111" fmla="*/ 3527818 h 5304719"/>
                <a:gd name="connsiteX112" fmla="*/ 1332938 w 4970702"/>
                <a:gd name="connsiteY112" fmla="*/ 3618164 h 5304719"/>
                <a:gd name="connsiteX113" fmla="*/ 1372623 w 4970702"/>
                <a:gd name="connsiteY113" fmla="*/ 3490322 h 5304719"/>
                <a:gd name="connsiteX114" fmla="*/ 1388551 w 4970702"/>
                <a:gd name="connsiteY114" fmla="*/ 3332316 h 5304719"/>
                <a:gd name="connsiteX115" fmla="*/ 1042887 w 4970702"/>
                <a:gd name="connsiteY115" fmla="*/ 2682200 h 5304719"/>
                <a:gd name="connsiteX116" fmla="*/ 949857 w 4970702"/>
                <a:gd name="connsiteY116" fmla="*/ 2631705 h 5304719"/>
                <a:gd name="connsiteX117" fmla="*/ 1074355 w 4970702"/>
                <a:gd name="connsiteY117" fmla="*/ 2663717 h 5304719"/>
                <a:gd name="connsiteX118" fmla="*/ 1345525 w 4970702"/>
                <a:gd name="connsiteY118" fmla="*/ 2691053 h 5304719"/>
                <a:gd name="connsiteX119" fmla="*/ 1345526 w 4970702"/>
                <a:gd name="connsiteY119" fmla="*/ 2691053 h 5304719"/>
                <a:gd name="connsiteX120" fmla="*/ 1207954 w 4970702"/>
                <a:gd name="connsiteY120" fmla="*/ 2684106 h 5304719"/>
                <a:gd name="connsiteX121" fmla="*/ 1074356 w 4970702"/>
                <a:gd name="connsiteY121" fmla="*/ 2663717 h 5304719"/>
                <a:gd name="connsiteX122" fmla="*/ 949858 w 4970702"/>
                <a:gd name="connsiteY122" fmla="*/ 2631705 h 5304719"/>
                <a:gd name="connsiteX123" fmla="*/ 909712 w 4970702"/>
                <a:gd name="connsiteY123" fmla="*/ 2609915 h 5304719"/>
                <a:gd name="connsiteX124" fmla="*/ 908076 w 4970702"/>
                <a:gd name="connsiteY124" fmla="*/ 2609407 h 5304719"/>
                <a:gd name="connsiteX125" fmla="*/ 908075 w 4970702"/>
                <a:gd name="connsiteY125" fmla="*/ 2609406 h 5304719"/>
                <a:gd name="connsiteX126" fmla="*/ 806061 w 4970702"/>
                <a:gd name="connsiteY126" fmla="*/ 2577739 h 5304719"/>
                <a:gd name="connsiteX127" fmla="*/ 704169 w 4970702"/>
                <a:gd name="connsiteY127" fmla="*/ 2528654 h 5304719"/>
                <a:gd name="connsiteX128" fmla="*/ 0 w 4970702"/>
                <a:gd name="connsiteY128" fmla="*/ 1345526 h 5304719"/>
                <a:gd name="connsiteX129" fmla="*/ 1345526 w 4970702"/>
                <a:gd name="connsiteY12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62574 w 4970702"/>
                <a:gd name="connsiteY92" fmla="*/ 3042436 h 5304719"/>
                <a:gd name="connsiteX93" fmla="*/ 1834119 w 4970702"/>
                <a:gd name="connsiteY93" fmla="*/ 3060047 h 5304719"/>
                <a:gd name="connsiteX94" fmla="*/ 1810582 w 4970702"/>
                <a:gd name="connsiteY94" fmla="*/ 3072278 h 5304719"/>
                <a:gd name="connsiteX95" fmla="*/ 1782485 w 4970702"/>
                <a:gd name="connsiteY95" fmla="*/ 3092003 h 5304719"/>
                <a:gd name="connsiteX96" fmla="*/ 1743872 w 4970702"/>
                <a:gd name="connsiteY96" fmla="*/ 3115899 h 5304719"/>
                <a:gd name="connsiteX97" fmla="*/ 1708155 w 4970702"/>
                <a:gd name="connsiteY97" fmla="*/ 3144181 h 5304719"/>
                <a:gd name="connsiteX98" fmla="*/ 1680323 w 4970702"/>
                <a:gd name="connsiteY98" fmla="*/ 3163719 h 5304719"/>
                <a:gd name="connsiteX99" fmla="*/ 1660780 w 4970702"/>
                <a:gd name="connsiteY99" fmla="*/ 3181695 h 5304719"/>
                <a:gd name="connsiteX100" fmla="*/ 1634857 w 4970702"/>
                <a:gd name="connsiteY100" fmla="*/ 3202222 h 5304719"/>
                <a:gd name="connsiteX101" fmla="*/ 1592719 w 4970702"/>
                <a:gd name="connsiteY101" fmla="*/ 3244297 h 5304719"/>
                <a:gd name="connsiteX102" fmla="*/ 1563501 w 4970702"/>
                <a:gd name="connsiteY102" fmla="*/ 3271171 h 5304719"/>
                <a:gd name="connsiteX103" fmla="*/ 1551926 w 4970702"/>
                <a:gd name="connsiteY103" fmla="*/ 3285029 h 5304719"/>
                <a:gd name="connsiteX104" fmla="*/ 1536581 w 4970702"/>
                <a:gd name="connsiteY104" fmla="*/ 3300352 h 5304719"/>
                <a:gd name="connsiteX105" fmla="*/ 1487241 w 4970702"/>
                <a:gd name="connsiteY105" fmla="*/ 3362471 h 5304719"/>
                <a:gd name="connsiteX106" fmla="*/ 1461689 w 4970702"/>
                <a:gd name="connsiteY106" fmla="*/ 3393062 h 5304719"/>
                <a:gd name="connsiteX107" fmla="*/ 1456787 w 4970702"/>
                <a:gd name="connsiteY107" fmla="*/ 3400813 h 5304719"/>
                <a:gd name="connsiteX108" fmla="*/ 1450098 w 4970702"/>
                <a:gd name="connsiteY108" fmla="*/ 3409235 h 5304719"/>
                <a:gd name="connsiteX109" fmla="*/ 1376513 w 4970702"/>
                <a:gd name="connsiteY109" fmla="*/ 3527734 h 5304719"/>
                <a:gd name="connsiteX110" fmla="*/ 1376460 w 4970702"/>
                <a:gd name="connsiteY110" fmla="*/ 3527818 h 5304719"/>
                <a:gd name="connsiteX111" fmla="*/ 1332938 w 4970702"/>
                <a:gd name="connsiteY111" fmla="*/ 3618164 h 5304719"/>
                <a:gd name="connsiteX112" fmla="*/ 1372623 w 4970702"/>
                <a:gd name="connsiteY112" fmla="*/ 3490322 h 5304719"/>
                <a:gd name="connsiteX113" fmla="*/ 1388551 w 4970702"/>
                <a:gd name="connsiteY113" fmla="*/ 3332316 h 5304719"/>
                <a:gd name="connsiteX114" fmla="*/ 1042887 w 4970702"/>
                <a:gd name="connsiteY114" fmla="*/ 2682200 h 5304719"/>
                <a:gd name="connsiteX115" fmla="*/ 949857 w 4970702"/>
                <a:gd name="connsiteY115" fmla="*/ 2631705 h 5304719"/>
                <a:gd name="connsiteX116" fmla="*/ 1074355 w 4970702"/>
                <a:gd name="connsiteY116" fmla="*/ 2663717 h 5304719"/>
                <a:gd name="connsiteX117" fmla="*/ 1345525 w 4970702"/>
                <a:gd name="connsiteY117" fmla="*/ 2691053 h 5304719"/>
                <a:gd name="connsiteX118" fmla="*/ 1345526 w 4970702"/>
                <a:gd name="connsiteY118" fmla="*/ 2691053 h 5304719"/>
                <a:gd name="connsiteX119" fmla="*/ 1207954 w 4970702"/>
                <a:gd name="connsiteY119" fmla="*/ 2684106 h 5304719"/>
                <a:gd name="connsiteX120" fmla="*/ 1074356 w 4970702"/>
                <a:gd name="connsiteY120" fmla="*/ 2663717 h 5304719"/>
                <a:gd name="connsiteX121" fmla="*/ 949858 w 4970702"/>
                <a:gd name="connsiteY121" fmla="*/ 2631705 h 5304719"/>
                <a:gd name="connsiteX122" fmla="*/ 909712 w 4970702"/>
                <a:gd name="connsiteY122" fmla="*/ 2609915 h 5304719"/>
                <a:gd name="connsiteX123" fmla="*/ 908076 w 4970702"/>
                <a:gd name="connsiteY123" fmla="*/ 2609407 h 5304719"/>
                <a:gd name="connsiteX124" fmla="*/ 908075 w 4970702"/>
                <a:gd name="connsiteY124" fmla="*/ 2609406 h 5304719"/>
                <a:gd name="connsiteX125" fmla="*/ 806061 w 4970702"/>
                <a:gd name="connsiteY125" fmla="*/ 2577739 h 5304719"/>
                <a:gd name="connsiteX126" fmla="*/ 704169 w 4970702"/>
                <a:gd name="connsiteY126" fmla="*/ 2528654 h 5304719"/>
                <a:gd name="connsiteX127" fmla="*/ 0 w 4970702"/>
                <a:gd name="connsiteY127" fmla="*/ 1345526 h 5304719"/>
                <a:gd name="connsiteX128" fmla="*/ 1345526 w 4970702"/>
                <a:gd name="connsiteY12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2105125 w 4970702"/>
                <a:gd name="connsiteY90" fmla="*/ 2943718 h 5304719"/>
                <a:gd name="connsiteX91" fmla="*/ 1969855 w 4970702"/>
                <a:gd name="connsiteY91" fmla="*/ 2992266 h 5304719"/>
                <a:gd name="connsiteX92" fmla="*/ 1834119 w 4970702"/>
                <a:gd name="connsiteY92" fmla="*/ 3060047 h 5304719"/>
                <a:gd name="connsiteX93" fmla="*/ 1810582 w 4970702"/>
                <a:gd name="connsiteY93" fmla="*/ 3072278 h 5304719"/>
                <a:gd name="connsiteX94" fmla="*/ 1782485 w 4970702"/>
                <a:gd name="connsiteY94" fmla="*/ 3092003 h 5304719"/>
                <a:gd name="connsiteX95" fmla="*/ 1743872 w 4970702"/>
                <a:gd name="connsiteY95" fmla="*/ 3115899 h 5304719"/>
                <a:gd name="connsiteX96" fmla="*/ 1708155 w 4970702"/>
                <a:gd name="connsiteY96" fmla="*/ 3144181 h 5304719"/>
                <a:gd name="connsiteX97" fmla="*/ 1680323 w 4970702"/>
                <a:gd name="connsiteY97" fmla="*/ 3163719 h 5304719"/>
                <a:gd name="connsiteX98" fmla="*/ 1660780 w 4970702"/>
                <a:gd name="connsiteY98" fmla="*/ 3181695 h 5304719"/>
                <a:gd name="connsiteX99" fmla="*/ 1634857 w 4970702"/>
                <a:gd name="connsiteY99" fmla="*/ 3202222 h 5304719"/>
                <a:gd name="connsiteX100" fmla="*/ 1592719 w 4970702"/>
                <a:gd name="connsiteY100" fmla="*/ 3244297 h 5304719"/>
                <a:gd name="connsiteX101" fmla="*/ 1563501 w 4970702"/>
                <a:gd name="connsiteY101" fmla="*/ 3271171 h 5304719"/>
                <a:gd name="connsiteX102" fmla="*/ 1551926 w 4970702"/>
                <a:gd name="connsiteY102" fmla="*/ 3285029 h 5304719"/>
                <a:gd name="connsiteX103" fmla="*/ 1536581 w 4970702"/>
                <a:gd name="connsiteY103" fmla="*/ 3300352 h 5304719"/>
                <a:gd name="connsiteX104" fmla="*/ 1487241 w 4970702"/>
                <a:gd name="connsiteY104" fmla="*/ 3362471 h 5304719"/>
                <a:gd name="connsiteX105" fmla="*/ 1461689 w 4970702"/>
                <a:gd name="connsiteY105" fmla="*/ 3393062 h 5304719"/>
                <a:gd name="connsiteX106" fmla="*/ 1456787 w 4970702"/>
                <a:gd name="connsiteY106" fmla="*/ 3400813 h 5304719"/>
                <a:gd name="connsiteX107" fmla="*/ 1450098 w 4970702"/>
                <a:gd name="connsiteY107" fmla="*/ 3409235 h 5304719"/>
                <a:gd name="connsiteX108" fmla="*/ 1376513 w 4970702"/>
                <a:gd name="connsiteY108" fmla="*/ 3527734 h 5304719"/>
                <a:gd name="connsiteX109" fmla="*/ 1376460 w 4970702"/>
                <a:gd name="connsiteY109" fmla="*/ 3527818 h 5304719"/>
                <a:gd name="connsiteX110" fmla="*/ 1332938 w 4970702"/>
                <a:gd name="connsiteY110" fmla="*/ 3618164 h 5304719"/>
                <a:gd name="connsiteX111" fmla="*/ 1372623 w 4970702"/>
                <a:gd name="connsiteY111" fmla="*/ 3490322 h 5304719"/>
                <a:gd name="connsiteX112" fmla="*/ 1388551 w 4970702"/>
                <a:gd name="connsiteY112" fmla="*/ 3332316 h 5304719"/>
                <a:gd name="connsiteX113" fmla="*/ 1042887 w 4970702"/>
                <a:gd name="connsiteY113" fmla="*/ 2682200 h 5304719"/>
                <a:gd name="connsiteX114" fmla="*/ 949857 w 4970702"/>
                <a:gd name="connsiteY114" fmla="*/ 2631705 h 5304719"/>
                <a:gd name="connsiteX115" fmla="*/ 1074355 w 4970702"/>
                <a:gd name="connsiteY115" fmla="*/ 2663717 h 5304719"/>
                <a:gd name="connsiteX116" fmla="*/ 1345525 w 4970702"/>
                <a:gd name="connsiteY116" fmla="*/ 2691053 h 5304719"/>
                <a:gd name="connsiteX117" fmla="*/ 1345526 w 4970702"/>
                <a:gd name="connsiteY117" fmla="*/ 2691053 h 5304719"/>
                <a:gd name="connsiteX118" fmla="*/ 1207954 w 4970702"/>
                <a:gd name="connsiteY118" fmla="*/ 2684106 h 5304719"/>
                <a:gd name="connsiteX119" fmla="*/ 1074356 w 4970702"/>
                <a:gd name="connsiteY119" fmla="*/ 2663717 h 5304719"/>
                <a:gd name="connsiteX120" fmla="*/ 949858 w 4970702"/>
                <a:gd name="connsiteY120" fmla="*/ 2631705 h 5304719"/>
                <a:gd name="connsiteX121" fmla="*/ 909712 w 4970702"/>
                <a:gd name="connsiteY121" fmla="*/ 2609915 h 5304719"/>
                <a:gd name="connsiteX122" fmla="*/ 908076 w 4970702"/>
                <a:gd name="connsiteY122" fmla="*/ 2609407 h 5304719"/>
                <a:gd name="connsiteX123" fmla="*/ 908075 w 4970702"/>
                <a:gd name="connsiteY123" fmla="*/ 2609406 h 5304719"/>
                <a:gd name="connsiteX124" fmla="*/ 806061 w 4970702"/>
                <a:gd name="connsiteY124" fmla="*/ 2577739 h 5304719"/>
                <a:gd name="connsiteX125" fmla="*/ 704169 w 4970702"/>
                <a:gd name="connsiteY125" fmla="*/ 2528654 h 5304719"/>
                <a:gd name="connsiteX126" fmla="*/ 0 w 4970702"/>
                <a:gd name="connsiteY126" fmla="*/ 1345526 h 5304719"/>
                <a:gd name="connsiteX127" fmla="*/ 1345526 w 4970702"/>
                <a:gd name="connsiteY12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266264 w 4970702"/>
                <a:gd name="connsiteY87" fmla="*/ 2909743 h 5304719"/>
                <a:gd name="connsiteX88" fmla="*/ 2124824 w 4970702"/>
                <a:gd name="connsiteY88" fmla="*/ 2938305 h 5304719"/>
                <a:gd name="connsiteX89" fmla="*/ 2114295 w 4970702"/>
                <a:gd name="connsiteY89" fmla="*/ 2941784 h 5304719"/>
                <a:gd name="connsiteX90" fmla="*/ 1969855 w 4970702"/>
                <a:gd name="connsiteY90" fmla="*/ 2992266 h 5304719"/>
                <a:gd name="connsiteX91" fmla="*/ 1834119 w 4970702"/>
                <a:gd name="connsiteY91" fmla="*/ 3060047 h 5304719"/>
                <a:gd name="connsiteX92" fmla="*/ 1810582 w 4970702"/>
                <a:gd name="connsiteY92" fmla="*/ 3072278 h 5304719"/>
                <a:gd name="connsiteX93" fmla="*/ 1782485 w 4970702"/>
                <a:gd name="connsiteY93" fmla="*/ 3092003 h 5304719"/>
                <a:gd name="connsiteX94" fmla="*/ 1743872 w 4970702"/>
                <a:gd name="connsiteY94" fmla="*/ 3115899 h 5304719"/>
                <a:gd name="connsiteX95" fmla="*/ 1708155 w 4970702"/>
                <a:gd name="connsiteY95" fmla="*/ 3144181 h 5304719"/>
                <a:gd name="connsiteX96" fmla="*/ 1680323 w 4970702"/>
                <a:gd name="connsiteY96" fmla="*/ 3163719 h 5304719"/>
                <a:gd name="connsiteX97" fmla="*/ 1660780 w 4970702"/>
                <a:gd name="connsiteY97" fmla="*/ 3181695 h 5304719"/>
                <a:gd name="connsiteX98" fmla="*/ 1634857 w 4970702"/>
                <a:gd name="connsiteY98" fmla="*/ 3202222 h 5304719"/>
                <a:gd name="connsiteX99" fmla="*/ 1592719 w 4970702"/>
                <a:gd name="connsiteY99" fmla="*/ 3244297 h 5304719"/>
                <a:gd name="connsiteX100" fmla="*/ 1563501 w 4970702"/>
                <a:gd name="connsiteY100" fmla="*/ 3271171 h 5304719"/>
                <a:gd name="connsiteX101" fmla="*/ 1551926 w 4970702"/>
                <a:gd name="connsiteY101" fmla="*/ 3285029 h 5304719"/>
                <a:gd name="connsiteX102" fmla="*/ 1536581 w 4970702"/>
                <a:gd name="connsiteY102" fmla="*/ 3300352 h 5304719"/>
                <a:gd name="connsiteX103" fmla="*/ 1487241 w 4970702"/>
                <a:gd name="connsiteY103" fmla="*/ 3362471 h 5304719"/>
                <a:gd name="connsiteX104" fmla="*/ 1461689 w 4970702"/>
                <a:gd name="connsiteY104" fmla="*/ 3393062 h 5304719"/>
                <a:gd name="connsiteX105" fmla="*/ 1456787 w 4970702"/>
                <a:gd name="connsiteY105" fmla="*/ 3400813 h 5304719"/>
                <a:gd name="connsiteX106" fmla="*/ 1450098 w 4970702"/>
                <a:gd name="connsiteY106" fmla="*/ 3409235 h 5304719"/>
                <a:gd name="connsiteX107" fmla="*/ 1376513 w 4970702"/>
                <a:gd name="connsiteY107" fmla="*/ 3527734 h 5304719"/>
                <a:gd name="connsiteX108" fmla="*/ 1376460 w 4970702"/>
                <a:gd name="connsiteY108" fmla="*/ 3527818 h 5304719"/>
                <a:gd name="connsiteX109" fmla="*/ 1332938 w 4970702"/>
                <a:gd name="connsiteY109" fmla="*/ 3618164 h 5304719"/>
                <a:gd name="connsiteX110" fmla="*/ 1372623 w 4970702"/>
                <a:gd name="connsiteY110" fmla="*/ 3490322 h 5304719"/>
                <a:gd name="connsiteX111" fmla="*/ 1388551 w 4970702"/>
                <a:gd name="connsiteY111" fmla="*/ 3332316 h 5304719"/>
                <a:gd name="connsiteX112" fmla="*/ 1042887 w 4970702"/>
                <a:gd name="connsiteY112" fmla="*/ 2682200 h 5304719"/>
                <a:gd name="connsiteX113" fmla="*/ 949857 w 4970702"/>
                <a:gd name="connsiteY113" fmla="*/ 2631705 h 5304719"/>
                <a:gd name="connsiteX114" fmla="*/ 1074355 w 4970702"/>
                <a:gd name="connsiteY114" fmla="*/ 2663717 h 5304719"/>
                <a:gd name="connsiteX115" fmla="*/ 1345525 w 4970702"/>
                <a:gd name="connsiteY115" fmla="*/ 2691053 h 5304719"/>
                <a:gd name="connsiteX116" fmla="*/ 1345526 w 4970702"/>
                <a:gd name="connsiteY116" fmla="*/ 2691053 h 5304719"/>
                <a:gd name="connsiteX117" fmla="*/ 1207954 w 4970702"/>
                <a:gd name="connsiteY117" fmla="*/ 2684106 h 5304719"/>
                <a:gd name="connsiteX118" fmla="*/ 1074356 w 4970702"/>
                <a:gd name="connsiteY118" fmla="*/ 2663717 h 5304719"/>
                <a:gd name="connsiteX119" fmla="*/ 949858 w 4970702"/>
                <a:gd name="connsiteY119" fmla="*/ 2631705 h 5304719"/>
                <a:gd name="connsiteX120" fmla="*/ 909712 w 4970702"/>
                <a:gd name="connsiteY120" fmla="*/ 2609915 h 5304719"/>
                <a:gd name="connsiteX121" fmla="*/ 908076 w 4970702"/>
                <a:gd name="connsiteY121" fmla="*/ 2609407 h 5304719"/>
                <a:gd name="connsiteX122" fmla="*/ 908075 w 4970702"/>
                <a:gd name="connsiteY122" fmla="*/ 2609406 h 5304719"/>
                <a:gd name="connsiteX123" fmla="*/ 806061 w 4970702"/>
                <a:gd name="connsiteY123" fmla="*/ 2577739 h 5304719"/>
                <a:gd name="connsiteX124" fmla="*/ 704169 w 4970702"/>
                <a:gd name="connsiteY124" fmla="*/ 2528654 h 5304719"/>
                <a:gd name="connsiteX125" fmla="*/ 0 w 4970702"/>
                <a:gd name="connsiteY125" fmla="*/ 1345526 h 5304719"/>
                <a:gd name="connsiteX126" fmla="*/ 1345526 w 4970702"/>
                <a:gd name="connsiteY12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2114295 w 4970702"/>
                <a:gd name="connsiteY88" fmla="*/ 2941784 h 5304719"/>
                <a:gd name="connsiteX89" fmla="*/ 1969855 w 4970702"/>
                <a:gd name="connsiteY89" fmla="*/ 2992266 h 5304719"/>
                <a:gd name="connsiteX90" fmla="*/ 1834119 w 4970702"/>
                <a:gd name="connsiteY90" fmla="*/ 3060047 h 5304719"/>
                <a:gd name="connsiteX91" fmla="*/ 1810582 w 4970702"/>
                <a:gd name="connsiteY91" fmla="*/ 3072278 h 5304719"/>
                <a:gd name="connsiteX92" fmla="*/ 1782485 w 4970702"/>
                <a:gd name="connsiteY92" fmla="*/ 3092003 h 5304719"/>
                <a:gd name="connsiteX93" fmla="*/ 1743872 w 4970702"/>
                <a:gd name="connsiteY93" fmla="*/ 3115899 h 5304719"/>
                <a:gd name="connsiteX94" fmla="*/ 1708155 w 4970702"/>
                <a:gd name="connsiteY94" fmla="*/ 3144181 h 5304719"/>
                <a:gd name="connsiteX95" fmla="*/ 1680323 w 4970702"/>
                <a:gd name="connsiteY95" fmla="*/ 3163719 h 5304719"/>
                <a:gd name="connsiteX96" fmla="*/ 1660780 w 4970702"/>
                <a:gd name="connsiteY96" fmla="*/ 3181695 h 5304719"/>
                <a:gd name="connsiteX97" fmla="*/ 1634857 w 4970702"/>
                <a:gd name="connsiteY97" fmla="*/ 3202222 h 5304719"/>
                <a:gd name="connsiteX98" fmla="*/ 1592719 w 4970702"/>
                <a:gd name="connsiteY98" fmla="*/ 3244297 h 5304719"/>
                <a:gd name="connsiteX99" fmla="*/ 1563501 w 4970702"/>
                <a:gd name="connsiteY99" fmla="*/ 3271171 h 5304719"/>
                <a:gd name="connsiteX100" fmla="*/ 1551926 w 4970702"/>
                <a:gd name="connsiteY100" fmla="*/ 3285029 h 5304719"/>
                <a:gd name="connsiteX101" fmla="*/ 1536581 w 4970702"/>
                <a:gd name="connsiteY101" fmla="*/ 3300352 h 5304719"/>
                <a:gd name="connsiteX102" fmla="*/ 1487241 w 4970702"/>
                <a:gd name="connsiteY102" fmla="*/ 3362471 h 5304719"/>
                <a:gd name="connsiteX103" fmla="*/ 1461689 w 4970702"/>
                <a:gd name="connsiteY103" fmla="*/ 3393062 h 5304719"/>
                <a:gd name="connsiteX104" fmla="*/ 1456787 w 4970702"/>
                <a:gd name="connsiteY104" fmla="*/ 3400813 h 5304719"/>
                <a:gd name="connsiteX105" fmla="*/ 1450098 w 4970702"/>
                <a:gd name="connsiteY105" fmla="*/ 3409235 h 5304719"/>
                <a:gd name="connsiteX106" fmla="*/ 1376513 w 4970702"/>
                <a:gd name="connsiteY106" fmla="*/ 3527734 h 5304719"/>
                <a:gd name="connsiteX107" fmla="*/ 1376460 w 4970702"/>
                <a:gd name="connsiteY107" fmla="*/ 3527818 h 5304719"/>
                <a:gd name="connsiteX108" fmla="*/ 1332938 w 4970702"/>
                <a:gd name="connsiteY108" fmla="*/ 3618164 h 5304719"/>
                <a:gd name="connsiteX109" fmla="*/ 1372623 w 4970702"/>
                <a:gd name="connsiteY109" fmla="*/ 3490322 h 5304719"/>
                <a:gd name="connsiteX110" fmla="*/ 1388551 w 4970702"/>
                <a:gd name="connsiteY110" fmla="*/ 3332316 h 5304719"/>
                <a:gd name="connsiteX111" fmla="*/ 1042887 w 4970702"/>
                <a:gd name="connsiteY111" fmla="*/ 2682200 h 5304719"/>
                <a:gd name="connsiteX112" fmla="*/ 949857 w 4970702"/>
                <a:gd name="connsiteY112" fmla="*/ 2631705 h 5304719"/>
                <a:gd name="connsiteX113" fmla="*/ 1074355 w 4970702"/>
                <a:gd name="connsiteY113" fmla="*/ 2663717 h 5304719"/>
                <a:gd name="connsiteX114" fmla="*/ 1345525 w 4970702"/>
                <a:gd name="connsiteY114" fmla="*/ 2691053 h 5304719"/>
                <a:gd name="connsiteX115" fmla="*/ 1345526 w 4970702"/>
                <a:gd name="connsiteY115" fmla="*/ 2691053 h 5304719"/>
                <a:gd name="connsiteX116" fmla="*/ 1207954 w 4970702"/>
                <a:gd name="connsiteY116" fmla="*/ 2684106 h 5304719"/>
                <a:gd name="connsiteX117" fmla="*/ 1074356 w 4970702"/>
                <a:gd name="connsiteY117" fmla="*/ 2663717 h 5304719"/>
                <a:gd name="connsiteX118" fmla="*/ 949858 w 4970702"/>
                <a:gd name="connsiteY118" fmla="*/ 2631705 h 5304719"/>
                <a:gd name="connsiteX119" fmla="*/ 909712 w 4970702"/>
                <a:gd name="connsiteY119" fmla="*/ 2609915 h 5304719"/>
                <a:gd name="connsiteX120" fmla="*/ 908076 w 4970702"/>
                <a:gd name="connsiteY120" fmla="*/ 2609407 h 5304719"/>
                <a:gd name="connsiteX121" fmla="*/ 908075 w 4970702"/>
                <a:gd name="connsiteY121" fmla="*/ 2609406 h 5304719"/>
                <a:gd name="connsiteX122" fmla="*/ 806061 w 4970702"/>
                <a:gd name="connsiteY122" fmla="*/ 2577739 h 5304719"/>
                <a:gd name="connsiteX123" fmla="*/ 704169 w 4970702"/>
                <a:gd name="connsiteY123" fmla="*/ 2528654 h 5304719"/>
                <a:gd name="connsiteX124" fmla="*/ 0 w 4970702"/>
                <a:gd name="connsiteY124" fmla="*/ 1345526 h 5304719"/>
                <a:gd name="connsiteX125" fmla="*/ 1345526 w 4970702"/>
                <a:gd name="connsiteY12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266265 w 4970702"/>
                <a:gd name="connsiteY86" fmla="*/ 2909743 h 5304719"/>
                <a:gd name="connsiteX87" fmla="*/ 2124824 w 4970702"/>
                <a:gd name="connsiteY87" fmla="*/ 2938305 h 5304719"/>
                <a:gd name="connsiteX88" fmla="*/ 1969855 w 4970702"/>
                <a:gd name="connsiteY88" fmla="*/ 2992266 h 5304719"/>
                <a:gd name="connsiteX89" fmla="*/ 1834119 w 4970702"/>
                <a:gd name="connsiteY89" fmla="*/ 3060047 h 5304719"/>
                <a:gd name="connsiteX90" fmla="*/ 1810582 w 4970702"/>
                <a:gd name="connsiteY90" fmla="*/ 3072278 h 5304719"/>
                <a:gd name="connsiteX91" fmla="*/ 1782485 w 4970702"/>
                <a:gd name="connsiteY91" fmla="*/ 3092003 h 5304719"/>
                <a:gd name="connsiteX92" fmla="*/ 1743872 w 4970702"/>
                <a:gd name="connsiteY92" fmla="*/ 3115899 h 5304719"/>
                <a:gd name="connsiteX93" fmla="*/ 1708155 w 4970702"/>
                <a:gd name="connsiteY93" fmla="*/ 3144181 h 5304719"/>
                <a:gd name="connsiteX94" fmla="*/ 1680323 w 4970702"/>
                <a:gd name="connsiteY94" fmla="*/ 3163719 h 5304719"/>
                <a:gd name="connsiteX95" fmla="*/ 1660780 w 4970702"/>
                <a:gd name="connsiteY95" fmla="*/ 3181695 h 5304719"/>
                <a:gd name="connsiteX96" fmla="*/ 1634857 w 4970702"/>
                <a:gd name="connsiteY96" fmla="*/ 3202222 h 5304719"/>
                <a:gd name="connsiteX97" fmla="*/ 1592719 w 4970702"/>
                <a:gd name="connsiteY97" fmla="*/ 3244297 h 5304719"/>
                <a:gd name="connsiteX98" fmla="*/ 1563501 w 4970702"/>
                <a:gd name="connsiteY98" fmla="*/ 3271171 h 5304719"/>
                <a:gd name="connsiteX99" fmla="*/ 1551926 w 4970702"/>
                <a:gd name="connsiteY99" fmla="*/ 3285029 h 5304719"/>
                <a:gd name="connsiteX100" fmla="*/ 1536581 w 4970702"/>
                <a:gd name="connsiteY100" fmla="*/ 3300352 h 5304719"/>
                <a:gd name="connsiteX101" fmla="*/ 1487241 w 4970702"/>
                <a:gd name="connsiteY101" fmla="*/ 3362471 h 5304719"/>
                <a:gd name="connsiteX102" fmla="*/ 1461689 w 4970702"/>
                <a:gd name="connsiteY102" fmla="*/ 3393062 h 5304719"/>
                <a:gd name="connsiteX103" fmla="*/ 1456787 w 4970702"/>
                <a:gd name="connsiteY103" fmla="*/ 3400813 h 5304719"/>
                <a:gd name="connsiteX104" fmla="*/ 1450098 w 4970702"/>
                <a:gd name="connsiteY104" fmla="*/ 3409235 h 5304719"/>
                <a:gd name="connsiteX105" fmla="*/ 1376513 w 4970702"/>
                <a:gd name="connsiteY105" fmla="*/ 3527734 h 5304719"/>
                <a:gd name="connsiteX106" fmla="*/ 1376460 w 4970702"/>
                <a:gd name="connsiteY106" fmla="*/ 3527818 h 5304719"/>
                <a:gd name="connsiteX107" fmla="*/ 1332938 w 4970702"/>
                <a:gd name="connsiteY107" fmla="*/ 3618164 h 5304719"/>
                <a:gd name="connsiteX108" fmla="*/ 1372623 w 4970702"/>
                <a:gd name="connsiteY108" fmla="*/ 3490322 h 5304719"/>
                <a:gd name="connsiteX109" fmla="*/ 1388551 w 4970702"/>
                <a:gd name="connsiteY109" fmla="*/ 3332316 h 5304719"/>
                <a:gd name="connsiteX110" fmla="*/ 1042887 w 4970702"/>
                <a:gd name="connsiteY110" fmla="*/ 2682200 h 5304719"/>
                <a:gd name="connsiteX111" fmla="*/ 949857 w 4970702"/>
                <a:gd name="connsiteY111" fmla="*/ 2631705 h 5304719"/>
                <a:gd name="connsiteX112" fmla="*/ 1074355 w 4970702"/>
                <a:gd name="connsiteY112" fmla="*/ 2663717 h 5304719"/>
                <a:gd name="connsiteX113" fmla="*/ 1345525 w 4970702"/>
                <a:gd name="connsiteY113" fmla="*/ 2691053 h 5304719"/>
                <a:gd name="connsiteX114" fmla="*/ 1345526 w 4970702"/>
                <a:gd name="connsiteY114" fmla="*/ 2691053 h 5304719"/>
                <a:gd name="connsiteX115" fmla="*/ 1207954 w 4970702"/>
                <a:gd name="connsiteY115" fmla="*/ 2684106 h 5304719"/>
                <a:gd name="connsiteX116" fmla="*/ 1074356 w 4970702"/>
                <a:gd name="connsiteY116" fmla="*/ 2663717 h 5304719"/>
                <a:gd name="connsiteX117" fmla="*/ 949858 w 4970702"/>
                <a:gd name="connsiteY117" fmla="*/ 2631705 h 5304719"/>
                <a:gd name="connsiteX118" fmla="*/ 909712 w 4970702"/>
                <a:gd name="connsiteY118" fmla="*/ 2609915 h 5304719"/>
                <a:gd name="connsiteX119" fmla="*/ 908076 w 4970702"/>
                <a:gd name="connsiteY119" fmla="*/ 2609407 h 5304719"/>
                <a:gd name="connsiteX120" fmla="*/ 908075 w 4970702"/>
                <a:gd name="connsiteY120" fmla="*/ 2609406 h 5304719"/>
                <a:gd name="connsiteX121" fmla="*/ 806061 w 4970702"/>
                <a:gd name="connsiteY121" fmla="*/ 2577739 h 5304719"/>
                <a:gd name="connsiteX122" fmla="*/ 704169 w 4970702"/>
                <a:gd name="connsiteY122" fmla="*/ 2528654 h 5304719"/>
                <a:gd name="connsiteX123" fmla="*/ 0 w 4970702"/>
                <a:gd name="connsiteY123" fmla="*/ 1345526 h 5304719"/>
                <a:gd name="connsiteX124" fmla="*/ 1345526 w 4970702"/>
                <a:gd name="connsiteY12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2124824 w 4970702"/>
                <a:gd name="connsiteY86" fmla="*/ 2938305 h 5304719"/>
                <a:gd name="connsiteX87" fmla="*/ 1969855 w 4970702"/>
                <a:gd name="connsiteY87" fmla="*/ 2992266 h 5304719"/>
                <a:gd name="connsiteX88" fmla="*/ 1834119 w 4970702"/>
                <a:gd name="connsiteY88" fmla="*/ 3060047 h 5304719"/>
                <a:gd name="connsiteX89" fmla="*/ 1810582 w 4970702"/>
                <a:gd name="connsiteY89" fmla="*/ 3072278 h 5304719"/>
                <a:gd name="connsiteX90" fmla="*/ 1782485 w 4970702"/>
                <a:gd name="connsiteY90" fmla="*/ 3092003 h 5304719"/>
                <a:gd name="connsiteX91" fmla="*/ 1743872 w 4970702"/>
                <a:gd name="connsiteY91" fmla="*/ 3115899 h 5304719"/>
                <a:gd name="connsiteX92" fmla="*/ 1708155 w 4970702"/>
                <a:gd name="connsiteY92" fmla="*/ 3144181 h 5304719"/>
                <a:gd name="connsiteX93" fmla="*/ 1680323 w 4970702"/>
                <a:gd name="connsiteY93" fmla="*/ 3163719 h 5304719"/>
                <a:gd name="connsiteX94" fmla="*/ 1660780 w 4970702"/>
                <a:gd name="connsiteY94" fmla="*/ 3181695 h 5304719"/>
                <a:gd name="connsiteX95" fmla="*/ 1634857 w 4970702"/>
                <a:gd name="connsiteY95" fmla="*/ 3202222 h 5304719"/>
                <a:gd name="connsiteX96" fmla="*/ 1592719 w 4970702"/>
                <a:gd name="connsiteY96" fmla="*/ 3244297 h 5304719"/>
                <a:gd name="connsiteX97" fmla="*/ 1563501 w 4970702"/>
                <a:gd name="connsiteY97" fmla="*/ 3271171 h 5304719"/>
                <a:gd name="connsiteX98" fmla="*/ 1551926 w 4970702"/>
                <a:gd name="connsiteY98" fmla="*/ 3285029 h 5304719"/>
                <a:gd name="connsiteX99" fmla="*/ 1536581 w 4970702"/>
                <a:gd name="connsiteY99" fmla="*/ 3300352 h 5304719"/>
                <a:gd name="connsiteX100" fmla="*/ 1487241 w 4970702"/>
                <a:gd name="connsiteY100" fmla="*/ 3362471 h 5304719"/>
                <a:gd name="connsiteX101" fmla="*/ 1461689 w 4970702"/>
                <a:gd name="connsiteY101" fmla="*/ 3393062 h 5304719"/>
                <a:gd name="connsiteX102" fmla="*/ 1456787 w 4970702"/>
                <a:gd name="connsiteY102" fmla="*/ 3400813 h 5304719"/>
                <a:gd name="connsiteX103" fmla="*/ 1450098 w 4970702"/>
                <a:gd name="connsiteY103" fmla="*/ 3409235 h 5304719"/>
                <a:gd name="connsiteX104" fmla="*/ 1376513 w 4970702"/>
                <a:gd name="connsiteY104" fmla="*/ 3527734 h 5304719"/>
                <a:gd name="connsiteX105" fmla="*/ 1376460 w 4970702"/>
                <a:gd name="connsiteY105" fmla="*/ 3527818 h 5304719"/>
                <a:gd name="connsiteX106" fmla="*/ 1332938 w 4970702"/>
                <a:gd name="connsiteY106" fmla="*/ 3618164 h 5304719"/>
                <a:gd name="connsiteX107" fmla="*/ 1372623 w 4970702"/>
                <a:gd name="connsiteY107" fmla="*/ 3490322 h 5304719"/>
                <a:gd name="connsiteX108" fmla="*/ 1388551 w 4970702"/>
                <a:gd name="connsiteY108" fmla="*/ 3332316 h 5304719"/>
                <a:gd name="connsiteX109" fmla="*/ 1042887 w 4970702"/>
                <a:gd name="connsiteY109" fmla="*/ 2682200 h 5304719"/>
                <a:gd name="connsiteX110" fmla="*/ 949857 w 4970702"/>
                <a:gd name="connsiteY110" fmla="*/ 2631705 h 5304719"/>
                <a:gd name="connsiteX111" fmla="*/ 1074355 w 4970702"/>
                <a:gd name="connsiteY111" fmla="*/ 2663717 h 5304719"/>
                <a:gd name="connsiteX112" fmla="*/ 1345525 w 4970702"/>
                <a:gd name="connsiteY112" fmla="*/ 2691053 h 5304719"/>
                <a:gd name="connsiteX113" fmla="*/ 1345526 w 4970702"/>
                <a:gd name="connsiteY113" fmla="*/ 2691053 h 5304719"/>
                <a:gd name="connsiteX114" fmla="*/ 1207954 w 4970702"/>
                <a:gd name="connsiteY114" fmla="*/ 2684106 h 5304719"/>
                <a:gd name="connsiteX115" fmla="*/ 1074356 w 4970702"/>
                <a:gd name="connsiteY115" fmla="*/ 2663717 h 5304719"/>
                <a:gd name="connsiteX116" fmla="*/ 949858 w 4970702"/>
                <a:gd name="connsiteY116" fmla="*/ 2631705 h 5304719"/>
                <a:gd name="connsiteX117" fmla="*/ 909712 w 4970702"/>
                <a:gd name="connsiteY117" fmla="*/ 2609915 h 5304719"/>
                <a:gd name="connsiteX118" fmla="*/ 908076 w 4970702"/>
                <a:gd name="connsiteY118" fmla="*/ 2609407 h 5304719"/>
                <a:gd name="connsiteX119" fmla="*/ 908075 w 4970702"/>
                <a:gd name="connsiteY119" fmla="*/ 2609406 h 5304719"/>
                <a:gd name="connsiteX120" fmla="*/ 806061 w 4970702"/>
                <a:gd name="connsiteY120" fmla="*/ 2577739 h 5304719"/>
                <a:gd name="connsiteX121" fmla="*/ 704169 w 4970702"/>
                <a:gd name="connsiteY121" fmla="*/ 2528654 h 5304719"/>
                <a:gd name="connsiteX122" fmla="*/ 0 w 4970702"/>
                <a:gd name="connsiteY122" fmla="*/ 1345526 h 5304719"/>
                <a:gd name="connsiteX123" fmla="*/ 1345526 w 4970702"/>
                <a:gd name="connsiteY12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2266230 w 4970702"/>
                <a:gd name="connsiteY85" fmla="*/ 2909750 h 5304719"/>
                <a:gd name="connsiteX86" fmla="*/ 1969855 w 4970702"/>
                <a:gd name="connsiteY86" fmla="*/ 2992266 h 5304719"/>
                <a:gd name="connsiteX87" fmla="*/ 1834119 w 4970702"/>
                <a:gd name="connsiteY87" fmla="*/ 3060047 h 5304719"/>
                <a:gd name="connsiteX88" fmla="*/ 1810582 w 4970702"/>
                <a:gd name="connsiteY88" fmla="*/ 3072278 h 5304719"/>
                <a:gd name="connsiteX89" fmla="*/ 1782485 w 4970702"/>
                <a:gd name="connsiteY89" fmla="*/ 3092003 h 5304719"/>
                <a:gd name="connsiteX90" fmla="*/ 1743872 w 4970702"/>
                <a:gd name="connsiteY90" fmla="*/ 3115899 h 5304719"/>
                <a:gd name="connsiteX91" fmla="*/ 1708155 w 4970702"/>
                <a:gd name="connsiteY91" fmla="*/ 3144181 h 5304719"/>
                <a:gd name="connsiteX92" fmla="*/ 1680323 w 4970702"/>
                <a:gd name="connsiteY92" fmla="*/ 3163719 h 5304719"/>
                <a:gd name="connsiteX93" fmla="*/ 1660780 w 4970702"/>
                <a:gd name="connsiteY93" fmla="*/ 3181695 h 5304719"/>
                <a:gd name="connsiteX94" fmla="*/ 1634857 w 4970702"/>
                <a:gd name="connsiteY94" fmla="*/ 3202222 h 5304719"/>
                <a:gd name="connsiteX95" fmla="*/ 1592719 w 4970702"/>
                <a:gd name="connsiteY95" fmla="*/ 3244297 h 5304719"/>
                <a:gd name="connsiteX96" fmla="*/ 1563501 w 4970702"/>
                <a:gd name="connsiteY96" fmla="*/ 3271171 h 5304719"/>
                <a:gd name="connsiteX97" fmla="*/ 1551926 w 4970702"/>
                <a:gd name="connsiteY97" fmla="*/ 3285029 h 5304719"/>
                <a:gd name="connsiteX98" fmla="*/ 1536581 w 4970702"/>
                <a:gd name="connsiteY98" fmla="*/ 3300352 h 5304719"/>
                <a:gd name="connsiteX99" fmla="*/ 1487241 w 4970702"/>
                <a:gd name="connsiteY99" fmla="*/ 3362471 h 5304719"/>
                <a:gd name="connsiteX100" fmla="*/ 1461689 w 4970702"/>
                <a:gd name="connsiteY100" fmla="*/ 3393062 h 5304719"/>
                <a:gd name="connsiteX101" fmla="*/ 1456787 w 4970702"/>
                <a:gd name="connsiteY101" fmla="*/ 3400813 h 5304719"/>
                <a:gd name="connsiteX102" fmla="*/ 1450098 w 4970702"/>
                <a:gd name="connsiteY102" fmla="*/ 3409235 h 5304719"/>
                <a:gd name="connsiteX103" fmla="*/ 1376513 w 4970702"/>
                <a:gd name="connsiteY103" fmla="*/ 3527734 h 5304719"/>
                <a:gd name="connsiteX104" fmla="*/ 1376460 w 4970702"/>
                <a:gd name="connsiteY104" fmla="*/ 3527818 h 5304719"/>
                <a:gd name="connsiteX105" fmla="*/ 1332938 w 4970702"/>
                <a:gd name="connsiteY105" fmla="*/ 3618164 h 5304719"/>
                <a:gd name="connsiteX106" fmla="*/ 1372623 w 4970702"/>
                <a:gd name="connsiteY106" fmla="*/ 3490322 h 5304719"/>
                <a:gd name="connsiteX107" fmla="*/ 1388551 w 4970702"/>
                <a:gd name="connsiteY107" fmla="*/ 3332316 h 5304719"/>
                <a:gd name="connsiteX108" fmla="*/ 1042887 w 4970702"/>
                <a:gd name="connsiteY108" fmla="*/ 2682200 h 5304719"/>
                <a:gd name="connsiteX109" fmla="*/ 949857 w 4970702"/>
                <a:gd name="connsiteY109" fmla="*/ 2631705 h 5304719"/>
                <a:gd name="connsiteX110" fmla="*/ 1074355 w 4970702"/>
                <a:gd name="connsiteY110" fmla="*/ 2663717 h 5304719"/>
                <a:gd name="connsiteX111" fmla="*/ 1345525 w 4970702"/>
                <a:gd name="connsiteY111" fmla="*/ 2691053 h 5304719"/>
                <a:gd name="connsiteX112" fmla="*/ 1345526 w 4970702"/>
                <a:gd name="connsiteY112" fmla="*/ 2691053 h 5304719"/>
                <a:gd name="connsiteX113" fmla="*/ 1207954 w 4970702"/>
                <a:gd name="connsiteY113" fmla="*/ 2684106 h 5304719"/>
                <a:gd name="connsiteX114" fmla="*/ 1074356 w 4970702"/>
                <a:gd name="connsiteY114" fmla="*/ 2663717 h 5304719"/>
                <a:gd name="connsiteX115" fmla="*/ 949858 w 4970702"/>
                <a:gd name="connsiteY115" fmla="*/ 2631705 h 5304719"/>
                <a:gd name="connsiteX116" fmla="*/ 909712 w 4970702"/>
                <a:gd name="connsiteY116" fmla="*/ 2609915 h 5304719"/>
                <a:gd name="connsiteX117" fmla="*/ 908076 w 4970702"/>
                <a:gd name="connsiteY117" fmla="*/ 2609407 h 5304719"/>
                <a:gd name="connsiteX118" fmla="*/ 908075 w 4970702"/>
                <a:gd name="connsiteY118" fmla="*/ 2609406 h 5304719"/>
                <a:gd name="connsiteX119" fmla="*/ 806061 w 4970702"/>
                <a:gd name="connsiteY119" fmla="*/ 2577739 h 5304719"/>
                <a:gd name="connsiteX120" fmla="*/ 704169 w 4970702"/>
                <a:gd name="connsiteY120" fmla="*/ 2528654 h 5304719"/>
                <a:gd name="connsiteX121" fmla="*/ 0 w 4970702"/>
                <a:gd name="connsiteY121" fmla="*/ 1345526 h 5304719"/>
                <a:gd name="connsiteX122" fmla="*/ 1345526 w 4970702"/>
                <a:gd name="connsiteY12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2114295 w 4970702"/>
                <a:gd name="connsiteY84" fmla="*/ 2941784 h 5304719"/>
                <a:gd name="connsiteX85" fmla="*/ 1969855 w 4970702"/>
                <a:gd name="connsiteY85" fmla="*/ 2992266 h 5304719"/>
                <a:gd name="connsiteX86" fmla="*/ 1834119 w 4970702"/>
                <a:gd name="connsiteY86" fmla="*/ 3060047 h 5304719"/>
                <a:gd name="connsiteX87" fmla="*/ 1810582 w 4970702"/>
                <a:gd name="connsiteY87" fmla="*/ 3072278 h 5304719"/>
                <a:gd name="connsiteX88" fmla="*/ 1782485 w 4970702"/>
                <a:gd name="connsiteY88" fmla="*/ 3092003 h 5304719"/>
                <a:gd name="connsiteX89" fmla="*/ 1743872 w 4970702"/>
                <a:gd name="connsiteY89" fmla="*/ 3115899 h 5304719"/>
                <a:gd name="connsiteX90" fmla="*/ 1708155 w 4970702"/>
                <a:gd name="connsiteY90" fmla="*/ 3144181 h 5304719"/>
                <a:gd name="connsiteX91" fmla="*/ 1680323 w 4970702"/>
                <a:gd name="connsiteY91" fmla="*/ 3163719 h 5304719"/>
                <a:gd name="connsiteX92" fmla="*/ 1660780 w 4970702"/>
                <a:gd name="connsiteY92" fmla="*/ 3181695 h 5304719"/>
                <a:gd name="connsiteX93" fmla="*/ 1634857 w 4970702"/>
                <a:gd name="connsiteY93" fmla="*/ 3202222 h 5304719"/>
                <a:gd name="connsiteX94" fmla="*/ 1592719 w 4970702"/>
                <a:gd name="connsiteY94" fmla="*/ 3244297 h 5304719"/>
                <a:gd name="connsiteX95" fmla="*/ 1563501 w 4970702"/>
                <a:gd name="connsiteY95" fmla="*/ 3271171 h 5304719"/>
                <a:gd name="connsiteX96" fmla="*/ 1551926 w 4970702"/>
                <a:gd name="connsiteY96" fmla="*/ 3285029 h 5304719"/>
                <a:gd name="connsiteX97" fmla="*/ 1536581 w 4970702"/>
                <a:gd name="connsiteY97" fmla="*/ 3300352 h 5304719"/>
                <a:gd name="connsiteX98" fmla="*/ 1487241 w 4970702"/>
                <a:gd name="connsiteY98" fmla="*/ 3362471 h 5304719"/>
                <a:gd name="connsiteX99" fmla="*/ 1461689 w 4970702"/>
                <a:gd name="connsiteY99" fmla="*/ 3393062 h 5304719"/>
                <a:gd name="connsiteX100" fmla="*/ 1456787 w 4970702"/>
                <a:gd name="connsiteY100" fmla="*/ 3400813 h 5304719"/>
                <a:gd name="connsiteX101" fmla="*/ 1450098 w 4970702"/>
                <a:gd name="connsiteY101" fmla="*/ 3409235 h 5304719"/>
                <a:gd name="connsiteX102" fmla="*/ 1376513 w 4970702"/>
                <a:gd name="connsiteY102" fmla="*/ 3527734 h 5304719"/>
                <a:gd name="connsiteX103" fmla="*/ 1376460 w 4970702"/>
                <a:gd name="connsiteY103" fmla="*/ 3527818 h 5304719"/>
                <a:gd name="connsiteX104" fmla="*/ 1332938 w 4970702"/>
                <a:gd name="connsiteY104" fmla="*/ 3618164 h 5304719"/>
                <a:gd name="connsiteX105" fmla="*/ 1372623 w 4970702"/>
                <a:gd name="connsiteY105" fmla="*/ 3490322 h 5304719"/>
                <a:gd name="connsiteX106" fmla="*/ 1388551 w 4970702"/>
                <a:gd name="connsiteY106" fmla="*/ 3332316 h 5304719"/>
                <a:gd name="connsiteX107" fmla="*/ 1042887 w 4970702"/>
                <a:gd name="connsiteY107" fmla="*/ 2682200 h 5304719"/>
                <a:gd name="connsiteX108" fmla="*/ 949857 w 4970702"/>
                <a:gd name="connsiteY108" fmla="*/ 2631705 h 5304719"/>
                <a:gd name="connsiteX109" fmla="*/ 1074355 w 4970702"/>
                <a:gd name="connsiteY109" fmla="*/ 2663717 h 5304719"/>
                <a:gd name="connsiteX110" fmla="*/ 1345525 w 4970702"/>
                <a:gd name="connsiteY110" fmla="*/ 2691053 h 5304719"/>
                <a:gd name="connsiteX111" fmla="*/ 1345526 w 4970702"/>
                <a:gd name="connsiteY111" fmla="*/ 2691053 h 5304719"/>
                <a:gd name="connsiteX112" fmla="*/ 1207954 w 4970702"/>
                <a:gd name="connsiteY112" fmla="*/ 2684106 h 5304719"/>
                <a:gd name="connsiteX113" fmla="*/ 1074356 w 4970702"/>
                <a:gd name="connsiteY113" fmla="*/ 2663717 h 5304719"/>
                <a:gd name="connsiteX114" fmla="*/ 949858 w 4970702"/>
                <a:gd name="connsiteY114" fmla="*/ 2631705 h 5304719"/>
                <a:gd name="connsiteX115" fmla="*/ 909712 w 4970702"/>
                <a:gd name="connsiteY115" fmla="*/ 2609915 h 5304719"/>
                <a:gd name="connsiteX116" fmla="*/ 908076 w 4970702"/>
                <a:gd name="connsiteY116" fmla="*/ 2609407 h 5304719"/>
                <a:gd name="connsiteX117" fmla="*/ 908075 w 4970702"/>
                <a:gd name="connsiteY117" fmla="*/ 2609406 h 5304719"/>
                <a:gd name="connsiteX118" fmla="*/ 806061 w 4970702"/>
                <a:gd name="connsiteY118" fmla="*/ 2577739 h 5304719"/>
                <a:gd name="connsiteX119" fmla="*/ 704169 w 4970702"/>
                <a:gd name="connsiteY119" fmla="*/ 2528654 h 5304719"/>
                <a:gd name="connsiteX120" fmla="*/ 0 w 4970702"/>
                <a:gd name="connsiteY120" fmla="*/ 1345526 h 5304719"/>
                <a:gd name="connsiteX121" fmla="*/ 1345526 w 4970702"/>
                <a:gd name="connsiteY12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2066574 w 4970702"/>
                <a:gd name="connsiteY83" fmla="*/ 2957554 h 5304719"/>
                <a:gd name="connsiteX84" fmla="*/ 1969855 w 4970702"/>
                <a:gd name="connsiteY84" fmla="*/ 2992266 h 5304719"/>
                <a:gd name="connsiteX85" fmla="*/ 1834119 w 4970702"/>
                <a:gd name="connsiteY85" fmla="*/ 3060047 h 5304719"/>
                <a:gd name="connsiteX86" fmla="*/ 1810582 w 4970702"/>
                <a:gd name="connsiteY86" fmla="*/ 3072278 h 5304719"/>
                <a:gd name="connsiteX87" fmla="*/ 1782485 w 4970702"/>
                <a:gd name="connsiteY87" fmla="*/ 3092003 h 5304719"/>
                <a:gd name="connsiteX88" fmla="*/ 1743872 w 4970702"/>
                <a:gd name="connsiteY88" fmla="*/ 3115899 h 5304719"/>
                <a:gd name="connsiteX89" fmla="*/ 1708155 w 4970702"/>
                <a:gd name="connsiteY89" fmla="*/ 3144181 h 5304719"/>
                <a:gd name="connsiteX90" fmla="*/ 1680323 w 4970702"/>
                <a:gd name="connsiteY90" fmla="*/ 3163719 h 5304719"/>
                <a:gd name="connsiteX91" fmla="*/ 1660780 w 4970702"/>
                <a:gd name="connsiteY91" fmla="*/ 3181695 h 5304719"/>
                <a:gd name="connsiteX92" fmla="*/ 1634857 w 4970702"/>
                <a:gd name="connsiteY92" fmla="*/ 3202222 h 5304719"/>
                <a:gd name="connsiteX93" fmla="*/ 1592719 w 4970702"/>
                <a:gd name="connsiteY93" fmla="*/ 3244297 h 5304719"/>
                <a:gd name="connsiteX94" fmla="*/ 1563501 w 4970702"/>
                <a:gd name="connsiteY94" fmla="*/ 3271171 h 5304719"/>
                <a:gd name="connsiteX95" fmla="*/ 1551926 w 4970702"/>
                <a:gd name="connsiteY95" fmla="*/ 3285029 h 5304719"/>
                <a:gd name="connsiteX96" fmla="*/ 1536581 w 4970702"/>
                <a:gd name="connsiteY96" fmla="*/ 3300352 h 5304719"/>
                <a:gd name="connsiteX97" fmla="*/ 1487241 w 4970702"/>
                <a:gd name="connsiteY97" fmla="*/ 3362471 h 5304719"/>
                <a:gd name="connsiteX98" fmla="*/ 1461689 w 4970702"/>
                <a:gd name="connsiteY98" fmla="*/ 3393062 h 5304719"/>
                <a:gd name="connsiteX99" fmla="*/ 1456787 w 4970702"/>
                <a:gd name="connsiteY99" fmla="*/ 3400813 h 5304719"/>
                <a:gd name="connsiteX100" fmla="*/ 1450098 w 4970702"/>
                <a:gd name="connsiteY100" fmla="*/ 3409235 h 5304719"/>
                <a:gd name="connsiteX101" fmla="*/ 1376513 w 4970702"/>
                <a:gd name="connsiteY101" fmla="*/ 3527734 h 5304719"/>
                <a:gd name="connsiteX102" fmla="*/ 1376460 w 4970702"/>
                <a:gd name="connsiteY102" fmla="*/ 3527818 h 5304719"/>
                <a:gd name="connsiteX103" fmla="*/ 1332938 w 4970702"/>
                <a:gd name="connsiteY103" fmla="*/ 3618164 h 5304719"/>
                <a:gd name="connsiteX104" fmla="*/ 1372623 w 4970702"/>
                <a:gd name="connsiteY104" fmla="*/ 3490322 h 5304719"/>
                <a:gd name="connsiteX105" fmla="*/ 1388551 w 4970702"/>
                <a:gd name="connsiteY105" fmla="*/ 3332316 h 5304719"/>
                <a:gd name="connsiteX106" fmla="*/ 1042887 w 4970702"/>
                <a:gd name="connsiteY106" fmla="*/ 2682200 h 5304719"/>
                <a:gd name="connsiteX107" fmla="*/ 949857 w 4970702"/>
                <a:gd name="connsiteY107" fmla="*/ 2631705 h 5304719"/>
                <a:gd name="connsiteX108" fmla="*/ 1074355 w 4970702"/>
                <a:gd name="connsiteY108" fmla="*/ 2663717 h 5304719"/>
                <a:gd name="connsiteX109" fmla="*/ 1345525 w 4970702"/>
                <a:gd name="connsiteY109" fmla="*/ 2691053 h 5304719"/>
                <a:gd name="connsiteX110" fmla="*/ 1345526 w 4970702"/>
                <a:gd name="connsiteY110" fmla="*/ 2691053 h 5304719"/>
                <a:gd name="connsiteX111" fmla="*/ 1207954 w 4970702"/>
                <a:gd name="connsiteY111" fmla="*/ 2684106 h 5304719"/>
                <a:gd name="connsiteX112" fmla="*/ 1074356 w 4970702"/>
                <a:gd name="connsiteY112" fmla="*/ 2663717 h 5304719"/>
                <a:gd name="connsiteX113" fmla="*/ 949858 w 4970702"/>
                <a:gd name="connsiteY113" fmla="*/ 2631705 h 5304719"/>
                <a:gd name="connsiteX114" fmla="*/ 909712 w 4970702"/>
                <a:gd name="connsiteY114" fmla="*/ 2609915 h 5304719"/>
                <a:gd name="connsiteX115" fmla="*/ 908076 w 4970702"/>
                <a:gd name="connsiteY115" fmla="*/ 2609407 h 5304719"/>
                <a:gd name="connsiteX116" fmla="*/ 908075 w 4970702"/>
                <a:gd name="connsiteY116" fmla="*/ 2609406 h 5304719"/>
                <a:gd name="connsiteX117" fmla="*/ 806061 w 4970702"/>
                <a:gd name="connsiteY117" fmla="*/ 2577739 h 5304719"/>
                <a:gd name="connsiteX118" fmla="*/ 704169 w 4970702"/>
                <a:gd name="connsiteY118" fmla="*/ 2528654 h 5304719"/>
                <a:gd name="connsiteX119" fmla="*/ 0 w 4970702"/>
                <a:gd name="connsiteY119" fmla="*/ 1345526 h 5304719"/>
                <a:gd name="connsiteX120" fmla="*/ 1345526 w 4970702"/>
                <a:gd name="connsiteY12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969855 w 4970702"/>
                <a:gd name="connsiteY83" fmla="*/ 2992266 h 5304719"/>
                <a:gd name="connsiteX84" fmla="*/ 1834119 w 4970702"/>
                <a:gd name="connsiteY84" fmla="*/ 3060047 h 5304719"/>
                <a:gd name="connsiteX85" fmla="*/ 1810582 w 4970702"/>
                <a:gd name="connsiteY85" fmla="*/ 3072278 h 5304719"/>
                <a:gd name="connsiteX86" fmla="*/ 1782485 w 4970702"/>
                <a:gd name="connsiteY86" fmla="*/ 3092003 h 5304719"/>
                <a:gd name="connsiteX87" fmla="*/ 1743872 w 4970702"/>
                <a:gd name="connsiteY87" fmla="*/ 3115899 h 5304719"/>
                <a:gd name="connsiteX88" fmla="*/ 1708155 w 4970702"/>
                <a:gd name="connsiteY88" fmla="*/ 3144181 h 5304719"/>
                <a:gd name="connsiteX89" fmla="*/ 1680323 w 4970702"/>
                <a:gd name="connsiteY89" fmla="*/ 3163719 h 5304719"/>
                <a:gd name="connsiteX90" fmla="*/ 1660780 w 4970702"/>
                <a:gd name="connsiteY90" fmla="*/ 3181695 h 5304719"/>
                <a:gd name="connsiteX91" fmla="*/ 1634857 w 4970702"/>
                <a:gd name="connsiteY91" fmla="*/ 3202222 h 5304719"/>
                <a:gd name="connsiteX92" fmla="*/ 1592719 w 4970702"/>
                <a:gd name="connsiteY92" fmla="*/ 3244297 h 5304719"/>
                <a:gd name="connsiteX93" fmla="*/ 1563501 w 4970702"/>
                <a:gd name="connsiteY93" fmla="*/ 3271171 h 5304719"/>
                <a:gd name="connsiteX94" fmla="*/ 1551926 w 4970702"/>
                <a:gd name="connsiteY94" fmla="*/ 3285029 h 5304719"/>
                <a:gd name="connsiteX95" fmla="*/ 1536581 w 4970702"/>
                <a:gd name="connsiteY95" fmla="*/ 3300352 h 5304719"/>
                <a:gd name="connsiteX96" fmla="*/ 1487241 w 4970702"/>
                <a:gd name="connsiteY96" fmla="*/ 3362471 h 5304719"/>
                <a:gd name="connsiteX97" fmla="*/ 1461689 w 4970702"/>
                <a:gd name="connsiteY97" fmla="*/ 3393062 h 5304719"/>
                <a:gd name="connsiteX98" fmla="*/ 1456787 w 4970702"/>
                <a:gd name="connsiteY98" fmla="*/ 3400813 h 5304719"/>
                <a:gd name="connsiteX99" fmla="*/ 1450098 w 4970702"/>
                <a:gd name="connsiteY99" fmla="*/ 3409235 h 5304719"/>
                <a:gd name="connsiteX100" fmla="*/ 1376513 w 4970702"/>
                <a:gd name="connsiteY100" fmla="*/ 3527734 h 5304719"/>
                <a:gd name="connsiteX101" fmla="*/ 1376460 w 4970702"/>
                <a:gd name="connsiteY101" fmla="*/ 3527818 h 5304719"/>
                <a:gd name="connsiteX102" fmla="*/ 1332938 w 4970702"/>
                <a:gd name="connsiteY102" fmla="*/ 3618164 h 5304719"/>
                <a:gd name="connsiteX103" fmla="*/ 1372623 w 4970702"/>
                <a:gd name="connsiteY103" fmla="*/ 3490322 h 5304719"/>
                <a:gd name="connsiteX104" fmla="*/ 1388551 w 4970702"/>
                <a:gd name="connsiteY104" fmla="*/ 3332316 h 5304719"/>
                <a:gd name="connsiteX105" fmla="*/ 1042887 w 4970702"/>
                <a:gd name="connsiteY105" fmla="*/ 2682200 h 5304719"/>
                <a:gd name="connsiteX106" fmla="*/ 949857 w 4970702"/>
                <a:gd name="connsiteY106" fmla="*/ 2631705 h 5304719"/>
                <a:gd name="connsiteX107" fmla="*/ 1074355 w 4970702"/>
                <a:gd name="connsiteY107" fmla="*/ 2663717 h 5304719"/>
                <a:gd name="connsiteX108" fmla="*/ 1345525 w 4970702"/>
                <a:gd name="connsiteY108" fmla="*/ 2691053 h 5304719"/>
                <a:gd name="connsiteX109" fmla="*/ 1345526 w 4970702"/>
                <a:gd name="connsiteY109" fmla="*/ 2691053 h 5304719"/>
                <a:gd name="connsiteX110" fmla="*/ 1207954 w 4970702"/>
                <a:gd name="connsiteY110" fmla="*/ 2684106 h 5304719"/>
                <a:gd name="connsiteX111" fmla="*/ 1074356 w 4970702"/>
                <a:gd name="connsiteY111" fmla="*/ 2663717 h 5304719"/>
                <a:gd name="connsiteX112" fmla="*/ 949858 w 4970702"/>
                <a:gd name="connsiteY112" fmla="*/ 2631705 h 5304719"/>
                <a:gd name="connsiteX113" fmla="*/ 909712 w 4970702"/>
                <a:gd name="connsiteY113" fmla="*/ 2609915 h 5304719"/>
                <a:gd name="connsiteX114" fmla="*/ 908076 w 4970702"/>
                <a:gd name="connsiteY114" fmla="*/ 2609407 h 5304719"/>
                <a:gd name="connsiteX115" fmla="*/ 908075 w 4970702"/>
                <a:gd name="connsiteY115" fmla="*/ 2609406 h 5304719"/>
                <a:gd name="connsiteX116" fmla="*/ 806061 w 4970702"/>
                <a:gd name="connsiteY116" fmla="*/ 2577739 h 5304719"/>
                <a:gd name="connsiteX117" fmla="*/ 704169 w 4970702"/>
                <a:gd name="connsiteY117" fmla="*/ 2528654 h 5304719"/>
                <a:gd name="connsiteX118" fmla="*/ 0 w 4970702"/>
                <a:gd name="connsiteY118" fmla="*/ 1345526 h 5304719"/>
                <a:gd name="connsiteX119" fmla="*/ 1345526 w 4970702"/>
                <a:gd name="connsiteY11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969855 w 4970702"/>
                <a:gd name="connsiteY82" fmla="*/ 2992266 h 5304719"/>
                <a:gd name="connsiteX83" fmla="*/ 1834119 w 4970702"/>
                <a:gd name="connsiteY83" fmla="*/ 3060047 h 5304719"/>
                <a:gd name="connsiteX84" fmla="*/ 1810582 w 4970702"/>
                <a:gd name="connsiteY84" fmla="*/ 3072278 h 5304719"/>
                <a:gd name="connsiteX85" fmla="*/ 1782485 w 4970702"/>
                <a:gd name="connsiteY85" fmla="*/ 3092003 h 5304719"/>
                <a:gd name="connsiteX86" fmla="*/ 1743872 w 4970702"/>
                <a:gd name="connsiteY86" fmla="*/ 3115899 h 5304719"/>
                <a:gd name="connsiteX87" fmla="*/ 1708155 w 4970702"/>
                <a:gd name="connsiteY87" fmla="*/ 3144181 h 5304719"/>
                <a:gd name="connsiteX88" fmla="*/ 1680323 w 4970702"/>
                <a:gd name="connsiteY88" fmla="*/ 3163719 h 5304719"/>
                <a:gd name="connsiteX89" fmla="*/ 1660780 w 4970702"/>
                <a:gd name="connsiteY89" fmla="*/ 3181695 h 5304719"/>
                <a:gd name="connsiteX90" fmla="*/ 1634857 w 4970702"/>
                <a:gd name="connsiteY90" fmla="*/ 3202222 h 5304719"/>
                <a:gd name="connsiteX91" fmla="*/ 1592719 w 4970702"/>
                <a:gd name="connsiteY91" fmla="*/ 3244297 h 5304719"/>
                <a:gd name="connsiteX92" fmla="*/ 1563501 w 4970702"/>
                <a:gd name="connsiteY92" fmla="*/ 3271171 h 5304719"/>
                <a:gd name="connsiteX93" fmla="*/ 1551926 w 4970702"/>
                <a:gd name="connsiteY93" fmla="*/ 3285029 h 5304719"/>
                <a:gd name="connsiteX94" fmla="*/ 1536581 w 4970702"/>
                <a:gd name="connsiteY94" fmla="*/ 3300352 h 5304719"/>
                <a:gd name="connsiteX95" fmla="*/ 1487241 w 4970702"/>
                <a:gd name="connsiteY95" fmla="*/ 3362471 h 5304719"/>
                <a:gd name="connsiteX96" fmla="*/ 1461689 w 4970702"/>
                <a:gd name="connsiteY96" fmla="*/ 3393062 h 5304719"/>
                <a:gd name="connsiteX97" fmla="*/ 1456787 w 4970702"/>
                <a:gd name="connsiteY97" fmla="*/ 3400813 h 5304719"/>
                <a:gd name="connsiteX98" fmla="*/ 1450098 w 4970702"/>
                <a:gd name="connsiteY98" fmla="*/ 3409235 h 5304719"/>
                <a:gd name="connsiteX99" fmla="*/ 1376513 w 4970702"/>
                <a:gd name="connsiteY99" fmla="*/ 3527734 h 5304719"/>
                <a:gd name="connsiteX100" fmla="*/ 1376460 w 4970702"/>
                <a:gd name="connsiteY100" fmla="*/ 3527818 h 5304719"/>
                <a:gd name="connsiteX101" fmla="*/ 1332938 w 4970702"/>
                <a:gd name="connsiteY101" fmla="*/ 3618164 h 5304719"/>
                <a:gd name="connsiteX102" fmla="*/ 1372623 w 4970702"/>
                <a:gd name="connsiteY102" fmla="*/ 3490322 h 5304719"/>
                <a:gd name="connsiteX103" fmla="*/ 1388551 w 4970702"/>
                <a:gd name="connsiteY103" fmla="*/ 3332316 h 5304719"/>
                <a:gd name="connsiteX104" fmla="*/ 1042887 w 4970702"/>
                <a:gd name="connsiteY104" fmla="*/ 2682200 h 5304719"/>
                <a:gd name="connsiteX105" fmla="*/ 949857 w 4970702"/>
                <a:gd name="connsiteY105" fmla="*/ 2631705 h 5304719"/>
                <a:gd name="connsiteX106" fmla="*/ 1074355 w 4970702"/>
                <a:gd name="connsiteY106" fmla="*/ 2663717 h 5304719"/>
                <a:gd name="connsiteX107" fmla="*/ 1345525 w 4970702"/>
                <a:gd name="connsiteY107" fmla="*/ 2691053 h 5304719"/>
                <a:gd name="connsiteX108" fmla="*/ 1345526 w 4970702"/>
                <a:gd name="connsiteY108" fmla="*/ 2691053 h 5304719"/>
                <a:gd name="connsiteX109" fmla="*/ 1207954 w 4970702"/>
                <a:gd name="connsiteY109" fmla="*/ 2684106 h 5304719"/>
                <a:gd name="connsiteX110" fmla="*/ 1074356 w 4970702"/>
                <a:gd name="connsiteY110" fmla="*/ 2663717 h 5304719"/>
                <a:gd name="connsiteX111" fmla="*/ 949858 w 4970702"/>
                <a:gd name="connsiteY111" fmla="*/ 2631705 h 5304719"/>
                <a:gd name="connsiteX112" fmla="*/ 909712 w 4970702"/>
                <a:gd name="connsiteY112" fmla="*/ 2609915 h 5304719"/>
                <a:gd name="connsiteX113" fmla="*/ 908076 w 4970702"/>
                <a:gd name="connsiteY113" fmla="*/ 2609407 h 5304719"/>
                <a:gd name="connsiteX114" fmla="*/ 908075 w 4970702"/>
                <a:gd name="connsiteY114" fmla="*/ 2609406 h 5304719"/>
                <a:gd name="connsiteX115" fmla="*/ 806061 w 4970702"/>
                <a:gd name="connsiteY115" fmla="*/ 2577739 h 5304719"/>
                <a:gd name="connsiteX116" fmla="*/ 704169 w 4970702"/>
                <a:gd name="connsiteY116" fmla="*/ 2528654 h 5304719"/>
                <a:gd name="connsiteX117" fmla="*/ 0 w 4970702"/>
                <a:gd name="connsiteY117" fmla="*/ 1345526 h 5304719"/>
                <a:gd name="connsiteX118" fmla="*/ 1345526 w 4970702"/>
                <a:gd name="connsiteY11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916852 w 4970702"/>
                <a:gd name="connsiteY81" fmla="*/ 3017053 h 5304719"/>
                <a:gd name="connsiteX82" fmla="*/ 1834119 w 4970702"/>
                <a:gd name="connsiteY82" fmla="*/ 3060047 h 5304719"/>
                <a:gd name="connsiteX83" fmla="*/ 1810582 w 4970702"/>
                <a:gd name="connsiteY83" fmla="*/ 3072278 h 5304719"/>
                <a:gd name="connsiteX84" fmla="*/ 1782485 w 4970702"/>
                <a:gd name="connsiteY84" fmla="*/ 3092003 h 5304719"/>
                <a:gd name="connsiteX85" fmla="*/ 1743872 w 4970702"/>
                <a:gd name="connsiteY85" fmla="*/ 3115899 h 5304719"/>
                <a:gd name="connsiteX86" fmla="*/ 1708155 w 4970702"/>
                <a:gd name="connsiteY86" fmla="*/ 3144181 h 5304719"/>
                <a:gd name="connsiteX87" fmla="*/ 1680323 w 4970702"/>
                <a:gd name="connsiteY87" fmla="*/ 3163719 h 5304719"/>
                <a:gd name="connsiteX88" fmla="*/ 1660780 w 4970702"/>
                <a:gd name="connsiteY88" fmla="*/ 3181695 h 5304719"/>
                <a:gd name="connsiteX89" fmla="*/ 1634857 w 4970702"/>
                <a:gd name="connsiteY89" fmla="*/ 3202222 h 5304719"/>
                <a:gd name="connsiteX90" fmla="*/ 1592719 w 4970702"/>
                <a:gd name="connsiteY90" fmla="*/ 3244297 h 5304719"/>
                <a:gd name="connsiteX91" fmla="*/ 1563501 w 4970702"/>
                <a:gd name="connsiteY91" fmla="*/ 3271171 h 5304719"/>
                <a:gd name="connsiteX92" fmla="*/ 1551926 w 4970702"/>
                <a:gd name="connsiteY92" fmla="*/ 3285029 h 5304719"/>
                <a:gd name="connsiteX93" fmla="*/ 1536581 w 4970702"/>
                <a:gd name="connsiteY93" fmla="*/ 3300352 h 5304719"/>
                <a:gd name="connsiteX94" fmla="*/ 1487241 w 4970702"/>
                <a:gd name="connsiteY94" fmla="*/ 3362471 h 5304719"/>
                <a:gd name="connsiteX95" fmla="*/ 1461689 w 4970702"/>
                <a:gd name="connsiteY95" fmla="*/ 3393062 h 5304719"/>
                <a:gd name="connsiteX96" fmla="*/ 1456787 w 4970702"/>
                <a:gd name="connsiteY96" fmla="*/ 3400813 h 5304719"/>
                <a:gd name="connsiteX97" fmla="*/ 1450098 w 4970702"/>
                <a:gd name="connsiteY97" fmla="*/ 3409235 h 5304719"/>
                <a:gd name="connsiteX98" fmla="*/ 1376513 w 4970702"/>
                <a:gd name="connsiteY98" fmla="*/ 3527734 h 5304719"/>
                <a:gd name="connsiteX99" fmla="*/ 1376460 w 4970702"/>
                <a:gd name="connsiteY99" fmla="*/ 3527818 h 5304719"/>
                <a:gd name="connsiteX100" fmla="*/ 1332938 w 4970702"/>
                <a:gd name="connsiteY100" fmla="*/ 3618164 h 5304719"/>
                <a:gd name="connsiteX101" fmla="*/ 1372623 w 4970702"/>
                <a:gd name="connsiteY101" fmla="*/ 3490322 h 5304719"/>
                <a:gd name="connsiteX102" fmla="*/ 1388551 w 4970702"/>
                <a:gd name="connsiteY102" fmla="*/ 3332316 h 5304719"/>
                <a:gd name="connsiteX103" fmla="*/ 1042887 w 4970702"/>
                <a:gd name="connsiteY103" fmla="*/ 2682200 h 5304719"/>
                <a:gd name="connsiteX104" fmla="*/ 949857 w 4970702"/>
                <a:gd name="connsiteY104" fmla="*/ 2631705 h 5304719"/>
                <a:gd name="connsiteX105" fmla="*/ 1074355 w 4970702"/>
                <a:gd name="connsiteY105" fmla="*/ 2663717 h 5304719"/>
                <a:gd name="connsiteX106" fmla="*/ 1345525 w 4970702"/>
                <a:gd name="connsiteY106" fmla="*/ 2691053 h 5304719"/>
                <a:gd name="connsiteX107" fmla="*/ 1345526 w 4970702"/>
                <a:gd name="connsiteY107" fmla="*/ 2691053 h 5304719"/>
                <a:gd name="connsiteX108" fmla="*/ 1207954 w 4970702"/>
                <a:gd name="connsiteY108" fmla="*/ 2684106 h 5304719"/>
                <a:gd name="connsiteX109" fmla="*/ 1074356 w 4970702"/>
                <a:gd name="connsiteY109" fmla="*/ 2663717 h 5304719"/>
                <a:gd name="connsiteX110" fmla="*/ 949858 w 4970702"/>
                <a:gd name="connsiteY110" fmla="*/ 2631705 h 5304719"/>
                <a:gd name="connsiteX111" fmla="*/ 909712 w 4970702"/>
                <a:gd name="connsiteY111" fmla="*/ 2609915 h 5304719"/>
                <a:gd name="connsiteX112" fmla="*/ 908076 w 4970702"/>
                <a:gd name="connsiteY112" fmla="*/ 2609407 h 5304719"/>
                <a:gd name="connsiteX113" fmla="*/ 908075 w 4970702"/>
                <a:gd name="connsiteY113" fmla="*/ 2609406 h 5304719"/>
                <a:gd name="connsiteX114" fmla="*/ 806061 w 4970702"/>
                <a:gd name="connsiteY114" fmla="*/ 2577739 h 5304719"/>
                <a:gd name="connsiteX115" fmla="*/ 704169 w 4970702"/>
                <a:gd name="connsiteY115" fmla="*/ 2528654 h 5304719"/>
                <a:gd name="connsiteX116" fmla="*/ 0 w 4970702"/>
                <a:gd name="connsiteY116" fmla="*/ 1345526 h 5304719"/>
                <a:gd name="connsiteX117" fmla="*/ 1345526 w 4970702"/>
                <a:gd name="connsiteY11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810582 w 4970702"/>
                <a:gd name="connsiteY82" fmla="*/ 3072278 h 5304719"/>
                <a:gd name="connsiteX83" fmla="*/ 1782485 w 4970702"/>
                <a:gd name="connsiteY83" fmla="*/ 3092003 h 5304719"/>
                <a:gd name="connsiteX84" fmla="*/ 1743872 w 4970702"/>
                <a:gd name="connsiteY84" fmla="*/ 3115899 h 5304719"/>
                <a:gd name="connsiteX85" fmla="*/ 1708155 w 4970702"/>
                <a:gd name="connsiteY85" fmla="*/ 3144181 h 5304719"/>
                <a:gd name="connsiteX86" fmla="*/ 1680323 w 4970702"/>
                <a:gd name="connsiteY86" fmla="*/ 3163719 h 5304719"/>
                <a:gd name="connsiteX87" fmla="*/ 1660780 w 4970702"/>
                <a:gd name="connsiteY87" fmla="*/ 3181695 h 5304719"/>
                <a:gd name="connsiteX88" fmla="*/ 1634857 w 4970702"/>
                <a:gd name="connsiteY88" fmla="*/ 3202222 h 5304719"/>
                <a:gd name="connsiteX89" fmla="*/ 1592719 w 4970702"/>
                <a:gd name="connsiteY89" fmla="*/ 3244297 h 5304719"/>
                <a:gd name="connsiteX90" fmla="*/ 1563501 w 4970702"/>
                <a:gd name="connsiteY90" fmla="*/ 3271171 h 5304719"/>
                <a:gd name="connsiteX91" fmla="*/ 1551926 w 4970702"/>
                <a:gd name="connsiteY91" fmla="*/ 3285029 h 5304719"/>
                <a:gd name="connsiteX92" fmla="*/ 1536581 w 4970702"/>
                <a:gd name="connsiteY92" fmla="*/ 3300352 h 5304719"/>
                <a:gd name="connsiteX93" fmla="*/ 1487241 w 4970702"/>
                <a:gd name="connsiteY93" fmla="*/ 3362471 h 5304719"/>
                <a:gd name="connsiteX94" fmla="*/ 1461689 w 4970702"/>
                <a:gd name="connsiteY94" fmla="*/ 3393062 h 5304719"/>
                <a:gd name="connsiteX95" fmla="*/ 1456787 w 4970702"/>
                <a:gd name="connsiteY95" fmla="*/ 3400813 h 5304719"/>
                <a:gd name="connsiteX96" fmla="*/ 1450098 w 4970702"/>
                <a:gd name="connsiteY96" fmla="*/ 3409235 h 5304719"/>
                <a:gd name="connsiteX97" fmla="*/ 1376513 w 4970702"/>
                <a:gd name="connsiteY97" fmla="*/ 3527734 h 5304719"/>
                <a:gd name="connsiteX98" fmla="*/ 1376460 w 4970702"/>
                <a:gd name="connsiteY98" fmla="*/ 3527818 h 5304719"/>
                <a:gd name="connsiteX99" fmla="*/ 1332938 w 4970702"/>
                <a:gd name="connsiteY99" fmla="*/ 3618164 h 5304719"/>
                <a:gd name="connsiteX100" fmla="*/ 1372623 w 4970702"/>
                <a:gd name="connsiteY100" fmla="*/ 3490322 h 5304719"/>
                <a:gd name="connsiteX101" fmla="*/ 1388551 w 4970702"/>
                <a:gd name="connsiteY101" fmla="*/ 3332316 h 5304719"/>
                <a:gd name="connsiteX102" fmla="*/ 1042887 w 4970702"/>
                <a:gd name="connsiteY102" fmla="*/ 2682200 h 5304719"/>
                <a:gd name="connsiteX103" fmla="*/ 949857 w 4970702"/>
                <a:gd name="connsiteY103" fmla="*/ 2631705 h 5304719"/>
                <a:gd name="connsiteX104" fmla="*/ 1074355 w 4970702"/>
                <a:gd name="connsiteY104" fmla="*/ 2663717 h 5304719"/>
                <a:gd name="connsiteX105" fmla="*/ 1345525 w 4970702"/>
                <a:gd name="connsiteY105" fmla="*/ 2691053 h 5304719"/>
                <a:gd name="connsiteX106" fmla="*/ 1345526 w 4970702"/>
                <a:gd name="connsiteY106" fmla="*/ 2691053 h 5304719"/>
                <a:gd name="connsiteX107" fmla="*/ 1207954 w 4970702"/>
                <a:gd name="connsiteY107" fmla="*/ 2684106 h 5304719"/>
                <a:gd name="connsiteX108" fmla="*/ 1074356 w 4970702"/>
                <a:gd name="connsiteY108" fmla="*/ 2663717 h 5304719"/>
                <a:gd name="connsiteX109" fmla="*/ 949858 w 4970702"/>
                <a:gd name="connsiteY109" fmla="*/ 2631705 h 5304719"/>
                <a:gd name="connsiteX110" fmla="*/ 909712 w 4970702"/>
                <a:gd name="connsiteY110" fmla="*/ 2609915 h 5304719"/>
                <a:gd name="connsiteX111" fmla="*/ 908076 w 4970702"/>
                <a:gd name="connsiteY111" fmla="*/ 2609407 h 5304719"/>
                <a:gd name="connsiteX112" fmla="*/ 908075 w 4970702"/>
                <a:gd name="connsiteY112" fmla="*/ 2609406 h 5304719"/>
                <a:gd name="connsiteX113" fmla="*/ 806061 w 4970702"/>
                <a:gd name="connsiteY113" fmla="*/ 2577739 h 5304719"/>
                <a:gd name="connsiteX114" fmla="*/ 704169 w 4970702"/>
                <a:gd name="connsiteY114" fmla="*/ 2528654 h 5304719"/>
                <a:gd name="connsiteX115" fmla="*/ 0 w 4970702"/>
                <a:gd name="connsiteY115" fmla="*/ 1345526 h 5304719"/>
                <a:gd name="connsiteX116" fmla="*/ 1345526 w 4970702"/>
                <a:gd name="connsiteY11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43872 w 4970702"/>
                <a:gd name="connsiteY83" fmla="*/ 3115899 h 5304719"/>
                <a:gd name="connsiteX84" fmla="*/ 1708155 w 4970702"/>
                <a:gd name="connsiteY84" fmla="*/ 3144181 h 5304719"/>
                <a:gd name="connsiteX85" fmla="*/ 1680323 w 4970702"/>
                <a:gd name="connsiteY85" fmla="*/ 3163719 h 5304719"/>
                <a:gd name="connsiteX86" fmla="*/ 1660780 w 4970702"/>
                <a:gd name="connsiteY86" fmla="*/ 3181695 h 5304719"/>
                <a:gd name="connsiteX87" fmla="*/ 1634857 w 4970702"/>
                <a:gd name="connsiteY87" fmla="*/ 3202222 h 5304719"/>
                <a:gd name="connsiteX88" fmla="*/ 1592719 w 4970702"/>
                <a:gd name="connsiteY88" fmla="*/ 3244297 h 5304719"/>
                <a:gd name="connsiteX89" fmla="*/ 1563501 w 4970702"/>
                <a:gd name="connsiteY89" fmla="*/ 3271171 h 5304719"/>
                <a:gd name="connsiteX90" fmla="*/ 1551926 w 4970702"/>
                <a:gd name="connsiteY90" fmla="*/ 3285029 h 5304719"/>
                <a:gd name="connsiteX91" fmla="*/ 1536581 w 4970702"/>
                <a:gd name="connsiteY91" fmla="*/ 3300352 h 5304719"/>
                <a:gd name="connsiteX92" fmla="*/ 1487241 w 4970702"/>
                <a:gd name="connsiteY92" fmla="*/ 3362471 h 5304719"/>
                <a:gd name="connsiteX93" fmla="*/ 1461689 w 4970702"/>
                <a:gd name="connsiteY93" fmla="*/ 3393062 h 5304719"/>
                <a:gd name="connsiteX94" fmla="*/ 1456787 w 4970702"/>
                <a:gd name="connsiteY94" fmla="*/ 3400813 h 5304719"/>
                <a:gd name="connsiteX95" fmla="*/ 1450098 w 4970702"/>
                <a:gd name="connsiteY95" fmla="*/ 3409235 h 5304719"/>
                <a:gd name="connsiteX96" fmla="*/ 1376513 w 4970702"/>
                <a:gd name="connsiteY96" fmla="*/ 3527734 h 5304719"/>
                <a:gd name="connsiteX97" fmla="*/ 1376460 w 4970702"/>
                <a:gd name="connsiteY97" fmla="*/ 3527818 h 5304719"/>
                <a:gd name="connsiteX98" fmla="*/ 1332938 w 4970702"/>
                <a:gd name="connsiteY98" fmla="*/ 3618164 h 5304719"/>
                <a:gd name="connsiteX99" fmla="*/ 1372623 w 4970702"/>
                <a:gd name="connsiteY99" fmla="*/ 3490322 h 5304719"/>
                <a:gd name="connsiteX100" fmla="*/ 1388551 w 4970702"/>
                <a:gd name="connsiteY100" fmla="*/ 3332316 h 5304719"/>
                <a:gd name="connsiteX101" fmla="*/ 1042887 w 4970702"/>
                <a:gd name="connsiteY101" fmla="*/ 2682200 h 5304719"/>
                <a:gd name="connsiteX102" fmla="*/ 949857 w 4970702"/>
                <a:gd name="connsiteY102" fmla="*/ 2631705 h 5304719"/>
                <a:gd name="connsiteX103" fmla="*/ 1074355 w 4970702"/>
                <a:gd name="connsiteY103" fmla="*/ 2663717 h 5304719"/>
                <a:gd name="connsiteX104" fmla="*/ 1345525 w 4970702"/>
                <a:gd name="connsiteY104" fmla="*/ 2691053 h 5304719"/>
                <a:gd name="connsiteX105" fmla="*/ 1345526 w 4970702"/>
                <a:gd name="connsiteY105" fmla="*/ 2691053 h 5304719"/>
                <a:gd name="connsiteX106" fmla="*/ 1207954 w 4970702"/>
                <a:gd name="connsiteY106" fmla="*/ 2684106 h 5304719"/>
                <a:gd name="connsiteX107" fmla="*/ 1074356 w 4970702"/>
                <a:gd name="connsiteY107" fmla="*/ 2663717 h 5304719"/>
                <a:gd name="connsiteX108" fmla="*/ 949858 w 4970702"/>
                <a:gd name="connsiteY108" fmla="*/ 2631705 h 5304719"/>
                <a:gd name="connsiteX109" fmla="*/ 909712 w 4970702"/>
                <a:gd name="connsiteY109" fmla="*/ 2609915 h 5304719"/>
                <a:gd name="connsiteX110" fmla="*/ 908076 w 4970702"/>
                <a:gd name="connsiteY110" fmla="*/ 2609407 h 5304719"/>
                <a:gd name="connsiteX111" fmla="*/ 908075 w 4970702"/>
                <a:gd name="connsiteY111" fmla="*/ 2609406 h 5304719"/>
                <a:gd name="connsiteX112" fmla="*/ 806061 w 4970702"/>
                <a:gd name="connsiteY112" fmla="*/ 2577739 h 5304719"/>
                <a:gd name="connsiteX113" fmla="*/ 704169 w 4970702"/>
                <a:gd name="connsiteY113" fmla="*/ 2528654 h 5304719"/>
                <a:gd name="connsiteX114" fmla="*/ 0 w 4970702"/>
                <a:gd name="connsiteY114" fmla="*/ 1345526 h 5304719"/>
                <a:gd name="connsiteX115" fmla="*/ 1345526 w 4970702"/>
                <a:gd name="connsiteY11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708155 w 4970702"/>
                <a:gd name="connsiteY83" fmla="*/ 3144181 h 5304719"/>
                <a:gd name="connsiteX84" fmla="*/ 1680323 w 4970702"/>
                <a:gd name="connsiteY84" fmla="*/ 3163719 h 5304719"/>
                <a:gd name="connsiteX85" fmla="*/ 1660780 w 4970702"/>
                <a:gd name="connsiteY85" fmla="*/ 3181695 h 5304719"/>
                <a:gd name="connsiteX86" fmla="*/ 1634857 w 4970702"/>
                <a:gd name="connsiteY86" fmla="*/ 3202222 h 5304719"/>
                <a:gd name="connsiteX87" fmla="*/ 1592719 w 4970702"/>
                <a:gd name="connsiteY87" fmla="*/ 3244297 h 5304719"/>
                <a:gd name="connsiteX88" fmla="*/ 1563501 w 4970702"/>
                <a:gd name="connsiteY88" fmla="*/ 3271171 h 5304719"/>
                <a:gd name="connsiteX89" fmla="*/ 1551926 w 4970702"/>
                <a:gd name="connsiteY89" fmla="*/ 3285029 h 5304719"/>
                <a:gd name="connsiteX90" fmla="*/ 1536581 w 4970702"/>
                <a:gd name="connsiteY90" fmla="*/ 3300352 h 5304719"/>
                <a:gd name="connsiteX91" fmla="*/ 1487241 w 4970702"/>
                <a:gd name="connsiteY91" fmla="*/ 3362471 h 5304719"/>
                <a:gd name="connsiteX92" fmla="*/ 1461689 w 4970702"/>
                <a:gd name="connsiteY92" fmla="*/ 3393062 h 5304719"/>
                <a:gd name="connsiteX93" fmla="*/ 1456787 w 4970702"/>
                <a:gd name="connsiteY93" fmla="*/ 3400813 h 5304719"/>
                <a:gd name="connsiteX94" fmla="*/ 1450098 w 4970702"/>
                <a:gd name="connsiteY94" fmla="*/ 3409235 h 5304719"/>
                <a:gd name="connsiteX95" fmla="*/ 1376513 w 4970702"/>
                <a:gd name="connsiteY95" fmla="*/ 3527734 h 5304719"/>
                <a:gd name="connsiteX96" fmla="*/ 1376460 w 4970702"/>
                <a:gd name="connsiteY96" fmla="*/ 3527818 h 5304719"/>
                <a:gd name="connsiteX97" fmla="*/ 1332938 w 4970702"/>
                <a:gd name="connsiteY97" fmla="*/ 3618164 h 5304719"/>
                <a:gd name="connsiteX98" fmla="*/ 1372623 w 4970702"/>
                <a:gd name="connsiteY98" fmla="*/ 3490322 h 5304719"/>
                <a:gd name="connsiteX99" fmla="*/ 1388551 w 4970702"/>
                <a:gd name="connsiteY99" fmla="*/ 3332316 h 5304719"/>
                <a:gd name="connsiteX100" fmla="*/ 1042887 w 4970702"/>
                <a:gd name="connsiteY100" fmla="*/ 2682200 h 5304719"/>
                <a:gd name="connsiteX101" fmla="*/ 949857 w 4970702"/>
                <a:gd name="connsiteY101" fmla="*/ 2631705 h 5304719"/>
                <a:gd name="connsiteX102" fmla="*/ 1074355 w 4970702"/>
                <a:gd name="connsiteY102" fmla="*/ 2663717 h 5304719"/>
                <a:gd name="connsiteX103" fmla="*/ 1345525 w 4970702"/>
                <a:gd name="connsiteY103" fmla="*/ 2691053 h 5304719"/>
                <a:gd name="connsiteX104" fmla="*/ 1345526 w 4970702"/>
                <a:gd name="connsiteY104" fmla="*/ 2691053 h 5304719"/>
                <a:gd name="connsiteX105" fmla="*/ 1207954 w 4970702"/>
                <a:gd name="connsiteY105" fmla="*/ 2684106 h 5304719"/>
                <a:gd name="connsiteX106" fmla="*/ 1074356 w 4970702"/>
                <a:gd name="connsiteY106" fmla="*/ 2663717 h 5304719"/>
                <a:gd name="connsiteX107" fmla="*/ 949858 w 4970702"/>
                <a:gd name="connsiteY107" fmla="*/ 2631705 h 5304719"/>
                <a:gd name="connsiteX108" fmla="*/ 909712 w 4970702"/>
                <a:gd name="connsiteY108" fmla="*/ 2609915 h 5304719"/>
                <a:gd name="connsiteX109" fmla="*/ 908076 w 4970702"/>
                <a:gd name="connsiteY109" fmla="*/ 2609407 h 5304719"/>
                <a:gd name="connsiteX110" fmla="*/ 908075 w 4970702"/>
                <a:gd name="connsiteY110" fmla="*/ 2609406 h 5304719"/>
                <a:gd name="connsiteX111" fmla="*/ 806061 w 4970702"/>
                <a:gd name="connsiteY111" fmla="*/ 2577739 h 5304719"/>
                <a:gd name="connsiteX112" fmla="*/ 704169 w 4970702"/>
                <a:gd name="connsiteY112" fmla="*/ 2528654 h 5304719"/>
                <a:gd name="connsiteX113" fmla="*/ 0 w 4970702"/>
                <a:gd name="connsiteY113" fmla="*/ 1345526 h 5304719"/>
                <a:gd name="connsiteX114" fmla="*/ 1345526 w 4970702"/>
                <a:gd name="connsiteY11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60780 w 4970702"/>
                <a:gd name="connsiteY84" fmla="*/ 3181695 h 5304719"/>
                <a:gd name="connsiteX85" fmla="*/ 1634857 w 4970702"/>
                <a:gd name="connsiteY85" fmla="*/ 3202222 h 5304719"/>
                <a:gd name="connsiteX86" fmla="*/ 1592719 w 4970702"/>
                <a:gd name="connsiteY86" fmla="*/ 3244297 h 5304719"/>
                <a:gd name="connsiteX87" fmla="*/ 1563501 w 4970702"/>
                <a:gd name="connsiteY87" fmla="*/ 3271171 h 5304719"/>
                <a:gd name="connsiteX88" fmla="*/ 1551926 w 4970702"/>
                <a:gd name="connsiteY88" fmla="*/ 3285029 h 5304719"/>
                <a:gd name="connsiteX89" fmla="*/ 1536581 w 4970702"/>
                <a:gd name="connsiteY89" fmla="*/ 3300352 h 5304719"/>
                <a:gd name="connsiteX90" fmla="*/ 1487241 w 4970702"/>
                <a:gd name="connsiteY90" fmla="*/ 3362471 h 5304719"/>
                <a:gd name="connsiteX91" fmla="*/ 1461689 w 4970702"/>
                <a:gd name="connsiteY91" fmla="*/ 3393062 h 5304719"/>
                <a:gd name="connsiteX92" fmla="*/ 1456787 w 4970702"/>
                <a:gd name="connsiteY92" fmla="*/ 3400813 h 5304719"/>
                <a:gd name="connsiteX93" fmla="*/ 1450098 w 4970702"/>
                <a:gd name="connsiteY93" fmla="*/ 3409235 h 5304719"/>
                <a:gd name="connsiteX94" fmla="*/ 1376513 w 4970702"/>
                <a:gd name="connsiteY94" fmla="*/ 3527734 h 5304719"/>
                <a:gd name="connsiteX95" fmla="*/ 1376460 w 4970702"/>
                <a:gd name="connsiteY95" fmla="*/ 3527818 h 5304719"/>
                <a:gd name="connsiteX96" fmla="*/ 1332938 w 4970702"/>
                <a:gd name="connsiteY96" fmla="*/ 3618164 h 5304719"/>
                <a:gd name="connsiteX97" fmla="*/ 1372623 w 4970702"/>
                <a:gd name="connsiteY97" fmla="*/ 3490322 h 5304719"/>
                <a:gd name="connsiteX98" fmla="*/ 1388551 w 4970702"/>
                <a:gd name="connsiteY98" fmla="*/ 3332316 h 5304719"/>
                <a:gd name="connsiteX99" fmla="*/ 1042887 w 4970702"/>
                <a:gd name="connsiteY99" fmla="*/ 2682200 h 5304719"/>
                <a:gd name="connsiteX100" fmla="*/ 949857 w 4970702"/>
                <a:gd name="connsiteY100" fmla="*/ 2631705 h 5304719"/>
                <a:gd name="connsiteX101" fmla="*/ 1074355 w 4970702"/>
                <a:gd name="connsiteY101" fmla="*/ 2663717 h 5304719"/>
                <a:gd name="connsiteX102" fmla="*/ 1345525 w 4970702"/>
                <a:gd name="connsiteY102" fmla="*/ 2691053 h 5304719"/>
                <a:gd name="connsiteX103" fmla="*/ 1345526 w 4970702"/>
                <a:gd name="connsiteY103" fmla="*/ 2691053 h 5304719"/>
                <a:gd name="connsiteX104" fmla="*/ 1207954 w 4970702"/>
                <a:gd name="connsiteY104" fmla="*/ 2684106 h 5304719"/>
                <a:gd name="connsiteX105" fmla="*/ 1074356 w 4970702"/>
                <a:gd name="connsiteY105" fmla="*/ 2663717 h 5304719"/>
                <a:gd name="connsiteX106" fmla="*/ 949858 w 4970702"/>
                <a:gd name="connsiteY106" fmla="*/ 2631705 h 5304719"/>
                <a:gd name="connsiteX107" fmla="*/ 909712 w 4970702"/>
                <a:gd name="connsiteY107" fmla="*/ 2609915 h 5304719"/>
                <a:gd name="connsiteX108" fmla="*/ 908076 w 4970702"/>
                <a:gd name="connsiteY108" fmla="*/ 2609407 h 5304719"/>
                <a:gd name="connsiteX109" fmla="*/ 908075 w 4970702"/>
                <a:gd name="connsiteY109" fmla="*/ 2609406 h 5304719"/>
                <a:gd name="connsiteX110" fmla="*/ 806061 w 4970702"/>
                <a:gd name="connsiteY110" fmla="*/ 2577739 h 5304719"/>
                <a:gd name="connsiteX111" fmla="*/ 704169 w 4970702"/>
                <a:gd name="connsiteY111" fmla="*/ 2528654 h 5304719"/>
                <a:gd name="connsiteX112" fmla="*/ 0 w 4970702"/>
                <a:gd name="connsiteY112" fmla="*/ 1345526 h 5304719"/>
                <a:gd name="connsiteX113" fmla="*/ 1345526 w 4970702"/>
                <a:gd name="connsiteY11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80323 w 4970702"/>
                <a:gd name="connsiteY83" fmla="*/ 3163719 h 5304719"/>
                <a:gd name="connsiteX84" fmla="*/ 1634857 w 4970702"/>
                <a:gd name="connsiteY84" fmla="*/ 3202222 h 5304719"/>
                <a:gd name="connsiteX85" fmla="*/ 1592719 w 4970702"/>
                <a:gd name="connsiteY85" fmla="*/ 3244297 h 5304719"/>
                <a:gd name="connsiteX86" fmla="*/ 1563501 w 4970702"/>
                <a:gd name="connsiteY86" fmla="*/ 3271171 h 5304719"/>
                <a:gd name="connsiteX87" fmla="*/ 1551926 w 4970702"/>
                <a:gd name="connsiteY87" fmla="*/ 3285029 h 5304719"/>
                <a:gd name="connsiteX88" fmla="*/ 1536581 w 4970702"/>
                <a:gd name="connsiteY88" fmla="*/ 3300352 h 5304719"/>
                <a:gd name="connsiteX89" fmla="*/ 1487241 w 4970702"/>
                <a:gd name="connsiteY89" fmla="*/ 3362471 h 5304719"/>
                <a:gd name="connsiteX90" fmla="*/ 1461689 w 4970702"/>
                <a:gd name="connsiteY90" fmla="*/ 3393062 h 5304719"/>
                <a:gd name="connsiteX91" fmla="*/ 1456787 w 4970702"/>
                <a:gd name="connsiteY91" fmla="*/ 3400813 h 5304719"/>
                <a:gd name="connsiteX92" fmla="*/ 1450098 w 4970702"/>
                <a:gd name="connsiteY92" fmla="*/ 3409235 h 5304719"/>
                <a:gd name="connsiteX93" fmla="*/ 1376513 w 4970702"/>
                <a:gd name="connsiteY93" fmla="*/ 3527734 h 5304719"/>
                <a:gd name="connsiteX94" fmla="*/ 1376460 w 4970702"/>
                <a:gd name="connsiteY94" fmla="*/ 3527818 h 5304719"/>
                <a:gd name="connsiteX95" fmla="*/ 1332938 w 4970702"/>
                <a:gd name="connsiteY95" fmla="*/ 3618164 h 5304719"/>
                <a:gd name="connsiteX96" fmla="*/ 1372623 w 4970702"/>
                <a:gd name="connsiteY96" fmla="*/ 3490322 h 5304719"/>
                <a:gd name="connsiteX97" fmla="*/ 1388551 w 4970702"/>
                <a:gd name="connsiteY97" fmla="*/ 3332316 h 5304719"/>
                <a:gd name="connsiteX98" fmla="*/ 1042887 w 4970702"/>
                <a:gd name="connsiteY98" fmla="*/ 2682200 h 5304719"/>
                <a:gd name="connsiteX99" fmla="*/ 949857 w 4970702"/>
                <a:gd name="connsiteY99" fmla="*/ 2631705 h 5304719"/>
                <a:gd name="connsiteX100" fmla="*/ 1074355 w 4970702"/>
                <a:gd name="connsiteY100" fmla="*/ 2663717 h 5304719"/>
                <a:gd name="connsiteX101" fmla="*/ 1345525 w 4970702"/>
                <a:gd name="connsiteY101" fmla="*/ 2691053 h 5304719"/>
                <a:gd name="connsiteX102" fmla="*/ 1345526 w 4970702"/>
                <a:gd name="connsiteY102" fmla="*/ 2691053 h 5304719"/>
                <a:gd name="connsiteX103" fmla="*/ 1207954 w 4970702"/>
                <a:gd name="connsiteY103" fmla="*/ 2684106 h 5304719"/>
                <a:gd name="connsiteX104" fmla="*/ 1074356 w 4970702"/>
                <a:gd name="connsiteY104" fmla="*/ 2663717 h 5304719"/>
                <a:gd name="connsiteX105" fmla="*/ 949858 w 4970702"/>
                <a:gd name="connsiteY105" fmla="*/ 2631705 h 5304719"/>
                <a:gd name="connsiteX106" fmla="*/ 909712 w 4970702"/>
                <a:gd name="connsiteY106" fmla="*/ 2609915 h 5304719"/>
                <a:gd name="connsiteX107" fmla="*/ 908076 w 4970702"/>
                <a:gd name="connsiteY107" fmla="*/ 2609407 h 5304719"/>
                <a:gd name="connsiteX108" fmla="*/ 908075 w 4970702"/>
                <a:gd name="connsiteY108" fmla="*/ 2609406 h 5304719"/>
                <a:gd name="connsiteX109" fmla="*/ 806061 w 4970702"/>
                <a:gd name="connsiteY109" fmla="*/ 2577739 h 5304719"/>
                <a:gd name="connsiteX110" fmla="*/ 704169 w 4970702"/>
                <a:gd name="connsiteY110" fmla="*/ 2528654 h 5304719"/>
                <a:gd name="connsiteX111" fmla="*/ 0 w 4970702"/>
                <a:gd name="connsiteY111" fmla="*/ 1345526 h 5304719"/>
                <a:gd name="connsiteX112" fmla="*/ 1345526 w 4970702"/>
                <a:gd name="connsiteY11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634857 w 4970702"/>
                <a:gd name="connsiteY83" fmla="*/ 3202222 h 5304719"/>
                <a:gd name="connsiteX84" fmla="*/ 1592719 w 4970702"/>
                <a:gd name="connsiteY84" fmla="*/ 3244297 h 5304719"/>
                <a:gd name="connsiteX85" fmla="*/ 1563501 w 4970702"/>
                <a:gd name="connsiteY85" fmla="*/ 3271171 h 5304719"/>
                <a:gd name="connsiteX86" fmla="*/ 1551926 w 4970702"/>
                <a:gd name="connsiteY86" fmla="*/ 3285029 h 5304719"/>
                <a:gd name="connsiteX87" fmla="*/ 1536581 w 4970702"/>
                <a:gd name="connsiteY87" fmla="*/ 3300352 h 5304719"/>
                <a:gd name="connsiteX88" fmla="*/ 1487241 w 4970702"/>
                <a:gd name="connsiteY88" fmla="*/ 3362471 h 5304719"/>
                <a:gd name="connsiteX89" fmla="*/ 1461689 w 4970702"/>
                <a:gd name="connsiteY89" fmla="*/ 3393062 h 5304719"/>
                <a:gd name="connsiteX90" fmla="*/ 1456787 w 4970702"/>
                <a:gd name="connsiteY90" fmla="*/ 3400813 h 5304719"/>
                <a:gd name="connsiteX91" fmla="*/ 1450098 w 4970702"/>
                <a:gd name="connsiteY91" fmla="*/ 3409235 h 5304719"/>
                <a:gd name="connsiteX92" fmla="*/ 1376513 w 4970702"/>
                <a:gd name="connsiteY92" fmla="*/ 3527734 h 5304719"/>
                <a:gd name="connsiteX93" fmla="*/ 1376460 w 4970702"/>
                <a:gd name="connsiteY93" fmla="*/ 3527818 h 5304719"/>
                <a:gd name="connsiteX94" fmla="*/ 1332938 w 4970702"/>
                <a:gd name="connsiteY94" fmla="*/ 3618164 h 5304719"/>
                <a:gd name="connsiteX95" fmla="*/ 1372623 w 4970702"/>
                <a:gd name="connsiteY95" fmla="*/ 3490322 h 5304719"/>
                <a:gd name="connsiteX96" fmla="*/ 1388551 w 4970702"/>
                <a:gd name="connsiteY96" fmla="*/ 3332316 h 5304719"/>
                <a:gd name="connsiteX97" fmla="*/ 1042887 w 4970702"/>
                <a:gd name="connsiteY97" fmla="*/ 2682200 h 5304719"/>
                <a:gd name="connsiteX98" fmla="*/ 949857 w 4970702"/>
                <a:gd name="connsiteY98" fmla="*/ 2631705 h 5304719"/>
                <a:gd name="connsiteX99" fmla="*/ 1074355 w 4970702"/>
                <a:gd name="connsiteY99" fmla="*/ 2663717 h 5304719"/>
                <a:gd name="connsiteX100" fmla="*/ 1345525 w 4970702"/>
                <a:gd name="connsiteY100" fmla="*/ 2691053 h 5304719"/>
                <a:gd name="connsiteX101" fmla="*/ 1345526 w 4970702"/>
                <a:gd name="connsiteY101" fmla="*/ 2691053 h 5304719"/>
                <a:gd name="connsiteX102" fmla="*/ 1207954 w 4970702"/>
                <a:gd name="connsiteY102" fmla="*/ 2684106 h 5304719"/>
                <a:gd name="connsiteX103" fmla="*/ 1074356 w 4970702"/>
                <a:gd name="connsiteY103" fmla="*/ 2663717 h 5304719"/>
                <a:gd name="connsiteX104" fmla="*/ 949858 w 4970702"/>
                <a:gd name="connsiteY104" fmla="*/ 2631705 h 5304719"/>
                <a:gd name="connsiteX105" fmla="*/ 909712 w 4970702"/>
                <a:gd name="connsiteY105" fmla="*/ 2609915 h 5304719"/>
                <a:gd name="connsiteX106" fmla="*/ 908076 w 4970702"/>
                <a:gd name="connsiteY106" fmla="*/ 2609407 h 5304719"/>
                <a:gd name="connsiteX107" fmla="*/ 908075 w 4970702"/>
                <a:gd name="connsiteY107" fmla="*/ 2609406 h 5304719"/>
                <a:gd name="connsiteX108" fmla="*/ 806061 w 4970702"/>
                <a:gd name="connsiteY108" fmla="*/ 2577739 h 5304719"/>
                <a:gd name="connsiteX109" fmla="*/ 704169 w 4970702"/>
                <a:gd name="connsiteY109" fmla="*/ 2528654 h 5304719"/>
                <a:gd name="connsiteX110" fmla="*/ 0 w 4970702"/>
                <a:gd name="connsiteY110" fmla="*/ 1345526 h 5304719"/>
                <a:gd name="connsiteX111" fmla="*/ 1345526 w 4970702"/>
                <a:gd name="connsiteY11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92719 w 4970702"/>
                <a:gd name="connsiteY83" fmla="*/ 3244297 h 5304719"/>
                <a:gd name="connsiteX84" fmla="*/ 1563501 w 4970702"/>
                <a:gd name="connsiteY84" fmla="*/ 3271171 h 5304719"/>
                <a:gd name="connsiteX85" fmla="*/ 1551926 w 4970702"/>
                <a:gd name="connsiteY85" fmla="*/ 3285029 h 5304719"/>
                <a:gd name="connsiteX86" fmla="*/ 1536581 w 4970702"/>
                <a:gd name="connsiteY86" fmla="*/ 3300352 h 5304719"/>
                <a:gd name="connsiteX87" fmla="*/ 1487241 w 4970702"/>
                <a:gd name="connsiteY87" fmla="*/ 3362471 h 5304719"/>
                <a:gd name="connsiteX88" fmla="*/ 1461689 w 4970702"/>
                <a:gd name="connsiteY88" fmla="*/ 3393062 h 5304719"/>
                <a:gd name="connsiteX89" fmla="*/ 1456787 w 4970702"/>
                <a:gd name="connsiteY89" fmla="*/ 3400813 h 5304719"/>
                <a:gd name="connsiteX90" fmla="*/ 1450098 w 4970702"/>
                <a:gd name="connsiteY90" fmla="*/ 3409235 h 5304719"/>
                <a:gd name="connsiteX91" fmla="*/ 1376513 w 4970702"/>
                <a:gd name="connsiteY91" fmla="*/ 3527734 h 5304719"/>
                <a:gd name="connsiteX92" fmla="*/ 1376460 w 4970702"/>
                <a:gd name="connsiteY92" fmla="*/ 3527818 h 5304719"/>
                <a:gd name="connsiteX93" fmla="*/ 1332938 w 4970702"/>
                <a:gd name="connsiteY93" fmla="*/ 3618164 h 5304719"/>
                <a:gd name="connsiteX94" fmla="*/ 1372623 w 4970702"/>
                <a:gd name="connsiteY94" fmla="*/ 3490322 h 5304719"/>
                <a:gd name="connsiteX95" fmla="*/ 1388551 w 4970702"/>
                <a:gd name="connsiteY95" fmla="*/ 3332316 h 5304719"/>
                <a:gd name="connsiteX96" fmla="*/ 1042887 w 4970702"/>
                <a:gd name="connsiteY96" fmla="*/ 2682200 h 5304719"/>
                <a:gd name="connsiteX97" fmla="*/ 949857 w 4970702"/>
                <a:gd name="connsiteY97" fmla="*/ 2631705 h 5304719"/>
                <a:gd name="connsiteX98" fmla="*/ 1074355 w 4970702"/>
                <a:gd name="connsiteY98" fmla="*/ 2663717 h 5304719"/>
                <a:gd name="connsiteX99" fmla="*/ 1345525 w 4970702"/>
                <a:gd name="connsiteY99" fmla="*/ 2691053 h 5304719"/>
                <a:gd name="connsiteX100" fmla="*/ 1345526 w 4970702"/>
                <a:gd name="connsiteY100" fmla="*/ 2691053 h 5304719"/>
                <a:gd name="connsiteX101" fmla="*/ 1207954 w 4970702"/>
                <a:gd name="connsiteY101" fmla="*/ 2684106 h 5304719"/>
                <a:gd name="connsiteX102" fmla="*/ 1074356 w 4970702"/>
                <a:gd name="connsiteY102" fmla="*/ 2663717 h 5304719"/>
                <a:gd name="connsiteX103" fmla="*/ 949858 w 4970702"/>
                <a:gd name="connsiteY103" fmla="*/ 2631705 h 5304719"/>
                <a:gd name="connsiteX104" fmla="*/ 909712 w 4970702"/>
                <a:gd name="connsiteY104" fmla="*/ 2609915 h 5304719"/>
                <a:gd name="connsiteX105" fmla="*/ 908076 w 4970702"/>
                <a:gd name="connsiteY105" fmla="*/ 2609407 h 5304719"/>
                <a:gd name="connsiteX106" fmla="*/ 908075 w 4970702"/>
                <a:gd name="connsiteY106" fmla="*/ 2609406 h 5304719"/>
                <a:gd name="connsiteX107" fmla="*/ 806061 w 4970702"/>
                <a:gd name="connsiteY107" fmla="*/ 2577739 h 5304719"/>
                <a:gd name="connsiteX108" fmla="*/ 704169 w 4970702"/>
                <a:gd name="connsiteY108" fmla="*/ 2528654 h 5304719"/>
                <a:gd name="connsiteX109" fmla="*/ 0 w 4970702"/>
                <a:gd name="connsiteY109" fmla="*/ 1345526 h 5304719"/>
                <a:gd name="connsiteX110" fmla="*/ 1345526 w 4970702"/>
                <a:gd name="connsiteY11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08155 w 4970702"/>
                <a:gd name="connsiteY78" fmla="*/ 3144181 h 5304719"/>
                <a:gd name="connsiteX79" fmla="*/ 1782485 w 4970702"/>
                <a:gd name="connsiteY79" fmla="*/ 3092003 h 5304719"/>
                <a:gd name="connsiteX80" fmla="*/ 1834119 w 4970702"/>
                <a:gd name="connsiteY80" fmla="*/ 3060047 h 5304719"/>
                <a:gd name="connsiteX81" fmla="*/ 1834119 w 4970702"/>
                <a:gd name="connsiteY81" fmla="*/ 3060047 h 5304719"/>
                <a:gd name="connsiteX82" fmla="*/ 1782485 w 4970702"/>
                <a:gd name="connsiteY82" fmla="*/ 3092003 h 5304719"/>
                <a:gd name="connsiteX83" fmla="*/ 1563501 w 4970702"/>
                <a:gd name="connsiteY83" fmla="*/ 3271171 h 5304719"/>
                <a:gd name="connsiteX84" fmla="*/ 1551926 w 4970702"/>
                <a:gd name="connsiteY84" fmla="*/ 3285029 h 5304719"/>
                <a:gd name="connsiteX85" fmla="*/ 1536581 w 4970702"/>
                <a:gd name="connsiteY85" fmla="*/ 3300352 h 5304719"/>
                <a:gd name="connsiteX86" fmla="*/ 1487241 w 4970702"/>
                <a:gd name="connsiteY86" fmla="*/ 3362471 h 5304719"/>
                <a:gd name="connsiteX87" fmla="*/ 1461689 w 4970702"/>
                <a:gd name="connsiteY87" fmla="*/ 3393062 h 5304719"/>
                <a:gd name="connsiteX88" fmla="*/ 1456787 w 4970702"/>
                <a:gd name="connsiteY88" fmla="*/ 3400813 h 5304719"/>
                <a:gd name="connsiteX89" fmla="*/ 1450098 w 4970702"/>
                <a:gd name="connsiteY89" fmla="*/ 3409235 h 5304719"/>
                <a:gd name="connsiteX90" fmla="*/ 1376513 w 4970702"/>
                <a:gd name="connsiteY90" fmla="*/ 3527734 h 5304719"/>
                <a:gd name="connsiteX91" fmla="*/ 1376460 w 4970702"/>
                <a:gd name="connsiteY91" fmla="*/ 3527818 h 5304719"/>
                <a:gd name="connsiteX92" fmla="*/ 1332938 w 4970702"/>
                <a:gd name="connsiteY92" fmla="*/ 3618164 h 5304719"/>
                <a:gd name="connsiteX93" fmla="*/ 1372623 w 4970702"/>
                <a:gd name="connsiteY93" fmla="*/ 3490322 h 5304719"/>
                <a:gd name="connsiteX94" fmla="*/ 1388551 w 4970702"/>
                <a:gd name="connsiteY94" fmla="*/ 3332316 h 5304719"/>
                <a:gd name="connsiteX95" fmla="*/ 1042887 w 4970702"/>
                <a:gd name="connsiteY95" fmla="*/ 2682200 h 5304719"/>
                <a:gd name="connsiteX96" fmla="*/ 949857 w 4970702"/>
                <a:gd name="connsiteY96" fmla="*/ 2631705 h 5304719"/>
                <a:gd name="connsiteX97" fmla="*/ 1074355 w 4970702"/>
                <a:gd name="connsiteY97" fmla="*/ 2663717 h 5304719"/>
                <a:gd name="connsiteX98" fmla="*/ 1345525 w 4970702"/>
                <a:gd name="connsiteY98" fmla="*/ 2691053 h 5304719"/>
                <a:gd name="connsiteX99" fmla="*/ 1345526 w 4970702"/>
                <a:gd name="connsiteY99" fmla="*/ 2691053 h 5304719"/>
                <a:gd name="connsiteX100" fmla="*/ 1207954 w 4970702"/>
                <a:gd name="connsiteY100" fmla="*/ 2684106 h 5304719"/>
                <a:gd name="connsiteX101" fmla="*/ 1074356 w 4970702"/>
                <a:gd name="connsiteY101" fmla="*/ 2663717 h 5304719"/>
                <a:gd name="connsiteX102" fmla="*/ 949858 w 4970702"/>
                <a:gd name="connsiteY102" fmla="*/ 2631705 h 5304719"/>
                <a:gd name="connsiteX103" fmla="*/ 909712 w 4970702"/>
                <a:gd name="connsiteY103" fmla="*/ 2609915 h 5304719"/>
                <a:gd name="connsiteX104" fmla="*/ 908076 w 4970702"/>
                <a:gd name="connsiteY104" fmla="*/ 2609407 h 5304719"/>
                <a:gd name="connsiteX105" fmla="*/ 908075 w 4970702"/>
                <a:gd name="connsiteY105" fmla="*/ 2609406 h 5304719"/>
                <a:gd name="connsiteX106" fmla="*/ 806061 w 4970702"/>
                <a:gd name="connsiteY106" fmla="*/ 2577739 h 5304719"/>
                <a:gd name="connsiteX107" fmla="*/ 704169 w 4970702"/>
                <a:gd name="connsiteY107" fmla="*/ 2528654 h 5304719"/>
                <a:gd name="connsiteX108" fmla="*/ 0 w 4970702"/>
                <a:gd name="connsiteY108" fmla="*/ 1345526 h 5304719"/>
                <a:gd name="connsiteX109" fmla="*/ 1345526 w 4970702"/>
                <a:gd name="connsiteY10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660780 w 4970702"/>
                <a:gd name="connsiteY77" fmla="*/ 3181695 h 5304719"/>
                <a:gd name="connsiteX78" fmla="*/ 1782485 w 4970702"/>
                <a:gd name="connsiteY78" fmla="*/ 3092003 h 5304719"/>
                <a:gd name="connsiteX79" fmla="*/ 1834119 w 4970702"/>
                <a:gd name="connsiteY79" fmla="*/ 3060047 h 5304719"/>
                <a:gd name="connsiteX80" fmla="*/ 1834119 w 4970702"/>
                <a:gd name="connsiteY80" fmla="*/ 3060047 h 5304719"/>
                <a:gd name="connsiteX81" fmla="*/ 1782485 w 4970702"/>
                <a:gd name="connsiteY81" fmla="*/ 3092003 h 5304719"/>
                <a:gd name="connsiteX82" fmla="*/ 1563501 w 4970702"/>
                <a:gd name="connsiteY82" fmla="*/ 3271171 h 5304719"/>
                <a:gd name="connsiteX83" fmla="*/ 1551926 w 4970702"/>
                <a:gd name="connsiteY83" fmla="*/ 3285029 h 5304719"/>
                <a:gd name="connsiteX84" fmla="*/ 1536581 w 4970702"/>
                <a:gd name="connsiteY84" fmla="*/ 3300352 h 5304719"/>
                <a:gd name="connsiteX85" fmla="*/ 1487241 w 4970702"/>
                <a:gd name="connsiteY85" fmla="*/ 3362471 h 5304719"/>
                <a:gd name="connsiteX86" fmla="*/ 1461689 w 4970702"/>
                <a:gd name="connsiteY86" fmla="*/ 3393062 h 5304719"/>
                <a:gd name="connsiteX87" fmla="*/ 1456787 w 4970702"/>
                <a:gd name="connsiteY87" fmla="*/ 3400813 h 5304719"/>
                <a:gd name="connsiteX88" fmla="*/ 1450098 w 4970702"/>
                <a:gd name="connsiteY88" fmla="*/ 3409235 h 5304719"/>
                <a:gd name="connsiteX89" fmla="*/ 1376513 w 4970702"/>
                <a:gd name="connsiteY89" fmla="*/ 3527734 h 5304719"/>
                <a:gd name="connsiteX90" fmla="*/ 1376460 w 4970702"/>
                <a:gd name="connsiteY90" fmla="*/ 3527818 h 5304719"/>
                <a:gd name="connsiteX91" fmla="*/ 1332938 w 4970702"/>
                <a:gd name="connsiteY91" fmla="*/ 3618164 h 5304719"/>
                <a:gd name="connsiteX92" fmla="*/ 1372623 w 4970702"/>
                <a:gd name="connsiteY92" fmla="*/ 3490322 h 5304719"/>
                <a:gd name="connsiteX93" fmla="*/ 1388551 w 4970702"/>
                <a:gd name="connsiteY93" fmla="*/ 3332316 h 5304719"/>
                <a:gd name="connsiteX94" fmla="*/ 1042887 w 4970702"/>
                <a:gd name="connsiteY94" fmla="*/ 2682200 h 5304719"/>
                <a:gd name="connsiteX95" fmla="*/ 949857 w 4970702"/>
                <a:gd name="connsiteY95" fmla="*/ 2631705 h 5304719"/>
                <a:gd name="connsiteX96" fmla="*/ 1074355 w 4970702"/>
                <a:gd name="connsiteY96" fmla="*/ 2663717 h 5304719"/>
                <a:gd name="connsiteX97" fmla="*/ 1345525 w 4970702"/>
                <a:gd name="connsiteY97" fmla="*/ 2691053 h 5304719"/>
                <a:gd name="connsiteX98" fmla="*/ 1345526 w 4970702"/>
                <a:gd name="connsiteY98" fmla="*/ 2691053 h 5304719"/>
                <a:gd name="connsiteX99" fmla="*/ 1207954 w 4970702"/>
                <a:gd name="connsiteY99" fmla="*/ 2684106 h 5304719"/>
                <a:gd name="connsiteX100" fmla="*/ 1074356 w 4970702"/>
                <a:gd name="connsiteY100" fmla="*/ 2663717 h 5304719"/>
                <a:gd name="connsiteX101" fmla="*/ 949858 w 4970702"/>
                <a:gd name="connsiteY101" fmla="*/ 2631705 h 5304719"/>
                <a:gd name="connsiteX102" fmla="*/ 909712 w 4970702"/>
                <a:gd name="connsiteY102" fmla="*/ 2609915 h 5304719"/>
                <a:gd name="connsiteX103" fmla="*/ 908076 w 4970702"/>
                <a:gd name="connsiteY103" fmla="*/ 2609407 h 5304719"/>
                <a:gd name="connsiteX104" fmla="*/ 908075 w 4970702"/>
                <a:gd name="connsiteY104" fmla="*/ 2609406 h 5304719"/>
                <a:gd name="connsiteX105" fmla="*/ 806061 w 4970702"/>
                <a:gd name="connsiteY105" fmla="*/ 2577739 h 5304719"/>
                <a:gd name="connsiteX106" fmla="*/ 704169 w 4970702"/>
                <a:gd name="connsiteY106" fmla="*/ 2528654 h 5304719"/>
                <a:gd name="connsiteX107" fmla="*/ 0 w 4970702"/>
                <a:gd name="connsiteY107" fmla="*/ 1345526 h 5304719"/>
                <a:gd name="connsiteX108" fmla="*/ 1345526 w 4970702"/>
                <a:gd name="connsiteY10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782485 w 4970702"/>
                <a:gd name="connsiteY80" fmla="*/ 3092003 h 5304719"/>
                <a:gd name="connsiteX81" fmla="*/ 1563501 w 4970702"/>
                <a:gd name="connsiteY81" fmla="*/ 3271171 h 5304719"/>
                <a:gd name="connsiteX82" fmla="*/ 1551926 w 4970702"/>
                <a:gd name="connsiteY82" fmla="*/ 3285029 h 5304719"/>
                <a:gd name="connsiteX83" fmla="*/ 1536581 w 4970702"/>
                <a:gd name="connsiteY83" fmla="*/ 3300352 h 5304719"/>
                <a:gd name="connsiteX84" fmla="*/ 1487241 w 4970702"/>
                <a:gd name="connsiteY84" fmla="*/ 3362471 h 5304719"/>
                <a:gd name="connsiteX85" fmla="*/ 1461689 w 4970702"/>
                <a:gd name="connsiteY85" fmla="*/ 3393062 h 5304719"/>
                <a:gd name="connsiteX86" fmla="*/ 1456787 w 4970702"/>
                <a:gd name="connsiteY86" fmla="*/ 3400813 h 5304719"/>
                <a:gd name="connsiteX87" fmla="*/ 1450098 w 4970702"/>
                <a:gd name="connsiteY87" fmla="*/ 3409235 h 5304719"/>
                <a:gd name="connsiteX88" fmla="*/ 1376513 w 4970702"/>
                <a:gd name="connsiteY88" fmla="*/ 3527734 h 5304719"/>
                <a:gd name="connsiteX89" fmla="*/ 1376460 w 4970702"/>
                <a:gd name="connsiteY89" fmla="*/ 3527818 h 5304719"/>
                <a:gd name="connsiteX90" fmla="*/ 1332938 w 4970702"/>
                <a:gd name="connsiteY90" fmla="*/ 3618164 h 5304719"/>
                <a:gd name="connsiteX91" fmla="*/ 1372623 w 4970702"/>
                <a:gd name="connsiteY91" fmla="*/ 3490322 h 5304719"/>
                <a:gd name="connsiteX92" fmla="*/ 1388551 w 4970702"/>
                <a:gd name="connsiteY92" fmla="*/ 3332316 h 5304719"/>
                <a:gd name="connsiteX93" fmla="*/ 1042887 w 4970702"/>
                <a:gd name="connsiteY93" fmla="*/ 2682200 h 5304719"/>
                <a:gd name="connsiteX94" fmla="*/ 949857 w 4970702"/>
                <a:gd name="connsiteY94" fmla="*/ 2631705 h 5304719"/>
                <a:gd name="connsiteX95" fmla="*/ 1074355 w 4970702"/>
                <a:gd name="connsiteY95" fmla="*/ 2663717 h 5304719"/>
                <a:gd name="connsiteX96" fmla="*/ 1345525 w 4970702"/>
                <a:gd name="connsiteY96" fmla="*/ 2691053 h 5304719"/>
                <a:gd name="connsiteX97" fmla="*/ 1345526 w 4970702"/>
                <a:gd name="connsiteY97" fmla="*/ 2691053 h 5304719"/>
                <a:gd name="connsiteX98" fmla="*/ 1207954 w 4970702"/>
                <a:gd name="connsiteY98" fmla="*/ 2684106 h 5304719"/>
                <a:gd name="connsiteX99" fmla="*/ 1074356 w 4970702"/>
                <a:gd name="connsiteY99" fmla="*/ 2663717 h 5304719"/>
                <a:gd name="connsiteX100" fmla="*/ 949858 w 4970702"/>
                <a:gd name="connsiteY100" fmla="*/ 2631705 h 5304719"/>
                <a:gd name="connsiteX101" fmla="*/ 909712 w 4970702"/>
                <a:gd name="connsiteY101" fmla="*/ 2609915 h 5304719"/>
                <a:gd name="connsiteX102" fmla="*/ 908076 w 4970702"/>
                <a:gd name="connsiteY102" fmla="*/ 2609407 h 5304719"/>
                <a:gd name="connsiteX103" fmla="*/ 908075 w 4970702"/>
                <a:gd name="connsiteY103" fmla="*/ 2609406 h 5304719"/>
                <a:gd name="connsiteX104" fmla="*/ 806061 w 4970702"/>
                <a:gd name="connsiteY104" fmla="*/ 2577739 h 5304719"/>
                <a:gd name="connsiteX105" fmla="*/ 704169 w 4970702"/>
                <a:gd name="connsiteY105" fmla="*/ 2528654 h 5304719"/>
                <a:gd name="connsiteX106" fmla="*/ 0 w 4970702"/>
                <a:gd name="connsiteY106" fmla="*/ 1345526 h 5304719"/>
                <a:gd name="connsiteX107" fmla="*/ 1345526 w 4970702"/>
                <a:gd name="connsiteY10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834119 w 4970702"/>
                <a:gd name="connsiteY79" fmla="*/ 3060047 h 5304719"/>
                <a:gd name="connsiteX80" fmla="*/ 1563501 w 4970702"/>
                <a:gd name="connsiteY80" fmla="*/ 3271171 h 5304719"/>
                <a:gd name="connsiteX81" fmla="*/ 1551926 w 4970702"/>
                <a:gd name="connsiteY81" fmla="*/ 3285029 h 5304719"/>
                <a:gd name="connsiteX82" fmla="*/ 1536581 w 4970702"/>
                <a:gd name="connsiteY82" fmla="*/ 3300352 h 5304719"/>
                <a:gd name="connsiteX83" fmla="*/ 1487241 w 4970702"/>
                <a:gd name="connsiteY83" fmla="*/ 3362471 h 5304719"/>
                <a:gd name="connsiteX84" fmla="*/ 1461689 w 4970702"/>
                <a:gd name="connsiteY84" fmla="*/ 3393062 h 5304719"/>
                <a:gd name="connsiteX85" fmla="*/ 1456787 w 4970702"/>
                <a:gd name="connsiteY85" fmla="*/ 3400813 h 5304719"/>
                <a:gd name="connsiteX86" fmla="*/ 1450098 w 4970702"/>
                <a:gd name="connsiteY86" fmla="*/ 3409235 h 5304719"/>
                <a:gd name="connsiteX87" fmla="*/ 1376513 w 4970702"/>
                <a:gd name="connsiteY87" fmla="*/ 3527734 h 5304719"/>
                <a:gd name="connsiteX88" fmla="*/ 1376460 w 4970702"/>
                <a:gd name="connsiteY88" fmla="*/ 3527818 h 5304719"/>
                <a:gd name="connsiteX89" fmla="*/ 1332938 w 4970702"/>
                <a:gd name="connsiteY89" fmla="*/ 3618164 h 5304719"/>
                <a:gd name="connsiteX90" fmla="*/ 1372623 w 4970702"/>
                <a:gd name="connsiteY90" fmla="*/ 3490322 h 5304719"/>
                <a:gd name="connsiteX91" fmla="*/ 1388551 w 4970702"/>
                <a:gd name="connsiteY91" fmla="*/ 3332316 h 5304719"/>
                <a:gd name="connsiteX92" fmla="*/ 1042887 w 4970702"/>
                <a:gd name="connsiteY92" fmla="*/ 2682200 h 5304719"/>
                <a:gd name="connsiteX93" fmla="*/ 949857 w 4970702"/>
                <a:gd name="connsiteY93" fmla="*/ 2631705 h 5304719"/>
                <a:gd name="connsiteX94" fmla="*/ 1074355 w 4970702"/>
                <a:gd name="connsiteY94" fmla="*/ 2663717 h 5304719"/>
                <a:gd name="connsiteX95" fmla="*/ 1345525 w 4970702"/>
                <a:gd name="connsiteY95" fmla="*/ 2691053 h 5304719"/>
                <a:gd name="connsiteX96" fmla="*/ 1345526 w 4970702"/>
                <a:gd name="connsiteY96" fmla="*/ 2691053 h 5304719"/>
                <a:gd name="connsiteX97" fmla="*/ 1207954 w 4970702"/>
                <a:gd name="connsiteY97" fmla="*/ 2684106 h 5304719"/>
                <a:gd name="connsiteX98" fmla="*/ 1074356 w 4970702"/>
                <a:gd name="connsiteY98" fmla="*/ 2663717 h 5304719"/>
                <a:gd name="connsiteX99" fmla="*/ 949858 w 4970702"/>
                <a:gd name="connsiteY99" fmla="*/ 2631705 h 5304719"/>
                <a:gd name="connsiteX100" fmla="*/ 909712 w 4970702"/>
                <a:gd name="connsiteY100" fmla="*/ 2609915 h 5304719"/>
                <a:gd name="connsiteX101" fmla="*/ 908076 w 4970702"/>
                <a:gd name="connsiteY101" fmla="*/ 2609407 h 5304719"/>
                <a:gd name="connsiteX102" fmla="*/ 908075 w 4970702"/>
                <a:gd name="connsiteY102" fmla="*/ 2609406 h 5304719"/>
                <a:gd name="connsiteX103" fmla="*/ 806061 w 4970702"/>
                <a:gd name="connsiteY103" fmla="*/ 2577739 h 5304719"/>
                <a:gd name="connsiteX104" fmla="*/ 704169 w 4970702"/>
                <a:gd name="connsiteY104" fmla="*/ 2528654 h 5304719"/>
                <a:gd name="connsiteX105" fmla="*/ 0 w 4970702"/>
                <a:gd name="connsiteY105" fmla="*/ 1345526 h 5304719"/>
                <a:gd name="connsiteX106" fmla="*/ 1345526 w 4970702"/>
                <a:gd name="connsiteY10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834119 w 4970702"/>
                <a:gd name="connsiteY78" fmla="*/ 3060047 h 5304719"/>
                <a:gd name="connsiteX79" fmla="*/ 1563501 w 4970702"/>
                <a:gd name="connsiteY79" fmla="*/ 3271171 h 5304719"/>
                <a:gd name="connsiteX80" fmla="*/ 1551926 w 4970702"/>
                <a:gd name="connsiteY80" fmla="*/ 3285029 h 5304719"/>
                <a:gd name="connsiteX81" fmla="*/ 1536581 w 4970702"/>
                <a:gd name="connsiteY81" fmla="*/ 3300352 h 5304719"/>
                <a:gd name="connsiteX82" fmla="*/ 1487241 w 4970702"/>
                <a:gd name="connsiteY82" fmla="*/ 3362471 h 5304719"/>
                <a:gd name="connsiteX83" fmla="*/ 1461689 w 4970702"/>
                <a:gd name="connsiteY83" fmla="*/ 3393062 h 5304719"/>
                <a:gd name="connsiteX84" fmla="*/ 1456787 w 4970702"/>
                <a:gd name="connsiteY84" fmla="*/ 3400813 h 5304719"/>
                <a:gd name="connsiteX85" fmla="*/ 1450098 w 4970702"/>
                <a:gd name="connsiteY85" fmla="*/ 3409235 h 5304719"/>
                <a:gd name="connsiteX86" fmla="*/ 1376513 w 4970702"/>
                <a:gd name="connsiteY86" fmla="*/ 3527734 h 5304719"/>
                <a:gd name="connsiteX87" fmla="*/ 1376460 w 4970702"/>
                <a:gd name="connsiteY87" fmla="*/ 3527818 h 5304719"/>
                <a:gd name="connsiteX88" fmla="*/ 1332938 w 4970702"/>
                <a:gd name="connsiteY88" fmla="*/ 3618164 h 5304719"/>
                <a:gd name="connsiteX89" fmla="*/ 1372623 w 4970702"/>
                <a:gd name="connsiteY89" fmla="*/ 3490322 h 5304719"/>
                <a:gd name="connsiteX90" fmla="*/ 1388551 w 4970702"/>
                <a:gd name="connsiteY90" fmla="*/ 3332316 h 5304719"/>
                <a:gd name="connsiteX91" fmla="*/ 1042887 w 4970702"/>
                <a:gd name="connsiteY91" fmla="*/ 2682200 h 5304719"/>
                <a:gd name="connsiteX92" fmla="*/ 949857 w 4970702"/>
                <a:gd name="connsiteY92" fmla="*/ 2631705 h 5304719"/>
                <a:gd name="connsiteX93" fmla="*/ 1074355 w 4970702"/>
                <a:gd name="connsiteY93" fmla="*/ 2663717 h 5304719"/>
                <a:gd name="connsiteX94" fmla="*/ 1345525 w 4970702"/>
                <a:gd name="connsiteY94" fmla="*/ 2691053 h 5304719"/>
                <a:gd name="connsiteX95" fmla="*/ 1345526 w 4970702"/>
                <a:gd name="connsiteY95" fmla="*/ 2691053 h 5304719"/>
                <a:gd name="connsiteX96" fmla="*/ 1207954 w 4970702"/>
                <a:gd name="connsiteY96" fmla="*/ 2684106 h 5304719"/>
                <a:gd name="connsiteX97" fmla="*/ 1074356 w 4970702"/>
                <a:gd name="connsiteY97" fmla="*/ 2663717 h 5304719"/>
                <a:gd name="connsiteX98" fmla="*/ 949858 w 4970702"/>
                <a:gd name="connsiteY98" fmla="*/ 2631705 h 5304719"/>
                <a:gd name="connsiteX99" fmla="*/ 909712 w 4970702"/>
                <a:gd name="connsiteY99" fmla="*/ 2609915 h 5304719"/>
                <a:gd name="connsiteX100" fmla="*/ 908076 w 4970702"/>
                <a:gd name="connsiteY100" fmla="*/ 2609407 h 5304719"/>
                <a:gd name="connsiteX101" fmla="*/ 908075 w 4970702"/>
                <a:gd name="connsiteY101" fmla="*/ 2609406 h 5304719"/>
                <a:gd name="connsiteX102" fmla="*/ 806061 w 4970702"/>
                <a:gd name="connsiteY102" fmla="*/ 2577739 h 5304719"/>
                <a:gd name="connsiteX103" fmla="*/ 704169 w 4970702"/>
                <a:gd name="connsiteY103" fmla="*/ 2528654 h 5304719"/>
                <a:gd name="connsiteX104" fmla="*/ 0 w 4970702"/>
                <a:gd name="connsiteY104" fmla="*/ 1345526 h 5304719"/>
                <a:gd name="connsiteX105" fmla="*/ 1345526 w 4970702"/>
                <a:gd name="connsiteY10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782485 w 4970702"/>
                <a:gd name="connsiteY77" fmla="*/ 3092003 h 5304719"/>
                <a:gd name="connsiteX78" fmla="*/ 1563501 w 4970702"/>
                <a:gd name="connsiteY78" fmla="*/ 3271171 h 5304719"/>
                <a:gd name="connsiteX79" fmla="*/ 1551926 w 4970702"/>
                <a:gd name="connsiteY79" fmla="*/ 3285029 h 5304719"/>
                <a:gd name="connsiteX80" fmla="*/ 1536581 w 4970702"/>
                <a:gd name="connsiteY80" fmla="*/ 3300352 h 5304719"/>
                <a:gd name="connsiteX81" fmla="*/ 1487241 w 4970702"/>
                <a:gd name="connsiteY81" fmla="*/ 3362471 h 5304719"/>
                <a:gd name="connsiteX82" fmla="*/ 1461689 w 4970702"/>
                <a:gd name="connsiteY82" fmla="*/ 3393062 h 5304719"/>
                <a:gd name="connsiteX83" fmla="*/ 1456787 w 4970702"/>
                <a:gd name="connsiteY83" fmla="*/ 3400813 h 5304719"/>
                <a:gd name="connsiteX84" fmla="*/ 1450098 w 4970702"/>
                <a:gd name="connsiteY84" fmla="*/ 3409235 h 5304719"/>
                <a:gd name="connsiteX85" fmla="*/ 1376513 w 4970702"/>
                <a:gd name="connsiteY85" fmla="*/ 3527734 h 5304719"/>
                <a:gd name="connsiteX86" fmla="*/ 1376460 w 4970702"/>
                <a:gd name="connsiteY86" fmla="*/ 3527818 h 5304719"/>
                <a:gd name="connsiteX87" fmla="*/ 1332938 w 4970702"/>
                <a:gd name="connsiteY87" fmla="*/ 3618164 h 5304719"/>
                <a:gd name="connsiteX88" fmla="*/ 1372623 w 4970702"/>
                <a:gd name="connsiteY88" fmla="*/ 3490322 h 5304719"/>
                <a:gd name="connsiteX89" fmla="*/ 1388551 w 4970702"/>
                <a:gd name="connsiteY89" fmla="*/ 3332316 h 5304719"/>
                <a:gd name="connsiteX90" fmla="*/ 1042887 w 4970702"/>
                <a:gd name="connsiteY90" fmla="*/ 2682200 h 5304719"/>
                <a:gd name="connsiteX91" fmla="*/ 949857 w 4970702"/>
                <a:gd name="connsiteY91" fmla="*/ 2631705 h 5304719"/>
                <a:gd name="connsiteX92" fmla="*/ 1074355 w 4970702"/>
                <a:gd name="connsiteY92" fmla="*/ 2663717 h 5304719"/>
                <a:gd name="connsiteX93" fmla="*/ 1345525 w 4970702"/>
                <a:gd name="connsiteY93" fmla="*/ 2691053 h 5304719"/>
                <a:gd name="connsiteX94" fmla="*/ 1345526 w 4970702"/>
                <a:gd name="connsiteY94" fmla="*/ 2691053 h 5304719"/>
                <a:gd name="connsiteX95" fmla="*/ 1207954 w 4970702"/>
                <a:gd name="connsiteY95" fmla="*/ 2684106 h 5304719"/>
                <a:gd name="connsiteX96" fmla="*/ 1074356 w 4970702"/>
                <a:gd name="connsiteY96" fmla="*/ 2663717 h 5304719"/>
                <a:gd name="connsiteX97" fmla="*/ 949858 w 4970702"/>
                <a:gd name="connsiteY97" fmla="*/ 2631705 h 5304719"/>
                <a:gd name="connsiteX98" fmla="*/ 909712 w 4970702"/>
                <a:gd name="connsiteY98" fmla="*/ 2609915 h 5304719"/>
                <a:gd name="connsiteX99" fmla="*/ 908076 w 4970702"/>
                <a:gd name="connsiteY99" fmla="*/ 2609407 h 5304719"/>
                <a:gd name="connsiteX100" fmla="*/ 908075 w 4970702"/>
                <a:gd name="connsiteY100" fmla="*/ 2609406 h 5304719"/>
                <a:gd name="connsiteX101" fmla="*/ 806061 w 4970702"/>
                <a:gd name="connsiteY101" fmla="*/ 2577739 h 5304719"/>
                <a:gd name="connsiteX102" fmla="*/ 704169 w 4970702"/>
                <a:gd name="connsiteY102" fmla="*/ 2528654 h 5304719"/>
                <a:gd name="connsiteX103" fmla="*/ 0 w 4970702"/>
                <a:gd name="connsiteY103" fmla="*/ 1345526 h 5304719"/>
                <a:gd name="connsiteX104" fmla="*/ 1345526 w 4970702"/>
                <a:gd name="connsiteY10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92719 w 4970702"/>
                <a:gd name="connsiteY76" fmla="*/ 3244297 h 5304719"/>
                <a:gd name="connsiteX77" fmla="*/ 1563501 w 4970702"/>
                <a:gd name="connsiteY77" fmla="*/ 3271171 h 5304719"/>
                <a:gd name="connsiteX78" fmla="*/ 1551926 w 4970702"/>
                <a:gd name="connsiteY78" fmla="*/ 3285029 h 5304719"/>
                <a:gd name="connsiteX79" fmla="*/ 1536581 w 4970702"/>
                <a:gd name="connsiteY79" fmla="*/ 3300352 h 5304719"/>
                <a:gd name="connsiteX80" fmla="*/ 1487241 w 4970702"/>
                <a:gd name="connsiteY80" fmla="*/ 3362471 h 5304719"/>
                <a:gd name="connsiteX81" fmla="*/ 1461689 w 4970702"/>
                <a:gd name="connsiteY81" fmla="*/ 3393062 h 5304719"/>
                <a:gd name="connsiteX82" fmla="*/ 1456787 w 4970702"/>
                <a:gd name="connsiteY82" fmla="*/ 3400813 h 5304719"/>
                <a:gd name="connsiteX83" fmla="*/ 1450098 w 4970702"/>
                <a:gd name="connsiteY83" fmla="*/ 3409235 h 5304719"/>
                <a:gd name="connsiteX84" fmla="*/ 1376513 w 4970702"/>
                <a:gd name="connsiteY84" fmla="*/ 3527734 h 5304719"/>
                <a:gd name="connsiteX85" fmla="*/ 1376460 w 4970702"/>
                <a:gd name="connsiteY85" fmla="*/ 3527818 h 5304719"/>
                <a:gd name="connsiteX86" fmla="*/ 1332938 w 4970702"/>
                <a:gd name="connsiteY86" fmla="*/ 3618164 h 5304719"/>
                <a:gd name="connsiteX87" fmla="*/ 1372623 w 4970702"/>
                <a:gd name="connsiteY87" fmla="*/ 3490322 h 5304719"/>
                <a:gd name="connsiteX88" fmla="*/ 1388551 w 4970702"/>
                <a:gd name="connsiteY88" fmla="*/ 3332316 h 5304719"/>
                <a:gd name="connsiteX89" fmla="*/ 1042887 w 4970702"/>
                <a:gd name="connsiteY89" fmla="*/ 2682200 h 5304719"/>
                <a:gd name="connsiteX90" fmla="*/ 949857 w 4970702"/>
                <a:gd name="connsiteY90" fmla="*/ 2631705 h 5304719"/>
                <a:gd name="connsiteX91" fmla="*/ 1074355 w 4970702"/>
                <a:gd name="connsiteY91" fmla="*/ 2663717 h 5304719"/>
                <a:gd name="connsiteX92" fmla="*/ 1345525 w 4970702"/>
                <a:gd name="connsiteY92" fmla="*/ 2691053 h 5304719"/>
                <a:gd name="connsiteX93" fmla="*/ 1345526 w 4970702"/>
                <a:gd name="connsiteY93" fmla="*/ 2691053 h 5304719"/>
                <a:gd name="connsiteX94" fmla="*/ 1207954 w 4970702"/>
                <a:gd name="connsiteY94" fmla="*/ 2684106 h 5304719"/>
                <a:gd name="connsiteX95" fmla="*/ 1074356 w 4970702"/>
                <a:gd name="connsiteY95" fmla="*/ 2663717 h 5304719"/>
                <a:gd name="connsiteX96" fmla="*/ 949858 w 4970702"/>
                <a:gd name="connsiteY96" fmla="*/ 2631705 h 5304719"/>
                <a:gd name="connsiteX97" fmla="*/ 909712 w 4970702"/>
                <a:gd name="connsiteY97" fmla="*/ 2609915 h 5304719"/>
                <a:gd name="connsiteX98" fmla="*/ 908076 w 4970702"/>
                <a:gd name="connsiteY98" fmla="*/ 2609407 h 5304719"/>
                <a:gd name="connsiteX99" fmla="*/ 908075 w 4970702"/>
                <a:gd name="connsiteY99" fmla="*/ 2609406 h 5304719"/>
                <a:gd name="connsiteX100" fmla="*/ 806061 w 4970702"/>
                <a:gd name="connsiteY100" fmla="*/ 2577739 h 5304719"/>
                <a:gd name="connsiteX101" fmla="*/ 704169 w 4970702"/>
                <a:gd name="connsiteY101" fmla="*/ 2528654 h 5304719"/>
                <a:gd name="connsiteX102" fmla="*/ 0 w 4970702"/>
                <a:gd name="connsiteY102" fmla="*/ 1345526 h 5304719"/>
                <a:gd name="connsiteX103" fmla="*/ 1345526 w 4970702"/>
                <a:gd name="connsiteY10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51926 w 4970702"/>
                <a:gd name="connsiteY77" fmla="*/ 3285029 h 5304719"/>
                <a:gd name="connsiteX78" fmla="*/ 1536581 w 4970702"/>
                <a:gd name="connsiteY78" fmla="*/ 3300352 h 5304719"/>
                <a:gd name="connsiteX79" fmla="*/ 1487241 w 4970702"/>
                <a:gd name="connsiteY79" fmla="*/ 3362471 h 5304719"/>
                <a:gd name="connsiteX80" fmla="*/ 1461689 w 4970702"/>
                <a:gd name="connsiteY80" fmla="*/ 3393062 h 5304719"/>
                <a:gd name="connsiteX81" fmla="*/ 1456787 w 4970702"/>
                <a:gd name="connsiteY81" fmla="*/ 3400813 h 5304719"/>
                <a:gd name="connsiteX82" fmla="*/ 1450098 w 4970702"/>
                <a:gd name="connsiteY82" fmla="*/ 3409235 h 5304719"/>
                <a:gd name="connsiteX83" fmla="*/ 1376513 w 4970702"/>
                <a:gd name="connsiteY83" fmla="*/ 3527734 h 5304719"/>
                <a:gd name="connsiteX84" fmla="*/ 1376460 w 4970702"/>
                <a:gd name="connsiteY84" fmla="*/ 3527818 h 5304719"/>
                <a:gd name="connsiteX85" fmla="*/ 1332938 w 4970702"/>
                <a:gd name="connsiteY85" fmla="*/ 3618164 h 5304719"/>
                <a:gd name="connsiteX86" fmla="*/ 1372623 w 4970702"/>
                <a:gd name="connsiteY86" fmla="*/ 3490322 h 5304719"/>
                <a:gd name="connsiteX87" fmla="*/ 1388551 w 4970702"/>
                <a:gd name="connsiteY87" fmla="*/ 3332316 h 5304719"/>
                <a:gd name="connsiteX88" fmla="*/ 1042887 w 4970702"/>
                <a:gd name="connsiteY88" fmla="*/ 2682200 h 5304719"/>
                <a:gd name="connsiteX89" fmla="*/ 949857 w 4970702"/>
                <a:gd name="connsiteY89" fmla="*/ 2631705 h 5304719"/>
                <a:gd name="connsiteX90" fmla="*/ 1074355 w 4970702"/>
                <a:gd name="connsiteY90" fmla="*/ 2663717 h 5304719"/>
                <a:gd name="connsiteX91" fmla="*/ 1345525 w 4970702"/>
                <a:gd name="connsiteY91" fmla="*/ 2691053 h 5304719"/>
                <a:gd name="connsiteX92" fmla="*/ 1345526 w 4970702"/>
                <a:gd name="connsiteY92" fmla="*/ 2691053 h 5304719"/>
                <a:gd name="connsiteX93" fmla="*/ 1207954 w 4970702"/>
                <a:gd name="connsiteY93" fmla="*/ 2684106 h 5304719"/>
                <a:gd name="connsiteX94" fmla="*/ 1074356 w 4970702"/>
                <a:gd name="connsiteY94" fmla="*/ 2663717 h 5304719"/>
                <a:gd name="connsiteX95" fmla="*/ 949858 w 4970702"/>
                <a:gd name="connsiteY95" fmla="*/ 2631705 h 5304719"/>
                <a:gd name="connsiteX96" fmla="*/ 909712 w 4970702"/>
                <a:gd name="connsiteY96" fmla="*/ 2609915 h 5304719"/>
                <a:gd name="connsiteX97" fmla="*/ 908076 w 4970702"/>
                <a:gd name="connsiteY97" fmla="*/ 2609407 h 5304719"/>
                <a:gd name="connsiteX98" fmla="*/ 908075 w 4970702"/>
                <a:gd name="connsiteY98" fmla="*/ 2609406 h 5304719"/>
                <a:gd name="connsiteX99" fmla="*/ 806061 w 4970702"/>
                <a:gd name="connsiteY99" fmla="*/ 2577739 h 5304719"/>
                <a:gd name="connsiteX100" fmla="*/ 704169 w 4970702"/>
                <a:gd name="connsiteY100" fmla="*/ 2528654 h 5304719"/>
                <a:gd name="connsiteX101" fmla="*/ 0 w 4970702"/>
                <a:gd name="connsiteY101" fmla="*/ 1345526 h 5304719"/>
                <a:gd name="connsiteX102" fmla="*/ 1345526 w 4970702"/>
                <a:gd name="connsiteY10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536581 w 4970702"/>
                <a:gd name="connsiteY77" fmla="*/ 3300352 h 5304719"/>
                <a:gd name="connsiteX78" fmla="*/ 1487241 w 4970702"/>
                <a:gd name="connsiteY78" fmla="*/ 3362471 h 5304719"/>
                <a:gd name="connsiteX79" fmla="*/ 1461689 w 4970702"/>
                <a:gd name="connsiteY79" fmla="*/ 3393062 h 5304719"/>
                <a:gd name="connsiteX80" fmla="*/ 1456787 w 4970702"/>
                <a:gd name="connsiteY80" fmla="*/ 3400813 h 5304719"/>
                <a:gd name="connsiteX81" fmla="*/ 1450098 w 4970702"/>
                <a:gd name="connsiteY81" fmla="*/ 3409235 h 5304719"/>
                <a:gd name="connsiteX82" fmla="*/ 1376513 w 4970702"/>
                <a:gd name="connsiteY82" fmla="*/ 3527734 h 5304719"/>
                <a:gd name="connsiteX83" fmla="*/ 1376460 w 4970702"/>
                <a:gd name="connsiteY83" fmla="*/ 3527818 h 5304719"/>
                <a:gd name="connsiteX84" fmla="*/ 1332938 w 4970702"/>
                <a:gd name="connsiteY84" fmla="*/ 3618164 h 5304719"/>
                <a:gd name="connsiteX85" fmla="*/ 1372623 w 4970702"/>
                <a:gd name="connsiteY85" fmla="*/ 3490322 h 5304719"/>
                <a:gd name="connsiteX86" fmla="*/ 1388551 w 4970702"/>
                <a:gd name="connsiteY86" fmla="*/ 3332316 h 5304719"/>
                <a:gd name="connsiteX87" fmla="*/ 1042887 w 4970702"/>
                <a:gd name="connsiteY87" fmla="*/ 2682200 h 5304719"/>
                <a:gd name="connsiteX88" fmla="*/ 949857 w 4970702"/>
                <a:gd name="connsiteY88" fmla="*/ 2631705 h 5304719"/>
                <a:gd name="connsiteX89" fmla="*/ 1074355 w 4970702"/>
                <a:gd name="connsiteY89" fmla="*/ 2663717 h 5304719"/>
                <a:gd name="connsiteX90" fmla="*/ 1345525 w 4970702"/>
                <a:gd name="connsiteY90" fmla="*/ 2691053 h 5304719"/>
                <a:gd name="connsiteX91" fmla="*/ 1345526 w 4970702"/>
                <a:gd name="connsiteY91" fmla="*/ 2691053 h 5304719"/>
                <a:gd name="connsiteX92" fmla="*/ 1207954 w 4970702"/>
                <a:gd name="connsiteY92" fmla="*/ 2684106 h 5304719"/>
                <a:gd name="connsiteX93" fmla="*/ 1074356 w 4970702"/>
                <a:gd name="connsiteY93" fmla="*/ 2663717 h 5304719"/>
                <a:gd name="connsiteX94" fmla="*/ 949858 w 4970702"/>
                <a:gd name="connsiteY94" fmla="*/ 2631705 h 5304719"/>
                <a:gd name="connsiteX95" fmla="*/ 909712 w 4970702"/>
                <a:gd name="connsiteY95" fmla="*/ 2609915 h 5304719"/>
                <a:gd name="connsiteX96" fmla="*/ 908076 w 4970702"/>
                <a:gd name="connsiteY96" fmla="*/ 2609407 h 5304719"/>
                <a:gd name="connsiteX97" fmla="*/ 908075 w 4970702"/>
                <a:gd name="connsiteY97" fmla="*/ 2609406 h 5304719"/>
                <a:gd name="connsiteX98" fmla="*/ 806061 w 4970702"/>
                <a:gd name="connsiteY98" fmla="*/ 2577739 h 5304719"/>
                <a:gd name="connsiteX99" fmla="*/ 704169 w 4970702"/>
                <a:gd name="connsiteY99" fmla="*/ 2528654 h 5304719"/>
                <a:gd name="connsiteX100" fmla="*/ 0 w 4970702"/>
                <a:gd name="connsiteY100" fmla="*/ 1345526 h 5304719"/>
                <a:gd name="connsiteX101" fmla="*/ 1345526 w 4970702"/>
                <a:gd name="connsiteY10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563501 w 4970702"/>
                <a:gd name="connsiteY76" fmla="*/ 3271171 h 5304719"/>
                <a:gd name="connsiteX77" fmla="*/ 1487241 w 4970702"/>
                <a:gd name="connsiteY77" fmla="*/ 3362471 h 5304719"/>
                <a:gd name="connsiteX78" fmla="*/ 1461689 w 4970702"/>
                <a:gd name="connsiteY78" fmla="*/ 3393062 h 5304719"/>
                <a:gd name="connsiteX79" fmla="*/ 1456787 w 4970702"/>
                <a:gd name="connsiteY79" fmla="*/ 3400813 h 5304719"/>
                <a:gd name="connsiteX80" fmla="*/ 1450098 w 4970702"/>
                <a:gd name="connsiteY80" fmla="*/ 3409235 h 5304719"/>
                <a:gd name="connsiteX81" fmla="*/ 1376513 w 4970702"/>
                <a:gd name="connsiteY81" fmla="*/ 3527734 h 5304719"/>
                <a:gd name="connsiteX82" fmla="*/ 1376460 w 4970702"/>
                <a:gd name="connsiteY82" fmla="*/ 3527818 h 5304719"/>
                <a:gd name="connsiteX83" fmla="*/ 1332938 w 4970702"/>
                <a:gd name="connsiteY83" fmla="*/ 3618164 h 5304719"/>
                <a:gd name="connsiteX84" fmla="*/ 1372623 w 4970702"/>
                <a:gd name="connsiteY84" fmla="*/ 3490322 h 5304719"/>
                <a:gd name="connsiteX85" fmla="*/ 1388551 w 4970702"/>
                <a:gd name="connsiteY85" fmla="*/ 3332316 h 5304719"/>
                <a:gd name="connsiteX86" fmla="*/ 1042887 w 4970702"/>
                <a:gd name="connsiteY86" fmla="*/ 2682200 h 5304719"/>
                <a:gd name="connsiteX87" fmla="*/ 949857 w 4970702"/>
                <a:gd name="connsiteY87" fmla="*/ 2631705 h 5304719"/>
                <a:gd name="connsiteX88" fmla="*/ 1074355 w 4970702"/>
                <a:gd name="connsiteY88" fmla="*/ 2663717 h 5304719"/>
                <a:gd name="connsiteX89" fmla="*/ 1345525 w 4970702"/>
                <a:gd name="connsiteY89" fmla="*/ 2691053 h 5304719"/>
                <a:gd name="connsiteX90" fmla="*/ 1345526 w 4970702"/>
                <a:gd name="connsiteY90" fmla="*/ 2691053 h 5304719"/>
                <a:gd name="connsiteX91" fmla="*/ 1207954 w 4970702"/>
                <a:gd name="connsiteY91" fmla="*/ 2684106 h 5304719"/>
                <a:gd name="connsiteX92" fmla="*/ 1074356 w 4970702"/>
                <a:gd name="connsiteY92" fmla="*/ 2663717 h 5304719"/>
                <a:gd name="connsiteX93" fmla="*/ 949858 w 4970702"/>
                <a:gd name="connsiteY93" fmla="*/ 2631705 h 5304719"/>
                <a:gd name="connsiteX94" fmla="*/ 909712 w 4970702"/>
                <a:gd name="connsiteY94" fmla="*/ 2609915 h 5304719"/>
                <a:gd name="connsiteX95" fmla="*/ 908076 w 4970702"/>
                <a:gd name="connsiteY95" fmla="*/ 2609407 h 5304719"/>
                <a:gd name="connsiteX96" fmla="*/ 908075 w 4970702"/>
                <a:gd name="connsiteY96" fmla="*/ 2609406 h 5304719"/>
                <a:gd name="connsiteX97" fmla="*/ 806061 w 4970702"/>
                <a:gd name="connsiteY97" fmla="*/ 2577739 h 5304719"/>
                <a:gd name="connsiteX98" fmla="*/ 704169 w 4970702"/>
                <a:gd name="connsiteY98" fmla="*/ 2528654 h 5304719"/>
                <a:gd name="connsiteX99" fmla="*/ 0 w 4970702"/>
                <a:gd name="connsiteY99" fmla="*/ 1345526 h 5304719"/>
                <a:gd name="connsiteX100" fmla="*/ 1345526 w 4970702"/>
                <a:gd name="connsiteY10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551926 w 4970702"/>
                <a:gd name="connsiteY75" fmla="*/ 3285029 h 5304719"/>
                <a:gd name="connsiteX76" fmla="*/ 1487241 w 4970702"/>
                <a:gd name="connsiteY76" fmla="*/ 3362471 h 5304719"/>
                <a:gd name="connsiteX77" fmla="*/ 1461689 w 4970702"/>
                <a:gd name="connsiteY77" fmla="*/ 3393062 h 5304719"/>
                <a:gd name="connsiteX78" fmla="*/ 1456787 w 4970702"/>
                <a:gd name="connsiteY78" fmla="*/ 3400813 h 5304719"/>
                <a:gd name="connsiteX79" fmla="*/ 1450098 w 4970702"/>
                <a:gd name="connsiteY79" fmla="*/ 3409235 h 5304719"/>
                <a:gd name="connsiteX80" fmla="*/ 1376513 w 4970702"/>
                <a:gd name="connsiteY80" fmla="*/ 3527734 h 5304719"/>
                <a:gd name="connsiteX81" fmla="*/ 1376460 w 4970702"/>
                <a:gd name="connsiteY81" fmla="*/ 3527818 h 5304719"/>
                <a:gd name="connsiteX82" fmla="*/ 1332938 w 4970702"/>
                <a:gd name="connsiteY82" fmla="*/ 3618164 h 5304719"/>
                <a:gd name="connsiteX83" fmla="*/ 1372623 w 4970702"/>
                <a:gd name="connsiteY83" fmla="*/ 3490322 h 5304719"/>
                <a:gd name="connsiteX84" fmla="*/ 1388551 w 4970702"/>
                <a:gd name="connsiteY84" fmla="*/ 3332316 h 5304719"/>
                <a:gd name="connsiteX85" fmla="*/ 1042887 w 4970702"/>
                <a:gd name="connsiteY85" fmla="*/ 2682200 h 5304719"/>
                <a:gd name="connsiteX86" fmla="*/ 949857 w 4970702"/>
                <a:gd name="connsiteY86" fmla="*/ 2631705 h 5304719"/>
                <a:gd name="connsiteX87" fmla="*/ 1074355 w 4970702"/>
                <a:gd name="connsiteY87" fmla="*/ 2663717 h 5304719"/>
                <a:gd name="connsiteX88" fmla="*/ 1345525 w 4970702"/>
                <a:gd name="connsiteY88" fmla="*/ 2691053 h 5304719"/>
                <a:gd name="connsiteX89" fmla="*/ 1345526 w 4970702"/>
                <a:gd name="connsiteY89" fmla="*/ 2691053 h 5304719"/>
                <a:gd name="connsiteX90" fmla="*/ 1207954 w 4970702"/>
                <a:gd name="connsiteY90" fmla="*/ 2684106 h 5304719"/>
                <a:gd name="connsiteX91" fmla="*/ 1074356 w 4970702"/>
                <a:gd name="connsiteY91" fmla="*/ 2663717 h 5304719"/>
                <a:gd name="connsiteX92" fmla="*/ 949858 w 4970702"/>
                <a:gd name="connsiteY92" fmla="*/ 2631705 h 5304719"/>
                <a:gd name="connsiteX93" fmla="*/ 909712 w 4970702"/>
                <a:gd name="connsiteY93" fmla="*/ 2609915 h 5304719"/>
                <a:gd name="connsiteX94" fmla="*/ 908076 w 4970702"/>
                <a:gd name="connsiteY94" fmla="*/ 2609407 h 5304719"/>
                <a:gd name="connsiteX95" fmla="*/ 908075 w 4970702"/>
                <a:gd name="connsiteY95" fmla="*/ 2609406 h 5304719"/>
                <a:gd name="connsiteX96" fmla="*/ 806061 w 4970702"/>
                <a:gd name="connsiteY96" fmla="*/ 2577739 h 5304719"/>
                <a:gd name="connsiteX97" fmla="*/ 704169 w 4970702"/>
                <a:gd name="connsiteY97" fmla="*/ 2528654 h 5304719"/>
                <a:gd name="connsiteX98" fmla="*/ 0 w 4970702"/>
                <a:gd name="connsiteY98" fmla="*/ 1345526 h 5304719"/>
                <a:gd name="connsiteX99" fmla="*/ 1345526 w 4970702"/>
                <a:gd name="connsiteY9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6787 w 4970702"/>
                <a:gd name="connsiteY77" fmla="*/ 3400813 h 5304719"/>
                <a:gd name="connsiteX78" fmla="*/ 1450098 w 4970702"/>
                <a:gd name="connsiteY78" fmla="*/ 3409235 h 5304719"/>
                <a:gd name="connsiteX79" fmla="*/ 1376513 w 4970702"/>
                <a:gd name="connsiteY79" fmla="*/ 3527734 h 5304719"/>
                <a:gd name="connsiteX80" fmla="*/ 1376460 w 4970702"/>
                <a:gd name="connsiteY80" fmla="*/ 3527818 h 5304719"/>
                <a:gd name="connsiteX81" fmla="*/ 1332938 w 4970702"/>
                <a:gd name="connsiteY81" fmla="*/ 3618164 h 5304719"/>
                <a:gd name="connsiteX82" fmla="*/ 1372623 w 4970702"/>
                <a:gd name="connsiteY82" fmla="*/ 3490322 h 5304719"/>
                <a:gd name="connsiteX83" fmla="*/ 1388551 w 4970702"/>
                <a:gd name="connsiteY83" fmla="*/ 3332316 h 5304719"/>
                <a:gd name="connsiteX84" fmla="*/ 1042887 w 4970702"/>
                <a:gd name="connsiteY84" fmla="*/ 2682200 h 5304719"/>
                <a:gd name="connsiteX85" fmla="*/ 949857 w 4970702"/>
                <a:gd name="connsiteY85" fmla="*/ 2631705 h 5304719"/>
                <a:gd name="connsiteX86" fmla="*/ 1074355 w 4970702"/>
                <a:gd name="connsiteY86" fmla="*/ 2663717 h 5304719"/>
                <a:gd name="connsiteX87" fmla="*/ 1345525 w 4970702"/>
                <a:gd name="connsiteY87" fmla="*/ 2691053 h 5304719"/>
                <a:gd name="connsiteX88" fmla="*/ 1345526 w 4970702"/>
                <a:gd name="connsiteY88" fmla="*/ 2691053 h 5304719"/>
                <a:gd name="connsiteX89" fmla="*/ 1207954 w 4970702"/>
                <a:gd name="connsiteY89" fmla="*/ 2684106 h 5304719"/>
                <a:gd name="connsiteX90" fmla="*/ 1074356 w 4970702"/>
                <a:gd name="connsiteY90" fmla="*/ 2663717 h 5304719"/>
                <a:gd name="connsiteX91" fmla="*/ 949858 w 4970702"/>
                <a:gd name="connsiteY91" fmla="*/ 2631705 h 5304719"/>
                <a:gd name="connsiteX92" fmla="*/ 909712 w 4970702"/>
                <a:gd name="connsiteY92" fmla="*/ 2609915 h 5304719"/>
                <a:gd name="connsiteX93" fmla="*/ 908076 w 4970702"/>
                <a:gd name="connsiteY93" fmla="*/ 2609407 h 5304719"/>
                <a:gd name="connsiteX94" fmla="*/ 908075 w 4970702"/>
                <a:gd name="connsiteY94" fmla="*/ 2609406 h 5304719"/>
                <a:gd name="connsiteX95" fmla="*/ 806061 w 4970702"/>
                <a:gd name="connsiteY95" fmla="*/ 2577739 h 5304719"/>
                <a:gd name="connsiteX96" fmla="*/ 704169 w 4970702"/>
                <a:gd name="connsiteY96" fmla="*/ 2528654 h 5304719"/>
                <a:gd name="connsiteX97" fmla="*/ 0 w 4970702"/>
                <a:gd name="connsiteY97" fmla="*/ 1345526 h 5304719"/>
                <a:gd name="connsiteX98" fmla="*/ 1345526 w 4970702"/>
                <a:gd name="connsiteY9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450098 w 4970702"/>
                <a:gd name="connsiteY77" fmla="*/ 3409235 h 5304719"/>
                <a:gd name="connsiteX78" fmla="*/ 1376513 w 4970702"/>
                <a:gd name="connsiteY78" fmla="*/ 3527734 h 5304719"/>
                <a:gd name="connsiteX79" fmla="*/ 1376460 w 4970702"/>
                <a:gd name="connsiteY79" fmla="*/ 3527818 h 5304719"/>
                <a:gd name="connsiteX80" fmla="*/ 1332938 w 4970702"/>
                <a:gd name="connsiteY80" fmla="*/ 3618164 h 5304719"/>
                <a:gd name="connsiteX81" fmla="*/ 1372623 w 4970702"/>
                <a:gd name="connsiteY81" fmla="*/ 3490322 h 5304719"/>
                <a:gd name="connsiteX82" fmla="*/ 1388551 w 4970702"/>
                <a:gd name="connsiteY82" fmla="*/ 3332316 h 5304719"/>
                <a:gd name="connsiteX83" fmla="*/ 1042887 w 4970702"/>
                <a:gd name="connsiteY83" fmla="*/ 2682200 h 5304719"/>
                <a:gd name="connsiteX84" fmla="*/ 949857 w 4970702"/>
                <a:gd name="connsiteY84" fmla="*/ 2631705 h 5304719"/>
                <a:gd name="connsiteX85" fmla="*/ 1074355 w 4970702"/>
                <a:gd name="connsiteY85" fmla="*/ 2663717 h 5304719"/>
                <a:gd name="connsiteX86" fmla="*/ 1345525 w 4970702"/>
                <a:gd name="connsiteY86" fmla="*/ 2691053 h 5304719"/>
                <a:gd name="connsiteX87" fmla="*/ 1345526 w 4970702"/>
                <a:gd name="connsiteY87" fmla="*/ 2691053 h 5304719"/>
                <a:gd name="connsiteX88" fmla="*/ 1207954 w 4970702"/>
                <a:gd name="connsiteY88" fmla="*/ 2684106 h 5304719"/>
                <a:gd name="connsiteX89" fmla="*/ 1074356 w 4970702"/>
                <a:gd name="connsiteY89" fmla="*/ 2663717 h 5304719"/>
                <a:gd name="connsiteX90" fmla="*/ 949858 w 4970702"/>
                <a:gd name="connsiteY90" fmla="*/ 2631705 h 5304719"/>
                <a:gd name="connsiteX91" fmla="*/ 909712 w 4970702"/>
                <a:gd name="connsiteY91" fmla="*/ 2609915 h 5304719"/>
                <a:gd name="connsiteX92" fmla="*/ 908076 w 4970702"/>
                <a:gd name="connsiteY92" fmla="*/ 2609407 h 5304719"/>
                <a:gd name="connsiteX93" fmla="*/ 908075 w 4970702"/>
                <a:gd name="connsiteY93" fmla="*/ 2609406 h 5304719"/>
                <a:gd name="connsiteX94" fmla="*/ 806061 w 4970702"/>
                <a:gd name="connsiteY94" fmla="*/ 2577739 h 5304719"/>
                <a:gd name="connsiteX95" fmla="*/ 704169 w 4970702"/>
                <a:gd name="connsiteY95" fmla="*/ 2528654 h 5304719"/>
                <a:gd name="connsiteX96" fmla="*/ 0 w 4970702"/>
                <a:gd name="connsiteY96" fmla="*/ 1345526 h 5304719"/>
                <a:gd name="connsiteX97" fmla="*/ 1345526 w 4970702"/>
                <a:gd name="connsiteY9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461689 w 4970702"/>
                <a:gd name="connsiteY76" fmla="*/ 3393062 h 5304719"/>
                <a:gd name="connsiteX77" fmla="*/ 1376513 w 4970702"/>
                <a:gd name="connsiteY77" fmla="*/ 3527734 h 5304719"/>
                <a:gd name="connsiteX78" fmla="*/ 1376460 w 4970702"/>
                <a:gd name="connsiteY78" fmla="*/ 3527818 h 5304719"/>
                <a:gd name="connsiteX79" fmla="*/ 1332938 w 4970702"/>
                <a:gd name="connsiteY79" fmla="*/ 3618164 h 5304719"/>
                <a:gd name="connsiteX80" fmla="*/ 1372623 w 4970702"/>
                <a:gd name="connsiteY80" fmla="*/ 3490322 h 5304719"/>
                <a:gd name="connsiteX81" fmla="*/ 1388551 w 4970702"/>
                <a:gd name="connsiteY81" fmla="*/ 3332316 h 5304719"/>
                <a:gd name="connsiteX82" fmla="*/ 1042887 w 4970702"/>
                <a:gd name="connsiteY82" fmla="*/ 2682200 h 5304719"/>
                <a:gd name="connsiteX83" fmla="*/ 949857 w 4970702"/>
                <a:gd name="connsiteY83" fmla="*/ 2631705 h 5304719"/>
                <a:gd name="connsiteX84" fmla="*/ 1074355 w 4970702"/>
                <a:gd name="connsiteY84" fmla="*/ 2663717 h 5304719"/>
                <a:gd name="connsiteX85" fmla="*/ 1345525 w 4970702"/>
                <a:gd name="connsiteY85" fmla="*/ 2691053 h 5304719"/>
                <a:gd name="connsiteX86" fmla="*/ 1345526 w 4970702"/>
                <a:gd name="connsiteY86" fmla="*/ 2691053 h 5304719"/>
                <a:gd name="connsiteX87" fmla="*/ 1207954 w 4970702"/>
                <a:gd name="connsiteY87" fmla="*/ 2684106 h 5304719"/>
                <a:gd name="connsiteX88" fmla="*/ 1074356 w 4970702"/>
                <a:gd name="connsiteY88" fmla="*/ 2663717 h 5304719"/>
                <a:gd name="connsiteX89" fmla="*/ 949858 w 4970702"/>
                <a:gd name="connsiteY89" fmla="*/ 2631705 h 5304719"/>
                <a:gd name="connsiteX90" fmla="*/ 909712 w 4970702"/>
                <a:gd name="connsiteY90" fmla="*/ 2609915 h 5304719"/>
                <a:gd name="connsiteX91" fmla="*/ 908076 w 4970702"/>
                <a:gd name="connsiteY91" fmla="*/ 2609407 h 5304719"/>
                <a:gd name="connsiteX92" fmla="*/ 908075 w 4970702"/>
                <a:gd name="connsiteY92" fmla="*/ 2609406 h 5304719"/>
                <a:gd name="connsiteX93" fmla="*/ 806061 w 4970702"/>
                <a:gd name="connsiteY93" fmla="*/ 2577739 h 5304719"/>
                <a:gd name="connsiteX94" fmla="*/ 704169 w 4970702"/>
                <a:gd name="connsiteY94" fmla="*/ 2528654 h 5304719"/>
                <a:gd name="connsiteX95" fmla="*/ 0 w 4970702"/>
                <a:gd name="connsiteY95" fmla="*/ 1345526 h 5304719"/>
                <a:gd name="connsiteX96" fmla="*/ 1345526 w 4970702"/>
                <a:gd name="connsiteY9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487241 w 4970702"/>
                <a:gd name="connsiteY75" fmla="*/ 3362471 h 5304719"/>
                <a:gd name="connsiteX76" fmla="*/ 1376513 w 4970702"/>
                <a:gd name="connsiteY76" fmla="*/ 3527734 h 5304719"/>
                <a:gd name="connsiteX77" fmla="*/ 1376460 w 4970702"/>
                <a:gd name="connsiteY77" fmla="*/ 3527818 h 5304719"/>
                <a:gd name="connsiteX78" fmla="*/ 1332938 w 4970702"/>
                <a:gd name="connsiteY78" fmla="*/ 3618164 h 5304719"/>
                <a:gd name="connsiteX79" fmla="*/ 1372623 w 4970702"/>
                <a:gd name="connsiteY79" fmla="*/ 3490322 h 5304719"/>
                <a:gd name="connsiteX80" fmla="*/ 1388551 w 4970702"/>
                <a:gd name="connsiteY80" fmla="*/ 3332316 h 5304719"/>
                <a:gd name="connsiteX81" fmla="*/ 1042887 w 4970702"/>
                <a:gd name="connsiteY81" fmla="*/ 2682200 h 5304719"/>
                <a:gd name="connsiteX82" fmla="*/ 949857 w 4970702"/>
                <a:gd name="connsiteY82" fmla="*/ 2631705 h 5304719"/>
                <a:gd name="connsiteX83" fmla="*/ 1074355 w 4970702"/>
                <a:gd name="connsiteY83" fmla="*/ 2663717 h 5304719"/>
                <a:gd name="connsiteX84" fmla="*/ 1345525 w 4970702"/>
                <a:gd name="connsiteY84" fmla="*/ 2691053 h 5304719"/>
                <a:gd name="connsiteX85" fmla="*/ 1345526 w 4970702"/>
                <a:gd name="connsiteY85" fmla="*/ 2691053 h 5304719"/>
                <a:gd name="connsiteX86" fmla="*/ 1207954 w 4970702"/>
                <a:gd name="connsiteY86" fmla="*/ 2684106 h 5304719"/>
                <a:gd name="connsiteX87" fmla="*/ 1074356 w 4970702"/>
                <a:gd name="connsiteY87" fmla="*/ 2663717 h 5304719"/>
                <a:gd name="connsiteX88" fmla="*/ 949858 w 4970702"/>
                <a:gd name="connsiteY88" fmla="*/ 2631705 h 5304719"/>
                <a:gd name="connsiteX89" fmla="*/ 909712 w 4970702"/>
                <a:gd name="connsiteY89" fmla="*/ 2609915 h 5304719"/>
                <a:gd name="connsiteX90" fmla="*/ 908076 w 4970702"/>
                <a:gd name="connsiteY90" fmla="*/ 2609407 h 5304719"/>
                <a:gd name="connsiteX91" fmla="*/ 908075 w 4970702"/>
                <a:gd name="connsiteY91" fmla="*/ 2609406 h 5304719"/>
                <a:gd name="connsiteX92" fmla="*/ 806061 w 4970702"/>
                <a:gd name="connsiteY92" fmla="*/ 2577739 h 5304719"/>
                <a:gd name="connsiteX93" fmla="*/ 704169 w 4970702"/>
                <a:gd name="connsiteY93" fmla="*/ 2528654 h 5304719"/>
                <a:gd name="connsiteX94" fmla="*/ 0 w 4970702"/>
                <a:gd name="connsiteY94" fmla="*/ 1345526 h 5304719"/>
                <a:gd name="connsiteX95" fmla="*/ 1345526 w 4970702"/>
                <a:gd name="connsiteY9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487241 w 4970702"/>
                <a:gd name="connsiteY74" fmla="*/ 3362471 h 5304719"/>
                <a:gd name="connsiteX75" fmla="*/ 1376513 w 4970702"/>
                <a:gd name="connsiteY75" fmla="*/ 3527734 h 5304719"/>
                <a:gd name="connsiteX76" fmla="*/ 1376460 w 4970702"/>
                <a:gd name="connsiteY76" fmla="*/ 3527818 h 5304719"/>
                <a:gd name="connsiteX77" fmla="*/ 1332938 w 4970702"/>
                <a:gd name="connsiteY77" fmla="*/ 3618164 h 5304719"/>
                <a:gd name="connsiteX78" fmla="*/ 1372623 w 4970702"/>
                <a:gd name="connsiteY78" fmla="*/ 3490322 h 5304719"/>
                <a:gd name="connsiteX79" fmla="*/ 1388551 w 4970702"/>
                <a:gd name="connsiteY79" fmla="*/ 3332316 h 5304719"/>
                <a:gd name="connsiteX80" fmla="*/ 1042887 w 4970702"/>
                <a:gd name="connsiteY80" fmla="*/ 2682200 h 5304719"/>
                <a:gd name="connsiteX81" fmla="*/ 949857 w 4970702"/>
                <a:gd name="connsiteY81" fmla="*/ 2631705 h 5304719"/>
                <a:gd name="connsiteX82" fmla="*/ 1074355 w 4970702"/>
                <a:gd name="connsiteY82" fmla="*/ 2663717 h 5304719"/>
                <a:gd name="connsiteX83" fmla="*/ 1345525 w 4970702"/>
                <a:gd name="connsiteY83" fmla="*/ 2691053 h 5304719"/>
                <a:gd name="connsiteX84" fmla="*/ 1345526 w 4970702"/>
                <a:gd name="connsiteY84" fmla="*/ 2691053 h 5304719"/>
                <a:gd name="connsiteX85" fmla="*/ 1207954 w 4970702"/>
                <a:gd name="connsiteY85" fmla="*/ 2684106 h 5304719"/>
                <a:gd name="connsiteX86" fmla="*/ 1074356 w 4970702"/>
                <a:gd name="connsiteY86" fmla="*/ 2663717 h 5304719"/>
                <a:gd name="connsiteX87" fmla="*/ 949858 w 4970702"/>
                <a:gd name="connsiteY87" fmla="*/ 2631705 h 5304719"/>
                <a:gd name="connsiteX88" fmla="*/ 909712 w 4970702"/>
                <a:gd name="connsiteY88" fmla="*/ 2609915 h 5304719"/>
                <a:gd name="connsiteX89" fmla="*/ 908076 w 4970702"/>
                <a:gd name="connsiteY89" fmla="*/ 2609407 h 5304719"/>
                <a:gd name="connsiteX90" fmla="*/ 908075 w 4970702"/>
                <a:gd name="connsiteY90" fmla="*/ 2609406 h 5304719"/>
                <a:gd name="connsiteX91" fmla="*/ 806061 w 4970702"/>
                <a:gd name="connsiteY91" fmla="*/ 2577739 h 5304719"/>
                <a:gd name="connsiteX92" fmla="*/ 704169 w 4970702"/>
                <a:gd name="connsiteY92" fmla="*/ 2528654 h 5304719"/>
                <a:gd name="connsiteX93" fmla="*/ 0 w 4970702"/>
                <a:gd name="connsiteY93" fmla="*/ 1345526 h 5304719"/>
                <a:gd name="connsiteX94" fmla="*/ 1345526 w 4970702"/>
                <a:gd name="connsiteY9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456787 w 4970702"/>
                <a:gd name="connsiteY73" fmla="*/ 3400813 h 5304719"/>
                <a:gd name="connsiteX74" fmla="*/ 1376513 w 4970702"/>
                <a:gd name="connsiteY74" fmla="*/ 3527734 h 5304719"/>
                <a:gd name="connsiteX75" fmla="*/ 1376460 w 4970702"/>
                <a:gd name="connsiteY75" fmla="*/ 3527818 h 5304719"/>
                <a:gd name="connsiteX76" fmla="*/ 1332938 w 4970702"/>
                <a:gd name="connsiteY76" fmla="*/ 3618164 h 5304719"/>
                <a:gd name="connsiteX77" fmla="*/ 1372623 w 4970702"/>
                <a:gd name="connsiteY77" fmla="*/ 3490322 h 5304719"/>
                <a:gd name="connsiteX78" fmla="*/ 1388551 w 4970702"/>
                <a:gd name="connsiteY78" fmla="*/ 3332316 h 5304719"/>
                <a:gd name="connsiteX79" fmla="*/ 1042887 w 4970702"/>
                <a:gd name="connsiteY79" fmla="*/ 2682200 h 5304719"/>
                <a:gd name="connsiteX80" fmla="*/ 949857 w 4970702"/>
                <a:gd name="connsiteY80" fmla="*/ 2631705 h 5304719"/>
                <a:gd name="connsiteX81" fmla="*/ 1074355 w 4970702"/>
                <a:gd name="connsiteY81" fmla="*/ 2663717 h 5304719"/>
                <a:gd name="connsiteX82" fmla="*/ 1345525 w 4970702"/>
                <a:gd name="connsiteY82" fmla="*/ 2691053 h 5304719"/>
                <a:gd name="connsiteX83" fmla="*/ 1345526 w 4970702"/>
                <a:gd name="connsiteY83" fmla="*/ 2691053 h 5304719"/>
                <a:gd name="connsiteX84" fmla="*/ 1207954 w 4970702"/>
                <a:gd name="connsiteY84" fmla="*/ 2684106 h 5304719"/>
                <a:gd name="connsiteX85" fmla="*/ 1074356 w 4970702"/>
                <a:gd name="connsiteY85" fmla="*/ 2663717 h 5304719"/>
                <a:gd name="connsiteX86" fmla="*/ 949858 w 4970702"/>
                <a:gd name="connsiteY86" fmla="*/ 2631705 h 5304719"/>
                <a:gd name="connsiteX87" fmla="*/ 909712 w 4970702"/>
                <a:gd name="connsiteY87" fmla="*/ 2609915 h 5304719"/>
                <a:gd name="connsiteX88" fmla="*/ 908076 w 4970702"/>
                <a:gd name="connsiteY88" fmla="*/ 2609407 h 5304719"/>
                <a:gd name="connsiteX89" fmla="*/ 908075 w 4970702"/>
                <a:gd name="connsiteY89" fmla="*/ 2609406 h 5304719"/>
                <a:gd name="connsiteX90" fmla="*/ 806061 w 4970702"/>
                <a:gd name="connsiteY90" fmla="*/ 2577739 h 5304719"/>
                <a:gd name="connsiteX91" fmla="*/ 704169 w 4970702"/>
                <a:gd name="connsiteY91" fmla="*/ 2528654 h 5304719"/>
                <a:gd name="connsiteX92" fmla="*/ 0 w 4970702"/>
                <a:gd name="connsiteY92" fmla="*/ 1345526 h 5304719"/>
                <a:gd name="connsiteX93" fmla="*/ 1345526 w 4970702"/>
                <a:gd name="connsiteY9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72623 w 4970702"/>
                <a:gd name="connsiteY76" fmla="*/ 3490322 h 5304719"/>
                <a:gd name="connsiteX77" fmla="*/ 1388551 w 4970702"/>
                <a:gd name="connsiteY77" fmla="*/ 3332316 h 5304719"/>
                <a:gd name="connsiteX78" fmla="*/ 1042887 w 4970702"/>
                <a:gd name="connsiteY78" fmla="*/ 2682200 h 5304719"/>
                <a:gd name="connsiteX79" fmla="*/ 949857 w 4970702"/>
                <a:gd name="connsiteY79" fmla="*/ 2631705 h 5304719"/>
                <a:gd name="connsiteX80" fmla="*/ 1074355 w 4970702"/>
                <a:gd name="connsiteY80" fmla="*/ 2663717 h 5304719"/>
                <a:gd name="connsiteX81" fmla="*/ 1345525 w 4970702"/>
                <a:gd name="connsiteY81" fmla="*/ 2691053 h 5304719"/>
                <a:gd name="connsiteX82" fmla="*/ 1345526 w 4970702"/>
                <a:gd name="connsiteY82" fmla="*/ 2691053 h 5304719"/>
                <a:gd name="connsiteX83" fmla="*/ 1207954 w 4970702"/>
                <a:gd name="connsiteY83" fmla="*/ 2684106 h 5304719"/>
                <a:gd name="connsiteX84" fmla="*/ 1074356 w 4970702"/>
                <a:gd name="connsiteY84" fmla="*/ 2663717 h 5304719"/>
                <a:gd name="connsiteX85" fmla="*/ 949858 w 4970702"/>
                <a:gd name="connsiteY85" fmla="*/ 2631705 h 5304719"/>
                <a:gd name="connsiteX86" fmla="*/ 909712 w 4970702"/>
                <a:gd name="connsiteY86" fmla="*/ 2609915 h 5304719"/>
                <a:gd name="connsiteX87" fmla="*/ 908076 w 4970702"/>
                <a:gd name="connsiteY87" fmla="*/ 2609407 h 5304719"/>
                <a:gd name="connsiteX88" fmla="*/ 908075 w 4970702"/>
                <a:gd name="connsiteY88" fmla="*/ 2609406 h 5304719"/>
                <a:gd name="connsiteX89" fmla="*/ 806061 w 4970702"/>
                <a:gd name="connsiteY89" fmla="*/ 2577739 h 5304719"/>
                <a:gd name="connsiteX90" fmla="*/ 704169 w 4970702"/>
                <a:gd name="connsiteY90" fmla="*/ 2528654 h 5304719"/>
                <a:gd name="connsiteX91" fmla="*/ 0 w 4970702"/>
                <a:gd name="connsiteY91" fmla="*/ 1345526 h 5304719"/>
                <a:gd name="connsiteX92" fmla="*/ 1345526 w 4970702"/>
                <a:gd name="connsiteY9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76460 w 4970702"/>
                <a:gd name="connsiteY74" fmla="*/ 3527818 h 5304719"/>
                <a:gd name="connsiteX75" fmla="*/ 1332938 w 4970702"/>
                <a:gd name="connsiteY75" fmla="*/ 3618164 h 5304719"/>
                <a:gd name="connsiteX76" fmla="*/ 1388551 w 4970702"/>
                <a:gd name="connsiteY76" fmla="*/ 3332316 h 5304719"/>
                <a:gd name="connsiteX77" fmla="*/ 1042887 w 4970702"/>
                <a:gd name="connsiteY77" fmla="*/ 2682200 h 5304719"/>
                <a:gd name="connsiteX78" fmla="*/ 949857 w 4970702"/>
                <a:gd name="connsiteY78" fmla="*/ 2631705 h 5304719"/>
                <a:gd name="connsiteX79" fmla="*/ 1074355 w 4970702"/>
                <a:gd name="connsiteY79" fmla="*/ 2663717 h 5304719"/>
                <a:gd name="connsiteX80" fmla="*/ 1345525 w 4970702"/>
                <a:gd name="connsiteY80" fmla="*/ 2691053 h 5304719"/>
                <a:gd name="connsiteX81" fmla="*/ 1345526 w 4970702"/>
                <a:gd name="connsiteY81" fmla="*/ 2691053 h 5304719"/>
                <a:gd name="connsiteX82" fmla="*/ 1207954 w 4970702"/>
                <a:gd name="connsiteY82" fmla="*/ 2684106 h 5304719"/>
                <a:gd name="connsiteX83" fmla="*/ 1074356 w 4970702"/>
                <a:gd name="connsiteY83" fmla="*/ 2663717 h 5304719"/>
                <a:gd name="connsiteX84" fmla="*/ 949858 w 4970702"/>
                <a:gd name="connsiteY84" fmla="*/ 2631705 h 5304719"/>
                <a:gd name="connsiteX85" fmla="*/ 909712 w 4970702"/>
                <a:gd name="connsiteY85" fmla="*/ 2609915 h 5304719"/>
                <a:gd name="connsiteX86" fmla="*/ 908076 w 4970702"/>
                <a:gd name="connsiteY86" fmla="*/ 2609407 h 5304719"/>
                <a:gd name="connsiteX87" fmla="*/ 908075 w 4970702"/>
                <a:gd name="connsiteY87" fmla="*/ 2609406 h 5304719"/>
                <a:gd name="connsiteX88" fmla="*/ 806061 w 4970702"/>
                <a:gd name="connsiteY88" fmla="*/ 2577739 h 5304719"/>
                <a:gd name="connsiteX89" fmla="*/ 704169 w 4970702"/>
                <a:gd name="connsiteY89" fmla="*/ 2528654 h 5304719"/>
                <a:gd name="connsiteX90" fmla="*/ 0 w 4970702"/>
                <a:gd name="connsiteY90" fmla="*/ 1345526 h 5304719"/>
                <a:gd name="connsiteX91" fmla="*/ 1345526 w 4970702"/>
                <a:gd name="connsiteY9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3594459 w 4970702"/>
                <a:gd name="connsiteY67" fmla="*/ 3791523 h 5304719"/>
                <a:gd name="connsiteX68" fmla="*/ 1340357 w 4970702"/>
                <a:gd name="connsiteY68" fmla="*/ 3642667 h 5304719"/>
                <a:gd name="connsiteX69" fmla="*/ 1331732 w 4970702"/>
                <a:gd name="connsiteY69" fmla="*/ 3622052 h 5304719"/>
                <a:gd name="connsiteX70" fmla="*/ 1332939 w 4970702"/>
                <a:gd name="connsiteY70" fmla="*/ 3618164 h 5304719"/>
                <a:gd name="connsiteX71" fmla="*/ 1376461 w 4970702"/>
                <a:gd name="connsiteY71" fmla="*/ 3527818 h 5304719"/>
                <a:gd name="connsiteX72" fmla="*/ 1376513 w 4970702"/>
                <a:gd name="connsiteY72" fmla="*/ 3527734 h 5304719"/>
                <a:gd name="connsiteX73" fmla="*/ 1376513 w 4970702"/>
                <a:gd name="connsiteY73" fmla="*/ 3527734 h 5304719"/>
                <a:gd name="connsiteX74" fmla="*/ 1332938 w 4970702"/>
                <a:gd name="connsiteY74" fmla="*/ 3618164 h 5304719"/>
                <a:gd name="connsiteX75" fmla="*/ 1388551 w 4970702"/>
                <a:gd name="connsiteY75" fmla="*/ 3332316 h 5304719"/>
                <a:gd name="connsiteX76" fmla="*/ 1042887 w 4970702"/>
                <a:gd name="connsiteY76" fmla="*/ 2682200 h 5304719"/>
                <a:gd name="connsiteX77" fmla="*/ 949857 w 4970702"/>
                <a:gd name="connsiteY77" fmla="*/ 2631705 h 5304719"/>
                <a:gd name="connsiteX78" fmla="*/ 1074355 w 4970702"/>
                <a:gd name="connsiteY78" fmla="*/ 2663717 h 5304719"/>
                <a:gd name="connsiteX79" fmla="*/ 1345525 w 4970702"/>
                <a:gd name="connsiteY79" fmla="*/ 2691053 h 5304719"/>
                <a:gd name="connsiteX80" fmla="*/ 1345526 w 4970702"/>
                <a:gd name="connsiteY80" fmla="*/ 2691053 h 5304719"/>
                <a:gd name="connsiteX81" fmla="*/ 1207954 w 4970702"/>
                <a:gd name="connsiteY81" fmla="*/ 2684106 h 5304719"/>
                <a:gd name="connsiteX82" fmla="*/ 1074356 w 4970702"/>
                <a:gd name="connsiteY82" fmla="*/ 2663717 h 5304719"/>
                <a:gd name="connsiteX83" fmla="*/ 949858 w 4970702"/>
                <a:gd name="connsiteY83" fmla="*/ 2631705 h 5304719"/>
                <a:gd name="connsiteX84" fmla="*/ 909712 w 4970702"/>
                <a:gd name="connsiteY84" fmla="*/ 2609915 h 5304719"/>
                <a:gd name="connsiteX85" fmla="*/ 908076 w 4970702"/>
                <a:gd name="connsiteY85" fmla="*/ 2609407 h 5304719"/>
                <a:gd name="connsiteX86" fmla="*/ 908075 w 4970702"/>
                <a:gd name="connsiteY86" fmla="*/ 2609406 h 5304719"/>
                <a:gd name="connsiteX87" fmla="*/ 806061 w 4970702"/>
                <a:gd name="connsiteY87" fmla="*/ 2577739 h 5304719"/>
                <a:gd name="connsiteX88" fmla="*/ 704169 w 4970702"/>
                <a:gd name="connsiteY88" fmla="*/ 2528654 h 5304719"/>
                <a:gd name="connsiteX89" fmla="*/ 0 w 4970702"/>
                <a:gd name="connsiteY89" fmla="*/ 1345526 h 5304719"/>
                <a:gd name="connsiteX90" fmla="*/ 1345526 w 4970702"/>
                <a:gd name="connsiteY9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595694 w 4970702"/>
                <a:gd name="connsiteY55" fmla="*/ 3789912 h 5304719"/>
                <a:gd name="connsiteX56" fmla="*/ 3613428 w 4970702"/>
                <a:gd name="connsiteY56" fmla="*/ 3858882 h 5304719"/>
                <a:gd name="connsiteX57" fmla="*/ 3637875 w 4970702"/>
                <a:gd name="connsiteY57" fmla="*/ 4101394 h 5304719"/>
                <a:gd name="connsiteX58" fmla="*/ 2434550 w 4970702"/>
                <a:gd name="connsiteY58" fmla="*/ 5304719 h 5304719"/>
                <a:gd name="connsiteX59" fmla="*/ 1231225 w 4970702"/>
                <a:gd name="connsiteY59" fmla="*/ 4101394 h 5304719"/>
                <a:gd name="connsiteX60" fmla="*/ 1285324 w 4970702"/>
                <a:gd name="connsiteY60" fmla="*/ 3743562 h 5304719"/>
                <a:gd name="connsiteX61" fmla="*/ 1318367 w 4970702"/>
                <a:gd name="connsiteY61" fmla="*/ 3653282 h 5304719"/>
                <a:gd name="connsiteX62" fmla="*/ 1325788 w 4970702"/>
                <a:gd name="connsiteY62" fmla="*/ 3633006 h 5304719"/>
                <a:gd name="connsiteX63" fmla="*/ 1331422 w 4970702"/>
                <a:gd name="connsiteY63" fmla="*/ 3621312 h 5304719"/>
                <a:gd name="connsiteX64" fmla="*/ 1332938 w 4970702"/>
                <a:gd name="connsiteY64" fmla="*/ 3618164 h 5304719"/>
                <a:gd name="connsiteX65" fmla="*/ 1331731 w 4970702"/>
                <a:gd name="connsiteY65" fmla="*/ 3622052 h 5304719"/>
                <a:gd name="connsiteX66" fmla="*/ 1340356 w 4970702"/>
                <a:gd name="connsiteY66" fmla="*/ 3642667 h 5304719"/>
                <a:gd name="connsiteX67" fmla="*/ 1340357 w 4970702"/>
                <a:gd name="connsiteY67" fmla="*/ 3642667 h 5304719"/>
                <a:gd name="connsiteX68" fmla="*/ 1331732 w 4970702"/>
                <a:gd name="connsiteY68" fmla="*/ 3622052 h 5304719"/>
                <a:gd name="connsiteX69" fmla="*/ 1332939 w 4970702"/>
                <a:gd name="connsiteY69" fmla="*/ 3618164 h 5304719"/>
                <a:gd name="connsiteX70" fmla="*/ 1376461 w 4970702"/>
                <a:gd name="connsiteY70" fmla="*/ 3527818 h 5304719"/>
                <a:gd name="connsiteX71" fmla="*/ 1376513 w 4970702"/>
                <a:gd name="connsiteY71" fmla="*/ 3527734 h 5304719"/>
                <a:gd name="connsiteX72" fmla="*/ 1376513 w 4970702"/>
                <a:gd name="connsiteY72" fmla="*/ 3527734 h 5304719"/>
                <a:gd name="connsiteX73" fmla="*/ 1332938 w 4970702"/>
                <a:gd name="connsiteY73" fmla="*/ 3618164 h 5304719"/>
                <a:gd name="connsiteX74" fmla="*/ 1388551 w 4970702"/>
                <a:gd name="connsiteY74" fmla="*/ 3332316 h 5304719"/>
                <a:gd name="connsiteX75" fmla="*/ 1042887 w 4970702"/>
                <a:gd name="connsiteY75" fmla="*/ 2682200 h 5304719"/>
                <a:gd name="connsiteX76" fmla="*/ 949857 w 4970702"/>
                <a:gd name="connsiteY76" fmla="*/ 2631705 h 5304719"/>
                <a:gd name="connsiteX77" fmla="*/ 1074355 w 4970702"/>
                <a:gd name="connsiteY77" fmla="*/ 2663717 h 5304719"/>
                <a:gd name="connsiteX78" fmla="*/ 1345525 w 4970702"/>
                <a:gd name="connsiteY78" fmla="*/ 2691053 h 5304719"/>
                <a:gd name="connsiteX79" fmla="*/ 1345526 w 4970702"/>
                <a:gd name="connsiteY79" fmla="*/ 2691053 h 5304719"/>
                <a:gd name="connsiteX80" fmla="*/ 1207954 w 4970702"/>
                <a:gd name="connsiteY80" fmla="*/ 2684106 h 5304719"/>
                <a:gd name="connsiteX81" fmla="*/ 1074356 w 4970702"/>
                <a:gd name="connsiteY81" fmla="*/ 2663717 h 5304719"/>
                <a:gd name="connsiteX82" fmla="*/ 949858 w 4970702"/>
                <a:gd name="connsiteY82" fmla="*/ 2631705 h 5304719"/>
                <a:gd name="connsiteX83" fmla="*/ 909712 w 4970702"/>
                <a:gd name="connsiteY83" fmla="*/ 2609915 h 5304719"/>
                <a:gd name="connsiteX84" fmla="*/ 908076 w 4970702"/>
                <a:gd name="connsiteY84" fmla="*/ 2609407 h 5304719"/>
                <a:gd name="connsiteX85" fmla="*/ 908075 w 4970702"/>
                <a:gd name="connsiteY85" fmla="*/ 2609406 h 5304719"/>
                <a:gd name="connsiteX86" fmla="*/ 806061 w 4970702"/>
                <a:gd name="connsiteY86" fmla="*/ 2577739 h 5304719"/>
                <a:gd name="connsiteX87" fmla="*/ 704169 w 4970702"/>
                <a:gd name="connsiteY87" fmla="*/ 2528654 h 5304719"/>
                <a:gd name="connsiteX88" fmla="*/ 0 w 4970702"/>
                <a:gd name="connsiteY88" fmla="*/ 1345526 h 5304719"/>
                <a:gd name="connsiteX89" fmla="*/ 1345526 w 4970702"/>
                <a:gd name="connsiteY8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595695 w 4970702"/>
                <a:gd name="connsiteY54" fmla="*/ 3789911 h 5304719"/>
                <a:gd name="connsiteX55" fmla="*/ 3613428 w 4970702"/>
                <a:gd name="connsiteY55" fmla="*/ 3858882 h 5304719"/>
                <a:gd name="connsiteX56" fmla="*/ 3637875 w 4970702"/>
                <a:gd name="connsiteY56" fmla="*/ 4101394 h 5304719"/>
                <a:gd name="connsiteX57" fmla="*/ 2434550 w 4970702"/>
                <a:gd name="connsiteY57" fmla="*/ 5304719 h 5304719"/>
                <a:gd name="connsiteX58" fmla="*/ 1231225 w 4970702"/>
                <a:gd name="connsiteY58" fmla="*/ 4101394 h 5304719"/>
                <a:gd name="connsiteX59" fmla="*/ 1285324 w 4970702"/>
                <a:gd name="connsiteY59" fmla="*/ 3743562 h 5304719"/>
                <a:gd name="connsiteX60" fmla="*/ 1318367 w 4970702"/>
                <a:gd name="connsiteY60" fmla="*/ 3653282 h 5304719"/>
                <a:gd name="connsiteX61" fmla="*/ 1325788 w 4970702"/>
                <a:gd name="connsiteY61" fmla="*/ 3633006 h 5304719"/>
                <a:gd name="connsiteX62" fmla="*/ 1331422 w 4970702"/>
                <a:gd name="connsiteY62" fmla="*/ 3621312 h 5304719"/>
                <a:gd name="connsiteX63" fmla="*/ 1332938 w 4970702"/>
                <a:gd name="connsiteY63" fmla="*/ 3618164 h 5304719"/>
                <a:gd name="connsiteX64" fmla="*/ 1331731 w 4970702"/>
                <a:gd name="connsiteY64" fmla="*/ 3622052 h 5304719"/>
                <a:gd name="connsiteX65" fmla="*/ 1340356 w 4970702"/>
                <a:gd name="connsiteY65" fmla="*/ 3642667 h 5304719"/>
                <a:gd name="connsiteX66" fmla="*/ 1340357 w 4970702"/>
                <a:gd name="connsiteY66" fmla="*/ 3642667 h 5304719"/>
                <a:gd name="connsiteX67" fmla="*/ 1331732 w 4970702"/>
                <a:gd name="connsiteY67" fmla="*/ 3622052 h 5304719"/>
                <a:gd name="connsiteX68" fmla="*/ 1332939 w 4970702"/>
                <a:gd name="connsiteY68" fmla="*/ 3618164 h 5304719"/>
                <a:gd name="connsiteX69" fmla="*/ 1376461 w 4970702"/>
                <a:gd name="connsiteY69" fmla="*/ 3527818 h 5304719"/>
                <a:gd name="connsiteX70" fmla="*/ 1376513 w 4970702"/>
                <a:gd name="connsiteY70" fmla="*/ 3527734 h 5304719"/>
                <a:gd name="connsiteX71" fmla="*/ 1376513 w 4970702"/>
                <a:gd name="connsiteY71" fmla="*/ 3527734 h 5304719"/>
                <a:gd name="connsiteX72" fmla="*/ 1332938 w 4970702"/>
                <a:gd name="connsiteY72" fmla="*/ 3618164 h 5304719"/>
                <a:gd name="connsiteX73" fmla="*/ 1388551 w 4970702"/>
                <a:gd name="connsiteY73" fmla="*/ 3332316 h 5304719"/>
                <a:gd name="connsiteX74" fmla="*/ 1042887 w 4970702"/>
                <a:gd name="connsiteY74" fmla="*/ 2682200 h 5304719"/>
                <a:gd name="connsiteX75" fmla="*/ 949857 w 4970702"/>
                <a:gd name="connsiteY75" fmla="*/ 2631705 h 5304719"/>
                <a:gd name="connsiteX76" fmla="*/ 1074355 w 4970702"/>
                <a:gd name="connsiteY76" fmla="*/ 2663717 h 5304719"/>
                <a:gd name="connsiteX77" fmla="*/ 1345525 w 4970702"/>
                <a:gd name="connsiteY77" fmla="*/ 2691053 h 5304719"/>
                <a:gd name="connsiteX78" fmla="*/ 1345526 w 4970702"/>
                <a:gd name="connsiteY78" fmla="*/ 2691053 h 5304719"/>
                <a:gd name="connsiteX79" fmla="*/ 1207954 w 4970702"/>
                <a:gd name="connsiteY79" fmla="*/ 2684106 h 5304719"/>
                <a:gd name="connsiteX80" fmla="*/ 1074356 w 4970702"/>
                <a:gd name="connsiteY80" fmla="*/ 2663717 h 5304719"/>
                <a:gd name="connsiteX81" fmla="*/ 949858 w 4970702"/>
                <a:gd name="connsiteY81" fmla="*/ 2631705 h 5304719"/>
                <a:gd name="connsiteX82" fmla="*/ 909712 w 4970702"/>
                <a:gd name="connsiteY82" fmla="*/ 2609915 h 5304719"/>
                <a:gd name="connsiteX83" fmla="*/ 908076 w 4970702"/>
                <a:gd name="connsiteY83" fmla="*/ 2609407 h 5304719"/>
                <a:gd name="connsiteX84" fmla="*/ 908075 w 4970702"/>
                <a:gd name="connsiteY84" fmla="*/ 2609406 h 5304719"/>
                <a:gd name="connsiteX85" fmla="*/ 806061 w 4970702"/>
                <a:gd name="connsiteY85" fmla="*/ 2577739 h 5304719"/>
                <a:gd name="connsiteX86" fmla="*/ 704169 w 4970702"/>
                <a:gd name="connsiteY86" fmla="*/ 2528654 h 5304719"/>
                <a:gd name="connsiteX87" fmla="*/ 0 w 4970702"/>
                <a:gd name="connsiteY87" fmla="*/ 1345526 h 5304719"/>
                <a:gd name="connsiteX88" fmla="*/ 1345526 w 4970702"/>
                <a:gd name="connsiteY8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596649 w 4970702"/>
                <a:gd name="connsiteY53" fmla="*/ 3788664 h 5304719"/>
                <a:gd name="connsiteX54" fmla="*/ 3613428 w 4970702"/>
                <a:gd name="connsiteY54" fmla="*/ 3858882 h 5304719"/>
                <a:gd name="connsiteX55" fmla="*/ 3637875 w 4970702"/>
                <a:gd name="connsiteY55" fmla="*/ 4101394 h 5304719"/>
                <a:gd name="connsiteX56" fmla="*/ 2434550 w 4970702"/>
                <a:gd name="connsiteY56" fmla="*/ 5304719 h 5304719"/>
                <a:gd name="connsiteX57" fmla="*/ 1231225 w 4970702"/>
                <a:gd name="connsiteY57" fmla="*/ 4101394 h 5304719"/>
                <a:gd name="connsiteX58" fmla="*/ 1285324 w 4970702"/>
                <a:gd name="connsiteY58" fmla="*/ 3743562 h 5304719"/>
                <a:gd name="connsiteX59" fmla="*/ 1318367 w 4970702"/>
                <a:gd name="connsiteY59" fmla="*/ 3653282 h 5304719"/>
                <a:gd name="connsiteX60" fmla="*/ 1325788 w 4970702"/>
                <a:gd name="connsiteY60" fmla="*/ 3633006 h 5304719"/>
                <a:gd name="connsiteX61" fmla="*/ 1331422 w 4970702"/>
                <a:gd name="connsiteY61" fmla="*/ 3621312 h 5304719"/>
                <a:gd name="connsiteX62" fmla="*/ 1332938 w 4970702"/>
                <a:gd name="connsiteY62" fmla="*/ 3618164 h 5304719"/>
                <a:gd name="connsiteX63" fmla="*/ 1331731 w 4970702"/>
                <a:gd name="connsiteY63" fmla="*/ 3622052 h 5304719"/>
                <a:gd name="connsiteX64" fmla="*/ 1340356 w 4970702"/>
                <a:gd name="connsiteY64" fmla="*/ 3642667 h 5304719"/>
                <a:gd name="connsiteX65" fmla="*/ 1340357 w 4970702"/>
                <a:gd name="connsiteY65" fmla="*/ 3642667 h 5304719"/>
                <a:gd name="connsiteX66" fmla="*/ 1331732 w 4970702"/>
                <a:gd name="connsiteY66" fmla="*/ 3622052 h 5304719"/>
                <a:gd name="connsiteX67" fmla="*/ 1332939 w 4970702"/>
                <a:gd name="connsiteY67" fmla="*/ 3618164 h 5304719"/>
                <a:gd name="connsiteX68" fmla="*/ 1376461 w 4970702"/>
                <a:gd name="connsiteY68" fmla="*/ 3527818 h 5304719"/>
                <a:gd name="connsiteX69" fmla="*/ 1376513 w 4970702"/>
                <a:gd name="connsiteY69" fmla="*/ 3527734 h 5304719"/>
                <a:gd name="connsiteX70" fmla="*/ 1376513 w 4970702"/>
                <a:gd name="connsiteY70" fmla="*/ 3527734 h 5304719"/>
                <a:gd name="connsiteX71" fmla="*/ 1332938 w 4970702"/>
                <a:gd name="connsiteY71" fmla="*/ 3618164 h 5304719"/>
                <a:gd name="connsiteX72" fmla="*/ 1388551 w 4970702"/>
                <a:gd name="connsiteY72" fmla="*/ 3332316 h 5304719"/>
                <a:gd name="connsiteX73" fmla="*/ 1042887 w 4970702"/>
                <a:gd name="connsiteY73" fmla="*/ 2682200 h 5304719"/>
                <a:gd name="connsiteX74" fmla="*/ 949857 w 4970702"/>
                <a:gd name="connsiteY74" fmla="*/ 2631705 h 5304719"/>
                <a:gd name="connsiteX75" fmla="*/ 1074355 w 4970702"/>
                <a:gd name="connsiteY75" fmla="*/ 2663717 h 5304719"/>
                <a:gd name="connsiteX76" fmla="*/ 1345525 w 4970702"/>
                <a:gd name="connsiteY76" fmla="*/ 2691053 h 5304719"/>
                <a:gd name="connsiteX77" fmla="*/ 1345526 w 4970702"/>
                <a:gd name="connsiteY77" fmla="*/ 2691053 h 5304719"/>
                <a:gd name="connsiteX78" fmla="*/ 1207954 w 4970702"/>
                <a:gd name="connsiteY78" fmla="*/ 2684106 h 5304719"/>
                <a:gd name="connsiteX79" fmla="*/ 1074356 w 4970702"/>
                <a:gd name="connsiteY79" fmla="*/ 2663717 h 5304719"/>
                <a:gd name="connsiteX80" fmla="*/ 949858 w 4970702"/>
                <a:gd name="connsiteY80" fmla="*/ 2631705 h 5304719"/>
                <a:gd name="connsiteX81" fmla="*/ 909712 w 4970702"/>
                <a:gd name="connsiteY81" fmla="*/ 2609915 h 5304719"/>
                <a:gd name="connsiteX82" fmla="*/ 908076 w 4970702"/>
                <a:gd name="connsiteY82" fmla="*/ 2609407 h 5304719"/>
                <a:gd name="connsiteX83" fmla="*/ 908075 w 4970702"/>
                <a:gd name="connsiteY83" fmla="*/ 2609406 h 5304719"/>
                <a:gd name="connsiteX84" fmla="*/ 806061 w 4970702"/>
                <a:gd name="connsiteY84" fmla="*/ 2577739 h 5304719"/>
                <a:gd name="connsiteX85" fmla="*/ 704169 w 4970702"/>
                <a:gd name="connsiteY85" fmla="*/ 2528654 h 5304719"/>
                <a:gd name="connsiteX86" fmla="*/ 0 w 4970702"/>
                <a:gd name="connsiteY86" fmla="*/ 1345526 h 5304719"/>
                <a:gd name="connsiteX87" fmla="*/ 1345526 w 4970702"/>
                <a:gd name="connsiteY8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589218 w 4970702"/>
                <a:gd name="connsiteY52" fmla="*/ 3764724 h 5304719"/>
                <a:gd name="connsiteX53" fmla="*/ 3613428 w 4970702"/>
                <a:gd name="connsiteY53" fmla="*/ 3858882 h 5304719"/>
                <a:gd name="connsiteX54" fmla="*/ 3637875 w 4970702"/>
                <a:gd name="connsiteY54" fmla="*/ 4101394 h 5304719"/>
                <a:gd name="connsiteX55" fmla="*/ 2434550 w 4970702"/>
                <a:gd name="connsiteY55" fmla="*/ 5304719 h 5304719"/>
                <a:gd name="connsiteX56" fmla="*/ 1231225 w 4970702"/>
                <a:gd name="connsiteY56" fmla="*/ 4101394 h 5304719"/>
                <a:gd name="connsiteX57" fmla="*/ 1285324 w 4970702"/>
                <a:gd name="connsiteY57" fmla="*/ 3743562 h 5304719"/>
                <a:gd name="connsiteX58" fmla="*/ 1318367 w 4970702"/>
                <a:gd name="connsiteY58" fmla="*/ 3653282 h 5304719"/>
                <a:gd name="connsiteX59" fmla="*/ 1325788 w 4970702"/>
                <a:gd name="connsiteY59" fmla="*/ 3633006 h 5304719"/>
                <a:gd name="connsiteX60" fmla="*/ 1331422 w 4970702"/>
                <a:gd name="connsiteY60" fmla="*/ 3621312 h 5304719"/>
                <a:gd name="connsiteX61" fmla="*/ 1332938 w 4970702"/>
                <a:gd name="connsiteY61" fmla="*/ 3618164 h 5304719"/>
                <a:gd name="connsiteX62" fmla="*/ 1331731 w 4970702"/>
                <a:gd name="connsiteY62" fmla="*/ 3622052 h 5304719"/>
                <a:gd name="connsiteX63" fmla="*/ 1340356 w 4970702"/>
                <a:gd name="connsiteY63" fmla="*/ 3642667 h 5304719"/>
                <a:gd name="connsiteX64" fmla="*/ 1340357 w 4970702"/>
                <a:gd name="connsiteY64" fmla="*/ 3642667 h 5304719"/>
                <a:gd name="connsiteX65" fmla="*/ 1331732 w 4970702"/>
                <a:gd name="connsiteY65" fmla="*/ 3622052 h 5304719"/>
                <a:gd name="connsiteX66" fmla="*/ 1332939 w 4970702"/>
                <a:gd name="connsiteY66" fmla="*/ 3618164 h 5304719"/>
                <a:gd name="connsiteX67" fmla="*/ 1376461 w 4970702"/>
                <a:gd name="connsiteY67" fmla="*/ 3527818 h 5304719"/>
                <a:gd name="connsiteX68" fmla="*/ 1376513 w 4970702"/>
                <a:gd name="connsiteY68" fmla="*/ 3527734 h 5304719"/>
                <a:gd name="connsiteX69" fmla="*/ 1376513 w 4970702"/>
                <a:gd name="connsiteY69" fmla="*/ 3527734 h 5304719"/>
                <a:gd name="connsiteX70" fmla="*/ 1332938 w 4970702"/>
                <a:gd name="connsiteY70" fmla="*/ 3618164 h 5304719"/>
                <a:gd name="connsiteX71" fmla="*/ 1388551 w 4970702"/>
                <a:gd name="connsiteY71" fmla="*/ 3332316 h 5304719"/>
                <a:gd name="connsiteX72" fmla="*/ 1042887 w 4970702"/>
                <a:gd name="connsiteY72" fmla="*/ 2682200 h 5304719"/>
                <a:gd name="connsiteX73" fmla="*/ 949857 w 4970702"/>
                <a:gd name="connsiteY73" fmla="*/ 2631705 h 5304719"/>
                <a:gd name="connsiteX74" fmla="*/ 1074355 w 4970702"/>
                <a:gd name="connsiteY74" fmla="*/ 2663717 h 5304719"/>
                <a:gd name="connsiteX75" fmla="*/ 1345525 w 4970702"/>
                <a:gd name="connsiteY75" fmla="*/ 2691053 h 5304719"/>
                <a:gd name="connsiteX76" fmla="*/ 1345526 w 4970702"/>
                <a:gd name="connsiteY76" fmla="*/ 2691053 h 5304719"/>
                <a:gd name="connsiteX77" fmla="*/ 1207954 w 4970702"/>
                <a:gd name="connsiteY77" fmla="*/ 2684106 h 5304719"/>
                <a:gd name="connsiteX78" fmla="*/ 1074356 w 4970702"/>
                <a:gd name="connsiteY78" fmla="*/ 2663717 h 5304719"/>
                <a:gd name="connsiteX79" fmla="*/ 949858 w 4970702"/>
                <a:gd name="connsiteY79" fmla="*/ 2631705 h 5304719"/>
                <a:gd name="connsiteX80" fmla="*/ 909712 w 4970702"/>
                <a:gd name="connsiteY80" fmla="*/ 2609915 h 5304719"/>
                <a:gd name="connsiteX81" fmla="*/ 908076 w 4970702"/>
                <a:gd name="connsiteY81" fmla="*/ 2609407 h 5304719"/>
                <a:gd name="connsiteX82" fmla="*/ 908075 w 4970702"/>
                <a:gd name="connsiteY82" fmla="*/ 2609406 h 5304719"/>
                <a:gd name="connsiteX83" fmla="*/ 806061 w 4970702"/>
                <a:gd name="connsiteY83" fmla="*/ 2577739 h 5304719"/>
                <a:gd name="connsiteX84" fmla="*/ 704169 w 4970702"/>
                <a:gd name="connsiteY84" fmla="*/ 2528654 h 5304719"/>
                <a:gd name="connsiteX85" fmla="*/ 0 w 4970702"/>
                <a:gd name="connsiteY85" fmla="*/ 1345526 h 5304719"/>
                <a:gd name="connsiteX86" fmla="*/ 1345526 w 4970702"/>
                <a:gd name="connsiteY8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589212 w 4970702"/>
                <a:gd name="connsiteY51" fmla="*/ 3764704 h 5304719"/>
                <a:gd name="connsiteX52" fmla="*/ 3613428 w 4970702"/>
                <a:gd name="connsiteY52" fmla="*/ 3858882 h 5304719"/>
                <a:gd name="connsiteX53" fmla="*/ 3637875 w 4970702"/>
                <a:gd name="connsiteY53" fmla="*/ 4101394 h 5304719"/>
                <a:gd name="connsiteX54" fmla="*/ 2434550 w 4970702"/>
                <a:gd name="connsiteY54" fmla="*/ 5304719 h 5304719"/>
                <a:gd name="connsiteX55" fmla="*/ 1231225 w 4970702"/>
                <a:gd name="connsiteY55" fmla="*/ 4101394 h 5304719"/>
                <a:gd name="connsiteX56" fmla="*/ 1285324 w 4970702"/>
                <a:gd name="connsiteY56" fmla="*/ 3743562 h 5304719"/>
                <a:gd name="connsiteX57" fmla="*/ 1318367 w 4970702"/>
                <a:gd name="connsiteY57" fmla="*/ 3653282 h 5304719"/>
                <a:gd name="connsiteX58" fmla="*/ 1325788 w 4970702"/>
                <a:gd name="connsiteY58" fmla="*/ 3633006 h 5304719"/>
                <a:gd name="connsiteX59" fmla="*/ 1331422 w 4970702"/>
                <a:gd name="connsiteY59" fmla="*/ 3621312 h 5304719"/>
                <a:gd name="connsiteX60" fmla="*/ 1332938 w 4970702"/>
                <a:gd name="connsiteY60" fmla="*/ 3618164 h 5304719"/>
                <a:gd name="connsiteX61" fmla="*/ 1331731 w 4970702"/>
                <a:gd name="connsiteY61" fmla="*/ 3622052 h 5304719"/>
                <a:gd name="connsiteX62" fmla="*/ 1340356 w 4970702"/>
                <a:gd name="connsiteY62" fmla="*/ 3642667 h 5304719"/>
                <a:gd name="connsiteX63" fmla="*/ 1340357 w 4970702"/>
                <a:gd name="connsiteY63" fmla="*/ 3642667 h 5304719"/>
                <a:gd name="connsiteX64" fmla="*/ 1331732 w 4970702"/>
                <a:gd name="connsiteY64" fmla="*/ 3622052 h 5304719"/>
                <a:gd name="connsiteX65" fmla="*/ 1332939 w 4970702"/>
                <a:gd name="connsiteY65" fmla="*/ 3618164 h 5304719"/>
                <a:gd name="connsiteX66" fmla="*/ 1376461 w 4970702"/>
                <a:gd name="connsiteY66" fmla="*/ 3527818 h 5304719"/>
                <a:gd name="connsiteX67" fmla="*/ 1376513 w 4970702"/>
                <a:gd name="connsiteY67" fmla="*/ 3527734 h 5304719"/>
                <a:gd name="connsiteX68" fmla="*/ 1376513 w 4970702"/>
                <a:gd name="connsiteY68" fmla="*/ 3527734 h 5304719"/>
                <a:gd name="connsiteX69" fmla="*/ 1332938 w 4970702"/>
                <a:gd name="connsiteY69" fmla="*/ 3618164 h 5304719"/>
                <a:gd name="connsiteX70" fmla="*/ 1388551 w 4970702"/>
                <a:gd name="connsiteY70" fmla="*/ 3332316 h 5304719"/>
                <a:gd name="connsiteX71" fmla="*/ 1042887 w 4970702"/>
                <a:gd name="connsiteY71" fmla="*/ 2682200 h 5304719"/>
                <a:gd name="connsiteX72" fmla="*/ 949857 w 4970702"/>
                <a:gd name="connsiteY72" fmla="*/ 2631705 h 5304719"/>
                <a:gd name="connsiteX73" fmla="*/ 1074355 w 4970702"/>
                <a:gd name="connsiteY73" fmla="*/ 2663717 h 5304719"/>
                <a:gd name="connsiteX74" fmla="*/ 1345525 w 4970702"/>
                <a:gd name="connsiteY74" fmla="*/ 2691053 h 5304719"/>
                <a:gd name="connsiteX75" fmla="*/ 1345526 w 4970702"/>
                <a:gd name="connsiteY75" fmla="*/ 2691053 h 5304719"/>
                <a:gd name="connsiteX76" fmla="*/ 1207954 w 4970702"/>
                <a:gd name="connsiteY76" fmla="*/ 2684106 h 5304719"/>
                <a:gd name="connsiteX77" fmla="*/ 1074356 w 4970702"/>
                <a:gd name="connsiteY77" fmla="*/ 2663717 h 5304719"/>
                <a:gd name="connsiteX78" fmla="*/ 949858 w 4970702"/>
                <a:gd name="connsiteY78" fmla="*/ 2631705 h 5304719"/>
                <a:gd name="connsiteX79" fmla="*/ 909712 w 4970702"/>
                <a:gd name="connsiteY79" fmla="*/ 2609915 h 5304719"/>
                <a:gd name="connsiteX80" fmla="*/ 908076 w 4970702"/>
                <a:gd name="connsiteY80" fmla="*/ 2609407 h 5304719"/>
                <a:gd name="connsiteX81" fmla="*/ 908075 w 4970702"/>
                <a:gd name="connsiteY81" fmla="*/ 2609406 h 5304719"/>
                <a:gd name="connsiteX82" fmla="*/ 806061 w 4970702"/>
                <a:gd name="connsiteY82" fmla="*/ 2577739 h 5304719"/>
                <a:gd name="connsiteX83" fmla="*/ 704169 w 4970702"/>
                <a:gd name="connsiteY83" fmla="*/ 2528654 h 5304719"/>
                <a:gd name="connsiteX84" fmla="*/ 0 w 4970702"/>
                <a:gd name="connsiteY84" fmla="*/ 1345526 h 5304719"/>
                <a:gd name="connsiteX85" fmla="*/ 1345526 w 4970702"/>
                <a:gd name="connsiteY8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583776 w 4970702"/>
                <a:gd name="connsiteY50" fmla="*/ 3743562 h 5304719"/>
                <a:gd name="connsiteX51" fmla="*/ 3613428 w 4970702"/>
                <a:gd name="connsiteY51" fmla="*/ 3858882 h 5304719"/>
                <a:gd name="connsiteX52" fmla="*/ 3637875 w 4970702"/>
                <a:gd name="connsiteY52" fmla="*/ 4101394 h 5304719"/>
                <a:gd name="connsiteX53" fmla="*/ 2434550 w 4970702"/>
                <a:gd name="connsiteY53" fmla="*/ 5304719 h 5304719"/>
                <a:gd name="connsiteX54" fmla="*/ 1231225 w 4970702"/>
                <a:gd name="connsiteY54" fmla="*/ 4101394 h 5304719"/>
                <a:gd name="connsiteX55" fmla="*/ 1285324 w 4970702"/>
                <a:gd name="connsiteY55" fmla="*/ 3743562 h 5304719"/>
                <a:gd name="connsiteX56" fmla="*/ 1318367 w 4970702"/>
                <a:gd name="connsiteY56" fmla="*/ 3653282 h 5304719"/>
                <a:gd name="connsiteX57" fmla="*/ 1325788 w 4970702"/>
                <a:gd name="connsiteY57" fmla="*/ 3633006 h 5304719"/>
                <a:gd name="connsiteX58" fmla="*/ 1331422 w 4970702"/>
                <a:gd name="connsiteY58" fmla="*/ 3621312 h 5304719"/>
                <a:gd name="connsiteX59" fmla="*/ 1332938 w 4970702"/>
                <a:gd name="connsiteY59" fmla="*/ 3618164 h 5304719"/>
                <a:gd name="connsiteX60" fmla="*/ 1331731 w 4970702"/>
                <a:gd name="connsiteY60" fmla="*/ 3622052 h 5304719"/>
                <a:gd name="connsiteX61" fmla="*/ 1340356 w 4970702"/>
                <a:gd name="connsiteY61" fmla="*/ 3642667 h 5304719"/>
                <a:gd name="connsiteX62" fmla="*/ 1340357 w 4970702"/>
                <a:gd name="connsiteY62" fmla="*/ 3642667 h 5304719"/>
                <a:gd name="connsiteX63" fmla="*/ 1331732 w 4970702"/>
                <a:gd name="connsiteY63" fmla="*/ 3622052 h 5304719"/>
                <a:gd name="connsiteX64" fmla="*/ 1332939 w 4970702"/>
                <a:gd name="connsiteY64" fmla="*/ 3618164 h 5304719"/>
                <a:gd name="connsiteX65" fmla="*/ 1376461 w 4970702"/>
                <a:gd name="connsiteY65" fmla="*/ 3527818 h 5304719"/>
                <a:gd name="connsiteX66" fmla="*/ 1376513 w 4970702"/>
                <a:gd name="connsiteY66" fmla="*/ 3527734 h 5304719"/>
                <a:gd name="connsiteX67" fmla="*/ 1376513 w 4970702"/>
                <a:gd name="connsiteY67" fmla="*/ 3527734 h 5304719"/>
                <a:gd name="connsiteX68" fmla="*/ 1332938 w 4970702"/>
                <a:gd name="connsiteY68" fmla="*/ 3618164 h 5304719"/>
                <a:gd name="connsiteX69" fmla="*/ 1388551 w 4970702"/>
                <a:gd name="connsiteY69" fmla="*/ 3332316 h 5304719"/>
                <a:gd name="connsiteX70" fmla="*/ 1042887 w 4970702"/>
                <a:gd name="connsiteY70" fmla="*/ 2682200 h 5304719"/>
                <a:gd name="connsiteX71" fmla="*/ 949857 w 4970702"/>
                <a:gd name="connsiteY71" fmla="*/ 2631705 h 5304719"/>
                <a:gd name="connsiteX72" fmla="*/ 1074355 w 4970702"/>
                <a:gd name="connsiteY72" fmla="*/ 2663717 h 5304719"/>
                <a:gd name="connsiteX73" fmla="*/ 1345525 w 4970702"/>
                <a:gd name="connsiteY73" fmla="*/ 2691053 h 5304719"/>
                <a:gd name="connsiteX74" fmla="*/ 1345526 w 4970702"/>
                <a:gd name="connsiteY74" fmla="*/ 2691053 h 5304719"/>
                <a:gd name="connsiteX75" fmla="*/ 1207954 w 4970702"/>
                <a:gd name="connsiteY75" fmla="*/ 2684106 h 5304719"/>
                <a:gd name="connsiteX76" fmla="*/ 1074356 w 4970702"/>
                <a:gd name="connsiteY76" fmla="*/ 2663717 h 5304719"/>
                <a:gd name="connsiteX77" fmla="*/ 949858 w 4970702"/>
                <a:gd name="connsiteY77" fmla="*/ 2631705 h 5304719"/>
                <a:gd name="connsiteX78" fmla="*/ 909712 w 4970702"/>
                <a:gd name="connsiteY78" fmla="*/ 2609915 h 5304719"/>
                <a:gd name="connsiteX79" fmla="*/ 908076 w 4970702"/>
                <a:gd name="connsiteY79" fmla="*/ 2609407 h 5304719"/>
                <a:gd name="connsiteX80" fmla="*/ 908075 w 4970702"/>
                <a:gd name="connsiteY80" fmla="*/ 2609406 h 5304719"/>
                <a:gd name="connsiteX81" fmla="*/ 806061 w 4970702"/>
                <a:gd name="connsiteY81" fmla="*/ 2577739 h 5304719"/>
                <a:gd name="connsiteX82" fmla="*/ 704169 w 4970702"/>
                <a:gd name="connsiteY82" fmla="*/ 2528654 h 5304719"/>
                <a:gd name="connsiteX83" fmla="*/ 0 w 4970702"/>
                <a:gd name="connsiteY83" fmla="*/ 1345526 h 5304719"/>
                <a:gd name="connsiteX84" fmla="*/ 1345526 w 4970702"/>
                <a:gd name="connsiteY8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583064 w 4970702"/>
                <a:gd name="connsiteY49" fmla="*/ 3741617 h 5304719"/>
                <a:gd name="connsiteX50" fmla="*/ 3613428 w 4970702"/>
                <a:gd name="connsiteY50" fmla="*/ 3858882 h 5304719"/>
                <a:gd name="connsiteX51" fmla="*/ 3637875 w 4970702"/>
                <a:gd name="connsiteY51" fmla="*/ 4101394 h 5304719"/>
                <a:gd name="connsiteX52" fmla="*/ 2434550 w 4970702"/>
                <a:gd name="connsiteY52" fmla="*/ 5304719 h 5304719"/>
                <a:gd name="connsiteX53" fmla="*/ 1231225 w 4970702"/>
                <a:gd name="connsiteY53" fmla="*/ 4101394 h 5304719"/>
                <a:gd name="connsiteX54" fmla="*/ 1285324 w 4970702"/>
                <a:gd name="connsiteY54" fmla="*/ 3743562 h 5304719"/>
                <a:gd name="connsiteX55" fmla="*/ 1318367 w 4970702"/>
                <a:gd name="connsiteY55" fmla="*/ 3653282 h 5304719"/>
                <a:gd name="connsiteX56" fmla="*/ 1325788 w 4970702"/>
                <a:gd name="connsiteY56" fmla="*/ 3633006 h 5304719"/>
                <a:gd name="connsiteX57" fmla="*/ 1331422 w 4970702"/>
                <a:gd name="connsiteY57" fmla="*/ 3621312 h 5304719"/>
                <a:gd name="connsiteX58" fmla="*/ 1332938 w 4970702"/>
                <a:gd name="connsiteY58" fmla="*/ 3618164 h 5304719"/>
                <a:gd name="connsiteX59" fmla="*/ 1331731 w 4970702"/>
                <a:gd name="connsiteY59" fmla="*/ 3622052 h 5304719"/>
                <a:gd name="connsiteX60" fmla="*/ 1340356 w 4970702"/>
                <a:gd name="connsiteY60" fmla="*/ 3642667 h 5304719"/>
                <a:gd name="connsiteX61" fmla="*/ 1340357 w 4970702"/>
                <a:gd name="connsiteY61" fmla="*/ 3642667 h 5304719"/>
                <a:gd name="connsiteX62" fmla="*/ 1331732 w 4970702"/>
                <a:gd name="connsiteY62" fmla="*/ 3622052 h 5304719"/>
                <a:gd name="connsiteX63" fmla="*/ 1332939 w 4970702"/>
                <a:gd name="connsiteY63" fmla="*/ 3618164 h 5304719"/>
                <a:gd name="connsiteX64" fmla="*/ 1376461 w 4970702"/>
                <a:gd name="connsiteY64" fmla="*/ 3527818 h 5304719"/>
                <a:gd name="connsiteX65" fmla="*/ 1376513 w 4970702"/>
                <a:gd name="connsiteY65" fmla="*/ 3527734 h 5304719"/>
                <a:gd name="connsiteX66" fmla="*/ 1376513 w 4970702"/>
                <a:gd name="connsiteY66" fmla="*/ 3527734 h 5304719"/>
                <a:gd name="connsiteX67" fmla="*/ 1332938 w 4970702"/>
                <a:gd name="connsiteY67" fmla="*/ 3618164 h 5304719"/>
                <a:gd name="connsiteX68" fmla="*/ 1388551 w 4970702"/>
                <a:gd name="connsiteY68" fmla="*/ 3332316 h 5304719"/>
                <a:gd name="connsiteX69" fmla="*/ 1042887 w 4970702"/>
                <a:gd name="connsiteY69" fmla="*/ 2682200 h 5304719"/>
                <a:gd name="connsiteX70" fmla="*/ 949857 w 4970702"/>
                <a:gd name="connsiteY70" fmla="*/ 2631705 h 5304719"/>
                <a:gd name="connsiteX71" fmla="*/ 1074355 w 4970702"/>
                <a:gd name="connsiteY71" fmla="*/ 2663717 h 5304719"/>
                <a:gd name="connsiteX72" fmla="*/ 1345525 w 4970702"/>
                <a:gd name="connsiteY72" fmla="*/ 2691053 h 5304719"/>
                <a:gd name="connsiteX73" fmla="*/ 1345526 w 4970702"/>
                <a:gd name="connsiteY73" fmla="*/ 2691053 h 5304719"/>
                <a:gd name="connsiteX74" fmla="*/ 1207954 w 4970702"/>
                <a:gd name="connsiteY74" fmla="*/ 2684106 h 5304719"/>
                <a:gd name="connsiteX75" fmla="*/ 1074356 w 4970702"/>
                <a:gd name="connsiteY75" fmla="*/ 2663717 h 5304719"/>
                <a:gd name="connsiteX76" fmla="*/ 949858 w 4970702"/>
                <a:gd name="connsiteY76" fmla="*/ 2631705 h 5304719"/>
                <a:gd name="connsiteX77" fmla="*/ 909712 w 4970702"/>
                <a:gd name="connsiteY77" fmla="*/ 2609915 h 5304719"/>
                <a:gd name="connsiteX78" fmla="*/ 908076 w 4970702"/>
                <a:gd name="connsiteY78" fmla="*/ 2609407 h 5304719"/>
                <a:gd name="connsiteX79" fmla="*/ 908075 w 4970702"/>
                <a:gd name="connsiteY79" fmla="*/ 2609406 h 5304719"/>
                <a:gd name="connsiteX80" fmla="*/ 806061 w 4970702"/>
                <a:gd name="connsiteY80" fmla="*/ 2577739 h 5304719"/>
                <a:gd name="connsiteX81" fmla="*/ 704169 w 4970702"/>
                <a:gd name="connsiteY81" fmla="*/ 2528654 h 5304719"/>
                <a:gd name="connsiteX82" fmla="*/ 0 w 4970702"/>
                <a:gd name="connsiteY82" fmla="*/ 1345526 h 5304719"/>
                <a:gd name="connsiteX83" fmla="*/ 1345526 w 4970702"/>
                <a:gd name="connsiteY8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583064 w 4970702"/>
                <a:gd name="connsiteY48" fmla="*/ 3741614 h 5304719"/>
                <a:gd name="connsiteX49" fmla="*/ 3613428 w 4970702"/>
                <a:gd name="connsiteY49" fmla="*/ 3858882 h 5304719"/>
                <a:gd name="connsiteX50" fmla="*/ 3637875 w 4970702"/>
                <a:gd name="connsiteY50" fmla="*/ 4101394 h 5304719"/>
                <a:gd name="connsiteX51" fmla="*/ 2434550 w 4970702"/>
                <a:gd name="connsiteY51" fmla="*/ 5304719 h 5304719"/>
                <a:gd name="connsiteX52" fmla="*/ 1231225 w 4970702"/>
                <a:gd name="connsiteY52" fmla="*/ 4101394 h 5304719"/>
                <a:gd name="connsiteX53" fmla="*/ 1285324 w 4970702"/>
                <a:gd name="connsiteY53" fmla="*/ 3743562 h 5304719"/>
                <a:gd name="connsiteX54" fmla="*/ 1318367 w 4970702"/>
                <a:gd name="connsiteY54" fmla="*/ 3653282 h 5304719"/>
                <a:gd name="connsiteX55" fmla="*/ 1325788 w 4970702"/>
                <a:gd name="connsiteY55" fmla="*/ 3633006 h 5304719"/>
                <a:gd name="connsiteX56" fmla="*/ 1331422 w 4970702"/>
                <a:gd name="connsiteY56" fmla="*/ 3621312 h 5304719"/>
                <a:gd name="connsiteX57" fmla="*/ 1332938 w 4970702"/>
                <a:gd name="connsiteY57" fmla="*/ 3618164 h 5304719"/>
                <a:gd name="connsiteX58" fmla="*/ 1331731 w 4970702"/>
                <a:gd name="connsiteY58" fmla="*/ 3622052 h 5304719"/>
                <a:gd name="connsiteX59" fmla="*/ 1340356 w 4970702"/>
                <a:gd name="connsiteY59" fmla="*/ 3642667 h 5304719"/>
                <a:gd name="connsiteX60" fmla="*/ 1340357 w 4970702"/>
                <a:gd name="connsiteY60" fmla="*/ 3642667 h 5304719"/>
                <a:gd name="connsiteX61" fmla="*/ 1331732 w 4970702"/>
                <a:gd name="connsiteY61" fmla="*/ 3622052 h 5304719"/>
                <a:gd name="connsiteX62" fmla="*/ 1332939 w 4970702"/>
                <a:gd name="connsiteY62" fmla="*/ 3618164 h 5304719"/>
                <a:gd name="connsiteX63" fmla="*/ 1376461 w 4970702"/>
                <a:gd name="connsiteY63" fmla="*/ 3527818 h 5304719"/>
                <a:gd name="connsiteX64" fmla="*/ 1376513 w 4970702"/>
                <a:gd name="connsiteY64" fmla="*/ 3527734 h 5304719"/>
                <a:gd name="connsiteX65" fmla="*/ 1376513 w 4970702"/>
                <a:gd name="connsiteY65" fmla="*/ 3527734 h 5304719"/>
                <a:gd name="connsiteX66" fmla="*/ 1332938 w 4970702"/>
                <a:gd name="connsiteY66" fmla="*/ 3618164 h 5304719"/>
                <a:gd name="connsiteX67" fmla="*/ 1388551 w 4970702"/>
                <a:gd name="connsiteY67" fmla="*/ 3332316 h 5304719"/>
                <a:gd name="connsiteX68" fmla="*/ 1042887 w 4970702"/>
                <a:gd name="connsiteY68" fmla="*/ 2682200 h 5304719"/>
                <a:gd name="connsiteX69" fmla="*/ 949857 w 4970702"/>
                <a:gd name="connsiteY69" fmla="*/ 2631705 h 5304719"/>
                <a:gd name="connsiteX70" fmla="*/ 1074355 w 4970702"/>
                <a:gd name="connsiteY70" fmla="*/ 2663717 h 5304719"/>
                <a:gd name="connsiteX71" fmla="*/ 1345525 w 4970702"/>
                <a:gd name="connsiteY71" fmla="*/ 2691053 h 5304719"/>
                <a:gd name="connsiteX72" fmla="*/ 1345526 w 4970702"/>
                <a:gd name="connsiteY72" fmla="*/ 2691053 h 5304719"/>
                <a:gd name="connsiteX73" fmla="*/ 1207954 w 4970702"/>
                <a:gd name="connsiteY73" fmla="*/ 2684106 h 5304719"/>
                <a:gd name="connsiteX74" fmla="*/ 1074356 w 4970702"/>
                <a:gd name="connsiteY74" fmla="*/ 2663717 h 5304719"/>
                <a:gd name="connsiteX75" fmla="*/ 949858 w 4970702"/>
                <a:gd name="connsiteY75" fmla="*/ 2631705 h 5304719"/>
                <a:gd name="connsiteX76" fmla="*/ 909712 w 4970702"/>
                <a:gd name="connsiteY76" fmla="*/ 2609915 h 5304719"/>
                <a:gd name="connsiteX77" fmla="*/ 908076 w 4970702"/>
                <a:gd name="connsiteY77" fmla="*/ 2609407 h 5304719"/>
                <a:gd name="connsiteX78" fmla="*/ 908075 w 4970702"/>
                <a:gd name="connsiteY78" fmla="*/ 2609406 h 5304719"/>
                <a:gd name="connsiteX79" fmla="*/ 806061 w 4970702"/>
                <a:gd name="connsiteY79" fmla="*/ 2577739 h 5304719"/>
                <a:gd name="connsiteX80" fmla="*/ 704169 w 4970702"/>
                <a:gd name="connsiteY80" fmla="*/ 2528654 h 5304719"/>
                <a:gd name="connsiteX81" fmla="*/ 0 w 4970702"/>
                <a:gd name="connsiteY81" fmla="*/ 1345526 h 5304719"/>
                <a:gd name="connsiteX82" fmla="*/ 1345526 w 4970702"/>
                <a:gd name="connsiteY8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583063 w 4970702"/>
                <a:gd name="connsiteY47" fmla="*/ 3741610 h 5304719"/>
                <a:gd name="connsiteX48" fmla="*/ 3613428 w 4970702"/>
                <a:gd name="connsiteY48" fmla="*/ 3858882 h 5304719"/>
                <a:gd name="connsiteX49" fmla="*/ 3637875 w 4970702"/>
                <a:gd name="connsiteY49" fmla="*/ 4101394 h 5304719"/>
                <a:gd name="connsiteX50" fmla="*/ 2434550 w 4970702"/>
                <a:gd name="connsiteY50" fmla="*/ 5304719 h 5304719"/>
                <a:gd name="connsiteX51" fmla="*/ 1231225 w 4970702"/>
                <a:gd name="connsiteY51" fmla="*/ 4101394 h 5304719"/>
                <a:gd name="connsiteX52" fmla="*/ 1285324 w 4970702"/>
                <a:gd name="connsiteY52" fmla="*/ 3743562 h 5304719"/>
                <a:gd name="connsiteX53" fmla="*/ 1318367 w 4970702"/>
                <a:gd name="connsiteY53" fmla="*/ 3653282 h 5304719"/>
                <a:gd name="connsiteX54" fmla="*/ 1325788 w 4970702"/>
                <a:gd name="connsiteY54" fmla="*/ 3633006 h 5304719"/>
                <a:gd name="connsiteX55" fmla="*/ 1331422 w 4970702"/>
                <a:gd name="connsiteY55" fmla="*/ 3621312 h 5304719"/>
                <a:gd name="connsiteX56" fmla="*/ 1332938 w 4970702"/>
                <a:gd name="connsiteY56" fmla="*/ 3618164 h 5304719"/>
                <a:gd name="connsiteX57" fmla="*/ 1331731 w 4970702"/>
                <a:gd name="connsiteY57" fmla="*/ 3622052 h 5304719"/>
                <a:gd name="connsiteX58" fmla="*/ 1340356 w 4970702"/>
                <a:gd name="connsiteY58" fmla="*/ 3642667 h 5304719"/>
                <a:gd name="connsiteX59" fmla="*/ 1340357 w 4970702"/>
                <a:gd name="connsiteY59" fmla="*/ 3642667 h 5304719"/>
                <a:gd name="connsiteX60" fmla="*/ 1331732 w 4970702"/>
                <a:gd name="connsiteY60" fmla="*/ 3622052 h 5304719"/>
                <a:gd name="connsiteX61" fmla="*/ 1332939 w 4970702"/>
                <a:gd name="connsiteY61" fmla="*/ 3618164 h 5304719"/>
                <a:gd name="connsiteX62" fmla="*/ 1376461 w 4970702"/>
                <a:gd name="connsiteY62" fmla="*/ 3527818 h 5304719"/>
                <a:gd name="connsiteX63" fmla="*/ 1376513 w 4970702"/>
                <a:gd name="connsiteY63" fmla="*/ 3527734 h 5304719"/>
                <a:gd name="connsiteX64" fmla="*/ 1376513 w 4970702"/>
                <a:gd name="connsiteY64" fmla="*/ 3527734 h 5304719"/>
                <a:gd name="connsiteX65" fmla="*/ 1332938 w 4970702"/>
                <a:gd name="connsiteY65" fmla="*/ 3618164 h 5304719"/>
                <a:gd name="connsiteX66" fmla="*/ 1388551 w 4970702"/>
                <a:gd name="connsiteY66" fmla="*/ 3332316 h 5304719"/>
                <a:gd name="connsiteX67" fmla="*/ 1042887 w 4970702"/>
                <a:gd name="connsiteY67" fmla="*/ 2682200 h 5304719"/>
                <a:gd name="connsiteX68" fmla="*/ 949857 w 4970702"/>
                <a:gd name="connsiteY68" fmla="*/ 2631705 h 5304719"/>
                <a:gd name="connsiteX69" fmla="*/ 1074355 w 4970702"/>
                <a:gd name="connsiteY69" fmla="*/ 2663717 h 5304719"/>
                <a:gd name="connsiteX70" fmla="*/ 1345525 w 4970702"/>
                <a:gd name="connsiteY70" fmla="*/ 2691053 h 5304719"/>
                <a:gd name="connsiteX71" fmla="*/ 1345526 w 4970702"/>
                <a:gd name="connsiteY71" fmla="*/ 2691053 h 5304719"/>
                <a:gd name="connsiteX72" fmla="*/ 1207954 w 4970702"/>
                <a:gd name="connsiteY72" fmla="*/ 2684106 h 5304719"/>
                <a:gd name="connsiteX73" fmla="*/ 1074356 w 4970702"/>
                <a:gd name="connsiteY73" fmla="*/ 2663717 h 5304719"/>
                <a:gd name="connsiteX74" fmla="*/ 949858 w 4970702"/>
                <a:gd name="connsiteY74" fmla="*/ 2631705 h 5304719"/>
                <a:gd name="connsiteX75" fmla="*/ 909712 w 4970702"/>
                <a:gd name="connsiteY75" fmla="*/ 2609915 h 5304719"/>
                <a:gd name="connsiteX76" fmla="*/ 908076 w 4970702"/>
                <a:gd name="connsiteY76" fmla="*/ 2609407 h 5304719"/>
                <a:gd name="connsiteX77" fmla="*/ 908075 w 4970702"/>
                <a:gd name="connsiteY77" fmla="*/ 2609406 h 5304719"/>
                <a:gd name="connsiteX78" fmla="*/ 806061 w 4970702"/>
                <a:gd name="connsiteY78" fmla="*/ 2577739 h 5304719"/>
                <a:gd name="connsiteX79" fmla="*/ 704169 w 4970702"/>
                <a:gd name="connsiteY79" fmla="*/ 2528654 h 5304719"/>
                <a:gd name="connsiteX80" fmla="*/ 0 w 4970702"/>
                <a:gd name="connsiteY80" fmla="*/ 1345526 h 5304719"/>
                <a:gd name="connsiteX81" fmla="*/ 1345526 w 4970702"/>
                <a:gd name="connsiteY8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4065067 w 4970702"/>
                <a:gd name="connsiteY44" fmla="*/ 3113685 h 5304719"/>
                <a:gd name="connsiteX45" fmla="*/ 3995817 w 4970702"/>
                <a:gd name="connsiteY45" fmla="*/ 3120666 h 5304719"/>
                <a:gd name="connsiteX46" fmla="*/ 3572789 w 4970702"/>
                <a:gd name="connsiteY46" fmla="*/ 3639703 h 5304719"/>
                <a:gd name="connsiteX47" fmla="*/ 3613428 w 4970702"/>
                <a:gd name="connsiteY47" fmla="*/ 3858882 h 5304719"/>
                <a:gd name="connsiteX48" fmla="*/ 3637875 w 4970702"/>
                <a:gd name="connsiteY48" fmla="*/ 4101394 h 5304719"/>
                <a:gd name="connsiteX49" fmla="*/ 2434550 w 4970702"/>
                <a:gd name="connsiteY49" fmla="*/ 5304719 h 5304719"/>
                <a:gd name="connsiteX50" fmla="*/ 1231225 w 4970702"/>
                <a:gd name="connsiteY50" fmla="*/ 4101394 h 5304719"/>
                <a:gd name="connsiteX51" fmla="*/ 1285324 w 4970702"/>
                <a:gd name="connsiteY51" fmla="*/ 3743562 h 5304719"/>
                <a:gd name="connsiteX52" fmla="*/ 1318367 w 4970702"/>
                <a:gd name="connsiteY52" fmla="*/ 3653282 h 5304719"/>
                <a:gd name="connsiteX53" fmla="*/ 1325788 w 4970702"/>
                <a:gd name="connsiteY53" fmla="*/ 3633006 h 5304719"/>
                <a:gd name="connsiteX54" fmla="*/ 1331422 w 4970702"/>
                <a:gd name="connsiteY54" fmla="*/ 3621312 h 5304719"/>
                <a:gd name="connsiteX55" fmla="*/ 1332938 w 4970702"/>
                <a:gd name="connsiteY55" fmla="*/ 3618164 h 5304719"/>
                <a:gd name="connsiteX56" fmla="*/ 1331731 w 4970702"/>
                <a:gd name="connsiteY56" fmla="*/ 3622052 h 5304719"/>
                <a:gd name="connsiteX57" fmla="*/ 1340356 w 4970702"/>
                <a:gd name="connsiteY57" fmla="*/ 3642667 h 5304719"/>
                <a:gd name="connsiteX58" fmla="*/ 1340357 w 4970702"/>
                <a:gd name="connsiteY58" fmla="*/ 3642667 h 5304719"/>
                <a:gd name="connsiteX59" fmla="*/ 1331732 w 4970702"/>
                <a:gd name="connsiteY59" fmla="*/ 3622052 h 5304719"/>
                <a:gd name="connsiteX60" fmla="*/ 1332939 w 4970702"/>
                <a:gd name="connsiteY60" fmla="*/ 3618164 h 5304719"/>
                <a:gd name="connsiteX61" fmla="*/ 1376461 w 4970702"/>
                <a:gd name="connsiteY61" fmla="*/ 3527818 h 5304719"/>
                <a:gd name="connsiteX62" fmla="*/ 1376513 w 4970702"/>
                <a:gd name="connsiteY62" fmla="*/ 3527734 h 5304719"/>
                <a:gd name="connsiteX63" fmla="*/ 1376513 w 4970702"/>
                <a:gd name="connsiteY63" fmla="*/ 3527734 h 5304719"/>
                <a:gd name="connsiteX64" fmla="*/ 1332938 w 4970702"/>
                <a:gd name="connsiteY64" fmla="*/ 3618164 h 5304719"/>
                <a:gd name="connsiteX65" fmla="*/ 1388551 w 4970702"/>
                <a:gd name="connsiteY65" fmla="*/ 3332316 h 5304719"/>
                <a:gd name="connsiteX66" fmla="*/ 1042887 w 4970702"/>
                <a:gd name="connsiteY66" fmla="*/ 2682200 h 5304719"/>
                <a:gd name="connsiteX67" fmla="*/ 949857 w 4970702"/>
                <a:gd name="connsiteY67" fmla="*/ 2631705 h 5304719"/>
                <a:gd name="connsiteX68" fmla="*/ 1074355 w 4970702"/>
                <a:gd name="connsiteY68" fmla="*/ 2663717 h 5304719"/>
                <a:gd name="connsiteX69" fmla="*/ 1345525 w 4970702"/>
                <a:gd name="connsiteY69" fmla="*/ 2691053 h 5304719"/>
                <a:gd name="connsiteX70" fmla="*/ 1345526 w 4970702"/>
                <a:gd name="connsiteY70" fmla="*/ 2691053 h 5304719"/>
                <a:gd name="connsiteX71" fmla="*/ 1207954 w 4970702"/>
                <a:gd name="connsiteY71" fmla="*/ 2684106 h 5304719"/>
                <a:gd name="connsiteX72" fmla="*/ 1074356 w 4970702"/>
                <a:gd name="connsiteY72" fmla="*/ 2663717 h 5304719"/>
                <a:gd name="connsiteX73" fmla="*/ 949858 w 4970702"/>
                <a:gd name="connsiteY73" fmla="*/ 2631705 h 5304719"/>
                <a:gd name="connsiteX74" fmla="*/ 909712 w 4970702"/>
                <a:gd name="connsiteY74" fmla="*/ 2609915 h 5304719"/>
                <a:gd name="connsiteX75" fmla="*/ 908076 w 4970702"/>
                <a:gd name="connsiteY75" fmla="*/ 2609407 h 5304719"/>
                <a:gd name="connsiteX76" fmla="*/ 908075 w 4970702"/>
                <a:gd name="connsiteY76" fmla="*/ 2609406 h 5304719"/>
                <a:gd name="connsiteX77" fmla="*/ 806061 w 4970702"/>
                <a:gd name="connsiteY77" fmla="*/ 2577739 h 5304719"/>
                <a:gd name="connsiteX78" fmla="*/ 704169 w 4970702"/>
                <a:gd name="connsiteY78" fmla="*/ 2528654 h 5304719"/>
                <a:gd name="connsiteX79" fmla="*/ 0 w 4970702"/>
                <a:gd name="connsiteY79" fmla="*/ 1345526 h 5304719"/>
                <a:gd name="connsiteX80" fmla="*/ 1345526 w 4970702"/>
                <a:gd name="connsiteY8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4102590 w 4970702"/>
                <a:gd name="connsiteY43" fmla="*/ 3109902 h 5304719"/>
                <a:gd name="connsiteX44" fmla="*/ 3995817 w 4970702"/>
                <a:gd name="connsiteY44" fmla="*/ 3120666 h 5304719"/>
                <a:gd name="connsiteX45" fmla="*/ 3572789 w 4970702"/>
                <a:gd name="connsiteY45" fmla="*/ 3639703 h 5304719"/>
                <a:gd name="connsiteX46" fmla="*/ 3613428 w 4970702"/>
                <a:gd name="connsiteY46" fmla="*/ 3858882 h 5304719"/>
                <a:gd name="connsiteX47" fmla="*/ 3637875 w 4970702"/>
                <a:gd name="connsiteY47" fmla="*/ 4101394 h 5304719"/>
                <a:gd name="connsiteX48" fmla="*/ 2434550 w 4970702"/>
                <a:gd name="connsiteY48" fmla="*/ 5304719 h 5304719"/>
                <a:gd name="connsiteX49" fmla="*/ 1231225 w 4970702"/>
                <a:gd name="connsiteY49" fmla="*/ 4101394 h 5304719"/>
                <a:gd name="connsiteX50" fmla="*/ 1285324 w 4970702"/>
                <a:gd name="connsiteY50" fmla="*/ 3743562 h 5304719"/>
                <a:gd name="connsiteX51" fmla="*/ 1318367 w 4970702"/>
                <a:gd name="connsiteY51" fmla="*/ 3653282 h 5304719"/>
                <a:gd name="connsiteX52" fmla="*/ 1325788 w 4970702"/>
                <a:gd name="connsiteY52" fmla="*/ 3633006 h 5304719"/>
                <a:gd name="connsiteX53" fmla="*/ 1331422 w 4970702"/>
                <a:gd name="connsiteY53" fmla="*/ 3621312 h 5304719"/>
                <a:gd name="connsiteX54" fmla="*/ 1332938 w 4970702"/>
                <a:gd name="connsiteY54" fmla="*/ 3618164 h 5304719"/>
                <a:gd name="connsiteX55" fmla="*/ 1331731 w 4970702"/>
                <a:gd name="connsiteY55" fmla="*/ 3622052 h 5304719"/>
                <a:gd name="connsiteX56" fmla="*/ 1340356 w 4970702"/>
                <a:gd name="connsiteY56" fmla="*/ 3642667 h 5304719"/>
                <a:gd name="connsiteX57" fmla="*/ 1340357 w 4970702"/>
                <a:gd name="connsiteY57" fmla="*/ 3642667 h 5304719"/>
                <a:gd name="connsiteX58" fmla="*/ 1331732 w 4970702"/>
                <a:gd name="connsiteY58" fmla="*/ 3622052 h 5304719"/>
                <a:gd name="connsiteX59" fmla="*/ 1332939 w 4970702"/>
                <a:gd name="connsiteY59" fmla="*/ 3618164 h 5304719"/>
                <a:gd name="connsiteX60" fmla="*/ 1376461 w 4970702"/>
                <a:gd name="connsiteY60" fmla="*/ 3527818 h 5304719"/>
                <a:gd name="connsiteX61" fmla="*/ 1376513 w 4970702"/>
                <a:gd name="connsiteY61" fmla="*/ 3527734 h 5304719"/>
                <a:gd name="connsiteX62" fmla="*/ 1376513 w 4970702"/>
                <a:gd name="connsiteY62" fmla="*/ 3527734 h 5304719"/>
                <a:gd name="connsiteX63" fmla="*/ 1332938 w 4970702"/>
                <a:gd name="connsiteY63" fmla="*/ 3618164 h 5304719"/>
                <a:gd name="connsiteX64" fmla="*/ 1388551 w 4970702"/>
                <a:gd name="connsiteY64" fmla="*/ 3332316 h 5304719"/>
                <a:gd name="connsiteX65" fmla="*/ 1042887 w 4970702"/>
                <a:gd name="connsiteY65" fmla="*/ 2682200 h 5304719"/>
                <a:gd name="connsiteX66" fmla="*/ 949857 w 4970702"/>
                <a:gd name="connsiteY66" fmla="*/ 2631705 h 5304719"/>
                <a:gd name="connsiteX67" fmla="*/ 1074355 w 4970702"/>
                <a:gd name="connsiteY67" fmla="*/ 2663717 h 5304719"/>
                <a:gd name="connsiteX68" fmla="*/ 1345525 w 4970702"/>
                <a:gd name="connsiteY68" fmla="*/ 2691053 h 5304719"/>
                <a:gd name="connsiteX69" fmla="*/ 1345526 w 4970702"/>
                <a:gd name="connsiteY69" fmla="*/ 2691053 h 5304719"/>
                <a:gd name="connsiteX70" fmla="*/ 1207954 w 4970702"/>
                <a:gd name="connsiteY70" fmla="*/ 2684106 h 5304719"/>
                <a:gd name="connsiteX71" fmla="*/ 1074356 w 4970702"/>
                <a:gd name="connsiteY71" fmla="*/ 2663717 h 5304719"/>
                <a:gd name="connsiteX72" fmla="*/ 949858 w 4970702"/>
                <a:gd name="connsiteY72" fmla="*/ 2631705 h 5304719"/>
                <a:gd name="connsiteX73" fmla="*/ 909712 w 4970702"/>
                <a:gd name="connsiteY73" fmla="*/ 2609915 h 5304719"/>
                <a:gd name="connsiteX74" fmla="*/ 908076 w 4970702"/>
                <a:gd name="connsiteY74" fmla="*/ 2609407 h 5304719"/>
                <a:gd name="connsiteX75" fmla="*/ 908075 w 4970702"/>
                <a:gd name="connsiteY75" fmla="*/ 2609406 h 5304719"/>
                <a:gd name="connsiteX76" fmla="*/ 806061 w 4970702"/>
                <a:gd name="connsiteY76" fmla="*/ 2577739 h 5304719"/>
                <a:gd name="connsiteX77" fmla="*/ 704169 w 4970702"/>
                <a:gd name="connsiteY77" fmla="*/ 2528654 h 5304719"/>
                <a:gd name="connsiteX78" fmla="*/ 0 w 4970702"/>
                <a:gd name="connsiteY78" fmla="*/ 1345526 h 5304719"/>
                <a:gd name="connsiteX79" fmla="*/ 1345526 w 4970702"/>
                <a:gd name="connsiteY7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84502 w 4970702"/>
                <a:gd name="connsiteY41" fmla="*/ 3114666 h 5304719"/>
                <a:gd name="connsiteX42" fmla="*/ 4065068 w 4970702"/>
                <a:gd name="connsiteY42" fmla="*/ 3113685 h 5304719"/>
                <a:gd name="connsiteX43" fmla="*/ 3995817 w 4970702"/>
                <a:gd name="connsiteY43" fmla="*/ 3120666 h 5304719"/>
                <a:gd name="connsiteX44" fmla="*/ 3572789 w 4970702"/>
                <a:gd name="connsiteY44" fmla="*/ 3639703 h 5304719"/>
                <a:gd name="connsiteX45" fmla="*/ 3613428 w 4970702"/>
                <a:gd name="connsiteY45" fmla="*/ 3858882 h 5304719"/>
                <a:gd name="connsiteX46" fmla="*/ 3637875 w 4970702"/>
                <a:gd name="connsiteY46" fmla="*/ 4101394 h 5304719"/>
                <a:gd name="connsiteX47" fmla="*/ 2434550 w 4970702"/>
                <a:gd name="connsiteY47" fmla="*/ 5304719 h 5304719"/>
                <a:gd name="connsiteX48" fmla="*/ 1231225 w 4970702"/>
                <a:gd name="connsiteY48" fmla="*/ 4101394 h 5304719"/>
                <a:gd name="connsiteX49" fmla="*/ 1285324 w 4970702"/>
                <a:gd name="connsiteY49" fmla="*/ 3743562 h 5304719"/>
                <a:gd name="connsiteX50" fmla="*/ 1318367 w 4970702"/>
                <a:gd name="connsiteY50" fmla="*/ 3653282 h 5304719"/>
                <a:gd name="connsiteX51" fmla="*/ 1325788 w 4970702"/>
                <a:gd name="connsiteY51" fmla="*/ 3633006 h 5304719"/>
                <a:gd name="connsiteX52" fmla="*/ 1331422 w 4970702"/>
                <a:gd name="connsiteY52" fmla="*/ 3621312 h 5304719"/>
                <a:gd name="connsiteX53" fmla="*/ 1332938 w 4970702"/>
                <a:gd name="connsiteY53" fmla="*/ 3618164 h 5304719"/>
                <a:gd name="connsiteX54" fmla="*/ 1331731 w 4970702"/>
                <a:gd name="connsiteY54" fmla="*/ 3622052 h 5304719"/>
                <a:gd name="connsiteX55" fmla="*/ 1340356 w 4970702"/>
                <a:gd name="connsiteY55" fmla="*/ 3642667 h 5304719"/>
                <a:gd name="connsiteX56" fmla="*/ 1340357 w 4970702"/>
                <a:gd name="connsiteY56" fmla="*/ 3642667 h 5304719"/>
                <a:gd name="connsiteX57" fmla="*/ 1331732 w 4970702"/>
                <a:gd name="connsiteY57" fmla="*/ 3622052 h 5304719"/>
                <a:gd name="connsiteX58" fmla="*/ 1332939 w 4970702"/>
                <a:gd name="connsiteY58" fmla="*/ 3618164 h 5304719"/>
                <a:gd name="connsiteX59" fmla="*/ 1376461 w 4970702"/>
                <a:gd name="connsiteY59" fmla="*/ 3527818 h 5304719"/>
                <a:gd name="connsiteX60" fmla="*/ 1376513 w 4970702"/>
                <a:gd name="connsiteY60" fmla="*/ 3527734 h 5304719"/>
                <a:gd name="connsiteX61" fmla="*/ 1376513 w 4970702"/>
                <a:gd name="connsiteY61" fmla="*/ 3527734 h 5304719"/>
                <a:gd name="connsiteX62" fmla="*/ 1332938 w 4970702"/>
                <a:gd name="connsiteY62" fmla="*/ 3618164 h 5304719"/>
                <a:gd name="connsiteX63" fmla="*/ 1388551 w 4970702"/>
                <a:gd name="connsiteY63" fmla="*/ 3332316 h 5304719"/>
                <a:gd name="connsiteX64" fmla="*/ 1042887 w 4970702"/>
                <a:gd name="connsiteY64" fmla="*/ 2682200 h 5304719"/>
                <a:gd name="connsiteX65" fmla="*/ 949857 w 4970702"/>
                <a:gd name="connsiteY65" fmla="*/ 2631705 h 5304719"/>
                <a:gd name="connsiteX66" fmla="*/ 1074355 w 4970702"/>
                <a:gd name="connsiteY66" fmla="*/ 2663717 h 5304719"/>
                <a:gd name="connsiteX67" fmla="*/ 1345525 w 4970702"/>
                <a:gd name="connsiteY67" fmla="*/ 2691053 h 5304719"/>
                <a:gd name="connsiteX68" fmla="*/ 1345526 w 4970702"/>
                <a:gd name="connsiteY68" fmla="*/ 2691053 h 5304719"/>
                <a:gd name="connsiteX69" fmla="*/ 1207954 w 4970702"/>
                <a:gd name="connsiteY69" fmla="*/ 2684106 h 5304719"/>
                <a:gd name="connsiteX70" fmla="*/ 1074356 w 4970702"/>
                <a:gd name="connsiteY70" fmla="*/ 2663717 h 5304719"/>
                <a:gd name="connsiteX71" fmla="*/ 949858 w 4970702"/>
                <a:gd name="connsiteY71" fmla="*/ 2631705 h 5304719"/>
                <a:gd name="connsiteX72" fmla="*/ 909712 w 4970702"/>
                <a:gd name="connsiteY72" fmla="*/ 2609915 h 5304719"/>
                <a:gd name="connsiteX73" fmla="*/ 908076 w 4970702"/>
                <a:gd name="connsiteY73" fmla="*/ 2609407 h 5304719"/>
                <a:gd name="connsiteX74" fmla="*/ 908075 w 4970702"/>
                <a:gd name="connsiteY74" fmla="*/ 2609406 h 5304719"/>
                <a:gd name="connsiteX75" fmla="*/ 806061 w 4970702"/>
                <a:gd name="connsiteY75" fmla="*/ 2577739 h 5304719"/>
                <a:gd name="connsiteX76" fmla="*/ 704169 w 4970702"/>
                <a:gd name="connsiteY76" fmla="*/ 2528654 h 5304719"/>
                <a:gd name="connsiteX77" fmla="*/ 0 w 4970702"/>
                <a:gd name="connsiteY77" fmla="*/ 1345526 h 5304719"/>
                <a:gd name="connsiteX78" fmla="*/ 1345526 w 4970702"/>
                <a:gd name="connsiteY7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4065068 w 4970702"/>
                <a:gd name="connsiteY41" fmla="*/ 3113685 h 5304719"/>
                <a:gd name="connsiteX42" fmla="*/ 3995817 w 4970702"/>
                <a:gd name="connsiteY42" fmla="*/ 3120666 h 5304719"/>
                <a:gd name="connsiteX43" fmla="*/ 3572789 w 4970702"/>
                <a:gd name="connsiteY43" fmla="*/ 3639703 h 5304719"/>
                <a:gd name="connsiteX44" fmla="*/ 3613428 w 4970702"/>
                <a:gd name="connsiteY44" fmla="*/ 3858882 h 5304719"/>
                <a:gd name="connsiteX45" fmla="*/ 3637875 w 4970702"/>
                <a:gd name="connsiteY45" fmla="*/ 4101394 h 5304719"/>
                <a:gd name="connsiteX46" fmla="*/ 2434550 w 4970702"/>
                <a:gd name="connsiteY46" fmla="*/ 5304719 h 5304719"/>
                <a:gd name="connsiteX47" fmla="*/ 1231225 w 4970702"/>
                <a:gd name="connsiteY47" fmla="*/ 4101394 h 5304719"/>
                <a:gd name="connsiteX48" fmla="*/ 1285324 w 4970702"/>
                <a:gd name="connsiteY48" fmla="*/ 3743562 h 5304719"/>
                <a:gd name="connsiteX49" fmla="*/ 1318367 w 4970702"/>
                <a:gd name="connsiteY49" fmla="*/ 3653282 h 5304719"/>
                <a:gd name="connsiteX50" fmla="*/ 1325788 w 4970702"/>
                <a:gd name="connsiteY50" fmla="*/ 3633006 h 5304719"/>
                <a:gd name="connsiteX51" fmla="*/ 1331422 w 4970702"/>
                <a:gd name="connsiteY51" fmla="*/ 3621312 h 5304719"/>
                <a:gd name="connsiteX52" fmla="*/ 1332938 w 4970702"/>
                <a:gd name="connsiteY52" fmla="*/ 3618164 h 5304719"/>
                <a:gd name="connsiteX53" fmla="*/ 1331731 w 4970702"/>
                <a:gd name="connsiteY53" fmla="*/ 3622052 h 5304719"/>
                <a:gd name="connsiteX54" fmla="*/ 1340356 w 4970702"/>
                <a:gd name="connsiteY54" fmla="*/ 3642667 h 5304719"/>
                <a:gd name="connsiteX55" fmla="*/ 1340357 w 4970702"/>
                <a:gd name="connsiteY55" fmla="*/ 3642667 h 5304719"/>
                <a:gd name="connsiteX56" fmla="*/ 1331732 w 4970702"/>
                <a:gd name="connsiteY56" fmla="*/ 3622052 h 5304719"/>
                <a:gd name="connsiteX57" fmla="*/ 1332939 w 4970702"/>
                <a:gd name="connsiteY57" fmla="*/ 3618164 h 5304719"/>
                <a:gd name="connsiteX58" fmla="*/ 1376461 w 4970702"/>
                <a:gd name="connsiteY58" fmla="*/ 3527818 h 5304719"/>
                <a:gd name="connsiteX59" fmla="*/ 1376513 w 4970702"/>
                <a:gd name="connsiteY59" fmla="*/ 3527734 h 5304719"/>
                <a:gd name="connsiteX60" fmla="*/ 1376513 w 4970702"/>
                <a:gd name="connsiteY60" fmla="*/ 3527734 h 5304719"/>
                <a:gd name="connsiteX61" fmla="*/ 1332938 w 4970702"/>
                <a:gd name="connsiteY61" fmla="*/ 3618164 h 5304719"/>
                <a:gd name="connsiteX62" fmla="*/ 1388551 w 4970702"/>
                <a:gd name="connsiteY62" fmla="*/ 3332316 h 5304719"/>
                <a:gd name="connsiteX63" fmla="*/ 1042887 w 4970702"/>
                <a:gd name="connsiteY63" fmla="*/ 2682200 h 5304719"/>
                <a:gd name="connsiteX64" fmla="*/ 949857 w 4970702"/>
                <a:gd name="connsiteY64" fmla="*/ 2631705 h 5304719"/>
                <a:gd name="connsiteX65" fmla="*/ 1074355 w 4970702"/>
                <a:gd name="connsiteY65" fmla="*/ 2663717 h 5304719"/>
                <a:gd name="connsiteX66" fmla="*/ 1345525 w 4970702"/>
                <a:gd name="connsiteY66" fmla="*/ 2691053 h 5304719"/>
                <a:gd name="connsiteX67" fmla="*/ 1345526 w 4970702"/>
                <a:gd name="connsiteY67" fmla="*/ 2691053 h 5304719"/>
                <a:gd name="connsiteX68" fmla="*/ 1207954 w 4970702"/>
                <a:gd name="connsiteY68" fmla="*/ 2684106 h 5304719"/>
                <a:gd name="connsiteX69" fmla="*/ 1074356 w 4970702"/>
                <a:gd name="connsiteY69" fmla="*/ 2663717 h 5304719"/>
                <a:gd name="connsiteX70" fmla="*/ 949858 w 4970702"/>
                <a:gd name="connsiteY70" fmla="*/ 2631705 h 5304719"/>
                <a:gd name="connsiteX71" fmla="*/ 909712 w 4970702"/>
                <a:gd name="connsiteY71" fmla="*/ 2609915 h 5304719"/>
                <a:gd name="connsiteX72" fmla="*/ 908076 w 4970702"/>
                <a:gd name="connsiteY72" fmla="*/ 2609407 h 5304719"/>
                <a:gd name="connsiteX73" fmla="*/ 908075 w 4970702"/>
                <a:gd name="connsiteY73" fmla="*/ 2609406 h 5304719"/>
                <a:gd name="connsiteX74" fmla="*/ 806061 w 4970702"/>
                <a:gd name="connsiteY74" fmla="*/ 2577739 h 5304719"/>
                <a:gd name="connsiteX75" fmla="*/ 704169 w 4970702"/>
                <a:gd name="connsiteY75" fmla="*/ 2528654 h 5304719"/>
                <a:gd name="connsiteX76" fmla="*/ 0 w 4970702"/>
                <a:gd name="connsiteY76" fmla="*/ 1345526 h 5304719"/>
                <a:gd name="connsiteX77" fmla="*/ 1345526 w 4970702"/>
                <a:gd name="connsiteY7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4113811 w 4970702"/>
                <a:gd name="connsiteY40" fmla="*/ 3113186 h 5304719"/>
                <a:gd name="connsiteX41" fmla="*/ 3995817 w 4970702"/>
                <a:gd name="connsiteY41" fmla="*/ 3120666 h 5304719"/>
                <a:gd name="connsiteX42" fmla="*/ 3572789 w 4970702"/>
                <a:gd name="connsiteY42" fmla="*/ 3639703 h 5304719"/>
                <a:gd name="connsiteX43" fmla="*/ 3613428 w 4970702"/>
                <a:gd name="connsiteY43" fmla="*/ 3858882 h 5304719"/>
                <a:gd name="connsiteX44" fmla="*/ 3637875 w 4970702"/>
                <a:gd name="connsiteY44" fmla="*/ 4101394 h 5304719"/>
                <a:gd name="connsiteX45" fmla="*/ 2434550 w 4970702"/>
                <a:gd name="connsiteY45" fmla="*/ 5304719 h 5304719"/>
                <a:gd name="connsiteX46" fmla="*/ 1231225 w 4970702"/>
                <a:gd name="connsiteY46" fmla="*/ 4101394 h 5304719"/>
                <a:gd name="connsiteX47" fmla="*/ 1285324 w 4970702"/>
                <a:gd name="connsiteY47" fmla="*/ 3743562 h 5304719"/>
                <a:gd name="connsiteX48" fmla="*/ 1318367 w 4970702"/>
                <a:gd name="connsiteY48" fmla="*/ 3653282 h 5304719"/>
                <a:gd name="connsiteX49" fmla="*/ 1325788 w 4970702"/>
                <a:gd name="connsiteY49" fmla="*/ 3633006 h 5304719"/>
                <a:gd name="connsiteX50" fmla="*/ 1331422 w 4970702"/>
                <a:gd name="connsiteY50" fmla="*/ 3621312 h 5304719"/>
                <a:gd name="connsiteX51" fmla="*/ 1332938 w 4970702"/>
                <a:gd name="connsiteY51" fmla="*/ 3618164 h 5304719"/>
                <a:gd name="connsiteX52" fmla="*/ 1331731 w 4970702"/>
                <a:gd name="connsiteY52" fmla="*/ 3622052 h 5304719"/>
                <a:gd name="connsiteX53" fmla="*/ 1340356 w 4970702"/>
                <a:gd name="connsiteY53" fmla="*/ 3642667 h 5304719"/>
                <a:gd name="connsiteX54" fmla="*/ 1340357 w 4970702"/>
                <a:gd name="connsiteY54" fmla="*/ 3642667 h 5304719"/>
                <a:gd name="connsiteX55" fmla="*/ 1331732 w 4970702"/>
                <a:gd name="connsiteY55" fmla="*/ 3622052 h 5304719"/>
                <a:gd name="connsiteX56" fmla="*/ 1332939 w 4970702"/>
                <a:gd name="connsiteY56" fmla="*/ 3618164 h 5304719"/>
                <a:gd name="connsiteX57" fmla="*/ 1376461 w 4970702"/>
                <a:gd name="connsiteY57" fmla="*/ 3527818 h 5304719"/>
                <a:gd name="connsiteX58" fmla="*/ 1376513 w 4970702"/>
                <a:gd name="connsiteY58" fmla="*/ 3527734 h 5304719"/>
                <a:gd name="connsiteX59" fmla="*/ 1376513 w 4970702"/>
                <a:gd name="connsiteY59" fmla="*/ 3527734 h 5304719"/>
                <a:gd name="connsiteX60" fmla="*/ 1332938 w 4970702"/>
                <a:gd name="connsiteY60" fmla="*/ 3618164 h 5304719"/>
                <a:gd name="connsiteX61" fmla="*/ 1388551 w 4970702"/>
                <a:gd name="connsiteY61" fmla="*/ 3332316 h 5304719"/>
                <a:gd name="connsiteX62" fmla="*/ 1042887 w 4970702"/>
                <a:gd name="connsiteY62" fmla="*/ 2682200 h 5304719"/>
                <a:gd name="connsiteX63" fmla="*/ 949857 w 4970702"/>
                <a:gd name="connsiteY63" fmla="*/ 2631705 h 5304719"/>
                <a:gd name="connsiteX64" fmla="*/ 1074355 w 4970702"/>
                <a:gd name="connsiteY64" fmla="*/ 2663717 h 5304719"/>
                <a:gd name="connsiteX65" fmla="*/ 1345525 w 4970702"/>
                <a:gd name="connsiteY65" fmla="*/ 2691053 h 5304719"/>
                <a:gd name="connsiteX66" fmla="*/ 1345526 w 4970702"/>
                <a:gd name="connsiteY66" fmla="*/ 2691053 h 5304719"/>
                <a:gd name="connsiteX67" fmla="*/ 1207954 w 4970702"/>
                <a:gd name="connsiteY67" fmla="*/ 2684106 h 5304719"/>
                <a:gd name="connsiteX68" fmla="*/ 1074356 w 4970702"/>
                <a:gd name="connsiteY68" fmla="*/ 2663717 h 5304719"/>
                <a:gd name="connsiteX69" fmla="*/ 949858 w 4970702"/>
                <a:gd name="connsiteY69" fmla="*/ 2631705 h 5304719"/>
                <a:gd name="connsiteX70" fmla="*/ 909712 w 4970702"/>
                <a:gd name="connsiteY70" fmla="*/ 2609915 h 5304719"/>
                <a:gd name="connsiteX71" fmla="*/ 908076 w 4970702"/>
                <a:gd name="connsiteY71" fmla="*/ 2609407 h 5304719"/>
                <a:gd name="connsiteX72" fmla="*/ 908075 w 4970702"/>
                <a:gd name="connsiteY72" fmla="*/ 2609406 h 5304719"/>
                <a:gd name="connsiteX73" fmla="*/ 806061 w 4970702"/>
                <a:gd name="connsiteY73" fmla="*/ 2577739 h 5304719"/>
                <a:gd name="connsiteX74" fmla="*/ 704169 w 4970702"/>
                <a:gd name="connsiteY74" fmla="*/ 2528654 h 5304719"/>
                <a:gd name="connsiteX75" fmla="*/ 0 w 4970702"/>
                <a:gd name="connsiteY75" fmla="*/ 1345526 h 5304719"/>
                <a:gd name="connsiteX76" fmla="*/ 1345526 w 4970702"/>
                <a:gd name="connsiteY7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4128040 w 4970702"/>
                <a:gd name="connsiteY39" fmla="*/ 3112468 h 5304719"/>
                <a:gd name="connsiteX40" fmla="*/ 3995817 w 4970702"/>
                <a:gd name="connsiteY40" fmla="*/ 3120666 h 5304719"/>
                <a:gd name="connsiteX41" fmla="*/ 3572789 w 4970702"/>
                <a:gd name="connsiteY41" fmla="*/ 3639703 h 5304719"/>
                <a:gd name="connsiteX42" fmla="*/ 3613428 w 4970702"/>
                <a:gd name="connsiteY42" fmla="*/ 3858882 h 5304719"/>
                <a:gd name="connsiteX43" fmla="*/ 3637875 w 4970702"/>
                <a:gd name="connsiteY43" fmla="*/ 4101394 h 5304719"/>
                <a:gd name="connsiteX44" fmla="*/ 2434550 w 4970702"/>
                <a:gd name="connsiteY44" fmla="*/ 5304719 h 5304719"/>
                <a:gd name="connsiteX45" fmla="*/ 1231225 w 4970702"/>
                <a:gd name="connsiteY45" fmla="*/ 4101394 h 5304719"/>
                <a:gd name="connsiteX46" fmla="*/ 1285324 w 4970702"/>
                <a:gd name="connsiteY46" fmla="*/ 3743562 h 5304719"/>
                <a:gd name="connsiteX47" fmla="*/ 1318367 w 4970702"/>
                <a:gd name="connsiteY47" fmla="*/ 3653282 h 5304719"/>
                <a:gd name="connsiteX48" fmla="*/ 1325788 w 4970702"/>
                <a:gd name="connsiteY48" fmla="*/ 3633006 h 5304719"/>
                <a:gd name="connsiteX49" fmla="*/ 1331422 w 4970702"/>
                <a:gd name="connsiteY49" fmla="*/ 3621312 h 5304719"/>
                <a:gd name="connsiteX50" fmla="*/ 1332938 w 4970702"/>
                <a:gd name="connsiteY50" fmla="*/ 3618164 h 5304719"/>
                <a:gd name="connsiteX51" fmla="*/ 1331731 w 4970702"/>
                <a:gd name="connsiteY51" fmla="*/ 3622052 h 5304719"/>
                <a:gd name="connsiteX52" fmla="*/ 1340356 w 4970702"/>
                <a:gd name="connsiteY52" fmla="*/ 3642667 h 5304719"/>
                <a:gd name="connsiteX53" fmla="*/ 1340357 w 4970702"/>
                <a:gd name="connsiteY53" fmla="*/ 3642667 h 5304719"/>
                <a:gd name="connsiteX54" fmla="*/ 1331732 w 4970702"/>
                <a:gd name="connsiteY54" fmla="*/ 3622052 h 5304719"/>
                <a:gd name="connsiteX55" fmla="*/ 1332939 w 4970702"/>
                <a:gd name="connsiteY55" fmla="*/ 3618164 h 5304719"/>
                <a:gd name="connsiteX56" fmla="*/ 1376461 w 4970702"/>
                <a:gd name="connsiteY56" fmla="*/ 3527818 h 5304719"/>
                <a:gd name="connsiteX57" fmla="*/ 1376513 w 4970702"/>
                <a:gd name="connsiteY57" fmla="*/ 3527734 h 5304719"/>
                <a:gd name="connsiteX58" fmla="*/ 1376513 w 4970702"/>
                <a:gd name="connsiteY58" fmla="*/ 3527734 h 5304719"/>
                <a:gd name="connsiteX59" fmla="*/ 1332938 w 4970702"/>
                <a:gd name="connsiteY59" fmla="*/ 3618164 h 5304719"/>
                <a:gd name="connsiteX60" fmla="*/ 1388551 w 4970702"/>
                <a:gd name="connsiteY60" fmla="*/ 3332316 h 5304719"/>
                <a:gd name="connsiteX61" fmla="*/ 1042887 w 4970702"/>
                <a:gd name="connsiteY61" fmla="*/ 2682200 h 5304719"/>
                <a:gd name="connsiteX62" fmla="*/ 949857 w 4970702"/>
                <a:gd name="connsiteY62" fmla="*/ 2631705 h 5304719"/>
                <a:gd name="connsiteX63" fmla="*/ 1074355 w 4970702"/>
                <a:gd name="connsiteY63" fmla="*/ 2663717 h 5304719"/>
                <a:gd name="connsiteX64" fmla="*/ 1345525 w 4970702"/>
                <a:gd name="connsiteY64" fmla="*/ 2691053 h 5304719"/>
                <a:gd name="connsiteX65" fmla="*/ 1345526 w 4970702"/>
                <a:gd name="connsiteY65" fmla="*/ 2691053 h 5304719"/>
                <a:gd name="connsiteX66" fmla="*/ 1207954 w 4970702"/>
                <a:gd name="connsiteY66" fmla="*/ 2684106 h 5304719"/>
                <a:gd name="connsiteX67" fmla="*/ 1074356 w 4970702"/>
                <a:gd name="connsiteY67" fmla="*/ 2663717 h 5304719"/>
                <a:gd name="connsiteX68" fmla="*/ 949858 w 4970702"/>
                <a:gd name="connsiteY68" fmla="*/ 2631705 h 5304719"/>
                <a:gd name="connsiteX69" fmla="*/ 909712 w 4970702"/>
                <a:gd name="connsiteY69" fmla="*/ 2609915 h 5304719"/>
                <a:gd name="connsiteX70" fmla="*/ 908076 w 4970702"/>
                <a:gd name="connsiteY70" fmla="*/ 2609407 h 5304719"/>
                <a:gd name="connsiteX71" fmla="*/ 908075 w 4970702"/>
                <a:gd name="connsiteY71" fmla="*/ 2609406 h 5304719"/>
                <a:gd name="connsiteX72" fmla="*/ 806061 w 4970702"/>
                <a:gd name="connsiteY72" fmla="*/ 2577739 h 5304719"/>
                <a:gd name="connsiteX73" fmla="*/ 704169 w 4970702"/>
                <a:gd name="connsiteY73" fmla="*/ 2528654 h 5304719"/>
                <a:gd name="connsiteX74" fmla="*/ 0 w 4970702"/>
                <a:gd name="connsiteY74" fmla="*/ 1345526 h 5304719"/>
                <a:gd name="connsiteX75" fmla="*/ 1345526 w 4970702"/>
                <a:gd name="connsiteY7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24401 w 4970702"/>
                <a:gd name="connsiteY34" fmla="*/ 1546926 h 5304719"/>
                <a:gd name="connsiteX35" fmla="*/ 3589018 w 4970702"/>
                <a:gd name="connsiteY35" fmla="*/ 1493613 h 5304719"/>
                <a:gd name="connsiteX36" fmla="*/ 4084501 w 4970702"/>
                <a:gd name="connsiteY36" fmla="*/ 1342264 h 5304719"/>
                <a:gd name="connsiteX37" fmla="*/ 4970702 w 4970702"/>
                <a:gd name="connsiteY37" fmla="*/ 2228465 h 5304719"/>
                <a:gd name="connsiteX38" fmla="*/ 4175110 w 4970702"/>
                <a:gd name="connsiteY38" fmla="*/ 3110091 h 5304719"/>
                <a:gd name="connsiteX39" fmla="*/ 3995817 w 4970702"/>
                <a:gd name="connsiteY39" fmla="*/ 3120666 h 5304719"/>
                <a:gd name="connsiteX40" fmla="*/ 3572789 w 4970702"/>
                <a:gd name="connsiteY40" fmla="*/ 3639703 h 5304719"/>
                <a:gd name="connsiteX41" fmla="*/ 3613428 w 4970702"/>
                <a:gd name="connsiteY41" fmla="*/ 3858882 h 5304719"/>
                <a:gd name="connsiteX42" fmla="*/ 3637875 w 4970702"/>
                <a:gd name="connsiteY42" fmla="*/ 4101394 h 5304719"/>
                <a:gd name="connsiteX43" fmla="*/ 2434550 w 4970702"/>
                <a:gd name="connsiteY43" fmla="*/ 5304719 h 5304719"/>
                <a:gd name="connsiteX44" fmla="*/ 1231225 w 4970702"/>
                <a:gd name="connsiteY44" fmla="*/ 4101394 h 5304719"/>
                <a:gd name="connsiteX45" fmla="*/ 1285324 w 4970702"/>
                <a:gd name="connsiteY45" fmla="*/ 3743562 h 5304719"/>
                <a:gd name="connsiteX46" fmla="*/ 1318367 w 4970702"/>
                <a:gd name="connsiteY46" fmla="*/ 3653282 h 5304719"/>
                <a:gd name="connsiteX47" fmla="*/ 1325788 w 4970702"/>
                <a:gd name="connsiteY47" fmla="*/ 3633006 h 5304719"/>
                <a:gd name="connsiteX48" fmla="*/ 1331422 w 4970702"/>
                <a:gd name="connsiteY48" fmla="*/ 3621312 h 5304719"/>
                <a:gd name="connsiteX49" fmla="*/ 1332938 w 4970702"/>
                <a:gd name="connsiteY49" fmla="*/ 3618164 h 5304719"/>
                <a:gd name="connsiteX50" fmla="*/ 1331731 w 4970702"/>
                <a:gd name="connsiteY50" fmla="*/ 3622052 h 5304719"/>
                <a:gd name="connsiteX51" fmla="*/ 1340356 w 4970702"/>
                <a:gd name="connsiteY51" fmla="*/ 3642667 h 5304719"/>
                <a:gd name="connsiteX52" fmla="*/ 1340357 w 4970702"/>
                <a:gd name="connsiteY52" fmla="*/ 3642667 h 5304719"/>
                <a:gd name="connsiteX53" fmla="*/ 1331732 w 4970702"/>
                <a:gd name="connsiteY53" fmla="*/ 3622052 h 5304719"/>
                <a:gd name="connsiteX54" fmla="*/ 1332939 w 4970702"/>
                <a:gd name="connsiteY54" fmla="*/ 3618164 h 5304719"/>
                <a:gd name="connsiteX55" fmla="*/ 1376461 w 4970702"/>
                <a:gd name="connsiteY55" fmla="*/ 3527818 h 5304719"/>
                <a:gd name="connsiteX56" fmla="*/ 1376513 w 4970702"/>
                <a:gd name="connsiteY56" fmla="*/ 3527734 h 5304719"/>
                <a:gd name="connsiteX57" fmla="*/ 1376513 w 4970702"/>
                <a:gd name="connsiteY57" fmla="*/ 3527734 h 5304719"/>
                <a:gd name="connsiteX58" fmla="*/ 1332938 w 4970702"/>
                <a:gd name="connsiteY58" fmla="*/ 3618164 h 5304719"/>
                <a:gd name="connsiteX59" fmla="*/ 1388551 w 4970702"/>
                <a:gd name="connsiteY59" fmla="*/ 3332316 h 5304719"/>
                <a:gd name="connsiteX60" fmla="*/ 1042887 w 4970702"/>
                <a:gd name="connsiteY60" fmla="*/ 2682200 h 5304719"/>
                <a:gd name="connsiteX61" fmla="*/ 949857 w 4970702"/>
                <a:gd name="connsiteY61" fmla="*/ 2631705 h 5304719"/>
                <a:gd name="connsiteX62" fmla="*/ 1074355 w 4970702"/>
                <a:gd name="connsiteY62" fmla="*/ 2663717 h 5304719"/>
                <a:gd name="connsiteX63" fmla="*/ 1345525 w 4970702"/>
                <a:gd name="connsiteY63" fmla="*/ 2691053 h 5304719"/>
                <a:gd name="connsiteX64" fmla="*/ 1345526 w 4970702"/>
                <a:gd name="connsiteY64" fmla="*/ 2691053 h 5304719"/>
                <a:gd name="connsiteX65" fmla="*/ 1207954 w 4970702"/>
                <a:gd name="connsiteY65" fmla="*/ 2684106 h 5304719"/>
                <a:gd name="connsiteX66" fmla="*/ 1074356 w 4970702"/>
                <a:gd name="connsiteY66" fmla="*/ 2663717 h 5304719"/>
                <a:gd name="connsiteX67" fmla="*/ 949858 w 4970702"/>
                <a:gd name="connsiteY67" fmla="*/ 2631705 h 5304719"/>
                <a:gd name="connsiteX68" fmla="*/ 909712 w 4970702"/>
                <a:gd name="connsiteY68" fmla="*/ 2609915 h 5304719"/>
                <a:gd name="connsiteX69" fmla="*/ 908076 w 4970702"/>
                <a:gd name="connsiteY69" fmla="*/ 2609407 h 5304719"/>
                <a:gd name="connsiteX70" fmla="*/ 908075 w 4970702"/>
                <a:gd name="connsiteY70" fmla="*/ 2609406 h 5304719"/>
                <a:gd name="connsiteX71" fmla="*/ 806061 w 4970702"/>
                <a:gd name="connsiteY71" fmla="*/ 2577739 h 5304719"/>
                <a:gd name="connsiteX72" fmla="*/ 704169 w 4970702"/>
                <a:gd name="connsiteY72" fmla="*/ 2528654 h 5304719"/>
                <a:gd name="connsiteX73" fmla="*/ 0 w 4970702"/>
                <a:gd name="connsiteY73" fmla="*/ 1345526 h 5304719"/>
                <a:gd name="connsiteX74" fmla="*/ 1345526 w 4970702"/>
                <a:gd name="connsiteY7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24399 w 4970702"/>
                <a:gd name="connsiteY33" fmla="*/ 1546929 h 5304719"/>
                <a:gd name="connsiteX34" fmla="*/ 3589018 w 4970702"/>
                <a:gd name="connsiteY34" fmla="*/ 1493613 h 5304719"/>
                <a:gd name="connsiteX35" fmla="*/ 4084501 w 4970702"/>
                <a:gd name="connsiteY35" fmla="*/ 1342264 h 5304719"/>
                <a:gd name="connsiteX36" fmla="*/ 4970702 w 4970702"/>
                <a:gd name="connsiteY36" fmla="*/ 2228465 h 5304719"/>
                <a:gd name="connsiteX37" fmla="*/ 4175110 w 4970702"/>
                <a:gd name="connsiteY37" fmla="*/ 3110091 h 5304719"/>
                <a:gd name="connsiteX38" fmla="*/ 3995817 w 4970702"/>
                <a:gd name="connsiteY38" fmla="*/ 3120666 h 5304719"/>
                <a:gd name="connsiteX39" fmla="*/ 3572789 w 4970702"/>
                <a:gd name="connsiteY39" fmla="*/ 3639703 h 5304719"/>
                <a:gd name="connsiteX40" fmla="*/ 3613428 w 4970702"/>
                <a:gd name="connsiteY40" fmla="*/ 3858882 h 5304719"/>
                <a:gd name="connsiteX41" fmla="*/ 3637875 w 4970702"/>
                <a:gd name="connsiteY41" fmla="*/ 4101394 h 5304719"/>
                <a:gd name="connsiteX42" fmla="*/ 2434550 w 4970702"/>
                <a:gd name="connsiteY42" fmla="*/ 5304719 h 5304719"/>
                <a:gd name="connsiteX43" fmla="*/ 1231225 w 4970702"/>
                <a:gd name="connsiteY43" fmla="*/ 4101394 h 5304719"/>
                <a:gd name="connsiteX44" fmla="*/ 1285324 w 4970702"/>
                <a:gd name="connsiteY44" fmla="*/ 3743562 h 5304719"/>
                <a:gd name="connsiteX45" fmla="*/ 1318367 w 4970702"/>
                <a:gd name="connsiteY45" fmla="*/ 3653282 h 5304719"/>
                <a:gd name="connsiteX46" fmla="*/ 1325788 w 4970702"/>
                <a:gd name="connsiteY46" fmla="*/ 3633006 h 5304719"/>
                <a:gd name="connsiteX47" fmla="*/ 1331422 w 4970702"/>
                <a:gd name="connsiteY47" fmla="*/ 3621312 h 5304719"/>
                <a:gd name="connsiteX48" fmla="*/ 1332938 w 4970702"/>
                <a:gd name="connsiteY48" fmla="*/ 3618164 h 5304719"/>
                <a:gd name="connsiteX49" fmla="*/ 1331731 w 4970702"/>
                <a:gd name="connsiteY49" fmla="*/ 3622052 h 5304719"/>
                <a:gd name="connsiteX50" fmla="*/ 1340356 w 4970702"/>
                <a:gd name="connsiteY50" fmla="*/ 3642667 h 5304719"/>
                <a:gd name="connsiteX51" fmla="*/ 1340357 w 4970702"/>
                <a:gd name="connsiteY51" fmla="*/ 3642667 h 5304719"/>
                <a:gd name="connsiteX52" fmla="*/ 1331732 w 4970702"/>
                <a:gd name="connsiteY52" fmla="*/ 3622052 h 5304719"/>
                <a:gd name="connsiteX53" fmla="*/ 1332939 w 4970702"/>
                <a:gd name="connsiteY53" fmla="*/ 3618164 h 5304719"/>
                <a:gd name="connsiteX54" fmla="*/ 1376461 w 4970702"/>
                <a:gd name="connsiteY54" fmla="*/ 3527818 h 5304719"/>
                <a:gd name="connsiteX55" fmla="*/ 1376513 w 4970702"/>
                <a:gd name="connsiteY55" fmla="*/ 3527734 h 5304719"/>
                <a:gd name="connsiteX56" fmla="*/ 1376513 w 4970702"/>
                <a:gd name="connsiteY56" fmla="*/ 3527734 h 5304719"/>
                <a:gd name="connsiteX57" fmla="*/ 1332938 w 4970702"/>
                <a:gd name="connsiteY57" fmla="*/ 3618164 h 5304719"/>
                <a:gd name="connsiteX58" fmla="*/ 1388551 w 4970702"/>
                <a:gd name="connsiteY58" fmla="*/ 3332316 h 5304719"/>
                <a:gd name="connsiteX59" fmla="*/ 1042887 w 4970702"/>
                <a:gd name="connsiteY59" fmla="*/ 2682200 h 5304719"/>
                <a:gd name="connsiteX60" fmla="*/ 949857 w 4970702"/>
                <a:gd name="connsiteY60" fmla="*/ 2631705 h 5304719"/>
                <a:gd name="connsiteX61" fmla="*/ 1074355 w 4970702"/>
                <a:gd name="connsiteY61" fmla="*/ 2663717 h 5304719"/>
                <a:gd name="connsiteX62" fmla="*/ 1345525 w 4970702"/>
                <a:gd name="connsiteY62" fmla="*/ 2691053 h 5304719"/>
                <a:gd name="connsiteX63" fmla="*/ 1345526 w 4970702"/>
                <a:gd name="connsiteY63" fmla="*/ 2691053 h 5304719"/>
                <a:gd name="connsiteX64" fmla="*/ 1207954 w 4970702"/>
                <a:gd name="connsiteY64" fmla="*/ 2684106 h 5304719"/>
                <a:gd name="connsiteX65" fmla="*/ 1074356 w 4970702"/>
                <a:gd name="connsiteY65" fmla="*/ 2663717 h 5304719"/>
                <a:gd name="connsiteX66" fmla="*/ 949858 w 4970702"/>
                <a:gd name="connsiteY66" fmla="*/ 2631705 h 5304719"/>
                <a:gd name="connsiteX67" fmla="*/ 909712 w 4970702"/>
                <a:gd name="connsiteY67" fmla="*/ 2609915 h 5304719"/>
                <a:gd name="connsiteX68" fmla="*/ 908076 w 4970702"/>
                <a:gd name="connsiteY68" fmla="*/ 2609407 h 5304719"/>
                <a:gd name="connsiteX69" fmla="*/ 908075 w 4970702"/>
                <a:gd name="connsiteY69" fmla="*/ 2609406 h 5304719"/>
                <a:gd name="connsiteX70" fmla="*/ 806061 w 4970702"/>
                <a:gd name="connsiteY70" fmla="*/ 2577739 h 5304719"/>
                <a:gd name="connsiteX71" fmla="*/ 704169 w 4970702"/>
                <a:gd name="connsiteY71" fmla="*/ 2528654 h 5304719"/>
                <a:gd name="connsiteX72" fmla="*/ 0 w 4970702"/>
                <a:gd name="connsiteY72" fmla="*/ 1345526 h 5304719"/>
                <a:gd name="connsiteX73" fmla="*/ 1345526 w 4970702"/>
                <a:gd name="connsiteY7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04761 w 4970702"/>
                <a:gd name="connsiteY32" fmla="*/ 1563132 h 5304719"/>
                <a:gd name="connsiteX33" fmla="*/ 3589018 w 4970702"/>
                <a:gd name="connsiteY33" fmla="*/ 1493613 h 5304719"/>
                <a:gd name="connsiteX34" fmla="*/ 4084501 w 4970702"/>
                <a:gd name="connsiteY34" fmla="*/ 1342264 h 5304719"/>
                <a:gd name="connsiteX35" fmla="*/ 4970702 w 4970702"/>
                <a:gd name="connsiteY35" fmla="*/ 2228465 h 5304719"/>
                <a:gd name="connsiteX36" fmla="*/ 4175110 w 4970702"/>
                <a:gd name="connsiteY36" fmla="*/ 3110091 h 5304719"/>
                <a:gd name="connsiteX37" fmla="*/ 3995817 w 4970702"/>
                <a:gd name="connsiteY37" fmla="*/ 3120666 h 5304719"/>
                <a:gd name="connsiteX38" fmla="*/ 3572789 w 4970702"/>
                <a:gd name="connsiteY38" fmla="*/ 3639703 h 5304719"/>
                <a:gd name="connsiteX39" fmla="*/ 3613428 w 4970702"/>
                <a:gd name="connsiteY39" fmla="*/ 3858882 h 5304719"/>
                <a:gd name="connsiteX40" fmla="*/ 3637875 w 4970702"/>
                <a:gd name="connsiteY40" fmla="*/ 4101394 h 5304719"/>
                <a:gd name="connsiteX41" fmla="*/ 2434550 w 4970702"/>
                <a:gd name="connsiteY41" fmla="*/ 5304719 h 5304719"/>
                <a:gd name="connsiteX42" fmla="*/ 1231225 w 4970702"/>
                <a:gd name="connsiteY42" fmla="*/ 4101394 h 5304719"/>
                <a:gd name="connsiteX43" fmla="*/ 1285324 w 4970702"/>
                <a:gd name="connsiteY43" fmla="*/ 3743562 h 5304719"/>
                <a:gd name="connsiteX44" fmla="*/ 1318367 w 4970702"/>
                <a:gd name="connsiteY44" fmla="*/ 3653282 h 5304719"/>
                <a:gd name="connsiteX45" fmla="*/ 1325788 w 4970702"/>
                <a:gd name="connsiteY45" fmla="*/ 3633006 h 5304719"/>
                <a:gd name="connsiteX46" fmla="*/ 1331422 w 4970702"/>
                <a:gd name="connsiteY46" fmla="*/ 3621312 h 5304719"/>
                <a:gd name="connsiteX47" fmla="*/ 1332938 w 4970702"/>
                <a:gd name="connsiteY47" fmla="*/ 3618164 h 5304719"/>
                <a:gd name="connsiteX48" fmla="*/ 1331731 w 4970702"/>
                <a:gd name="connsiteY48" fmla="*/ 3622052 h 5304719"/>
                <a:gd name="connsiteX49" fmla="*/ 1340356 w 4970702"/>
                <a:gd name="connsiteY49" fmla="*/ 3642667 h 5304719"/>
                <a:gd name="connsiteX50" fmla="*/ 1340357 w 4970702"/>
                <a:gd name="connsiteY50" fmla="*/ 3642667 h 5304719"/>
                <a:gd name="connsiteX51" fmla="*/ 1331732 w 4970702"/>
                <a:gd name="connsiteY51" fmla="*/ 3622052 h 5304719"/>
                <a:gd name="connsiteX52" fmla="*/ 1332939 w 4970702"/>
                <a:gd name="connsiteY52" fmla="*/ 3618164 h 5304719"/>
                <a:gd name="connsiteX53" fmla="*/ 1376461 w 4970702"/>
                <a:gd name="connsiteY53" fmla="*/ 3527818 h 5304719"/>
                <a:gd name="connsiteX54" fmla="*/ 1376513 w 4970702"/>
                <a:gd name="connsiteY54" fmla="*/ 3527734 h 5304719"/>
                <a:gd name="connsiteX55" fmla="*/ 1376513 w 4970702"/>
                <a:gd name="connsiteY55" fmla="*/ 3527734 h 5304719"/>
                <a:gd name="connsiteX56" fmla="*/ 1332938 w 4970702"/>
                <a:gd name="connsiteY56" fmla="*/ 3618164 h 5304719"/>
                <a:gd name="connsiteX57" fmla="*/ 1388551 w 4970702"/>
                <a:gd name="connsiteY57" fmla="*/ 3332316 h 5304719"/>
                <a:gd name="connsiteX58" fmla="*/ 1042887 w 4970702"/>
                <a:gd name="connsiteY58" fmla="*/ 2682200 h 5304719"/>
                <a:gd name="connsiteX59" fmla="*/ 949857 w 4970702"/>
                <a:gd name="connsiteY59" fmla="*/ 2631705 h 5304719"/>
                <a:gd name="connsiteX60" fmla="*/ 1074355 w 4970702"/>
                <a:gd name="connsiteY60" fmla="*/ 2663717 h 5304719"/>
                <a:gd name="connsiteX61" fmla="*/ 1345525 w 4970702"/>
                <a:gd name="connsiteY61" fmla="*/ 2691053 h 5304719"/>
                <a:gd name="connsiteX62" fmla="*/ 1345526 w 4970702"/>
                <a:gd name="connsiteY62" fmla="*/ 2691053 h 5304719"/>
                <a:gd name="connsiteX63" fmla="*/ 1207954 w 4970702"/>
                <a:gd name="connsiteY63" fmla="*/ 2684106 h 5304719"/>
                <a:gd name="connsiteX64" fmla="*/ 1074356 w 4970702"/>
                <a:gd name="connsiteY64" fmla="*/ 2663717 h 5304719"/>
                <a:gd name="connsiteX65" fmla="*/ 949858 w 4970702"/>
                <a:gd name="connsiteY65" fmla="*/ 2631705 h 5304719"/>
                <a:gd name="connsiteX66" fmla="*/ 909712 w 4970702"/>
                <a:gd name="connsiteY66" fmla="*/ 2609915 h 5304719"/>
                <a:gd name="connsiteX67" fmla="*/ 908076 w 4970702"/>
                <a:gd name="connsiteY67" fmla="*/ 2609407 h 5304719"/>
                <a:gd name="connsiteX68" fmla="*/ 908075 w 4970702"/>
                <a:gd name="connsiteY68" fmla="*/ 2609406 h 5304719"/>
                <a:gd name="connsiteX69" fmla="*/ 806061 w 4970702"/>
                <a:gd name="connsiteY69" fmla="*/ 2577739 h 5304719"/>
                <a:gd name="connsiteX70" fmla="*/ 704169 w 4970702"/>
                <a:gd name="connsiteY70" fmla="*/ 2528654 h 5304719"/>
                <a:gd name="connsiteX71" fmla="*/ 0 w 4970702"/>
                <a:gd name="connsiteY71" fmla="*/ 1345526 h 5304719"/>
                <a:gd name="connsiteX72" fmla="*/ 1345526 w 4970702"/>
                <a:gd name="connsiteY7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86696 w 4970702"/>
                <a:gd name="connsiteY25" fmla="*/ 1259260 h 5304719"/>
                <a:gd name="connsiteX26" fmla="*/ 2691482 w 4970702"/>
                <a:gd name="connsiteY26" fmla="*/ 1306737 h 5304719"/>
                <a:gd name="connsiteX27" fmla="*/ 3171606 w 4970702"/>
                <a:gd name="connsiteY27" fmla="*/ 1698050 h 5304719"/>
                <a:gd name="connsiteX28" fmla="*/ 3445615 w 4970702"/>
                <a:gd name="connsiteY28" fmla="*/ 1614352 h 5304719"/>
                <a:gd name="connsiteX29" fmla="*/ 3451605 w 4970702"/>
                <a:gd name="connsiteY29" fmla="*/ 1609410 h 5304719"/>
                <a:gd name="connsiteX30" fmla="*/ 3451608 w 4970702"/>
                <a:gd name="connsiteY30" fmla="*/ 1609407 h 5304719"/>
                <a:gd name="connsiteX31" fmla="*/ 3457863 w 4970702"/>
                <a:gd name="connsiteY31" fmla="*/ 1601826 h 5304719"/>
                <a:gd name="connsiteX32" fmla="*/ 3589018 w 4970702"/>
                <a:gd name="connsiteY32" fmla="*/ 1493613 h 5304719"/>
                <a:gd name="connsiteX33" fmla="*/ 4084501 w 4970702"/>
                <a:gd name="connsiteY33" fmla="*/ 1342264 h 5304719"/>
                <a:gd name="connsiteX34" fmla="*/ 4970702 w 4970702"/>
                <a:gd name="connsiteY34" fmla="*/ 2228465 h 5304719"/>
                <a:gd name="connsiteX35" fmla="*/ 4175110 w 4970702"/>
                <a:gd name="connsiteY35" fmla="*/ 3110091 h 5304719"/>
                <a:gd name="connsiteX36" fmla="*/ 3995817 w 4970702"/>
                <a:gd name="connsiteY36" fmla="*/ 3120666 h 5304719"/>
                <a:gd name="connsiteX37" fmla="*/ 3572789 w 4970702"/>
                <a:gd name="connsiteY37" fmla="*/ 3639703 h 5304719"/>
                <a:gd name="connsiteX38" fmla="*/ 3613428 w 4970702"/>
                <a:gd name="connsiteY38" fmla="*/ 3858882 h 5304719"/>
                <a:gd name="connsiteX39" fmla="*/ 3637875 w 4970702"/>
                <a:gd name="connsiteY39" fmla="*/ 4101394 h 5304719"/>
                <a:gd name="connsiteX40" fmla="*/ 2434550 w 4970702"/>
                <a:gd name="connsiteY40" fmla="*/ 5304719 h 5304719"/>
                <a:gd name="connsiteX41" fmla="*/ 1231225 w 4970702"/>
                <a:gd name="connsiteY41" fmla="*/ 4101394 h 5304719"/>
                <a:gd name="connsiteX42" fmla="*/ 1285324 w 4970702"/>
                <a:gd name="connsiteY42" fmla="*/ 3743562 h 5304719"/>
                <a:gd name="connsiteX43" fmla="*/ 1318367 w 4970702"/>
                <a:gd name="connsiteY43" fmla="*/ 3653282 h 5304719"/>
                <a:gd name="connsiteX44" fmla="*/ 1325788 w 4970702"/>
                <a:gd name="connsiteY44" fmla="*/ 3633006 h 5304719"/>
                <a:gd name="connsiteX45" fmla="*/ 1331422 w 4970702"/>
                <a:gd name="connsiteY45" fmla="*/ 3621312 h 5304719"/>
                <a:gd name="connsiteX46" fmla="*/ 1332938 w 4970702"/>
                <a:gd name="connsiteY46" fmla="*/ 3618164 h 5304719"/>
                <a:gd name="connsiteX47" fmla="*/ 1331731 w 4970702"/>
                <a:gd name="connsiteY47" fmla="*/ 3622052 h 5304719"/>
                <a:gd name="connsiteX48" fmla="*/ 1340356 w 4970702"/>
                <a:gd name="connsiteY48" fmla="*/ 3642667 h 5304719"/>
                <a:gd name="connsiteX49" fmla="*/ 1340357 w 4970702"/>
                <a:gd name="connsiteY49" fmla="*/ 3642667 h 5304719"/>
                <a:gd name="connsiteX50" fmla="*/ 1331732 w 4970702"/>
                <a:gd name="connsiteY50" fmla="*/ 3622052 h 5304719"/>
                <a:gd name="connsiteX51" fmla="*/ 1332939 w 4970702"/>
                <a:gd name="connsiteY51" fmla="*/ 3618164 h 5304719"/>
                <a:gd name="connsiteX52" fmla="*/ 1376461 w 4970702"/>
                <a:gd name="connsiteY52" fmla="*/ 3527818 h 5304719"/>
                <a:gd name="connsiteX53" fmla="*/ 1376513 w 4970702"/>
                <a:gd name="connsiteY53" fmla="*/ 3527734 h 5304719"/>
                <a:gd name="connsiteX54" fmla="*/ 1376513 w 4970702"/>
                <a:gd name="connsiteY54" fmla="*/ 3527734 h 5304719"/>
                <a:gd name="connsiteX55" fmla="*/ 1332938 w 4970702"/>
                <a:gd name="connsiteY55" fmla="*/ 3618164 h 5304719"/>
                <a:gd name="connsiteX56" fmla="*/ 1388551 w 4970702"/>
                <a:gd name="connsiteY56" fmla="*/ 3332316 h 5304719"/>
                <a:gd name="connsiteX57" fmla="*/ 1042887 w 4970702"/>
                <a:gd name="connsiteY57" fmla="*/ 2682200 h 5304719"/>
                <a:gd name="connsiteX58" fmla="*/ 949857 w 4970702"/>
                <a:gd name="connsiteY58" fmla="*/ 2631705 h 5304719"/>
                <a:gd name="connsiteX59" fmla="*/ 1074355 w 4970702"/>
                <a:gd name="connsiteY59" fmla="*/ 2663717 h 5304719"/>
                <a:gd name="connsiteX60" fmla="*/ 1345525 w 4970702"/>
                <a:gd name="connsiteY60" fmla="*/ 2691053 h 5304719"/>
                <a:gd name="connsiteX61" fmla="*/ 1345526 w 4970702"/>
                <a:gd name="connsiteY61" fmla="*/ 2691053 h 5304719"/>
                <a:gd name="connsiteX62" fmla="*/ 1207954 w 4970702"/>
                <a:gd name="connsiteY62" fmla="*/ 2684106 h 5304719"/>
                <a:gd name="connsiteX63" fmla="*/ 1074356 w 4970702"/>
                <a:gd name="connsiteY63" fmla="*/ 2663717 h 5304719"/>
                <a:gd name="connsiteX64" fmla="*/ 949858 w 4970702"/>
                <a:gd name="connsiteY64" fmla="*/ 2631705 h 5304719"/>
                <a:gd name="connsiteX65" fmla="*/ 909712 w 4970702"/>
                <a:gd name="connsiteY65" fmla="*/ 2609915 h 5304719"/>
                <a:gd name="connsiteX66" fmla="*/ 908076 w 4970702"/>
                <a:gd name="connsiteY66" fmla="*/ 2609407 h 5304719"/>
                <a:gd name="connsiteX67" fmla="*/ 908075 w 4970702"/>
                <a:gd name="connsiteY67" fmla="*/ 2609406 h 5304719"/>
                <a:gd name="connsiteX68" fmla="*/ 806061 w 4970702"/>
                <a:gd name="connsiteY68" fmla="*/ 2577739 h 5304719"/>
                <a:gd name="connsiteX69" fmla="*/ 704169 w 4970702"/>
                <a:gd name="connsiteY69" fmla="*/ 2528654 h 5304719"/>
                <a:gd name="connsiteX70" fmla="*/ 0 w 4970702"/>
                <a:gd name="connsiteY70" fmla="*/ 1345526 h 5304719"/>
                <a:gd name="connsiteX71" fmla="*/ 1345526 w 4970702"/>
                <a:gd name="connsiteY7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86695 w 4970702"/>
                <a:gd name="connsiteY24" fmla="*/ 1259240 h 5304719"/>
                <a:gd name="connsiteX25" fmla="*/ 2691482 w 4970702"/>
                <a:gd name="connsiteY25" fmla="*/ 1306737 h 5304719"/>
                <a:gd name="connsiteX26" fmla="*/ 3171606 w 4970702"/>
                <a:gd name="connsiteY26" fmla="*/ 1698050 h 5304719"/>
                <a:gd name="connsiteX27" fmla="*/ 3445615 w 4970702"/>
                <a:gd name="connsiteY27" fmla="*/ 1614352 h 5304719"/>
                <a:gd name="connsiteX28" fmla="*/ 3451605 w 4970702"/>
                <a:gd name="connsiteY28" fmla="*/ 1609410 h 5304719"/>
                <a:gd name="connsiteX29" fmla="*/ 3451608 w 4970702"/>
                <a:gd name="connsiteY29" fmla="*/ 1609407 h 5304719"/>
                <a:gd name="connsiteX30" fmla="*/ 3457863 w 4970702"/>
                <a:gd name="connsiteY30" fmla="*/ 1601826 h 5304719"/>
                <a:gd name="connsiteX31" fmla="*/ 3589018 w 4970702"/>
                <a:gd name="connsiteY31" fmla="*/ 1493613 h 5304719"/>
                <a:gd name="connsiteX32" fmla="*/ 4084501 w 4970702"/>
                <a:gd name="connsiteY32" fmla="*/ 1342264 h 5304719"/>
                <a:gd name="connsiteX33" fmla="*/ 4970702 w 4970702"/>
                <a:gd name="connsiteY33" fmla="*/ 2228465 h 5304719"/>
                <a:gd name="connsiteX34" fmla="*/ 4175110 w 4970702"/>
                <a:gd name="connsiteY34" fmla="*/ 3110091 h 5304719"/>
                <a:gd name="connsiteX35" fmla="*/ 3995817 w 4970702"/>
                <a:gd name="connsiteY35" fmla="*/ 3120666 h 5304719"/>
                <a:gd name="connsiteX36" fmla="*/ 3572789 w 4970702"/>
                <a:gd name="connsiteY36" fmla="*/ 3639703 h 5304719"/>
                <a:gd name="connsiteX37" fmla="*/ 3613428 w 4970702"/>
                <a:gd name="connsiteY37" fmla="*/ 3858882 h 5304719"/>
                <a:gd name="connsiteX38" fmla="*/ 3637875 w 4970702"/>
                <a:gd name="connsiteY38" fmla="*/ 4101394 h 5304719"/>
                <a:gd name="connsiteX39" fmla="*/ 2434550 w 4970702"/>
                <a:gd name="connsiteY39" fmla="*/ 5304719 h 5304719"/>
                <a:gd name="connsiteX40" fmla="*/ 1231225 w 4970702"/>
                <a:gd name="connsiteY40" fmla="*/ 4101394 h 5304719"/>
                <a:gd name="connsiteX41" fmla="*/ 1285324 w 4970702"/>
                <a:gd name="connsiteY41" fmla="*/ 3743562 h 5304719"/>
                <a:gd name="connsiteX42" fmla="*/ 1318367 w 4970702"/>
                <a:gd name="connsiteY42" fmla="*/ 3653282 h 5304719"/>
                <a:gd name="connsiteX43" fmla="*/ 1325788 w 4970702"/>
                <a:gd name="connsiteY43" fmla="*/ 3633006 h 5304719"/>
                <a:gd name="connsiteX44" fmla="*/ 1331422 w 4970702"/>
                <a:gd name="connsiteY44" fmla="*/ 3621312 h 5304719"/>
                <a:gd name="connsiteX45" fmla="*/ 1332938 w 4970702"/>
                <a:gd name="connsiteY45" fmla="*/ 3618164 h 5304719"/>
                <a:gd name="connsiteX46" fmla="*/ 1331731 w 4970702"/>
                <a:gd name="connsiteY46" fmla="*/ 3622052 h 5304719"/>
                <a:gd name="connsiteX47" fmla="*/ 1340356 w 4970702"/>
                <a:gd name="connsiteY47" fmla="*/ 3642667 h 5304719"/>
                <a:gd name="connsiteX48" fmla="*/ 1340357 w 4970702"/>
                <a:gd name="connsiteY48" fmla="*/ 3642667 h 5304719"/>
                <a:gd name="connsiteX49" fmla="*/ 1331732 w 4970702"/>
                <a:gd name="connsiteY49" fmla="*/ 3622052 h 5304719"/>
                <a:gd name="connsiteX50" fmla="*/ 1332939 w 4970702"/>
                <a:gd name="connsiteY50" fmla="*/ 3618164 h 5304719"/>
                <a:gd name="connsiteX51" fmla="*/ 1376461 w 4970702"/>
                <a:gd name="connsiteY51" fmla="*/ 3527818 h 5304719"/>
                <a:gd name="connsiteX52" fmla="*/ 1376513 w 4970702"/>
                <a:gd name="connsiteY52" fmla="*/ 3527734 h 5304719"/>
                <a:gd name="connsiteX53" fmla="*/ 1376513 w 4970702"/>
                <a:gd name="connsiteY53" fmla="*/ 3527734 h 5304719"/>
                <a:gd name="connsiteX54" fmla="*/ 1332938 w 4970702"/>
                <a:gd name="connsiteY54" fmla="*/ 3618164 h 5304719"/>
                <a:gd name="connsiteX55" fmla="*/ 1388551 w 4970702"/>
                <a:gd name="connsiteY55" fmla="*/ 3332316 h 5304719"/>
                <a:gd name="connsiteX56" fmla="*/ 1042887 w 4970702"/>
                <a:gd name="connsiteY56" fmla="*/ 2682200 h 5304719"/>
                <a:gd name="connsiteX57" fmla="*/ 949857 w 4970702"/>
                <a:gd name="connsiteY57" fmla="*/ 2631705 h 5304719"/>
                <a:gd name="connsiteX58" fmla="*/ 1074355 w 4970702"/>
                <a:gd name="connsiteY58" fmla="*/ 2663717 h 5304719"/>
                <a:gd name="connsiteX59" fmla="*/ 1345525 w 4970702"/>
                <a:gd name="connsiteY59" fmla="*/ 2691053 h 5304719"/>
                <a:gd name="connsiteX60" fmla="*/ 1345526 w 4970702"/>
                <a:gd name="connsiteY60" fmla="*/ 2691053 h 5304719"/>
                <a:gd name="connsiteX61" fmla="*/ 1207954 w 4970702"/>
                <a:gd name="connsiteY61" fmla="*/ 2684106 h 5304719"/>
                <a:gd name="connsiteX62" fmla="*/ 1074356 w 4970702"/>
                <a:gd name="connsiteY62" fmla="*/ 2663717 h 5304719"/>
                <a:gd name="connsiteX63" fmla="*/ 949858 w 4970702"/>
                <a:gd name="connsiteY63" fmla="*/ 2631705 h 5304719"/>
                <a:gd name="connsiteX64" fmla="*/ 909712 w 4970702"/>
                <a:gd name="connsiteY64" fmla="*/ 2609915 h 5304719"/>
                <a:gd name="connsiteX65" fmla="*/ 908076 w 4970702"/>
                <a:gd name="connsiteY65" fmla="*/ 2609407 h 5304719"/>
                <a:gd name="connsiteX66" fmla="*/ 908075 w 4970702"/>
                <a:gd name="connsiteY66" fmla="*/ 2609406 h 5304719"/>
                <a:gd name="connsiteX67" fmla="*/ 806061 w 4970702"/>
                <a:gd name="connsiteY67" fmla="*/ 2577739 h 5304719"/>
                <a:gd name="connsiteX68" fmla="*/ 704169 w 4970702"/>
                <a:gd name="connsiteY68" fmla="*/ 2528654 h 5304719"/>
                <a:gd name="connsiteX69" fmla="*/ 0 w 4970702"/>
                <a:gd name="connsiteY69" fmla="*/ 1345526 h 5304719"/>
                <a:gd name="connsiteX70" fmla="*/ 1345526 w 4970702"/>
                <a:gd name="connsiteY7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86693 w 4970702"/>
                <a:gd name="connsiteY23" fmla="*/ 1259221 h 5304719"/>
                <a:gd name="connsiteX24" fmla="*/ 2691482 w 4970702"/>
                <a:gd name="connsiteY24" fmla="*/ 1306737 h 5304719"/>
                <a:gd name="connsiteX25" fmla="*/ 3171606 w 4970702"/>
                <a:gd name="connsiteY25" fmla="*/ 1698050 h 5304719"/>
                <a:gd name="connsiteX26" fmla="*/ 3445615 w 4970702"/>
                <a:gd name="connsiteY26" fmla="*/ 1614352 h 5304719"/>
                <a:gd name="connsiteX27" fmla="*/ 3451605 w 4970702"/>
                <a:gd name="connsiteY27" fmla="*/ 1609410 h 5304719"/>
                <a:gd name="connsiteX28" fmla="*/ 3451608 w 4970702"/>
                <a:gd name="connsiteY28" fmla="*/ 1609407 h 5304719"/>
                <a:gd name="connsiteX29" fmla="*/ 3457863 w 4970702"/>
                <a:gd name="connsiteY29" fmla="*/ 1601826 h 5304719"/>
                <a:gd name="connsiteX30" fmla="*/ 3589018 w 4970702"/>
                <a:gd name="connsiteY30" fmla="*/ 1493613 h 5304719"/>
                <a:gd name="connsiteX31" fmla="*/ 4084501 w 4970702"/>
                <a:gd name="connsiteY31" fmla="*/ 1342264 h 5304719"/>
                <a:gd name="connsiteX32" fmla="*/ 4970702 w 4970702"/>
                <a:gd name="connsiteY32" fmla="*/ 2228465 h 5304719"/>
                <a:gd name="connsiteX33" fmla="*/ 4175110 w 4970702"/>
                <a:gd name="connsiteY33" fmla="*/ 3110091 h 5304719"/>
                <a:gd name="connsiteX34" fmla="*/ 3995817 w 4970702"/>
                <a:gd name="connsiteY34" fmla="*/ 3120666 h 5304719"/>
                <a:gd name="connsiteX35" fmla="*/ 3572789 w 4970702"/>
                <a:gd name="connsiteY35" fmla="*/ 3639703 h 5304719"/>
                <a:gd name="connsiteX36" fmla="*/ 3613428 w 4970702"/>
                <a:gd name="connsiteY36" fmla="*/ 3858882 h 5304719"/>
                <a:gd name="connsiteX37" fmla="*/ 3637875 w 4970702"/>
                <a:gd name="connsiteY37" fmla="*/ 4101394 h 5304719"/>
                <a:gd name="connsiteX38" fmla="*/ 2434550 w 4970702"/>
                <a:gd name="connsiteY38" fmla="*/ 5304719 h 5304719"/>
                <a:gd name="connsiteX39" fmla="*/ 1231225 w 4970702"/>
                <a:gd name="connsiteY39" fmla="*/ 4101394 h 5304719"/>
                <a:gd name="connsiteX40" fmla="*/ 1285324 w 4970702"/>
                <a:gd name="connsiteY40" fmla="*/ 3743562 h 5304719"/>
                <a:gd name="connsiteX41" fmla="*/ 1318367 w 4970702"/>
                <a:gd name="connsiteY41" fmla="*/ 3653282 h 5304719"/>
                <a:gd name="connsiteX42" fmla="*/ 1325788 w 4970702"/>
                <a:gd name="connsiteY42" fmla="*/ 3633006 h 5304719"/>
                <a:gd name="connsiteX43" fmla="*/ 1331422 w 4970702"/>
                <a:gd name="connsiteY43" fmla="*/ 3621312 h 5304719"/>
                <a:gd name="connsiteX44" fmla="*/ 1332938 w 4970702"/>
                <a:gd name="connsiteY44" fmla="*/ 3618164 h 5304719"/>
                <a:gd name="connsiteX45" fmla="*/ 1331731 w 4970702"/>
                <a:gd name="connsiteY45" fmla="*/ 3622052 h 5304719"/>
                <a:gd name="connsiteX46" fmla="*/ 1340356 w 4970702"/>
                <a:gd name="connsiteY46" fmla="*/ 3642667 h 5304719"/>
                <a:gd name="connsiteX47" fmla="*/ 1340357 w 4970702"/>
                <a:gd name="connsiteY47" fmla="*/ 3642667 h 5304719"/>
                <a:gd name="connsiteX48" fmla="*/ 1331732 w 4970702"/>
                <a:gd name="connsiteY48" fmla="*/ 3622052 h 5304719"/>
                <a:gd name="connsiteX49" fmla="*/ 1332939 w 4970702"/>
                <a:gd name="connsiteY49" fmla="*/ 3618164 h 5304719"/>
                <a:gd name="connsiteX50" fmla="*/ 1376461 w 4970702"/>
                <a:gd name="connsiteY50" fmla="*/ 3527818 h 5304719"/>
                <a:gd name="connsiteX51" fmla="*/ 1376513 w 4970702"/>
                <a:gd name="connsiteY51" fmla="*/ 3527734 h 5304719"/>
                <a:gd name="connsiteX52" fmla="*/ 1376513 w 4970702"/>
                <a:gd name="connsiteY52" fmla="*/ 3527734 h 5304719"/>
                <a:gd name="connsiteX53" fmla="*/ 1332938 w 4970702"/>
                <a:gd name="connsiteY53" fmla="*/ 3618164 h 5304719"/>
                <a:gd name="connsiteX54" fmla="*/ 1388551 w 4970702"/>
                <a:gd name="connsiteY54" fmla="*/ 3332316 h 5304719"/>
                <a:gd name="connsiteX55" fmla="*/ 1042887 w 4970702"/>
                <a:gd name="connsiteY55" fmla="*/ 2682200 h 5304719"/>
                <a:gd name="connsiteX56" fmla="*/ 949857 w 4970702"/>
                <a:gd name="connsiteY56" fmla="*/ 2631705 h 5304719"/>
                <a:gd name="connsiteX57" fmla="*/ 1074355 w 4970702"/>
                <a:gd name="connsiteY57" fmla="*/ 2663717 h 5304719"/>
                <a:gd name="connsiteX58" fmla="*/ 1345525 w 4970702"/>
                <a:gd name="connsiteY58" fmla="*/ 2691053 h 5304719"/>
                <a:gd name="connsiteX59" fmla="*/ 1345526 w 4970702"/>
                <a:gd name="connsiteY59" fmla="*/ 2691053 h 5304719"/>
                <a:gd name="connsiteX60" fmla="*/ 1207954 w 4970702"/>
                <a:gd name="connsiteY60" fmla="*/ 2684106 h 5304719"/>
                <a:gd name="connsiteX61" fmla="*/ 1074356 w 4970702"/>
                <a:gd name="connsiteY61" fmla="*/ 2663717 h 5304719"/>
                <a:gd name="connsiteX62" fmla="*/ 949858 w 4970702"/>
                <a:gd name="connsiteY62" fmla="*/ 2631705 h 5304719"/>
                <a:gd name="connsiteX63" fmla="*/ 909712 w 4970702"/>
                <a:gd name="connsiteY63" fmla="*/ 2609915 h 5304719"/>
                <a:gd name="connsiteX64" fmla="*/ 908076 w 4970702"/>
                <a:gd name="connsiteY64" fmla="*/ 2609407 h 5304719"/>
                <a:gd name="connsiteX65" fmla="*/ 908075 w 4970702"/>
                <a:gd name="connsiteY65" fmla="*/ 2609406 h 5304719"/>
                <a:gd name="connsiteX66" fmla="*/ 806061 w 4970702"/>
                <a:gd name="connsiteY66" fmla="*/ 2577739 h 5304719"/>
                <a:gd name="connsiteX67" fmla="*/ 704169 w 4970702"/>
                <a:gd name="connsiteY67" fmla="*/ 2528654 h 5304719"/>
                <a:gd name="connsiteX68" fmla="*/ 0 w 4970702"/>
                <a:gd name="connsiteY68" fmla="*/ 1345526 h 5304719"/>
                <a:gd name="connsiteX69" fmla="*/ 1345526 w 4970702"/>
                <a:gd name="connsiteY6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85277 w 4970702"/>
                <a:gd name="connsiteY22" fmla="*/ 1231190 h 5304719"/>
                <a:gd name="connsiteX23" fmla="*/ 2691482 w 4970702"/>
                <a:gd name="connsiteY23" fmla="*/ 1306737 h 5304719"/>
                <a:gd name="connsiteX24" fmla="*/ 3171606 w 4970702"/>
                <a:gd name="connsiteY24" fmla="*/ 1698050 h 5304719"/>
                <a:gd name="connsiteX25" fmla="*/ 3445615 w 4970702"/>
                <a:gd name="connsiteY25" fmla="*/ 1614352 h 5304719"/>
                <a:gd name="connsiteX26" fmla="*/ 3451605 w 4970702"/>
                <a:gd name="connsiteY26" fmla="*/ 1609410 h 5304719"/>
                <a:gd name="connsiteX27" fmla="*/ 3451608 w 4970702"/>
                <a:gd name="connsiteY27" fmla="*/ 1609407 h 5304719"/>
                <a:gd name="connsiteX28" fmla="*/ 3457863 w 4970702"/>
                <a:gd name="connsiteY28" fmla="*/ 1601826 h 5304719"/>
                <a:gd name="connsiteX29" fmla="*/ 3589018 w 4970702"/>
                <a:gd name="connsiteY29" fmla="*/ 1493613 h 5304719"/>
                <a:gd name="connsiteX30" fmla="*/ 4084501 w 4970702"/>
                <a:gd name="connsiteY30" fmla="*/ 1342264 h 5304719"/>
                <a:gd name="connsiteX31" fmla="*/ 4970702 w 4970702"/>
                <a:gd name="connsiteY31" fmla="*/ 2228465 h 5304719"/>
                <a:gd name="connsiteX32" fmla="*/ 4175110 w 4970702"/>
                <a:gd name="connsiteY32" fmla="*/ 3110091 h 5304719"/>
                <a:gd name="connsiteX33" fmla="*/ 3995817 w 4970702"/>
                <a:gd name="connsiteY33" fmla="*/ 3120666 h 5304719"/>
                <a:gd name="connsiteX34" fmla="*/ 3572789 w 4970702"/>
                <a:gd name="connsiteY34" fmla="*/ 3639703 h 5304719"/>
                <a:gd name="connsiteX35" fmla="*/ 3613428 w 4970702"/>
                <a:gd name="connsiteY35" fmla="*/ 3858882 h 5304719"/>
                <a:gd name="connsiteX36" fmla="*/ 3637875 w 4970702"/>
                <a:gd name="connsiteY36" fmla="*/ 4101394 h 5304719"/>
                <a:gd name="connsiteX37" fmla="*/ 2434550 w 4970702"/>
                <a:gd name="connsiteY37" fmla="*/ 5304719 h 5304719"/>
                <a:gd name="connsiteX38" fmla="*/ 1231225 w 4970702"/>
                <a:gd name="connsiteY38" fmla="*/ 4101394 h 5304719"/>
                <a:gd name="connsiteX39" fmla="*/ 1285324 w 4970702"/>
                <a:gd name="connsiteY39" fmla="*/ 3743562 h 5304719"/>
                <a:gd name="connsiteX40" fmla="*/ 1318367 w 4970702"/>
                <a:gd name="connsiteY40" fmla="*/ 3653282 h 5304719"/>
                <a:gd name="connsiteX41" fmla="*/ 1325788 w 4970702"/>
                <a:gd name="connsiteY41" fmla="*/ 3633006 h 5304719"/>
                <a:gd name="connsiteX42" fmla="*/ 1331422 w 4970702"/>
                <a:gd name="connsiteY42" fmla="*/ 3621312 h 5304719"/>
                <a:gd name="connsiteX43" fmla="*/ 1332938 w 4970702"/>
                <a:gd name="connsiteY43" fmla="*/ 3618164 h 5304719"/>
                <a:gd name="connsiteX44" fmla="*/ 1331731 w 4970702"/>
                <a:gd name="connsiteY44" fmla="*/ 3622052 h 5304719"/>
                <a:gd name="connsiteX45" fmla="*/ 1340356 w 4970702"/>
                <a:gd name="connsiteY45" fmla="*/ 3642667 h 5304719"/>
                <a:gd name="connsiteX46" fmla="*/ 1340357 w 4970702"/>
                <a:gd name="connsiteY46" fmla="*/ 3642667 h 5304719"/>
                <a:gd name="connsiteX47" fmla="*/ 1331732 w 4970702"/>
                <a:gd name="connsiteY47" fmla="*/ 3622052 h 5304719"/>
                <a:gd name="connsiteX48" fmla="*/ 1332939 w 4970702"/>
                <a:gd name="connsiteY48" fmla="*/ 3618164 h 5304719"/>
                <a:gd name="connsiteX49" fmla="*/ 1376461 w 4970702"/>
                <a:gd name="connsiteY49" fmla="*/ 3527818 h 5304719"/>
                <a:gd name="connsiteX50" fmla="*/ 1376513 w 4970702"/>
                <a:gd name="connsiteY50" fmla="*/ 3527734 h 5304719"/>
                <a:gd name="connsiteX51" fmla="*/ 1376513 w 4970702"/>
                <a:gd name="connsiteY51" fmla="*/ 3527734 h 5304719"/>
                <a:gd name="connsiteX52" fmla="*/ 1332938 w 4970702"/>
                <a:gd name="connsiteY52" fmla="*/ 3618164 h 5304719"/>
                <a:gd name="connsiteX53" fmla="*/ 1388551 w 4970702"/>
                <a:gd name="connsiteY53" fmla="*/ 3332316 h 5304719"/>
                <a:gd name="connsiteX54" fmla="*/ 1042887 w 4970702"/>
                <a:gd name="connsiteY54" fmla="*/ 2682200 h 5304719"/>
                <a:gd name="connsiteX55" fmla="*/ 949857 w 4970702"/>
                <a:gd name="connsiteY55" fmla="*/ 2631705 h 5304719"/>
                <a:gd name="connsiteX56" fmla="*/ 1074355 w 4970702"/>
                <a:gd name="connsiteY56" fmla="*/ 2663717 h 5304719"/>
                <a:gd name="connsiteX57" fmla="*/ 1345525 w 4970702"/>
                <a:gd name="connsiteY57" fmla="*/ 2691053 h 5304719"/>
                <a:gd name="connsiteX58" fmla="*/ 1345526 w 4970702"/>
                <a:gd name="connsiteY58" fmla="*/ 2691053 h 5304719"/>
                <a:gd name="connsiteX59" fmla="*/ 1207954 w 4970702"/>
                <a:gd name="connsiteY59" fmla="*/ 2684106 h 5304719"/>
                <a:gd name="connsiteX60" fmla="*/ 1074356 w 4970702"/>
                <a:gd name="connsiteY60" fmla="*/ 2663717 h 5304719"/>
                <a:gd name="connsiteX61" fmla="*/ 949858 w 4970702"/>
                <a:gd name="connsiteY61" fmla="*/ 2631705 h 5304719"/>
                <a:gd name="connsiteX62" fmla="*/ 909712 w 4970702"/>
                <a:gd name="connsiteY62" fmla="*/ 2609915 h 5304719"/>
                <a:gd name="connsiteX63" fmla="*/ 908076 w 4970702"/>
                <a:gd name="connsiteY63" fmla="*/ 2609407 h 5304719"/>
                <a:gd name="connsiteX64" fmla="*/ 908075 w 4970702"/>
                <a:gd name="connsiteY64" fmla="*/ 2609406 h 5304719"/>
                <a:gd name="connsiteX65" fmla="*/ 806061 w 4970702"/>
                <a:gd name="connsiteY65" fmla="*/ 2577739 h 5304719"/>
                <a:gd name="connsiteX66" fmla="*/ 704169 w 4970702"/>
                <a:gd name="connsiteY66" fmla="*/ 2528654 h 5304719"/>
                <a:gd name="connsiteX67" fmla="*/ 0 w 4970702"/>
                <a:gd name="connsiteY67" fmla="*/ 1345526 h 5304719"/>
                <a:gd name="connsiteX68" fmla="*/ 1345526 w 4970702"/>
                <a:gd name="connsiteY6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84104 w 4970702"/>
                <a:gd name="connsiteY21" fmla="*/ 1207955 h 5304719"/>
                <a:gd name="connsiteX22" fmla="*/ 2691482 w 4970702"/>
                <a:gd name="connsiteY22" fmla="*/ 1306737 h 5304719"/>
                <a:gd name="connsiteX23" fmla="*/ 3171606 w 4970702"/>
                <a:gd name="connsiteY23" fmla="*/ 1698050 h 5304719"/>
                <a:gd name="connsiteX24" fmla="*/ 3445615 w 4970702"/>
                <a:gd name="connsiteY24" fmla="*/ 1614352 h 5304719"/>
                <a:gd name="connsiteX25" fmla="*/ 3451605 w 4970702"/>
                <a:gd name="connsiteY25" fmla="*/ 1609410 h 5304719"/>
                <a:gd name="connsiteX26" fmla="*/ 3451608 w 4970702"/>
                <a:gd name="connsiteY26" fmla="*/ 1609407 h 5304719"/>
                <a:gd name="connsiteX27" fmla="*/ 3457863 w 4970702"/>
                <a:gd name="connsiteY27" fmla="*/ 1601826 h 5304719"/>
                <a:gd name="connsiteX28" fmla="*/ 3589018 w 4970702"/>
                <a:gd name="connsiteY28" fmla="*/ 1493613 h 5304719"/>
                <a:gd name="connsiteX29" fmla="*/ 4084501 w 4970702"/>
                <a:gd name="connsiteY29" fmla="*/ 1342264 h 5304719"/>
                <a:gd name="connsiteX30" fmla="*/ 4970702 w 4970702"/>
                <a:gd name="connsiteY30" fmla="*/ 2228465 h 5304719"/>
                <a:gd name="connsiteX31" fmla="*/ 4175110 w 4970702"/>
                <a:gd name="connsiteY31" fmla="*/ 3110091 h 5304719"/>
                <a:gd name="connsiteX32" fmla="*/ 3995817 w 4970702"/>
                <a:gd name="connsiteY32" fmla="*/ 3120666 h 5304719"/>
                <a:gd name="connsiteX33" fmla="*/ 3572789 w 4970702"/>
                <a:gd name="connsiteY33" fmla="*/ 3639703 h 5304719"/>
                <a:gd name="connsiteX34" fmla="*/ 3613428 w 4970702"/>
                <a:gd name="connsiteY34" fmla="*/ 3858882 h 5304719"/>
                <a:gd name="connsiteX35" fmla="*/ 3637875 w 4970702"/>
                <a:gd name="connsiteY35" fmla="*/ 4101394 h 5304719"/>
                <a:gd name="connsiteX36" fmla="*/ 2434550 w 4970702"/>
                <a:gd name="connsiteY36" fmla="*/ 5304719 h 5304719"/>
                <a:gd name="connsiteX37" fmla="*/ 1231225 w 4970702"/>
                <a:gd name="connsiteY37" fmla="*/ 4101394 h 5304719"/>
                <a:gd name="connsiteX38" fmla="*/ 1285324 w 4970702"/>
                <a:gd name="connsiteY38" fmla="*/ 3743562 h 5304719"/>
                <a:gd name="connsiteX39" fmla="*/ 1318367 w 4970702"/>
                <a:gd name="connsiteY39" fmla="*/ 3653282 h 5304719"/>
                <a:gd name="connsiteX40" fmla="*/ 1325788 w 4970702"/>
                <a:gd name="connsiteY40" fmla="*/ 3633006 h 5304719"/>
                <a:gd name="connsiteX41" fmla="*/ 1331422 w 4970702"/>
                <a:gd name="connsiteY41" fmla="*/ 3621312 h 5304719"/>
                <a:gd name="connsiteX42" fmla="*/ 1332938 w 4970702"/>
                <a:gd name="connsiteY42" fmla="*/ 3618164 h 5304719"/>
                <a:gd name="connsiteX43" fmla="*/ 1331731 w 4970702"/>
                <a:gd name="connsiteY43" fmla="*/ 3622052 h 5304719"/>
                <a:gd name="connsiteX44" fmla="*/ 1340356 w 4970702"/>
                <a:gd name="connsiteY44" fmla="*/ 3642667 h 5304719"/>
                <a:gd name="connsiteX45" fmla="*/ 1340357 w 4970702"/>
                <a:gd name="connsiteY45" fmla="*/ 3642667 h 5304719"/>
                <a:gd name="connsiteX46" fmla="*/ 1331732 w 4970702"/>
                <a:gd name="connsiteY46" fmla="*/ 3622052 h 5304719"/>
                <a:gd name="connsiteX47" fmla="*/ 1332939 w 4970702"/>
                <a:gd name="connsiteY47" fmla="*/ 3618164 h 5304719"/>
                <a:gd name="connsiteX48" fmla="*/ 1376461 w 4970702"/>
                <a:gd name="connsiteY48" fmla="*/ 3527818 h 5304719"/>
                <a:gd name="connsiteX49" fmla="*/ 1376513 w 4970702"/>
                <a:gd name="connsiteY49" fmla="*/ 3527734 h 5304719"/>
                <a:gd name="connsiteX50" fmla="*/ 1376513 w 4970702"/>
                <a:gd name="connsiteY50" fmla="*/ 3527734 h 5304719"/>
                <a:gd name="connsiteX51" fmla="*/ 1332938 w 4970702"/>
                <a:gd name="connsiteY51" fmla="*/ 3618164 h 5304719"/>
                <a:gd name="connsiteX52" fmla="*/ 1388551 w 4970702"/>
                <a:gd name="connsiteY52" fmla="*/ 3332316 h 5304719"/>
                <a:gd name="connsiteX53" fmla="*/ 1042887 w 4970702"/>
                <a:gd name="connsiteY53" fmla="*/ 2682200 h 5304719"/>
                <a:gd name="connsiteX54" fmla="*/ 949857 w 4970702"/>
                <a:gd name="connsiteY54" fmla="*/ 2631705 h 5304719"/>
                <a:gd name="connsiteX55" fmla="*/ 1074355 w 4970702"/>
                <a:gd name="connsiteY55" fmla="*/ 2663717 h 5304719"/>
                <a:gd name="connsiteX56" fmla="*/ 1345525 w 4970702"/>
                <a:gd name="connsiteY56" fmla="*/ 2691053 h 5304719"/>
                <a:gd name="connsiteX57" fmla="*/ 1345526 w 4970702"/>
                <a:gd name="connsiteY57" fmla="*/ 2691053 h 5304719"/>
                <a:gd name="connsiteX58" fmla="*/ 1207954 w 4970702"/>
                <a:gd name="connsiteY58" fmla="*/ 2684106 h 5304719"/>
                <a:gd name="connsiteX59" fmla="*/ 1074356 w 4970702"/>
                <a:gd name="connsiteY59" fmla="*/ 2663717 h 5304719"/>
                <a:gd name="connsiteX60" fmla="*/ 949858 w 4970702"/>
                <a:gd name="connsiteY60" fmla="*/ 2631705 h 5304719"/>
                <a:gd name="connsiteX61" fmla="*/ 909712 w 4970702"/>
                <a:gd name="connsiteY61" fmla="*/ 2609915 h 5304719"/>
                <a:gd name="connsiteX62" fmla="*/ 908076 w 4970702"/>
                <a:gd name="connsiteY62" fmla="*/ 2609407 h 5304719"/>
                <a:gd name="connsiteX63" fmla="*/ 908075 w 4970702"/>
                <a:gd name="connsiteY63" fmla="*/ 2609406 h 5304719"/>
                <a:gd name="connsiteX64" fmla="*/ 806061 w 4970702"/>
                <a:gd name="connsiteY64" fmla="*/ 2577739 h 5304719"/>
                <a:gd name="connsiteX65" fmla="*/ 704169 w 4970702"/>
                <a:gd name="connsiteY65" fmla="*/ 2528654 h 5304719"/>
                <a:gd name="connsiteX66" fmla="*/ 0 w 4970702"/>
                <a:gd name="connsiteY66" fmla="*/ 1345526 h 5304719"/>
                <a:gd name="connsiteX67" fmla="*/ 1345526 w 4970702"/>
                <a:gd name="connsiteY6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82553 w 4970702"/>
                <a:gd name="connsiteY20" fmla="*/ 1197788 h 5304719"/>
                <a:gd name="connsiteX21" fmla="*/ 2691482 w 4970702"/>
                <a:gd name="connsiteY21" fmla="*/ 1306737 h 5304719"/>
                <a:gd name="connsiteX22" fmla="*/ 3171606 w 4970702"/>
                <a:gd name="connsiteY22" fmla="*/ 1698050 h 5304719"/>
                <a:gd name="connsiteX23" fmla="*/ 3445615 w 4970702"/>
                <a:gd name="connsiteY23" fmla="*/ 1614352 h 5304719"/>
                <a:gd name="connsiteX24" fmla="*/ 3451605 w 4970702"/>
                <a:gd name="connsiteY24" fmla="*/ 1609410 h 5304719"/>
                <a:gd name="connsiteX25" fmla="*/ 3451608 w 4970702"/>
                <a:gd name="connsiteY25" fmla="*/ 1609407 h 5304719"/>
                <a:gd name="connsiteX26" fmla="*/ 3457863 w 4970702"/>
                <a:gd name="connsiteY26" fmla="*/ 1601826 h 5304719"/>
                <a:gd name="connsiteX27" fmla="*/ 3589018 w 4970702"/>
                <a:gd name="connsiteY27" fmla="*/ 1493613 h 5304719"/>
                <a:gd name="connsiteX28" fmla="*/ 4084501 w 4970702"/>
                <a:gd name="connsiteY28" fmla="*/ 1342264 h 5304719"/>
                <a:gd name="connsiteX29" fmla="*/ 4970702 w 4970702"/>
                <a:gd name="connsiteY29" fmla="*/ 2228465 h 5304719"/>
                <a:gd name="connsiteX30" fmla="*/ 4175110 w 4970702"/>
                <a:gd name="connsiteY30" fmla="*/ 3110091 h 5304719"/>
                <a:gd name="connsiteX31" fmla="*/ 3995817 w 4970702"/>
                <a:gd name="connsiteY31" fmla="*/ 3120666 h 5304719"/>
                <a:gd name="connsiteX32" fmla="*/ 3572789 w 4970702"/>
                <a:gd name="connsiteY32" fmla="*/ 3639703 h 5304719"/>
                <a:gd name="connsiteX33" fmla="*/ 3613428 w 4970702"/>
                <a:gd name="connsiteY33" fmla="*/ 3858882 h 5304719"/>
                <a:gd name="connsiteX34" fmla="*/ 3637875 w 4970702"/>
                <a:gd name="connsiteY34" fmla="*/ 4101394 h 5304719"/>
                <a:gd name="connsiteX35" fmla="*/ 2434550 w 4970702"/>
                <a:gd name="connsiteY35" fmla="*/ 5304719 h 5304719"/>
                <a:gd name="connsiteX36" fmla="*/ 1231225 w 4970702"/>
                <a:gd name="connsiteY36" fmla="*/ 4101394 h 5304719"/>
                <a:gd name="connsiteX37" fmla="*/ 1285324 w 4970702"/>
                <a:gd name="connsiteY37" fmla="*/ 3743562 h 5304719"/>
                <a:gd name="connsiteX38" fmla="*/ 1318367 w 4970702"/>
                <a:gd name="connsiteY38" fmla="*/ 3653282 h 5304719"/>
                <a:gd name="connsiteX39" fmla="*/ 1325788 w 4970702"/>
                <a:gd name="connsiteY39" fmla="*/ 3633006 h 5304719"/>
                <a:gd name="connsiteX40" fmla="*/ 1331422 w 4970702"/>
                <a:gd name="connsiteY40" fmla="*/ 3621312 h 5304719"/>
                <a:gd name="connsiteX41" fmla="*/ 1332938 w 4970702"/>
                <a:gd name="connsiteY41" fmla="*/ 3618164 h 5304719"/>
                <a:gd name="connsiteX42" fmla="*/ 1331731 w 4970702"/>
                <a:gd name="connsiteY42" fmla="*/ 3622052 h 5304719"/>
                <a:gd name="connsiteX43" fmla="*/ 1340356 w 4970702"/>
                <a:gd name="connsiteY43" fmla="*/ 3642667 h 5304719"/>
                <a:gd name="connsiteX44" fmla="*/ 1340357 w 4970702"/>
                <a:gd name="connsiteY44" fmla="*/ 3642667 h 5304719"/>
                <a:gd name="connsiteX45" fmla="*/ 1331732 w 4970702"/>
                <a:gd name="connsiteY45" fmla="*/ 3622052 h 5304719"/>
                <a:gd name="connsiteX46" fmla="*/ 1332939 w 4970702"/>
                <a:gd name="connsiteY46" fmla="*/ 3618164 h 5304719"/>
                <a:gd name="connsiteX47" fmla="*/ 1376461 w 4970702"/>
                <a:gd name="connsiteY47" fmla="*/ 3527818 h 5304719"/>
                <a:gd name="connsiteX48" fmla="*/ 1376513 w 4970702"/>
                <a:gd name="connsiteY48" fmla="*/ 3527734 h 5304719"/>
                <a:gd name="connsiteX49" fmla="*/ 1376513 w 4970702"/>
                <a:gd name="connsiteY49" fmla="*/ 3527734 h 5304719"/>
                <a:gd name="connsiteX50" fmla="*/ 1332938 w 4970702"/>
                <a:gd name="connsiteY50" fmla="*/ 3618164 h 5304719"/>
                <a:gd name="connsiteX51" fmla="*/ 1388551 w 4970702"/>
                <a:gd name="connsiteY51" fmla="*/ 3332316 h 5304719"/>
                <a:gd name="connsiteX52" fmla="*/ 1042887 w 4970702"/>
                <a:gd name="connsiteY52" fmla="*/ 2682200 h 5304719"/>
                <a:gd name="connsiteX53" fmla="*/ 949857 w 4970702"/>
                <a:gd name="connsiteY53" fmla="*/ 2631705 h 5304719"/>
                <a:gd name="connsiteX54" fmla="*/ 1074355 w 4970702"/>
                <a:gd name="connsiteY54" fmla="*/ 2663717 h 5304719"/>
                <a:gd name="connsiteX55" fmla="*/ 1345525 w 4970702"/>
                <a:gd name="connsiteY55" fmla="*/ 2691053 h 5304719"/>
                <a:gd name="connsiteX56" fmla="*/ 1345526 w 4970702"/>
                <a:gd name="connsiteY56" fmla="*/ 2691053 h 5304719"/>
                <a:gd name="connsiteX57" fmla="*/ 1207954 w 4970702"/>
                <a:gd name="connsiteY57" fmla="*/ 2684106 h 5304719"/>
                <a:gd name="connsiteX58" fmla="*/ 1074356 w 4970702"/>
                <a:gd name="connsiteY58" fmla="*/ 2663717 h 5304719"/>
                <a:gd name="connsiteX59" fmla="*/ 949858 w 4970702"/>
                <a:gd name="connsiteY59" fmla="*/ 2631705 h 5304719"/>
                <a:gd name="connsiteX60" fmla="*/ 909712 w 4970702"/>
                <a:gd name="connsiteY60" fmla="*/ 2609915 h 5304719"/>
                <a:gd name="connsiteX61" fmla="*/ 908076 w 4970702"/>
                <a:gd name="connsiteY61" fmla="*/ 2609407 h 5304719"/>
                <a:gd name="connsiteX62" fmla="*/ 908075 w 4970702"/>
                <a:gd name="connsiteY62" fmla="*/ 2609406 h 5304719"/>
                <a:gd name="connsiteX63" fmla="*/ 806061 w 4970702"/>
                <a:gd name="connsiteY63" fmla="*/ 2577739 h 5304719"/>
                <a:gd name="connsiteX64" fmla="*/ 704169 w 4970702"/>
                <a:gd name="connsiteY64" fmla="*/ 2528654 h 5304719"/>
                <a:gd name="connsiteX65" fmla="*/ 0 w 4970702"/>
                <a:gd name="connsiteY65" fmla="*/ 1345526 h 5304719"/>
                <a:gd name="connsiteX66" fmla="*/ 1345526 w 4970702"/>
                <a:gd name="connsiteY6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82553 w 4970702"/>
                <a:gd name="connsiteY19" fmla="*/ 1197783 h 5304719"/>
                <a:gd name="connsiteX20" fmla="*/ 2691482 w 4970702"/>
                <a:gd name="connsiteY20" fmla="*/ 1306737 h 5304719"/>
                <a:gd name="connsiteX21" fmla="*/ 3171606 w 4970702"/>
                <a:gd name="connsiteY21" fmla="*/ 1698050 h 5304719"/>
                <a:gd name="connsiteX22" fmla="*/ 3445615 w 4970702"/>
                <a:gd name="connsiteY22" fmla="*/ 1614352 h 5304719"/>
                <a:gd name="connsiteX23" fmla="*/ 3451605 w 4970702"/>
                <a:gd name="connsiteY23" fmla="*/ 1609410 h 5304719"/>
                <a:gd name="connsiteX24" fmla="*/ 3451608 w 4970702"/>
                <a:gd name="connsiteY24" fmla="*/ 1609407 h 5304719"/>
                <a:gd name="connsiteX25" fmla="*/ 3457863 w 4970702"/>
                <a:gd name="connsiteY25" fmla="*/ 1601826 h 5304719"/>
                <a:gd name="connsiteX26" fmla="*/ 3589018 w 4970702"/>
                <a:gd name="connsiteY26" fmla="*/ 1493613 h 5304719"/>
                <a:gd name="connsiteX27" fmla="*/ 4084501 w 4970702"/>
                <a:gd name="connsiteY27" fmla="*/ 1342264 h 5304719"/>
                <a:gd name="connsiteX28" fmla="*/ 4970702 w 4970702"/>
                <a:gd name="connsiteY28" fmla="*/ 2228465 h 5304719"/>
                <a:gd name="connsiteX29" fmla="*/ 4175110 w 4970702"/>
                <a:gd name="connsiteY29" fmla="*/ 3110091 h 5304719"/>
                <a:gd name="connsiteX30" fmla="*/ 3995817 w 4970702"/>
                <a:gd name="connsiteY30" fmla="*/ 3120666 h 5304719"/>
                <a:gd name="connsiteX31" fmla="*/ 3572789 w 4970702"/>
                <a:gd name="connsiteY31" fmla="*/ 3639703 h 5304719"/>
                <a:gd name="connsiteX32" fmla="*/ 3613428 w 4970702"/>
                <a:gd name="connsiteY32" fmla="*/ 3858882 h 5304719"/>
                <a:gd name="connsiteX33" fmla="*/ 3637875 w 4970702"/>
                <a:gd name="connsiteY33" fmla="*/ 4101394 h 5304719"/>
                <a:gd name="connsiteX34" fmla="*/ 2434550 w 4970702"/>
                <a:gd name="connsiteY34" fmla="*/ 5304719 h 5304719"/>
                <a:gd name="connsiteX35" fmla="*/ 1231225 w 4970702"/>
                <a:gd name="connsiteY35" fmla="*/ 4101394 h 5304719"/>
                <a:gd name="connsiteX36" fmla="*/ 1285324 w 4970702"/>
                <a:gd name="connsiteY36" fmla="*/ 3743562 h 5304719"/>
                <a:gd name="connsiteX37" fmla="*/ 1318367 w 4970702"/>
                <a:gd name="connsiteY37" fmla="*/ 3653282 h 5304719"/>
                <a:gd name="connsiteX38" fmla="*/ 1325788 w 4970702"/>
                <a:gd name="connsiteY38" fmla="*/ 3633006 h 5304719"/>
                <a:gd name="connsiteX39" fmla="*/ 1331422 w 4970702"/>
                <a:gd name="connsiteY39" fmla="*/ 3621312 h 5304719"/>
                <a:gd name="connsiteX40" fmla="*/ 1332938 w 4970702"/>
                <a:gd name="connsiteY40" fmla="*/ 3618164 h 5304719"/>
                <a:gd name="connsiteX41" fmla="*/ 1331731 w 4970702"/>
                <a:gd name="connsiteY41" fmla="*/ 3622052 h 5304719"/>
                <a:gd name="connsiteX42" fmla="*/ 1340356 w 4970702"/>
                <a:gd name="connsiteY42" fmla="*/ 3642667 h 5304719"/>
                <a:gd name="connsiteX43" fmla="*/ 1340357 w 4970702"/>
                <a:gd name="connsiteY43" fmla="*/ 3642667 h 5304719"/>
                <a:gd name="connsiteX44" fmla="*/ 1331732 w 4970702"/>
                <a:gd name="connsiteY44" fmla="*/ 3622052 h 5304719"/>
                <a:gd name="connsiteX45" fmla="*/ 1332939 w 4970702"/>
                <a:gd name="connsiteY45" fmla="*/ 3618164 h 5304719"/>
                <a:gd name="connsiteX46" fmla="*/ 1376461 w 4970702"/>
                <a:gd name="connsiteY46" fmla="*/ 3527818 h 5304719"/>
                <a:gd name="connsiteX47" fmla="*/ 1376513 w 4970702"/>
                <a:gd name="connsiteY47" fmla="*/ 3527734 h 5304719"/>
                <a:gd name="connsiteX48" fmla="*/ 1376513 w 4970702"/>
                <a:gd name="connsiteY48" fmla="*/ 3527734 h 5304719"/>
                <a:gd name="connsiteX49" fmla="*/ 1332938 w 4970702"/>
                <a:gd name="connsiteY49" fmla="*/ 3618164 h 5304719"/>
                <a:gd name="connsiteX50" fmla="*/ 1388551 w 4970702"/>
                <a:gd name="connsiteY50" fmla="*/ 3332316 h 5304719"/>
                <a:gd name="connsiteX51" fmla="*/ 1042887 w 4970702"/>
                <a:gd name="connsiteY51" fmla="*/ 2682200 h 5304719"/>
                <a:gd name="connsiteX52" fmla="*/ 949857 w 4970702"/>
                <a:gd name="connsiteY52" fmla="*/ 2631705 h 5304719"/>
                <a:gd name="connsiteX53" fmla="*/ 1074355 w 4970702"/>
                <a:gd name="connsiteY53" fmla="*/ 2663717 h 5304719"/>
                <a:gd name="connsiteX54" fmla="*/ 1345525 w 4970702"/>
                <a:gd name="connsiteY54" fmla="*/ 2691053 h 5304719"/>
                <a:gd name="connsiteX55" fmla="*/ 1345526 w 4970702"/>
                <a:gd name="connsiteY55" fmla="*/ 2691053 h 5304719"/>
                <a:gd name="connsiteX56" fmla="*/ 1207954 w 4970702"/>
                <a:gd name="connsiteY56" fmla="*/ 2684106 h 5304719"/>
                <a:gd name="connsiteX57" fmla="*/ 1074356 w 4970702"/>
                <a:gd name="connsiteY57" fmla="*/ 2663717 h 5304719"/>
                <a:gd name="connsiteX58" fmla="*/ 949858 w 4970702"/>
                <a:gd name="connsiteY58" fmla="*/ 2631705 h 5304719"/>
                <a:gd name="connsiteX59" fmla="*/ 909712 w 4970702"/>
                <a:gd name="connsiteY59" fmla="*/ 2609915 h 5304719"/>
                <a:gd name="connsiteX60" fmla="*/ 908076 w 4970702"/>
                <a:gd name="connsiteY60" fmla="*/ 2609407 h 5304719"/>
                <a:gd name="connsiteX61" fmla="*/ 908075 w 4970702"/>
                <a:gd name="connsiteY61" fmla="*/ 2609406 h 5304719"/>
                <a:gd name="connsiteX62" fmla="*/ 806061 w 4970702"/>
                <a:gd name="connsiteY62" fmla="*/ 2577739 h 5304719"/>
                <a:gd name="connsiteX63" fmla="*/ 704169 w 4970702"/>
                <a:gd name="connsiteY63" fmla="*/ 2528654 h 5304719"/>
                <a:gd name="connsiteX64" fmla="*/ 0 w 4970702"/>
                <a:gd name="connsiteY64" fmla="*/ 1345526 h 5304719"/>
                <a:gd name="connsiteX65" fmla="*/ 1345526 w 4970702"/>
                <a:gd name="connsiteY6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5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2680060 w 4970702"/>
                <a:gd name="connsiteY16" fmla="*/ 1229075 h 5304719"/>
                <a:gd name="connsiteX17" fmla="*/ 1345526 w 4970702"/>
                <a:gd name="connsiteY17" fmla="*/ 0 h 5304719"/>
                <a:gd name="connsiteX18" fmla="*/ 2663716 w 4970702"/>
                <a:gd name="connsiteY18" fmla="*/ 1074356 h 5304719"/>
                <a:gd name="connsiteX19" fmla="*/ 2691482 w 4970702"/>
                <a:gd name="connsiteY19" fmla="*/ 1306737 h 5304719"/>
                <a:gd name="connsiteX20" fmla="*/ 3171606 w 4970702"/>
                <a:gd name="connsiteY20" fmla="*/ 1698050 h 5304719"/>
                <a:gd name="connsiteX21" fmla="*/ 3445615 w 4970702"/>
                <a:gd name="connsiteY21" fmla="*/ 1614352 h 5304719"/>
                <a:gd name="connsiteX22" fmla="*/ 3451605 w 4970702"/>
                <a:gd name="connsiteY22" fmla="*/ 1609410 h 5304719"/>
                <a:gd name="connsiteX23" fmla="*/ 3451608 w 4970702"/>
                <a:gd name="connsiteY23" fmla="*/ 1609407 h 5304719"/>
                <a:gd name="connsiteX24" fmla="*/ 3457863 w 4970702"/>
                <a:gd name="connsiteY24" fmla="*/ 1601826 h 5304719"/>
                <a:gd name="connsiteX25" fmla="*/ 3589018 w 4970702"/>
                <a:gd name="connsiteY25" fmla="*/ 1493613 h 5304719"/>
                <a:gd name="connsiteX26" fmla="*/ 4084501 w 4970702"/>
                <a:gd name="connsiteY26" fmla="*/ 1342264 h 5304719"/>
                <a:gd name="connsiteX27" fmla="*/ 4970702 w 4970702"/>
                <a:gd name="connsiteY27" fmla="*/ 2228465 h 5304719"/>
                <a:gd name="connsiteX28" fmla="*/ 4175110 w 4970702"/>
                <a:gd name="connsiteY28" fmla="*/ 3110091 h 5304719"/>
                <a:gd name="connsiteX29" fmla="*/ 3995817 w 4970702"/>
                <a:gd name="connsiteY29" fmla="*/ 3120666 h 5304719"/>
                <a:gd name="connsiteX30" fmla="*/ 3572789 w 4970702"/>
                <a:gd name="connsiteY30" fmla="*/ 3639703 h 5304719"/>
                <a:gd name="connsiteX31" fmla="*/ 3613428 w 4970702"/>
                <a:gd name="connsiteY31" fmla="*/ 3858882 h 5304719"/>
                <a:gd name="connsiteX32" fmla="*/ 3637875 w 4970702"/>
                <a:gd name="connsiteY32" fmla="*/ 4101394 h 5304719"/>
                <a:gd name="connsiteX33" fmla="*/ 2434550 w 4970702"/>
                <a:gd name="connsiteY33" fmla="*/ 5304719 h 5304719"/>
                <a:gd name="connsiteX34" fmla="*/ 1231225 w 4970702"/>
                <a:gd name="connsiteY34" fmla="*/ 4101394 h 5304719"/>
                <a:gd name="connsiteX35" fmla="*/ 1285324 w 4970702"/>
                <a:gd name="connsiteY35" fmla="*/ 3743562 h 5304719"/>
                <a:gd name="connsiteX36" fmla="*/ 1318367 w 4970702"/>
                <a:gd name="connsiteY36" fmla="*/ 3653282 h 5304719"/>
                <a:gd name="connsiteX37" fmla="*/ 1325788 w 4970702"/>
                <a:gd name="connsiteY37" fmla="*/ 3633006 h 5304719"/>
                <a:gd name="connsiteX38" fmla="*/ 1331422 w 4970702"/>
                <a:gd name="connsiteY38" fmla="*/ 3621312 h 5304719"/>
                <a:gd name="connsiteX39" fmla="*/ 1332938 w 4970702"/>
                <a:gd name="connsiteY39" fmla="*/ 3618164 h 5304719"/>
                <a:gd name="connsiteX40" fmla="*/ 1331731 w 4970702"/>
                <a:gd name="connsiteY40" fmla="*/ 3622052 h 5304719"/>
                <a:gd name="connsiteX41" fmla="*/ 1340356 w 4970702"/>
                <a:gd name="connsiteY41" fmla="*/ 3642667 h 5304719"/>
                <a:gd name="connsiteX42" fmla="*/ 1340357 w 4970702"/>
                <a:gd name="connsiteY42" fmla="*/ 3642667 h 5304719"/>
                <a:gd name="connsiteX43" fmla="*/ 1331732 w 4970702"/>
                <a:gd name="connsiteY43" fmla="*/ 3622052 h 5304719"/>
                <a:gd name="connsiteX44" fmla="*/ 1332939 w 4970702"/>
                <a:gd name="connsiteY44" fmla="*/ 3618164 h 5304719"/>
                <a:gd name="connsiteX45" fmla="*/ 1376461 w 4970702"/>
                <a:gd name="connsiteY45" fmla="*/ 3527818 h 5304719"/>
                <a:gd name="connsiteX46" fmla="*/ 1376513 w 4970702"/>
                <a:gd name="connsiteY46" fmla="*/ 3527734 h 5304719"/>
                <a:gd name="connsiteX47" fmla="*/ 1376513 w 4970702"/>
                <a:gd name="connsiteY47" fmla="*/ 3527734 h 5304719"/>
                <a:gd name="connsiteX48" fmla="*/ 1332938 w 4970702"/>
                <a:gd name="connsiteY48" fmla="*/ 3618164 h 5304719"/>
                <a:gd name="connsiteX49" fmla="*/ 1388551 w 4970702"/>
                <a:gd name="connsiteY49" fmla="*/ 3332316 h 5304719"/>
                <a:gd name="connsiteX50" fmla="*/ 1042887 w 4970702"/>
                <a:gd name="connsiteY50" fmla="*/ 2682200 h 5304719"/>
                <a:gd name="connsiteX51" fmla="*/ 949857 w 4970702"/>
                <a:gd name="connsiteY51" fmla="*/ 2631705 h 5304719"/>
                <a:gd name="connsiteX52" fmla="*/ 1074355 w 4970702"/>
                <a:gd name="connsiteY52" fmla="*/ 2663717 h 5304719"/>
                <a:gd name="connsiteX53" fmla="*/ 1345525 w 4970702"/>
                <a:gd name="connsiteY53" fmla="*/ 2691053 h 5304719"/>
                <a:gd name="connsiteX54" fmla="*/ 1345526 w 4970702"/>
                <a:gd name="connsiteY54" fmla="*/ 2691053 h 5304719"/>
                <a:gd name="connsiteX55" fmla="*/ 1207954 w 4970702"/>
                <a:gd name="connsiteY55" fmla="*/ 2684106 h 5304719"/>
                <a:gd name="connsiteX56" fmla="*/ 1074356 w 4970702"/>
                <a:gd name="connsiteY56" fmla="*/ 2663717 h 5304719"/>
                <a:gd name="connsiteX57" fmla="*/ 949858 w 4970702"/>
                <a:gd name="connsiteY57" fmla="*/ 2631705 h 5304719"/>
                <a:gd name="connsiteX58" fmla="*/ 909712 w 4970702"/>
                <a:gd name="connsiteY58" fmla="*/ 2609915 h 5304719"/>
                <a:gd name="connsiteX59" fmla="*/ 908076 w 4970702"/>
                <a:gd name="connsiteY59" fmla="*/ 2609407 h 5304719"/>
                <a:gd name="connsiteX60" fmla="*/ 908075 w 4970702"/>
                <a:gd name="connsiteY60" fmla="*/ 2609406 h 5304719"/>
                <a:gd name="connsiteX61" fmla="*/ 806061 w 4970702"/>
                <a:gd name="connsiteY61" fmla="*/ 2577739 h 5304719"/>
                <a:gd name="connsiteX62" fmla="*/ 704169 w 4970702"/>
                <a:gd name="connsiteY62" fmla="*/ 2528654 h 5304719"/>
                <a:gd name="connsiteX63" fmla="*/ 0 w 4970702"/>
                <a:gd name="connsiteY63" fmla="*/ 1345526 h 5304719"/>
                <a:gd name="connsiteX64" fmla="*/ 1345526 w 4970702"/>
                <a:gd name="connsiteY6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3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2683806 w 4970702"/>
                <a:gd name="connsiteY15" fmla="*/ 1230593 h 5304719"/>
                <a:gd name="connsiteX16" fmla="*/ 1345526 w 4970702"/>
                <a:gd name="connsiteY16" fmla="*/ 0 h 5304719"/>
                <a:gd name="connsiteX17" fmla="*/ 2663716 w 4970702"/>
                <a:gd name="connsiteY17" fmla="*/ 1074356 h 5304719"/>
                <a:gd name="connsiteX18" fmla="*/ 2691482 w 4970702"/>
                <a:gd name="connsiteY18" fmla="*/ 1306737 h 5304719"/>
                <a:gd name="connsiteX19" fmla="*/ 3171606 w 4970702"/>
                <a:gd name="connsiteY19" fmla="*/ 1698050 h 5304719"/>
                <a:gd name="connsiteX20" fmla="*/ 3445615 w 4970702"/>
                <a:gd name="connsiteY20" fmla="*/ 1614352 h 5304719"/>
                <a:gd name="connsiteX21" fmla="*/ 3451605 w 4970702"/>
                <a:gd name="connsiteY21" fmla="*/ 1609410 h 5304719"/>
                <a:gd name="connsiteX22" fmla="*/ 3451608 w 4970702"/>
                <a:gd name="connsiteY22" fmla="*/ 1609407 h 5304719"/>
                <a:gd name="connsiteX23" fmla="*/ 3457863 w 4970702"/>
                <a:gd name="connsiteY23" fmla="*/ 1601826 h 5304719"/>
                <a:gd name="connsiteX24" fmla="*/ 3589018 w 4970702"/>
                <a:gd name="connsiteY24" fmla="*/ 1493613 h 5304719"/>
                <a:gd name="connsiteX25" fmla="*/ 4084501 w 4970702"/>
                <a:gd name="connsiteY25" fmla="*/ 1342264 h 5304719"/>
                <a:gd name="connsiteX26" fmla="*/ 4970702 w 4970702"/>
                <a:gd name="connsiteY26" fmla="*/ 2228465 h 5304719"/>
                <a:gd name="connsiteX27" fmla="*/ 4175110 w 4970702"/>
                <a:gd name="connsiteY27" fmla="*/ 3110091 h 5304719"/>
                <a:gd name="connsiteX28" fmla="*/ 3995817 w 4970702"/>
                <a:gd name="connsiteY28" fmla="*/ 3120666 h 5304719"/>
                <a:gd name="connsiteX29" fmla="*/ 3572789 w 4970702"/>
                <a:gd name="connsiteY29" fmla="*/ 3639703 h 5304719"/>
                <a:gd name="connsiteX30" fmla="*/ 3613428 w 4970702"/>
                <a:gd name="connsiteY30" fmla="*/ 3858882 h 5304719"/>
                <a:gd name="connsiteX31" fmla="*/ 3637875 w 4970702"/>
                <a:gd name="connsiteY31" fmla="*/ 4101394 h 5304719"/>
                <a:gd name="connsiteX32" fmla="*/ 2434550 w 4970702"/>
                <a:gd name="connsiteY32" fmla="*/ 5304719 h 5304719"/>
                <a:gd name="connsiteX33" fmla="*/ 1231225 w 4970702"/>
                <a:gd name="connsiteY33" fmla="*/ 4101394 h 5304719"/>
                <a:gd name="connsiteX34" fmla="*/ 1285324 w 4970702"/>
                <a:gd name="connsiteY34" fmla="*/ 3743562 h 5304719"/>
                <a:gd name="connsiteX35" fmla="*/ 1318367 w 4970702"/>
                <a:gd name="connsiteY35" fmla="*/ 3653282 h 5304719"/>
                <a:gd name="connsiteX36" fmla="*/ 1325788 w 4970702"/>
                <a:gd name="connsiteY36" fmla="*/ 3633006 h 5304719"/>
                <a:gd name="connsiteX37" fmla="*/ 1331422 w 4970702"/>
                <a:gd name="connsiteY37" fmla="*/ 3621312 h 5304719"/>
                <a:gd name="connsiteX38" fmla="*/ 1332938 w 4970702"/>
                <a:gd name="connsiteY38" fmla="*/ 3618164 h 5304719"/>
                <a:gd name="connsiteX39" fmla="*/ 1331731 w 4970702"/>
                <a:gd name="connsiteY39" fmla="*/ 3622052 h 5304719"/>
                <a:gd name="connsiteX40" fmla="*/ 1340356 w 4970702"/>
                <a:gd name="connsiteY40" fmla="*/ 3642667 h 5304719"/>
                <a:gd name="connsiteX41" fmla="*/ 1340357 w 4970702"/>
                <a:gd name="connsiteY41" fmla="*/ 3642667 h 5304719"/>
                <a:gd name="connsiteX42" fmla="*/ 1331732 w 4970702"/>
                <a:gd name="connsiteY42" fmla="*/ 3622052 h 5304719"/>
                <a:gd name="connsiteX43" fmla="*/ 1332939 w 4970702"/>
                <a:gd name="connsiteY43" fmla="*/ 3618164 h 5304719"/>
                <a:gd name="connsiteX44" fmla="*/ 1376461 w 4970702"/>
                <a:gd name="connsiteY44" fmla="*/ 3527818 h 5304719"/>
                <a:gd name="connsiteX45" fmla="*/ 1376513 w 4970702"/>
                <a:gd name="connsiteY45" fmla="*/ 3527734 h 5304719"/>
                <a:gd name="connsiteX46" fmla="*/ 1376513 w 4970702"/>
                <a:gd name="connsiteY46" fmla="*/ 3527734 h 5304719"/>
                <a:gd name="connsiteX47" fmla="*/ 1332938 w 4970702"/>
                <a:gd name="connsiteY47" fmla="*/ 3618164 h 5304719"/>
                <a:gd name="connsiteX48" fmla="*/ 1388551 w 4970702"/>
                <a:gd name="connsiteY48" fmla="*/ 3332316 h 5304719"/>
                <a:gd name="connsiteX49" fmla="*/ 1042887 w 4970702"/>
                <a:gd name="connsiteY49" fmla="*/ 2682200 h 5304719"/>
                <a:gd name="connsiteX50" fmla="*/ 949857 w 4970702"/>
                <a:gd name="connsiteY50" fmla="*/ 2631705 h 5304719"/>
                <a:gd name="connsiteX51" fmla="*/ 1074355 w 4970702"/>
                <a:gd name="connsiteY51" fmla="*/ 2663717 h 5304719"/>
                <a:gd name="connsiteX52" fmla="*/ 1345525 w 4970702"/>
                <a:gd name="connsiteY52" fmla="*/ 2691053 h 5304719"/>
                <a:gd name="connsiteX53" fmla="*/ 1345526 w 4970702"/>
                <a:gd name="connsiteY53" fmla="*/ 2691053 h 5304719"/>
                <a:gd name="connsiteX54" fmla="*/ 1207954 w 4970702"/>
                <a:gd name="connsiteY54" fmla="*/ 2684106 h 5304719"/>
                <a:gd name="connsiteX55" fmla="*/ 1074356 w 4970702"/>
                <a:gd name="connsiteY55" fmla="*/ 2663717 h 5304719"/>
                <a:gd name="connsiteX56" fmla="*/ 949858 w 4970702"/>
                <a:gd name="connsiteY56" fmla="*/ 2631705 h 5304719"/>
                <a:gd name="connsiteX57" fmla="*/ 909712 w 4970702"/>
                <a:gd name="connsiteY57" fmla="*/ 2609915 h 5304719"/>
                <a:gd name="connsiteX58" fmla="*/ 908076 w 4970702"/>
                <a:gd name="connsiteY58" fmla="*/ 2609407 h 5304719"/>
                <a:gd name="connsiteX59" fmla="*/ 908075 w 4970702"/>
                <a:gd name="connsiteY59" fmla="*/ 2609406 h 5304719"/>
                <a:gd name="connsiteX60" fmla="*/ 806061 w 4970702"/>
                <a:gd name="connsiteY60" fmla="*/ 2577739 h 5304719"/>
                <a:gd name="connsiteX61" fmla="*/ 704169 w 4970702"/>
                <a:gd name="connsiteY61" fmla="*/ 2528654 h 5304719"/>
                <a:gd name="connsiteX62" fmla="*/ 0 w 4970702"/>
                <a:gd name="connsiteY62" fmla="*/ 1345526 h 5304719"/>
                <a:gd name="connsiteX63" fmla="*/ 1345526 w 4970702"/>
                <a:gd name="connsiteY6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3806 w 4970702"/>
                <a:gd name="connsiteY10" fmla="*/ 1230594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2683806 w 4970702"/>
                <a:gd name="connsiteY14" fmla="*/ 1230594 h 5304719"/>
                <a:gd name="connsiteX15" fmla="*/ 1345526 w 4970702"/>
                <a:gd name="connsiteY15" fmla="*/ 0 h 5304719"/>
                <a:gd name="connsiteX16" fmla="*/ 2663716 w 4970702"/>
                <a:gd name="connsiteY16" fmla="*/ 1074356 h 5304719"/>
                <a:gd name="connsiteX17" fmla="*/ 2691482 w 4970702"/>
                <a:gd name="connsiteY17" fmla="*/ 1306737 h 5304719"/>
                <a:gd name="connsiteX18" fmla="*/ 3171606 w 4970702"/>
                <a:gd name="connsiteY18" fmla="*/ 1698050 h 5304719"/>
                <a:gd name="connsiteX19" fmla="*/ 3445615 w 4970702"/>
                <a:gd name="connsiteY19" fmla="*/ 1614352 h 5304719"/>
                <a:gd name="connsiteX20" fmla="*/ 3451605 w 4970702"/>
                <a:gd name="connsiteY20" fmla="*/ 1609410 h 5304719"/>
                <a:gd name="connsiteX21" fmla="*/ 3451608 w 4970702"/>
                <a:gd name="connsiteY21" fmla="*/ 1609407 h 5304719"/>
                <a:gd name="connsiteX22" fmla="*/ 3457863 w 4970702"/>
                <a:gd name="connsiteY22" fmla="*/ 1601826 h 5304719"/>
                <a:gd name="connsiteX23" fmla="*/ 3589018 w 4970702"/>
                <a:gd name="connsiteY23" fmla="*/ 1493613 h 5304719"/>
                <a:gd name="connsiteX24" fmla="*/ 4084501 w 4970702"/>
                <a:gd name="connsiteY24" fmla="*/ 1342264 h 5304719"/>
                <a:gd name="connsiteX25" fmla="*/ 4970702 w 4970702"/>
                <a:gd name="connsiteY25" fmla="*/ 2228465 h 5304719"/>
                <a:gd name="connsiteX26" fmla="*/ 4175110 w 4970702"/>
                <a:gd name="connsiteY26" fmla="*/ 3110091 h 5304719"/>
                <a:gd name="connsiteX27" fmla="*/ 3995817 w 4970702"/>
                <a:gd name="connsiteY27" fmla="*/ 3120666 h 5304719"/>
                <a:gd name="connsiteX28" fmla="*/ 3572789 w 4970702"/>
                <a:gd name="connsiteY28" fmla="*/ 3639703 h 5304719"/>
                <a:gd name="connsiteX29" fmla="*/ 3613428 w 4970702"/>
                <a:gd name="connsiteY29" fmla="*/ 3858882 h 5304719"/>
                <a:gd name="connsiteX30" fmla="*/ 3637875 w 4970702"/>
                <a:gd name="connsiteY30" fmla="*/ 4101394 h 5304719"/>
                <a:gd name="connsiteX31" fmla="*/ 2434550 w 4970702"/>
                <a:gd name="connsiteY31" fmla="*/ 5304719 h 5304719"/>
                <a:gd name="connsiteX32" fmla="*/ 1231225 w 4970702"/>
                <a:gd name="connsiteY32" fmla="*/ 4101394 h 5304719"/>
                <a:gd name="connsiteX33" fmla="*/ 1285324 w 4970702"/>
                <a:gd name="connsiteY33" fmla="*/ 3743562 h 5304719"/>
                <a:gd name="connsiteX34" fmla="*/ 1318367 w 4970702"/>
                <a:gd name="connsiteY34" fmla="*/ 3653282 h 5304719"/>
                <a:gd name="connsiteX35" fmla="*/ 1325788 w 4970702"/>
                <a:gd name="connsiteY35" fmla="*/ 3633006 h 5304719"/>
                <a:gd name="connsiteX36" fmla="*/ 1331422 w 4970702"/>
                <a:gd name="connsiteY36" fmla="*/ 3621312 h 5304719"/>
                <a:gd name="connsiteX37" fmla="*/ 1332938 w 4970702"/>
                <a:gd name="connsiteY37" fmla="*/ 3618164 h 5304719"/>
                <a:gd name="connsiteX38" fmla="*/ 1331731 w 4970702"/>
                <a:gd name="connsiteY38" fmla="*/ 3622052 h 5304719"/>
                <a:gd name="connsiteX39" fmla="*/ 1340356 w 4970702"/>
                <a:gd name="connsiteY39" fmla="*/ 3642667 h 5304719"/>
                <a:gd name="connsiteX40" fmla="*/ 1340357 w 4970702"/>
                <a:gd name="connsiteY40" fmla="*/ 3642667 h 5304719"/>
                <a:gd name="connsiteX41" fmla="*/ 1331732 w 4970702"/>
                <a:gd name="connsiteY41" fmla="*/ 3622052 h 5304719"/>
                <a:gd name="connsiteX42" fmla="*/ 1332939 w 4970702"/>
                <a:gd name="connsiteY42" fmla="*/ 3618164 h 5304719"/>
                <a:gd name="connsiteX43" fmla="*/ 1376461 w 4970702"/>
                <a:gd name="connsiteY43" fmla="*/ 3527818 h 5304719"/>
                <a:gd name="connsiteX44" fmla="*/ 1376513 w 4970702"/>
                <a:gd name="connsiteY44" fmla="*/ 3527734 h 5304719"/>
                <a:gd name="connsiteX45" fmla="*/ 1376513 w 4970702"/>
                <a:gd name="connsiteY45" fmla="*/ 3527734 h 5304719"/>
                <a:gd name="connsiteX46" fmla="*/ 1332938 w 4970702"/>
                <a:gd name="connsiteY46" fmla="*/ 3618164 h 5304719"/>
                <a:gd name="connsiteX47" fmla="*/ 1388551 w 4970702"/>
                <a:gd name="connsiteY47" fmla="*/ 3332316 h 5304719"/>
                <a:gd name="connsiteX48" fmla="*/ 1042887 w 4970702"/>
                <a:gd name="connsiteY48" fmla="*/ 2682200 h 5304719"/>
                <a:gd name="connsiteX49" fmla="*/ 949857 w 4970702"/>
                <a:gd name="connsiteY49" fmla="*/ 2631705 h 5304719"/>
                <a:gd name="connsiteX50" fmla="*/ 1074355 w 4970702"/>
                <a:gd name="connsiteY50" fmla="*/ 2663717 h 5304719"/>
                <a:gd name="connsiteX51" fmla="*/ 1345525 w 4970702"/>
                <a:gd name="connsiteY51" fmla="*/ 2691053 h 5304719"/>
                <a:gd name="connsiteX52" fmla="*/ 1345526 w 4970702"/>
                <a:gd name="connsiteY52" fmla="*/ 2691053 h 5304719"/>
                <a:gd name="connsiteX53" fmla="*/ 1207954 w 4970702"/>
                <a:gd name="connsiteY53" fmla="*/ 2684106 h 5304719"/>
                <a:gd name="connsiteX54" fmla="*/ 1074356 w 4970702"/>
                <a:gd name="connsiteY54" fmla="*/ 2663717 h 5304719"/>
                <a:gd name="connsiteX55" fmla="*/ 949858 w 4970702"/>
                <a:gd name="connsiteY55" fmla="*/ 2631705 h 5304719"/>
                <a:gd name="connsiteX56" fmla="*/ 909712 w 4970702"/>
                <a:gd name="connsiteY56" fmla="*/ 2609915 h 5304719"/>
                <a:gd name="connsiteX57" fmla="*/ 908076 w 4970702"/>
                <a:gd name="connsiteY57" fmla="*/ 2609407 h 5304719"/>
                <a:gd name="connsiteX58" fmla="*/ 908075 w 4970702"/>
                <a:gd name="connsiteY58" fmla="*/ 2609406 h 5304719"/>
                <a:gd name="connsiteX59" fmla="*/ 806061 w 4970702"/>
                <a:gd name="connsiteY59" fmla="*/ 2577739 h 5304719"/>
                <a:gd name="connsiteX60" fmla="*/ 704169 w 4970702"/>
                <a:gd name="connsiteY60" fmla="*/ 2528654 h 5304719"/>
                <a:gd name="connsiteX61" fmla="*/ 0 w 4970702"/>
                <a:gd name="connsiteY61" fmla="*/ 1345526 h 5304719"/>
                <a:gd name="connsiteX62" fmla="*/ 1345526 w 4970702"/>
                <a:gd name="connsiteY62"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2680060 w 4970702"/>
                <a:gd name="connsiteY10" fmla="*/ 1229076 h 5304719"/>
                <a:gd name="connsiteX11" fmla="*/ 904423 w 4970702"/>
                <a:gd name="connsiteY11" fmla="*/ 2600675 h 5304719"/>
                <a:gd name="connsiteX12" fmla="*/ 904423 w 4970702"/>
                <a:gd name="connsiteY12" fmla="*/ 2600676 h 5304719"/>
                <a:gd name="connsiteX13" fmla="*/ 2680060 w 4970702"/>
                <a:gd name="connsiteY13" fmla="*/ 1229076 h 5304719"/>
                <a:gd name="connsiteX14" fmla="*/ 1345526 w 4970702"/>
                <a:gd name="connsiteY14" fmla="*/ 0 h 5304719"/>
                <a:gd name="connsiteX15" fmla="*/ 2663716 w 4970702"/>
                <a:gd name="connsiteY15" fmla="*/ 1074356 h 5304719"/>
                <a:gd name="connsiteX16" fmla="*/ 2691482 w 4970702"/>
                <a:gd name="connsiteY16" fmla="*/ 1306737 h 5304719"/>
                <a:gd name="connsiteX17" fmla="*/ 3171606 w 4970702"/>
                <a:gd name="connsiteY17" fmla="*/ 1698050 h 5304719"/>
                <a:gd name="connsiteX18" fmla="*/ 3445615 w 4970702"/>
                <a:gd name="connsiteY18" fmla="*/ 1614352 h 5304719"/>
                <a:gd name="connsiteX19" fmla="*/ 3451605 w 4970702"/>
                <a:gd name="connsiteY19" fmla="*/ 1609410 h 5304719"/>
                <a:gd name="connsiteX20" fmla="*/ 3451608 w 4970702"/>
                <a:gd name="connsiteY20" fmla="*/ 1609407 h 5304719"/>
                <a:gd name="connsiteX21" fmla="*/ 3457863 w 4970702"/>
                <a:gd name="connsiteY21" fmla="*/ 1601826 h 5304719"/>
                <a:gd name="connsiteX22" fmla="*/ 3589018 w 4970702"/>
                <a:gd name="connsiteY22" fmla="*/ 1493613 h 5304719"/>
                <a:gd name="connsiteX23" fmla="*/ 4084501 w 4970702"/>
                <a:gd name="connsiteY23" fmla="*/ 1342264 h 5304719"/>
                <a:gd name="connsiteX24" fmla="*/ 4970702 w 4970702"/>
                <a:gd name="connsiteY24" fmla="*/ 2228465 h 5304719"/>
                <a:gd name="connsiteX25" fmla="*/ 4175110 w 4970702"/>
                <a:gd name="connsiteY25" fmla="*/ 3110091 h 5304719"/>
                <a:gd name="connsiteX26" fmla="*/ 3995817 w 4970702"/>
                <a:gd name="connsiteY26" fmla="*/ 3120666 h 5304719"/>
                <a:gd name="connsiteX27" fmla="*/ 3572789 w 4970702"/>
                <a:gd name="connsiteY27" fmla="*/ 3639703 h 5304719"/>
                <a:gd name="connsiteX28" fmla="*/ 3613428 w 4970702"/>
                <a:gd name="connsiteY28" fmla="*/ 3858882 h 5304719"/>
                <a:gd name="connsiteX29" fmla="*/ 3637875 w 4970702"/>
                <a:gd name="connsiteY29" fmla="*/ 4101394 h 5304719"/>
                <a:gd name="connsiteX30" fmla="*/ 2434550 w 4970702"/>
                <a:gd name="connsiteY30" fmla="*/ 5304719 h 5304719"/>
                <a:gd name="connsiteX31" fmla="*/ 1231225 w 4970702"/>
                <a:gd name="connsiteY31" fmla="*/ 4101394 h 5304719"/>
                <a:gd name="connsiteX32" fmla="*/ 1285324 w 4970702"/>
                <a:gd name="connsiteY32" fmla="*/ 3743562 h 5304719"/>
                <a:gd name="connsiteX33" fmla="*/ 1318367 w 4970702"/>
                <a:gd name="connsiteY33" fmla="*/ 3653282 h 5304719"/>
                <a:gd name="connsiteX34" fmla="*/ 1325788 w 4970702"/>
                <a:gd name="connsiteY34" fmla="*/ 3633006 h 5304719"/>
                <a:gd name="connsiteX35" fmla="*/ 1331422 w 4970702"/>
                <a:gd name="connsiteY35" fmla="*/ 3621312 h 5304719"/>
                <a:gd name="connsiteX36" fmla="*/ 1332938 w 4970702"/>
                <a:gd name="connsiteY36" fmla="*/ 3618164 h 5304719"/>
                <a:gd name="connsiteX37" fmla="*/ 1331731 w 4970702"/>
                <a:gd name="connsiteY37" fmla="*/ 3622052 h 5304719"/>
                <a:gd name="connsiteX38" fmla="*/ 1340356 w 4970702"/>
                <a:gd name="connsiteY38" fmla="*/ 3642667 h 5304719"/>
                <a:gd name="connsiteX39" fmla="*/ 1340357 w 4970702"/>
                <a:gd name="connsiteY39" fmla="*/ 3642667 h 5304719"/>
                <a:gd name="connsiteX40" fmla="*/ 1331732 w 4970702"/>
                <a:gd name="connsiteY40" fmla="*/ 3622052 h 5304719"/>
                <a:gd name="connsiteX41" fmla="*/ 1332939 w 4970702"/>
                <a:gd name="connsiteY41" fmla="*/ 3618164 h 5304719"/>
                <a:gd name="connsiteX42" fmla="*/ 1376461 w 4970702"/>
                <a:gd name="connsiteY42" fmla="*/ 3527818 h 5304719"/>
                <a:gd name="connsiteX43" fmla="*/ 1376513 w 4970702"/>
                <a:gd name="connsiteY43" fmla="*/ 3527734 h 5304719"/>
                <a:gd name="connsiteX44" fmla="*/ 1376513 w 4970702"/>
                <a:gd name="connsiteY44" fmla="*/ 3527734 h 5304719"/>
                <a:gd name="connsiteX45" fmla="*/ 1332938 w 4970702"/>
                <a:gd name="connsiteY45" fmla="*/ 3618164 h 5304719"/>
                <a:gd name="connsiteX46" fmla="*/ 1388551 w 4970702"/>
                <a:gd name="connsiteY46" fmla="*/ 3332316 h 5304719"/>
                <a:gd name="connsiteX47" fmla="*/ 1042887 w 4970702"/>
                <a:gd name="connsiteY47" fmla="*/ 2682200 h 5304719"/>
                <a:gd name="connsiteX48" fmla="*/ 949857 w 4970702"/>
                <a:gd name="connsiteY48" fmla="*/ 2631705 h 5304719"/>
                <a:gd name="connsiteX49" fmla="*/ 1074355 w 4970702"/>
                <a:gd name="connsiteY49" fmla="*/ 2663717 h 5304719"/>
                <a:gd name="connsiteX50" fmla="*/ 1345525 w 4970702"/>
                <a:gd name="connsiteY50" fmla="*/ 2691053 h 5304719"/>
                <a:gd name="connsiteX51" fmla="*/ 1345526 w 4970702"/>
                <a:gd name="connsiteY51" fmla="*/ 2691053 h 5304719"/>
                <a:gd name="connsiteX52" fmla="*/ 1207954 w 4970702"/>
                <a:gd name="connsiteY52" fmla="*/ 2684106 h 5304719"/>
                <a:gd name="connsiteX53" fmla="*/ 1074356 w 4970702"/>
                <a:gd name="connsiteY53" fmla="*/ 2663717 h 5304719"/>
                <a:gd name="connsiteX54" fmla="*/ 949858 w 4970702"/>
                <a:gd name="connsiteY54" fmla="*/ 2631705 h 5304719"/>
                <a:gd name="connsiteX55" fmla="*/ 909712 w 4970702"/>
                <a:gd name="connsiteY55" fmla="*/ 2609915 h 5304719"/>
                <a:gd name="connsiteX56" fmla="*/ 908076 w 4970702"/>
                <a:gd name="connsiteY56" fmla="*/ 2609407 h 5304719"/>
                <a:gd name="connsiteX57" fmla="*/ 908075 w 4970702"/>
                <a:gd name="connsiteY57" fmla="*/ 2609406 h 5304719"/>
                <a:gd name="connsiteX58" fmla="*/ 806061 w 4970702"/>
                <a:gd name="connsiteY58" fmla="*/ 2577739 h 5304719"/>
                <a:gd name="connsiteX59" fmla="*/ 704169 w 4970702"/>
                <a:gd name="connsiteY59" fmla="*/ 2528654 h 5304719"/>
                <a:gd name="connsiteX60" fmla="*/ 0 w 4970702"/>
                <a:gd name="connsiteY60" fmla="*/ 1345526 h 5304719"/>
                <a:gd name="connsiteX61" fmla="*/ 1345526 w 4970702"/>
                <a:gd name="connsiteY61"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908075 w 4970702"/>
                <a:gd name="connsiteY56" fmla="*/ 2609406 h 5304719"/>
                <a:gd name="connsiteX57" fmla="*/ 806061 w 4970702"/>
                <a:gd name="connsiteY57" fmla="*/ 2577739 h 5304719"/>
                <a:gd name="connsiteX58" fmla="*/ 704169 w 4970702"/>
                <a:gd name="connsiteY58" fmla="*/ 2528654 h 5304719"/>
                <a:gd name="connsiteX59" fmla="*/ 0 w 4970702"/>
                <a:gd name="connsiteY59" fmla="*/ 1345526 h 5304719"/>
                <a:gd name="connsiteX60" fmla="*/ 1345526 w 4970702"/>
                <a:gd name="connsiteY60"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345526 w 4970702"/>
                <a:gd name="connsiteY50" fmla="*/ 2691053 h 5304719"/>
                <a:gd name="connsiteX51" fmla="*/ 1207954 w 4970702"/>
                <a:gd name="connsiteY51" fmla="*/ 2684106 h 5304719"/>
                <a:gd name="connsiteX52" fmla="*/ 1074356 w 4970702"/>
                <a:gd name="connsiteY52" fmla="*/ 2663717 h 5304719"/>
                <a:gd name="connsiteX53" fmla="*/ 949858 w 4970702"/>
                <a:gd name="connsiteY53" fmla="*/ 2631705 h 5304719"/>
                <a:gd name="connsiteX54" fmla="*/ 909712 w 4970702"/>
                <a:gd name="connsiteY54" fmla="*/ 2609915 h 5304719"/>
                <a:gd name="connsiteX55" fmla="*/ 908076 w 4970702"/>
                <a:gd name="connsiteY55" fmla="*/ 2609407 h 5304719"/>
                <a:gd name="connsiteX56" fmla="*/ 806061 w 4970702"/>
                <a:gd name="connsiteY56" fmla="*/ 2577739 h 5304719"/>
                <a:gd name="connsiteX57" fmla="*/ 704169 w 4970702"/>
                <a:gd name="connsiteY57" fmla="*/ 2528654 h 5304719"/>
                <a:gd name="connsiteX58" fmla="*/ 0 w 4970702"/>
                <a:gd name="connsiteY58" fmla="*/ 1345526 h 5304719"/>
                <a:gd name="connsiteX59" fmla="*/ 1345526 w 4970702"/>
                <a:gd name="connsiteY59"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207954 w 4970702"/>
                <a:gd name="connsiteY50" fmla="*/ 2684106 h 5304719"/>
                <a:gd name="connsiteX51" fmla="*/ 1074356 w 4970702"/>
                <a:gd name="connsiteY51" fmla="*/ 2663717 h 5304719"/>
                <a:gd name="connsiteX52" fmla="*/ 949858 w 4970702"/>
                <a:gd name="connsiteY52" fmla="*/ 2631705 h 5304719"/>
                <a:gd name="connsiteX53" fmla="*/ 909712 w 4970702"/>
                <a:gd name="connsiteY53" fmla="*/ 2609915 h 5304719"/>
                <a:gd name="connsiteX54" fmla="*/ 908076 w 4970702"/>
                <a:gd name="connsiteY54" fmla="*/ 2609407 h 5304719"/>
                <a:gd name="connsiteX55" fmla="*/ 806061 w 4970702"/>
                <a:gd name="connsiteY55" fmla="*/ 2577739 h 5304719"/>
                <a:gd name="connsiteX56" fmla="*/ 704169 w 4970702"/>
                <a:gd name="connsiteY56" fmla="*/ 2528654 h 5304719"/>
                <a:gd name="connsiteX57" fmla="*/ 0 w 4970702"/>
                <a:gd name="connsiteY57" fmla="*/ 1345526 h 5304719"/>
                <a:gd name="connsiteX58" fmla="*/ 1345526 w 4970702"/>
                <a:gd name="connsiteY58"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345525 w 4970702"/>
                <a:gd name="connsiteY49" fmla="*/ 2691053 h 5304719"/>
                <a:gd name="connsiteX50" fmla="*/ 1074356 w 4970702"/>
                <a:gd name="connsiteY50" fmla="*/ 2663717 h 5304719"/>
                <a:gd name="connsiteX51" fmla="*/ 949858 w 4970702"/>
                <a:gd name="connsiteY51" fmla="*/ 2631705 h 5304719"/>
                <a:gd name="connsiteX52" fmla="*/ 909712 w 4970702"/>
                <a:gd name="connsiteY52" fmla="*/ 2609915 h 5304719"/>
                <a:gd name="connsiteX53" fmla="*/ 908076 w 4970702"/>
                <a:gd name="connsiteY53" fmla="*/ 2609407 h 5304719"/>
                <a:gd name="connsiteX54" fmla="*/ 806061 w 4970702"/>
                <a:gd name="connsiteY54" fmla="*/ 2577739 h 5304719"/>
                <a:gd name="connsiteX55" fmla="*/ 704169 w 4970702"/>
                <a:gd name="connsiteY55" fmla="*/ 2528654 h 5304719"/>
                <a:gd name="connsiteX56" fmla="*/ 0 w 4970702"/>
                <a:gd name="connsiteY56" fmla="*/ 1345526 h 5304719"/>
                <a:gd name="connsiteX57" fmla="*/ 1345526 w 4970702"/>
                <a:gd name="connsiteY57"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1074356 w 4970702"/>
                <a:gd name="connsiteY49" fmla="*/ 2663717 h 5304719"/>
                <a:gd name="connsiteX50" fmla="*/ 949858 w 4970702"/>
                <a:gd name="connsiteY50" fmla="*/ 2631705 h 5304719"/>
                <a:gd name="connsiteX51" fmla="*/ 909712 w 4970702"/>
                <a:gd name="connsiteY51" fmla="*/ 2609915 h 5304719"/>
                <a:gd name="connsiteX52" fmla="*/ 908076 w 4970702"/>
                <a:gd name="connsiteY52" fmla="*/ 2609407 h 5304719"/>
                <a:gd name="connsiteX53" fmla="*/ 806061 w 4970702"/>
                <a:gd name="connsiteY53" fmla="*/ 2577739 h 5304719"/>
                <a:gd name="connsiteX54" fmla="*/ 704169 w 4970702"/>
                <a:gd name="connsiteY54" fmla="*/ 2528654 h 5304719"/>
                <a:gd name="connsiteX55" fmla="*/ 0 w 4970702"/>
                <a:gd name="connsiteY55" fmla="*/ 1345526 h 5304719"/>
                <a:gd name="connsiteX56" fmla="*/ 1345526 w 4970702"/>
                <a:gd name="connsiteY56"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1074355 w 4970702"/>
                <a:gd name="connsiteY48" fmla="*/ 2663717 h 5304719"/>
                <a:gd name="connsiteX49" fmla="*/ 949858 w 4970702"/>
                <a:gd name="connsiteY49" fmla="*/ 2631705 h 5304719"/>
                <a:gd name="connsiteX50" fmla="*/ 909712 w 4970702"/>
                <a:gd name="connsiteY50" fmla="*/ 2609915 h 5304719"/>
                <a:gd name="connsiteX51" fmla="*/ 908076 w 4970702"/>
                <a:gd name="connsiteY51" fmla="*/ 2609407 h 5304719"/>
                <a:gd name="connsiteX52" fmla="*/ 806061 w 4970702"/>
                <a:gd name="connsiteY52" fmla="*/ 2577739 h 5304719"/>
                <a:gd name="connsiteX53" fmla="*/ 704169 w 4970702"/>
                <a:gd name="connsiteY53" fmla="*/ 2528654 h 5304719"/>
                <a:gd name="connsiteX54" fmla="*/ 0 w 4970702"/>
                <a:gd name="connsiteY54" fmla="*/ 1345526 h 5304719"/>
                <a:gd name="connsiteX55" fmla="*/ 1345526 w 4970702"/>
                <a:gd name="connsiteY55"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908076 w 4970702"/>
                <a:gd name="connsiteY50" fmla="*/ 2609407 h 5304719"/>
                <a:gd name="connsiteX51" fmla="*/ 806061 w 4970702"/>
                <a:gd name="connsiteY51" fmla="*/ 2577739 h 5304719"/>
                <a:gd name="connsiteX52" fmla="*/ 704169 w 4970702"/>
                <a:gd name="connsiteY52" fmla="*/ 2528654 h 5304719"/>
                <a:gd name="connsiteX53" fmla="*/ 0 w 4970702"/>
                <a:gd name="connsiteY53" fmla="*/ 1345526 h 5304719"/>
                <a:gd name="connsiteX54" fmla="*/ 1345526 w 4970702"/>
                <a:gd name="connsiteY54"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806061 w 4970702"/>
                <a:gd name="connsiteY50" fmla="*/ 2577739 h 5304719"/>
                <a:gd name="connsiteX51" fmla="*/ 704169 w 4970702"/>
                <a:gd name="connsiteY51" fmla="*/ 2528654 h 5304719"/>
                <a:gd name="connsiteX52" fmla="*/ 0 w 4970702"/>
                <a:gd name="connsiteY52" fmla="*/ 1345526 h 5304719"/>
                <a:gd name="connsiteX53" fmla="*/ 1345526 w 4970702"/>
                <a:gd name="connsiteY53" fmla="*/ 0 h 5304719"/>
                <a:gd name="connsiteX0" fmla="*/ 806061 w 4970702"/>
                <a:gd name="connsiteY0" fmla="*/ 2577740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806061 w 4970702"/>
                <a:gd name="connsiteY9" fmla="*/ 2577740 h 5304719"/>
                <a:gd name="connsiteX10" fmla="*/ 904423 w 4970702"/>
                <a:gd name="connsiteY10" fmla="*/ 2600676 h 5304719"/>
                <a:gd name="connsiteX11" fmla="*/ 904423 w 4970702"/>
                <a:gd name="connsiteY11" fmla="*/ 2600675 h 5304719"/>
                <a:gd name="connsiteX12" fmla="*/ 904423 w 4970702"/>
                <a:gd name="connsiteY12" fmla="*/ 2600676 h 5304719"/>
                <a:gd name="connsiteX13" fmla="*/ 1345526 w 4970702"/>
                <a:gd name="connsiteY13" fmla="*/ 0 h 5304719"/>
                <a:gd name="connsiteX14" fmla="*/ 2663716 w 4970702"/>
                <a:gd name="connsiteY14" fmla="*/ 1074356 h 5304719"/>
                <a:gd name="connsiteX15" fmla="*/ 2691482 w 4970702"/>
                <a:gd name="connsiteY15" fmla="*/ 1306737 h 5304719"/>
                <a:gd name="connsiteX16" fmla="*/ 3171606 w 4970702"/>
                <a:gd name="connsiteY16" fmla="*/ 1698050 h 5304719"/>
                <a:gd name="connsiteX17" fmla="*/ 3445615 w 4970702"/>
                <a:gd name="connsiteY17" fmla="*/ 1614352 h 5304719"/>
                <a:gd name="connsiteX18" fmla="*/ 3451605 w 4970702"/>
                <a:gd name="connsiteY18" fmla="*/ 1609410 h 5304719"/>
                <a:gd name="connsiteX19" fmla="*/ 3451608 w 4970702"/>
                <a:gd name="connsiteY19" fmla="*/ 1609407 h 5304719"/>
                <a:gd name="connsiteX20" fmla="*/ 3457863 w 4970702"/>
                <a:gd name="connsiteY20" fmla="*/ 1601826 h 5304719"/>
                <a:gd name="connsiteX21" fmla="*/ 3589018 w 4970702"/>
                <a:gd name="connsiteY21" fmla="*/ 1493613 h 5304719"/>
                <a:gd name="connsiteX22" fmla="*/ 4084501 w 4970702"/>
                <a:gd name="connsiteY22" fmla="*/ 1342264 h 5304719"/>
                <a:gd name="connsiteX23" fmla="*/ 4970702 w 4970702"/>
                <a:gd name="connsiteY23" fmla="*/ 2228465 h 5304719"/>
                <a:gd name="connsiteX24" fmla="*/ 4175110 w 4970702"/>
                <a:gd name="connsiteY24" fmla="*/ 3110091 h 5304719"/>
                <a:gd name="connsiteX25" fmla="*/ 3995817 w 4970702"/>
                <a:gd name="connsiteY25" fmla="*/ 3120666 h 5304719"/>
                <a:gd name="connsiteX26" fmla="*/ 3572789 w 4970702"/>
                <a:gd name="connsiteY26" fmla="*/ 3639703 h 5304719"/>
                <a:gd name="connsiteX27" fmla="*/ 3613428 w 4970702"/>
                <a:gd name="connsiteY27" fmla="*/ 3858882 h 5304719"/>
                <a:gd name="connsiteX28" fmla="*/ 3637875 w 4970702"/>
                <a:gd name="connsiteY28" fmla="*/ 4101394 h 5304719"/>
                <a:gd name="connsiteX29" fmla="*/ 2434550 w 4970702"/>
                <a:gd name="connsiteY29" fmla="*/ 5304719 h 5304719"/>
                <a:gd name="connsiteX30" fmla="*/ 1231225 w 4970702"/>
                <a:gd name="connsiteY30" fmla="*/ 4101394 h 5304719"/>
                <a:gd name="connsiteX31" fmla="*/ 1285324 w 4970702"/>
                <a:gd name="connsiteY31" fmla="*/ 3743562 h 5304719"/>
                <a:gd name="connsiteX32" fmla="*/ 1318367 w 4970702"/>
                <a:gd name="connsiteY32" fmla="*/ 3653282 h 5304719"/>
                <a:gd name="connsiteX33" fmla="*/ 1325788 w 4970702"/>
                <a:gd name="connsiteY33" fmla="*/ 3633006 h 5304719"/>
                <a:gd name="connsiteX34" fmla="*/ 1331422 w 4970702"/>
                <a:gd name="connsiteY34" fmla="*/ 3621312 h 5304719"/>
                <a:gd name="connsiteX35" fmla="*/ 1332938 w 4970702"/>
                <a:gd name="connsiteY35" fmla="*/ 3618164 h 5304719"/>
                <a:gd name="connsiteX36" fmla="*/ 1331731 w 4970702"/>
                <a:gd name="connsiteY36" fmla="*/ 3622052 h 5304719"/>
                <a:gd name="connsiteX37" fmla="*/ 1340356 w 4970702"/>
                <a:gd name="connsiteY37" fmla="*/ 3642667 h 5304719"/>
                <a:gd name="connsiteX38" fmla="*/ 1340357 w 4970702"/>
                <a:gd name="connsiteY38" fmla="*/ 3642667 h 5304719"/>
                <a:gd name="connsiteX39" fmla="*/ 1331732 w 4970702"/>
                <a:gd name="connsiteY39" fmla="*/ 3622052 h 5304719"/>
                <a:gd name="connsiteX40" fmla="*/ 1332939 w 4970702"/>
                <a:gd name="connsiteY40" fmla="*/ 3618164 h 5304719"/>
                <a:gd name="connsiteX41" fmla="*/ 1376461 w 4970702"/>
                <a:gd name="connsiteY41" fmla="*/ 3527818 h 5304719"/>
                <a:gd name="connsiteX42" fmla="*/ 1376513 w 4970702"/>
                <a:gd name="connsiteY42" fmla="*/ 3527734 h 5304719"/>
                <a:gd name="connsiteX43" fmla="*/ 1376513 w 4970702"/>
                <a:gd name="connsiteY43" fmla="*/ 3527734 h 5304719"/>
                <a:gd name="connsiteX44" fmla="*/ 1332938 w 4970702"/>
                <a:gd name="connsiteY44" fmla="*/ 3618164 h 5304719"/>
                <a:gd name="connsiteX45" fmla="*/ 1388551 w 4970702"/>
                <a:gd name="connsiteY45" fmla="*/ 3332316 h 5304719"/>
                <a:gd name="connsiteX46" fmla="*/ 1042887 w 4970702"/>
                <a:gd name="connsiteY46" fmla="*/ 2682200 h 5304719"/>
                <a:gd name="connsiteX47" fmla="*/ 949857 w 4970702"/>
                <a:gd name="connsiteY47" fmla="*/ 2631705 h 5304719"/>
                <a:gd name="connsiteX48" fmla="*/ 949858 w 4970702"/>
                <a:gd name="connsiteY48" fmla="*/ 2631705 h 5304719"/>
                <a:gd name="connsiteX49" fmla="*/ 909712 w 4970702"/>
                <a:gd name="connsiteY49" fmla="*/ 2609915 h 5304719"/>
                <a:gd name="connsiteX50" fmla="*/ 704169 w 4970702"/>
                <a:gd name="connsiteY50" fmla="*/ 2528654 h 5304719"/>
                <a:gd name="connsiteX51" fmla="*/ 0 w 4970702"/>
                <a:gd name="connsiteY51" fmla="*/ 1345526 h 5304719"/>
                <a:gd name="connsiteX52" fmla="*/ 1345526 w 4970702"/>
                <a:gd name="connsiteY52" fmla="*/ 0 h 5304719"/>
                <a:gd name="connsiteX0" fmla="*/ 821787 w 4970702"/>
                <a:gd name="connsiteY0" fmla="*/ 25853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821787 w 4970702"/>
                <a:gd name="connsiteY8" fmla="*/ 2585315 h 5304719"/>
                <a:gd name="connsiteX9" fmla="*/ 904423 w 4970702"/>
                <a:gd name="connsiteY9" fmla="*/ 2600676 h 5304719"/>
                <a:gd name="connsiteX10" fmla="*/ 904423 w 4970702"/>
                <a:gd name="connsiteY10" fmla="*/ 2600675 h 5304719"/>
                <a:gd name="connsiteX11" fmla="*/ 904423 w 4970702"/>
                <a:gd name="connsiteY11" fmla="*/ 2600676 h 5304719"/>
                <a:gd name="connsiteX12" fmla="*/ 1345526 w 4970702"/>
                <a:gd name="connsiteY12" fmla="*/ 0 h 5304719"/>
                <a:gd name="connsiteX13" fmla="*/ 2663716 w 4970702"/>
                <a:gd name="connsiteY13" fmla="*/ 1074356 h 5304719"/>
                <a:gd name="connsiteX14" fmla="*/ 2691482 w 4970702"/>
                <a:gd name="connsiteY14" fmla="*/ 1306737 h 5304719"/>
                <a:gd name="connsiteX15" fmla="*/ 3171606 w 4970702"/>
                <a:gd name="connsiteY15" fmla="*/ 1698050 h 5304719"/>
                <a:gd name="connsiteX16" fmla="*/ 3445615 w 4970702"/>
                <a:gd name="connsiteY16" fmla="*/ 1614352 h 5304719"/>
                <a:gd name="connsiteX17" fmla="*/ 3451605 w 4970702"/>
                <a:gd name="connsiteY17" fmla="*/ 1609410 h 5304719"/>
                <a:gd name="connsiteX18" fmla="*/ 3451608 w 4970702"/>
                <a:gd name="connsiteY18" fmla="*/ 1609407 h 5304719"/>
                <a:gd name="connsiteX19" fmla="*/ 3457863 w 4970702"/>
                <a:gd name="connsiteY19" fmla="*/ 1601826 h 5304719"/>
                <a:gd name="connsiteX20" fmla="*/ 3589018 w 4970702"/>
                <a:gd name="connsiteY20" fmla="*/ 1493613 h 5304719"/>
                <a:gd name="connsiteX21" fmla="*/ 4084501 w 4970702"/>
                <a:gd name="connsiteY21" fmla="*/ 1342264 h 5304719"/>
                <a:gd name="connsiteX22" fmla="*/ 4970702 w 4970702"/>
                <a:gd name="connsiteY22" fmla="*/ 2228465 h 5304719"/>
                <a:gd name="connsiteX23" fmla="*/ 4175110 w 4970702"/>
                <a:gd name="connsiteY23" fmla="*/ 3110091 h 5304719"/>
                <a:gd name="connsiteX24" fmla="*/ 3995817 w 4970702"/>
                <a:gd name="connsiteY24" fmla="*/ 3120666 h 5304719"/>
                <a:gd name="connsiteX25" fmla="*/ 3572789 w 4970702"/>
                <a:gd name="connsiteY25" fmla="*/ 3639703 h 5304719"/>
                <a:gd name="connsiteX26" fmla="*/ 3613428 w 4970702"/>
                <a:gd name="connsiteY26" fmla="*/ 3858882 h 5304719"/>
                <a:gd name="connsiteX27" fmla="*/ 3637875 w 4970702"/>
                <a:gd name="connsiteY27" fmla="*/ 4101394 h 5304719"/>
                <a:gd name="connsiteX28" fmla="*/ 2434550 w 4970702"/>
                <a:gd name="connsiteY28" fmla="*/ 5304719 h 5304719"/>
                <a:gd name="connsiteX29" fmla="*/ 1231225 w 4970702"/>
                <a:gd name="connsiteY29" fmla="*/ 4101394 h 5304719"/>
                <a:gd name="connsiteX30" fmla="*/ 1285324 w 4970702"/>
                <a:gd name="connsiteY30" fmla="*/ 3743562 h 5304719"/>
                <a:gd name="connsiteX31" fmla="*/ 1318367 w 4970702"/>
                <a:gd name="connsiteY31" fmla="*/ 3653282 h 5304719"/>
                <a:gd name="connsiteX32" fmla="*/ 1325788 w 4970702"/>
                <a:gd name="connsiteY32" fmla="*/ 3633006 h 5304719"/>
                <a:gd name="connsiteX33" fmla="*/ 1331422 w 4970702"/>
                <a:gd name="connsiteY33" fmla="*/ 3621312 h 5304719"/>
                <a:gd name="connsiteX34" fmla="*/ 1332938 w 4970702"/>
                <a:gd name="connsiteY34" fmla="*/ 3618164 h 5304719"/>
                <a:gd name="connsiteX35" fmla="*/ 1331731 w 4970702"/>
                <a:gd name="connsiteY35" fmla="*/ 3622052 h 5304719"/>
                <a:gd name="connsiteX36" fmla="*/ 1340356 w 4970702"/>
                <a:gd name="connsiteY36" fmla="*/ 3642667 h 5304719"/>
                <a:gd name="connsiteX37" fmla="*/ 1340357 w 4970702"/>
                <a:gd name="connsiteY37" fmla="*/ 3642667 h 5304719"/>
                <a:gd name="connsiteX38" fmla="*/ 1331732 w 4970702"/>
                <a:gd name="connsiteY38" fmla="*/ 3622052 h 5304719"/>
                <a:gd name="connsiteX39" fmla="*/ 1332939 w 4970702"/>
                <a:gd name="connsiteY39" fmla="*/ 3618164 h 5304719"/>
                <a:gd name="connsiteX40" fmla="*/ 1376461 w 4970702"/>
                <a:gd name="connsiteY40" fmla="*/ 3527818 h 5304719"/>
                <a:gd name="connsiteX41" fmla="*/ 1376513 w 4970702"/>
                <a:gd name="connsiteY41" fmla="*/ 3527734 h 5304719"/>
                <a:gd name="connsiteX42" fmla="*/ 1376513 w 4970702"/>
                <a:gd name="connsiteY42" fmla="*/ 3527734 h 5304719"/>
                <a:gd name="connsiteX43" fmla="*/ 1332938 w 4970702"/>
                <a:gd name="connsiteY43" fmla="*/ 3618164 h 5304719"/>
                <a:gd name="connsiteX44" fmla="*/ 1388551 w 4970702"/>
                <a:gd name="connsiteY44" fmla="*/ 3332316 h 5304719"/>
                <a:gd name="connsiteX45" fmla="*/ 1042887 w 4970702"/>
                <a:gd name="connsiteY45" fmla="*/ 2682200 h 5304719"/>
                <a:gd name="connsiteX46" fmla="*/ 949857 w 4970702"/>
                <a:gd name="connsiteY46" fmla="*/ 2631705 h 5304719"/>
                <a:gd name="connsiteX47" fmla="*/ 949858 w 4970702"/>
                <a:gd name="connsiteY47" fmla="*/ 2631705 h 5304719"/>
                <a:gd name="connsiteX48" fmla="*/ 909712 w 4970702"/>
                <a:gd name="connsiteY48" fmla="*/ 2609915 h 5304719"/>
                <a:gd name="connsiteX49" fmla="*/ 704169 w 4970702"/>
                <a:gd name="connsiteY49" fmla="*/ 2528654 h 5304719"/>
                <a:gd name="connsiteX50" fmla="*/ 0 w 4970702"/>
                <a:gd name="connsiteY50" fmla="*/ 1345526 h 5304719"/>
                <a:gd name="connsiteX51" fmla="*/ 1345526 w 4970702"/>
                <a:gd name="connsiteY51"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909712 w 4970702"/>
                <a:gd name="connsiteY47" fmla="*/ 2609915 h 5304719"/>
                <a:gd name="connsiteX48" fmla="*/ 704169 w 4970702"/>
                <a:gd name="connsiteY48" fmla="*/ 2528654 h 5304719"/>
                <a:gd name="connsiteX49" fmla="*/ 0 w 4970702"/>
                <a:gd name="connsiteY49" fmla="*/ 1345526 h 5304719"/>
                <a:gd name="connsiteX50" fmla="*/ 1345526 w 4970702"/>
                <a:gd name="connsiteY50"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949858 w 4970702"/>
                <a:gd name="connsiteY46" fmla="*/ 2631705 h 5304719"/>
                <a:gd name="connsiteX47" fmla="*/ 704169 w 4970702"/>
                <a:gd name="connsiteY47" fmla="*/ 2528654 h 5304719"/>
                <a:gd name="connsiteX48" fmla="*/ 0 w 4970702"/>
                <a:gd name="connsiteY48" fmla="*/ 1345526 h 5304719"/>
                <a:gd name="connsiteX49" fmla="*/ 1345526 w 4970702"/>
                <a:gd name="connsiteY49"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949857 w 4970702"/>
                <a:gd name="connsiteY45" fmla="*/ 2631705 h 5304719"/>
                <a:gd name="connsiteX46" fmla="*/ 704169 w 4970702"/>
                <a:gd name="connsiteY46" fmla="*/ 2528654 h 5304719"/>
                <a:gd name="connsiteX47" fmla="*/ 0 w 4970702"/>
                <a:gd name="connsiteY47" fmla="*/ 1345526 h 5304719"/>
                <a:gd name="connsiteX48" fmla="*/ 1345526 w 4970702"/>
                <a:gd name="connsiteY48"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904423 w 4970702"/>
                <a:gd name="connsiteY8" fmla="*/ 2600676 h 5304719"/>
                <a:gd name="connsiteX9" fmla="*/ 904423 w 4970702"/>
                <a:gd name="connsiteY9" fmla="*/ 2600675 h 5304719"/>
                <a:gd name="connsiteX10" fmla="*/ 904423 w 4970702"/>
                <a:gd name="connsiteY10" fmla="*/ 2600676 h 5304719"/>
                <a:gd name="connsiteX11" fmla="*/ 1345526 w 4970702"/>
                <a:gd name="connsiteY11" fmla="*/ 0 h 5304719"/>
                <a:gd name="connsiteX12" fmla="*/ 2663716 w 4970702"/>
                <a:gd name="connsiteY12" fmla="*/ 1074356 h 5304719"/>
                <a:gd name="connsiteX13" fmla="*/ 2691482 w 4970702"/>
                <a:gd name="connsiteY13" fmla="*/ 1306737 h 5304719"/>
                <a:gd name="connsiteX14" fmla="*/ 3171606 w 4970702"/>
                <a:gd name="connsiteY14" fmla="*/ 1698050 h 5304719"/>
                <a:gd name="connsiteX15" fmla="*/ 3445615 w 4970702"/>
                <a:gd name="connsiteY15" fmla="*/ 1614352 h 5304719"/>
                <a:gd name="connsiteX16" fmla="*/ 3451605 w 4970702"/>
                <a:gd name="connsiteY16" fmla="*/ 1609410 h 5304719"/>
                <a:gd name="connsiteX17" fmla="*/ 3451608 w 4970702"/>
                <a:gd name="connsiteY17" fmla="*/ 1609407 h 5304719"/>
                <a:gd name="connsiteX18" fmla="*/ 3457863 w 4970702"/>
                <a:gd name="connsiteY18" fmla="*/ 1601826 h 5304719"/>
                <a:gd name="connsiteX19" fmla="*/ 3589018 w 4970702"/>
                <a:gd name="connsiteY19" fmla="*/ 1493613 h 5304719"/>
                <a:gd name="connsiteX20" fmla="*/ 4084501 w 4970702"/>
                <a:gd name="connsiteY20" fmla="*/ 1342264 h 5304719"/>
                <a:gd name="connsiteX21" fmla="*/ 4970702 w 4970702"/>
                <a:gd name="connsiteY21" fmla="*/ 2228465 h 5304719"/>
                <a:gd name="connsiteX22" fmla="*/ 4175110 w 4970702"/>
                <a:gd name="connsiteY22" fmla="*/ 3110091 h 5304719"/>
                <a:gd name="connsiteX23" fmla="*/ 3995817 w 4970702"/>
                <a:gd name="connsiteY23" fmla="*/ 3120666 h 5304719"/>
                <a:gd name="connsiteX24" fmla="*/ 3572789 w 4970702"/>
                <a:gd name="connsiteY24" fmla="*/ 3639703 h 5304719"/>
                <a:gd name="connsiteX25" fmla="*/ 3613428 w 4970702"/>
                <a:gd name="connsiteY25" fmla="*/ 3858882 h 5304719"/>
                <a:gd name="connsiteX26" fmla="*/ 3637875 w 4970702"/>
                <a:gd name="connsiteY26" fmla="*/ 4101394 h 5304719"/>
                <a:gd name="connsiteX27" fmla="*/ 2434550 w 4970702"/>
                <a:gd name="connsiteY27" fmla="*/ 5304719 h 5304719"/>
                <a:gd name="connsiteX28" fmla="*/ 1231225 w 4970702"/>
                <a:gd name="connsiteY28" fmla="*/ 4101394 h 5304719"/>
                <a:gd name="connsiteX29" fmla="*/ 1285324 w 4970702"/>
                <a:gd name="connsiteY29" fmla="*/ 3743562 h 5304719"/>
                <a:gd name="connsiteX30" fmla="*/ 1318367 w 4970702"/>
                <a:gd name="connsiteY30" fmla="*/ 3653282 h 5304719"/>
                <a:gd name="connsiteX31" fmla="*/ 1325788 w 4970702"/>
                <a:gd name="connsiteY31" fmla="*/ 3633006 h 5304719"/>
                <a:gd name="connsiteX32" fmla="*/ 1331422 w 4970702"/>
                <a:gd name="connsiteY32" fmla="*/ 3621312 h 5304719"/>
                <a:gd name="connsiteX33" fmla="*/ 1332938 w 4970702"/>
                <a:gd name="connsiteY33" fmla="*/ 3618164 h 5304719"/>
                <a:gd name="connsiteX34" fmla="*/ 1331731 w 4970702"/>
                <a:gd name="connsiteY34" fmla="*/ 3622052 h 5304719"/>
                <a:gd name="connsiteX35" fmla="*/ 1340356 w 4970702"/>
                <a:gd name="connsiteY35" fmla="*/ 3642667 h 5304719"/>
                <a:gd name="connsiteX36" fmla="*/ 1340357 w 4970702"/>
                <a:gd name="connsiteY36" fmla="*/ 3642667 h 5304719"/>
                <a:gd name="connsiteX37" fmla="*/ 1331732 w 4970702"/>
                <a:gd name="connsiteY37" fmla="*/ 3622052 h 5304719"/>
                <a:gd name="connsiteX38" fmla="*/ 1332939 w 4970702"/>
                <a:gd name="connsiteY38" fmla="*/ 3618164 h 5304719"/>
                <a:gd name="connsiteX39" fmla="*/ 1376461 w 4970702"/>
                <a:gd name="connsiteY39" fmla="*/ 3527818 h 5304719"/>
                <a:gd name="connsiteX40" fmla="*/ 1376513 w 4970702"/>
                <a:gd name="connsiteY40" fmla="*/ 3527734 h 5304719"/>
                <a:gd name="connsiteX41" fmla="*/ 1376513 w 4970702"/>
                <a:gd name="connsiteY41" fmla="*/ 3527734 h 5304719"/>
                <a:gd name="connsiteX42" fmla="*/ 1332938 w 4970702"/>
                <a:gd name="connsiteY42" fmla="*/ 3618164 h 5304719"/>
                <a:gd name="connsiteX43" fmla="*/ 1388551 w 4970702"/>
                <a:gd name="connsiteY43" fmla="*/ 3332316 h 5304719"/>
                <a:gd name="connsiteX44" fmla="*/ 1042887 w 4970702"/>
                <a:gd name="connsiteY44" fmla="*/ 2682200 h 5304719"/>
                <a:gd name="connsiteX45" fmla="*/ 704169 w 4970702"/>
                <a:gd name="connsiteY45" fmla="*/ 2528654 h 5304719"/>
                <a:gd name="connsiteX46" fmla="*/ 0 w 4970702"/>
                <a:gd name="connsiteY46" fmla="*/ 1345526 h 5304719"/>
                <a:gd name="connsiteX47" fmla="*/ 1345526 w 4970702"/>
                <a:gd name="connsiteY47" fmla="*/ 0 h 5304719"/>
                <a:gd name="connsiteX0" fmla="*/ 911775 w 4970702"/>
                <a:gd name="connsiteY0" fmla="*/ 261825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911775 w 4970702"/>
                <a:gd name="connsiteY7" fmla="*/ 2618251 h 5304719"/>
                <a:gd name="connsiteX8" fmla="*/ 1345526 w 4970702"/>
                <a:gd name="connsiteY8" fmla="*/ 0 h 5304719"/>
                <a:gd name="connsiteX9" fmla="*/ 2663716 w 4970702"/>
                <a:gd name="connsiteY9" fmla="*/ 1074356 h 5304719"/>
                <a:gd name="connsiteX10" fmla="*/ 2691482 w 4970702"/>
                <a:gd name="connsiteY10" fmla="*/ 1306737 h 5304719"/>
                <a:gd name="connsiteX11" fmla="*/ 3171606 w 4970702"/>
                <a:gd name="connsiteY11" fmla="*/ 1698050 h 5304719"/>
                <a:gd name="connsiteX12" fmla="*/ 3445615 w 4970702"/>
                <a:gd name="connsiteY12" fmla="*/ 1614352 h 5304719"/>
                <a:gd name="connsiteX13" fmla="*/ 3451605 w 4970702"/>
                <a:gd name="connsiteY13" fmla="*/ 1609410 h 5304719"/>
                <a:gd name="connsiteX14" fmla="*/ 3451608 w 4970702"/>
                <a:gd name="connsiteY14" fmla="*/ 1609407 h 5304719"/>
                <a:gd name="connsiteX15" fmla="*/ 3457863 w 4970702"/>
                <a:gd name="connsiteY15" fmla="*/ 1601826 h 5304719"/>
                <a:gd name="connsiteX16" fmla="*/ 3589018 w 4970702"/>
                <a:gd name="connsiteY16" fmla="*/ 1493613 h 5304719"/>
                <a:gd name="connsiteX17" fmla="*/ 4084501 w 4970702"/>
                <a:gd name="connsiteY17" fmla="*/ 1342264 h 5304719"/>
                <a:gd name="connsiteX18" fmla="*/ 4970702 w 4970702"/>
                <a:gd name="connsiteY18" fmla="*/ 2228465 h 5304719"/>
                <a:gd name="connsiteX19" fmla="*/ 4175110 w 4970702"/>
                <a:gd name="connsiteY19" fmla="*/ 3110091 h 5304719"/>
                <a:gd name="connsiteX20" fmla="*/ 3995817 w 4970702"/>
                <a:gd name="connsiteY20" fmla="*/ 3120666 h 5304719"/>
                <a:gd name="connsiteX21" fmla="*/ 3572789 w 4970702"/>
                <a:gd name="connsiteY21" fmla="*/ 3639703 h 5304719"/>
                <a:gd name="connsiteX22" fmla="*/ 3613428 w 4970702"/>
                <a:gd name="connsiteY22" fmla="*/ 3858882 h 5304719"/>
                <a:gd name="connsiteX23" fmla="*/ 3637875 w 4970702"/>
                <a:gd name="connsiteY23" fmla="*/ 4101394 h 5304719"/>
                <a:gd name="connsiteX24" fmla="*/ 2434550 w 4970702"/>
                <a:gd name="connsiteY24" fmla="*/ 5304719 h 5304719"/>
                <a:gd name="connsiteX25" fmla="*/ 1231225 w 4970702"/>
                <a:gd name="connsiteY25" fmla="*/ 4101394 h 5304719"/>
                <a:gd name="connsiteX26" fmla="*/ 1285324 w 4970702"/>
                <a:gd name="connsiteY26" fmla="*/ 3743562 h 5304719"/>
                <a:gd name="connsiteX27" fmla="*/ 1318367 w 4970702"/>
                <a:gd name="connsiteY27" fmla="*/ 3653282 h 5304719"/>
                <a:gd name="connsiteX28" fmla="*/ 1325788 w 4970702"/>
                <a:gd name="connsiteY28" fmla="*/ 3633006 h 5304719"/>
                <a:gd name="connsiteX29" fmla="*/ 1331422 w 4970702"/>
                <a:gd name="connsiteY29" fmla="*/ 3621312 h 5304719"/>
                <a:gd name="connsiteX30" fmla="*/ 1332938 w 4970702"/>
                <a:gd name="connsiteY30" fmla="*/ 3618164 h 5304719"/>
                <a:gd name="connsiteX31" fmla="*/ 1331731 w 4970702"/>
                <a:gd name="connsiteY31" fmla="*/ 3622052 h 5304719"/>
                <a:gd name="connsiteX32" fmla="*/ 1340356 w 4970702"/>
                <a:gd name="connsiteY32" fmla="*/ 3642667 h 5304719"/>
                <a:gd name="connsiteX33" fmla="*/ 1340357 w 4970702"/>
                <a:gd name="connsiteY33" fmla="*/ 3642667 h 5304719"/>
                <a:gd name="connsiteX34" fmla="*/ 1331732 w 4970702"/>
                <a:gd name="connsiteY34" fmla="*/ 3622052 h 5304719"/>
                <a:gd name="connsiteX35" fmla="*/ 1332939 w 4970702"/>
                <a:gd name="connsiteY35" fmla="*/ 3618164 h 5304719"/>
                <a:gd name="connsiteX36" fmla="*/ 1376461 w 4970702"/>
                <a:gd name="connsiteY36" fmla="*/ 3527818 h 5304719"/>
                <a:gd name="connsiteX37" fmla="*/ 1376513 w 4970702"/>
                <a:gd name="connsiteY37" fmla="*/ 3527734 h 5304719"/>
                <a:gd name="connsiteX38" fmla="*/ 1376513 w 4970702"/>
                <a:gd name="connsiteY38" fmla="*/ 3527734 h 5304719"/>
                <a:gd name="connsiteX39" fmla="*/ 1332938 w 4970702"/>
                <a:gd name="connsiteY39" fmla="*/ 3618164 h 5304719"/>
                <a:gd name="connsiteX40" fmla="*/ 1388551 w 4970702"/>
                <a:gd name="connsiteY40" fmla="*/ 3332316 h 5304719"/>
                <a:gd name="connsiteX41" fmla="*/ 1042887 w 4970702"/>
                <a:gd name="connsiteY41" fmla="*/ 2682200 h 5304719"/>
                <a:gd name="connsiteX42" fmla="*/ 704169 w 4970702"/>
                <a:gd name="connsiteY42" fmla="*/ 2528654 h 5304719"/>
                <a:gd name="connsiteX43" fmla="*/ 0 w 4970702"/>
                <a:gd name="connsiteY43" fmla="*/ 1345526 h 5304719"/>
                <a:gd name="connsiteX44" fmla="*/ 1345526 w 4970702"/>
                <a:gd name="connsiteY44" fmla="*/ 0 h 5304719"/>
                <a:gd name="connsiteX0" fmla="*/ 911775 w 4970702"/>
                <a:gd name="connsiteY0" fmla="*/ 2618252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911775 w 4970702"/>
                <a:gd name="connsiteY6" fmla="*/ 2618252 h 5304719"/>
                <a:gd name="connsiteX7" fmla="*/ 1345526 w 4970702"/>
                <a:gd name="connsiteY7" fmla="*/ 0 h 5304719"/>
                <a:gd name="connsiteX8" fmla="*/ 2663716 w 4970702"/>
                <a:gd name="connsiteY8" fmla="*/ 1074356 h 5304719"/>
                <a:gd name="connsiteX9" fmla="*/ 2691482 w 4970702"/>
                <a:gd name="connsiteY9" fmla="*/ 1306737 h 5304719"/>
                <a:gd name="connsiteX10" fmla="*/ 3171606 w 4970702"/>
                <a:gd name="connsiteY10" fmla="*/ 1698050 h 5304719"/>
                <a:gd name="connsiteX11" fmla="*/ 3445615 w 4970702"/>
                <a:gd name="connsiteY11" fmla="*/ 1614352 h 5304719"/>
                <a:gd name="connsiteX12" fmla="*/ 3451605 w 4970702"/>
                <a:gd name="connsiteY12" fmla="*/ 1609410 h 5304719"/>
                <a:gd name="connsiteX13" fmla="*/ 3451608 w 4970702"/>
                <a:gd name="connsiteY13" fmla="*/ 1609407 h 5304719"/>
                <a:gd name="connsiteX14" fmla="*/ 3457863 w 4970702"/>
                <a:gd name="connsiteY14" fmla="*/ 1601826 h 5304719"/>
                <a:gd name="connsiteX15" fmla="*/ 3589018 w 4970702"/>
                <a:gd name="connsiteY15" fmla="*/ 1493613 h 5304719"/>
                <a:gd name="connsiteX16" fmla="*/ 4084501 w 4970702"/>
                <a:gd name="connsiteY16" fmla="*/ 1342264 h 5304719"/>
                <a:gd name="connsiteX17" fmla="*/ 4970702 w 4970702"/>
                <a:gd name="connsiteY17" fmla="*/ 2228465 h 5304719"/>
                <a:gd name="connsiteX18" fmla="*/ 4175110 w 4970702"/>
                <a:gd name="connsiteY18" fmla="*/ 3110091 h 5304719"/>
                <a:gd name="connsiteX19" fmla="*/ 3995817 w 4970702"/>
                <a:gd name="connsiteY19" fmla="*/ 3120666 h 5304719"/>
                <a:gd name="connsiteX20" fmla="*/ 3572789 w 4970702"/>
                <a:gd name="connsiteY20" fmla="*/ 3639703 h 5304719"/>
                <a:gd name="connsiteX21" fmla="*/ 3613428 w 4970702"/>
                <a:gd name="connsiteY21" fmla="*/ 3858882 h 5304719"/>
                <a:gd name="connsiteX22" fmla="*/ 3637875 w 4970702"/>
                <a:gd name="connsiteY22" fmla="*/ 4101394 h 5304719"/>
                <a:gd name="connsiteX23" fmla="*/ 2434550 w 4970702"/>
                <a:gd name="connsiteY23" fmla="*/ 5304719 h 5304719"/>
                <a:gd name="connsiteX24" fmla="*/ 1231225 w 4970702"/>
                <a:gd name="connsiteY24" fmla="*/ 4101394 h 5304719"/>
                <a:gd name="connsiteX25" fmla="*/ 1285324 w 4970702"/>
                <a:gd name="connsiteY25" fmla="*/ 3743562 h 5304719"/>
                <a:gd name="connsiteX26" fmla="*/ 1318367 w 4970702"/>
                <a:gd name="connsiteY26" fmla="*/ 3653282 h 5304719"/>
                <a:gd name="connsiteX27" fmla="*/ 1325788 w 4970702"/>
                <a:gd name="connsiteY27" fmla="*/ 3633006 h 5304719"/>
                <a:gd name="connsiteX28" fmla="*/ 1331422 w 4970702"/>
                <a:gd name="connsiteY28" fmla="*/ 3621312 h 5304719"/>
                <a:gd name="connsiteX29" fmla="*/ 1332938 w 4970702"/>
                <a:gd name="connsiteY29" fmla="*/ 3618164 h 5304719"/>
                <a:gd name="connsiteX30" fmla="*/ 1331731 w 4970702"/>
                <a:gd name="connsiteY30" fmla="*/ 3622052 h 5304719"/>
                <a:gd name="connsiteX31" fmla="*/ 1340356 w 4970702"/>
                <a:gd name="connsiteY31" fmla="*/ 3642667 h 5304719"/>
                <a:gd name="connsiteX32" fmla="*/ 1340357 w 4970702"/>
                <a:gd name="connsiteY32" fmla="*/ 3642667 h 5304719"/>
                <a:gd name="connsiteX33" fmla="*/ 1331732 w 4970702"/>
                <a:gd name="connsiteY33" fmla="*/ 3622052 h 5304719"/>
                <a:gd name="connsiteX34" fmla="*/ 1332939 w 4970702"/>
                <a:gd name="connsiteY34" fmla="*/ 3618164 h 5304719"/>
                <a:gd name="connsiteX35" fmla="*/ 1376461 w 4970702"/>
                <a:gd name="connsiteY35" fmla="*/ 3527818 h 5304719"/>
                <a:gd name="connsiteX36" fmla="*/ 1376513 w 4970702"/>
                <a:gd name="connsiteY36" fmla="*/ 3527734 h 5304719"/>
                <a:gd name="connsiteX37" fmla="*/ 1376513 w 4970702"/>
                <a:gd name="connsiteY37" fmla="*/ 3527734 h 5304719"/>
                <a:gd name="connsiteX38" fmla="*/ 1332938 w 4970702"/>
                <a:gd name="connsiteY38" fmla="*/ 3618164 h 5304719"/>
                <a:gd name="connsiteX39" fmla="*/ 1388551 w 4970702"/>
                <a:gd name="connsiteY39" fmla="*/ 3332316 h 5304719"/>
                <a:gd name="connsiteX40" fmla="*/ 1042887 w 4970702"/>
                <a:gd name="connsiteY40" fmla="*/ 2682200 h 5304719"/>
                <a:gd name="connsiteX41" fmla="*/ 704169 w 4970702"/>
                <a:gd name="connsiteY41" fmla="*/ 2528654 h 5304719"/>
                <a:gd name="connsiteX42" fmla="*/ 0 w 4970702"/>
                <a:gd name="connsiteY42" fmla="*/ 1345526 h 5304719"/>
                <a:gd name="connsiteX43" fmla="*/ 1345526 w 4970702"/>
                <a:gd name="connsiteY43" fmla="*/ 0 h 5304719"/>
                <a:gd name="connsiteX0" fmla="*/ 945407 w 4970702"/>
                <a:gd name="connsiteY0" fmla="*/ 2630561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945407 w 4970702"/>
                <a:gd name="connsiteY5" fmla="*/ 2630561 h 5304719"/>
                <a:gd name="connsiteX6" fmla="*/ 1345526 w 4970702"/>
                <a:gd name="connsiteY6" fmla="*/ 0 h 5304719"/>
                <a:gd name="connsiteX7" fmla="*/ 2663716 w 4970702"/>
                <a:gd name="connsiteY7" fmla="*/ 1074356 h 5304719"/>
                <a:gd name="connsiteX8" fmla="*/ 2691482 w 4970702"/>
                <a:gd name="connsiteY8" fmla="*/ 1306737 h 5304719"/>
                <a:gd name="connsiteX9" fmla="*/ 3171606 w 4970702"/>
                <a:gd name="connsiteY9" fmla="*/ 1698050 h 5304719"/>
                <a:gd name="connsiteX10" fmla="*/ 3445615 w 4970702"/>
                <a:gd name="connsiteY10" fmla="*/ 1614352 h 5304719"/>
                <a:gd name="connsiteX11" fmla="*/ 3451605 w 4970702"/>
                <a:gd name="connsiteY11" fmla="*/ 1609410 h 5304719"/>
                <a:gd name="connsiteX12" fmla="*/ 3451608 w 4970702"/>
                <a:gd name="connsiteY12" fmla="*/ 1609407 h 5304719"/>
                <a:gd name="connsiteX13" fmla="*/ 3457863 w 4970702"/>
                <a:gd name="connsiteY13" fmla="*/ 1601826 h 5304719"/>
                <a:gd name="connsiteX14" fmla="*/ 3589018 w 4970702"/>
                <a:gd name="connsiteY14" fmla="*/ 1493613 h 5304719"/>
                <a:gd name="connsiteX15" fmla="*/ 4084501 w 4970702"/>
                <a:gd name="connsiteY15" fmla="*/ 1342264 h 5304719"/>
                <a:gd name="connsiteX16" fmla="*/ 4970702 w 4970702"/>
                <a:gd name="connsiteY16" fmla="*/ 2228465 h 5304719"/>
                <a:gd name="connsiteX17" fmla="*/ 4175110 w 4970702"/>
                <a:gd name="connsiteY17" fmla="*/ 3110091 h 5304719"/>
                <a:gd name="connsiteX18" fmla="*/ 3995817 w 4970702"/>
                <a:gd name="connsiteY18" fmla="*/ 3120666 h 5304719"/>
                <a:gd name="connsiteX19" fmla="*/ 3572789 w 4970702"/>
                <a:gd name="connsiteY19" fmla="*/ 3639703 h 5304719"/>
                <a:gd name="connsiteX20" fmla="*/ 3613428 w 4970702"/>
                <a:gd name="connsiteY20" fmla="*/ 3858882 h 5304719"/>
                <a:gd name="connsiteX21" fmla="*/ 3637875 w 4970702"/>
                <a:gd name="connsiteY21" fmla="*/ 4101394 h 5304719"/>
                <a:gd name="connsiteX22" fmla="*/ 2434550 w 4970702"/>
                <a:gd name="connsiteY22" fmla="*/ 5304719 h 5304719"/>
                <a:gd name="connsiteX23" fmla="*/ 1231225 w 4970702"/>
                <a:gd name="connsiteY23" fmla="*/ 4101394 h 5304719"/>
                <a:gd name="connsiteX24" fmla="*/ 1285324 w 4970702"/>
                <a:gd name="connsiteY24" fmla="*/ 3743562 h 5304719"/>
                <a:gd name="connsiteX25" fmla="*/ 1318367 w 4970702"/>
                <a:gd name="connsiteY25" fmla="*/ 3653282 h 5304719"/>
                <a:gd name="connsiteX26" fmla="*/ 1325788 w 4970702"/>
                <a:gd name="connsiteY26" fmla="*/ 3633006 h 5304719"/>
                <a:gd name="connsiteX27" fmla="*/ 1331422 w 4970702"/>
                <a:gd name="connsiteY27" fmla="*/ 3621312 h 5304719"/>
                <a:gd name="connsiteX28" fmla="*/ 1332938 w 4970702"/>
                <a:gd name="connsiteY28" fmla="*/ 3618164 h 5304719"/>
                <a:gd name="connsiteX29" fmla="*/ 1331731 w 4970702"/>
                <a:gd name="connsiteY29" fmla="*/ 3622052 h 5304719"/>
                <a:gd name="connsiteX30" fmla="*/ 1340356 w 4970702"/>
                <a:gd name="connsiteY30" fmla="*/ 3642667 h 5304719"/>
                <a:gd name="connsiteX31" fmla="*/ 1340357 w 4970702"/>
                <a:gd name="connsiteY31" fmla="*/ 3642667 h 5304719"/>
                <a:gd name="connsiteX32" fmla="*/ 1331732 w 4970702"/>
                <a:gd name="connsiteY32" fmla="*/ 3622052 h 5304719"/>
                <a:gd name="connsiteX33" fmla="*/ 1332939 w 4970702"/>
                <a:gd name="connsiteY33" fmla="*/ 3618164 h 5304719"/>
                <a:gd name="connsiteX34" fmla="*/ 1376461 w 4970702"/>
                <a:gd name="connsiteY34" fmla="*/ 3527818 h 5304719"/>
                <a:gd name="connsiteX35" fmla="*/ 1376513 w 4970702"/>
                <a:gd name="connsiteY35" fmla="*/ 3527734 h 5304719"/>
                <a:gd name="connsiteX36" fmla="*/ 1376513 w 4970702"/>
                <a:gd name="connsiteY36" fmla="*/ 3527734 h 5304719"/>
                <a:gd name="connsiteX37" fmla="*/ 1332938 w 4970702"/>
                <a:gd name="connsiteY37" fmla="*/ 3618164 h 5304719"/>
                <a:gd name="connsiteX38" fmla="*/ 1388551 w 4970702"/>
                <a:gd name="connsiteY38" fmla="*/ 3332316 h 5304719"/>
                <a:gd name="connsiteX39" fmla="*/ 1042887 w 4970702"/>
                <a:gd name="connsiteY39" fmla="*/ 2682200 h 5304719"/>
                <a:gd name="connsiteX40" fmla="*/ 704169 w 4970702"/>
                <a:gd name="connsiteY40" fmla="*/ 2528654 h 5304719"/>
                <a:gd name="connsiteX41" fmla="*/ 0 w 4970702"/>
                <a:gd name="connsiteY41" fmla="*/ 1345526 h 5304719"/>
                <a:gd name="connsiteX42" fmla="*/ 1345526 w 4970702"/>
                <a:gd name="connsiteY42" fmla="*/ 0 h 5304719"/>
                <a:gd name="connsiteX0" fmla="*/ 949857 w 4970702"/>
                <a:gd name="connsiteY0" fmla="*/ 263170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949857 w 4970702"/>
                <a:gd name="connsiteY4" fmla="*/ 2631705 h 5304719"/>
                <a:gd name="connsiteX5" fmla="*/ 1345526 w 4970702"/>
                <a:gd name="connsiteY5" fmla="*/ 0 h 5304719"/>
                <a:gd name="connsiteX6" fmla="*/ 2663716 w 4970702"/>
                <a:gd name="connsiteY6" fmla="*/ 1074356 h 5304719"/>
                <a:gd name="connsiteX7" fmla="*/ 2691482 w 4970702"/>
                <a:gd name="connsiteY7" fmla="*/ 1306737 h 5304719"/>
                <a:gd name="connsiteX8" fmla="*/ 3171606 w 4970702"/>
                <a:gd name="connsiteY8" fmla="*/ 1698050 h 5304719"/>
                <a:gd name="connsiteX9" fmla="*/ 3445615 w 4970702"/>
                <a:gd name="connsiteY9" fmla="*/ 1614352 h 5304719"/>
                <a:gd name="connsiteX10" fmla="*/ 3451605 w 4970702"/>
                <a:gd name="connsiteY10" fmla="*/ 1609410 h 5304719"/>
                <a:gd name="connsiteX11" fmla="*/ 3451608 w 4970702"/>
                <a:gd name="connsiteY11" fmla="*/ 1609407 h 5304719"/>
                <a:gd name="connsiteX12" fmla="*/ 3457863 w 4970702"/>
                <a:gd name="connsiteY12" fmla="*/ 1601826 h 5304719"/>
                <a:gd name="connsiteX13" fmla="*/ 3589018 w 4970702"/>
                <a:gd name="connsiteY13" fmla="*/ 1493613 h 5304719"/>
                <a:gd name="connsiteX14" fmla="*/ 4084501 w 4970702"/>
                <a:gd name="connsiteY14" fmla="*/ 1342264 h 5304719"/>
                <a:gd name="connsiteX15" fmla="*/ 4970702 w 4970702"/>
                <a:gd name="connsiteY15" fmla="*/ 2228465 h 5304719"/>
                <a:gd name="connsiteX16" fmla="*/ 4175110 w 4970702"/>
                <a:gd name="connsiteY16" fmla="*/ 3110091 h 5304719"/>
                <a:gd name="connsiteX17" fmla="*/ 3995817 w 4970702"/>
                <a:gd name="connsiteY17" fmla="*/ 3120666 h 5304719"/>
                <a:gd name="connsiteX18" fmla="*/ 3572789 w 4970702"/>
                <a:gd name="connsiteY18" fmla="*/ 3639703 h 5304719"/>
                <a:gd name="connsiteX19" fmla="*/ 3613428 w 4970702"/>
                <a:gd name="connsiteY19" fmla="*/ 3858882 h 5304719"/>
                <a:gd name="connsiteX20" fmla="*/ 3637875 w 4970702"/>
                <a:gd name="connsiteY20" fmla="*/ 4101394 h 5304719"/>
                <a:gd name="connsiteX21" fmla="*/ 2434550 w 4970702"/>
                <a:gd name="connsiteY21" fmla="*/ 5304719 h 5304719"/>
                <a:gd name="connsiteX22" fmla="*/ 1231225 w 4970702"/>
                <a:gd name="connsiteY22" fmla="*/ 4101394 h 5304719"/>
                <a:gd name="connsiteX23" fmla="*/ 1285324 w 4970702"/>
                <a:gd name="connsiteY23" fmla="*/ 3743562 h 5304719"/>
                <a:gd name="connsiteX24" fmla="*/ 1318367 w 4970702"/>
                <a:gd name="connsiteY24" fmla="*/ 3653282 h 5304719"/>
                <a:gd name="connsiteX25" fmla="*/ 1325788 w 4970702"/>
                <a:gd name="connsiteY25" fmla="*/ 3633006 h 5304719"/>
                <a:gd name="connsiteX26" fmla="*/ 1331422 w 4970702"/>
                <a:gd name="connsiteY26" fmla="*/ 3621312 h 5304719"/>
                <a:gd name="connsiteX27" fmla="*/ 1332938 w 4970702"/>
                <a:gd name="connsiteY27" fmla="*/ 3618164 h 5304719"/>
                <a:gd name="connsiteX28" fmla="*/ 1331731 w 4970702"/>
                <a:gd name="connsiteY28" fmla="*/ 3622052 h 5304719"/>
                <a:gd name="connsiteX29" fmla="*/ 1340356 w 4970702"/>
                <a:gd name="connsiteY29" fmla="*/ 3642667 h 5304719"/>
                <a:gd name="connsiteX30" fmla="*/ 1340357 w 4970702"/>
                <a:gd name="connsiteY30" fmla="*/ 3642667 h 5304719"/>
                <a:gd name="connsiteX31" fmla="*/ 1331732 w 4970702"/>
                <a:gd name="connsiteY31" fmla="*/ 3622052 h 5304719"/>
                <a:gd name="connsiteX32" fmla="*/ 1332939 w 4970702"/>
                <a:gd name="connsiteY32" fmla="*/ 3618164 h 5304719"/>
                <a:gd name="connsiteX33" fmla="*/ 1376461 w 4970702"/>
                <a:gd name="connsiteY33" fmla="*/ 3527818 h 5304719"/>
                <a:gd name="connsiteX34" fmla="*/ 1376513 w 4970702"/>
                <a:gd name="connsiteY34" fmla="*/ 3527734 h 5304719"/>
                <a:gd name="connsiteX35" fmla="*/ 1376513 w 4970702"/>
                <a:gd name="connsiteY35" fmla="*/ 3527734 h 5304719"/>
                <a:gd name="connsiteX36" fmla="*/ 1332938 w 4970702"/>
                <a:gd name="connsiteY36" fmla="*/ 3618164 h 5304719"/>
                <a:gd name="connsiteX37" fmla="*/ 1388551 w 4970702"/>
                <a:gd name="connsiteY37" fmla="*/ 3332316 h 5304719"/>
                <a:gd name="connsiteX38" fmla="*/ 1042887 w 4970702"/>
                <a:gd name="connsiteY38" fmla="*/ 2682200 h 5304719"/>
                <a:gd name="connsiteX39" fmla="*/ 704169 w 4970702"/>
                <a:gd name="connsiteY39" fmla="*/ 2528654 h 5304719"/>
                <a:gd name="connsiteX40" fmla="*/ 0 w 4970702"/>
                <a:gd name="connsiteY40" fmla="*/ 1345526 h 5304719"/>
                <a:gd name="connsiteX41" fmla="*/ 1345526 w 4970702"/>
                <a:gd name="connsiteY41" fmla="*/ 0 h 5304719"/>
                <a:gd name="connsiteX0" fmla="*/ 909711 w 4970702"/>
                <a:gd name="connsiteY0" fmla="*/ 2609915 h 5304719"/>
                <a:gd name="connsiteX1" fmla="*/ 908076 w 4970702"/>
                <a:gd name="connsiteY1" fmla="*/ 2609407 h 5304719"/>
                <a:gd name="connsiteX2" fmla="*/ 908076 w 4970702"/>
                <a:gd name="connsiteY2" fmla="*/ 2609407 h 5304719"/>
                <a:gd name="connsiteX3" fmla="*/ 909711 w 4970702"/>
                <a:gd name="connsiteY3" fmla="*/ 2609915 h 5304719"/>
                <a:gd name="connsiteX4" fmla="*/ 1345526 w 4970702"/>
                <a:gd name="connsiteY4" fmla="*/ 0 h 5304719"/>
                <a:gd name="connsiteX5" fmla="*/ 2663716 w 4970702"/>
                <a:gd name="connsiteY5" fmla="*/ 1074356 h 5304719"/>
                <a:gd name="connsiteX6" fmla="*/ 2691482 w 4970702"/>
                <a:gd name="connsiteY6" fmla="*/ 1306737 h 5304719"/>
                <a:gd name="connsiteX7" fmla="*/ 3171606 w 4970702"/>
                <a:gd name="connsiteY7" fmla="*/ 1698050 h 5304719"/>
                <a:gd name="connsiteX8" fmla="*/ 3445615 w 4970702"/>
                <a:gd name="connsiteY8" fmla="*/ 1614352 h 5304719"/>
                <a:gd name="connsiteX9" fmla="*/ 3451605 w 4970702"/>
                <a:gd name="connsiteY9" fmla="*/ 1609410 h 5304719"/>
                <a:gd name="connsiteX10" fmla="*/ 3451608 w 4970702"/>
                <a:gd name="connsiteY10" fmla="*/ 1609407 h 5304719"/>
                <a:gd name="connsiteX11" fmla="*/ 3457863 w 4970702"/>
                <a:gd name="connsiteY11" fmla="*/ 1601826 h 5304719"/>
                <a:gd name="connsiteX12" fmla="*/ 3589018 w 4970702"/>
                <a:gd name="connsiteY12" fmla="*/ 1493613 h 5304719"/>
                <a:gd name="connsiteX13" fmla="*/ 4084501 w 4970702"/>
                <a:gd name="connsiteY13" fmla="*/ 1342264 h 5304719"/>
                <a:gd name="connsiteX14" fmla="*/ 4970702 w 4970702"/>
                <a:gd name="connsiteY14" fmla="*/ 2228465 h 5304719"/>
                <a:gd name="connsiteX15" fmla="*/ 4175110 w 4970702"/>
                <a:gd name="connsiteY15" fmla="*/ 3110091 h 5304719"/>
                <a:gd name="connsiteX16" fmla="*/ 3995817 w 4970702"/>
                <a:gd name="connsiteY16" fmla="*/ 3120666 h 5304719"/>
                <a:gd name="connsiteX17" fmla="*/ 3572789 w 4970702"/>
                <a:gd name="connsiteY17" fmla="*/ 3639703 h 5304719"/>
                <a:gd name="connsiteX18" fmla="*/ 3613428 w 4970702"/>
                <a:gd name="connsiteY18" fmla="*/ 3858882 h 5304719"/>
                <a:gd name="connsiteX19" fmla="*/ 3637875 w 4970702"/>
                <a:gd name="connsiteY19" fmla="*/ 4101394 h 5304719"/>
                <a:gd name="connsiteX20" fmla="*/ 2434550 w 4970702"/>
                <a:gd name="connsiteY20" fmla="*/ 5304719 h 5304719"/>
                <a:gd name="connsiteX21" fmla="*/ 1231225 w 4970702"/>
                <a:gd name="connsiteY21" fmla="*/ 4101394 h 5304719"/>
                <a:gd name="connsiteX22" fmla="*/ 1285324 w 4970702"/>
                <a:gd name="connsiteY22" fmla="*/ 3743562 h 5304719"/>
                <a:gd name="connsiteX23" fmla="*/ 1318367 w 4970702"/>
                <a:gd name="connsiteY23" fmla="*/ 3653282 h 5304719"/>
                <a:gd name="connsiteX24" fmla="*/ 1325788 w 4970702"/>
                <a:gd name="connsiteY24" fmla="*/ 3633006 h 5304719"/>
                <a:gd name="connsiteX25" fmla="*/ 1331422 w 4970702"/>
                <a:gd name="connsiteY25" fmla="*/ 3621312 h 5304719"/>
                <a:gd name="connsiteX26" fmla="*/ 1332938 w 4970702"/>
                <a:gd name="connsiteY26" fmla="*/ 3618164 h 5304719"/>
                <a:gd name="connsiteX27" fmla="*/ 1331731 w 4970702"/>
                <a:gd name="connsiteY27" fmla="*/ 3622052 h 5304719"/>
                <a:gd name="connsiteX28" fmla="*/ 1340356 w 4970702"/>
                <a:gd name="connsiteY28" fmla="*/ 3642667 h 5304719"/>
                <a:gd name="connsiteX29" fmla="*/ 1340357 w 4970702"/>
                <a:gd name="connsiteY29" fmla="*/ 3642667 h 5304719"/>
                <a:gd name="connsiteX30" fmla="*/ 1331732 w 4970702"/>
                <a:gd name="connsiteY30" fmla="*/ 3622052 h 5304719"/>
                <a:gd name="connsiteX31" fmla="*/ 1332939 w 4970702"/>
                <a:gd name="connsiteY31" fmla="*/ 3618164 h 5304719"/>
                <a:gd name="connsiteX32" fmla="*/ 1376461 w 4970702"/>
                <a:gd name="connsiteY32" fmla="*/ 3527818 h 5304719"/>
                <a:gd name="connsiteX33" fmla="*/ 1376513 w 4970702"/>
                <a:gd name="connsiteY33" fmla="*/ 3527734 h 5304719"/>
                <a:gd name="connsiteX34" fmla="*/ 1376513 w 4970702"/>
                <a:gd name="connsiteY34" fmla="*/ 3527734 h 5304719"/>
                <a:gd name="connsiteX35" fmla="*/ 1332938 w 4970702"/>
                <a:gd name="connsiteY35" fmla="*/ 3618164 h 5304719"/>
                <a:gd name="connsiteX36" fmla="*/ 1388551 w 4970702"/>
                <a:gd name="connsiteY36" fmla="*/ 3332316 h 5304719"/>
                <a:gd name="connsiteX37" fmla="*/ 1042887 w 4970702"/>
                <a:gd name="connsiteY37" fmla="*/ 2682200 h 5304719"/>
                <a:gd name="connsiteX38" fmla="*/ 704169 w 4970702"/>
                <a:gd name="connsiteY38" fmla="*/ 2528654 h 5304719"/>
                <a:gd name="connsiteX39" fmla="*/ 0 w 4970702"/>
                <a:gd name="connsiteY39" fmla="*/ 1345526 h 5304719"/>
                <a:gd name="connsiteX40" fmla="*/ 1345526 w 4970702"/>
                <a:gd name="connsiteY40" fmla="*/ 0 h 5304719"/>
                <a:gd name="connsiteX0" fmla="*/ 908076 w 4970702"/>
                <a:gd name="connsiteY0" fmla="*/ 2609407 h 5304719"/>
                <a:gd name="connsiteX1" fmla="*/ 908076 w 4970702"/>
                <a:gd name="connsiteY1" fmla="*/ 2609407 h 5304719"/>
                <a:gd name="connsiteX2" fmla="*/ 908076 w 4970702"/>
                <a:gd name="connsiteY2" fmla="*/ 2609407 h 5304719"/>
                <a:gd name="connsiteX3" fmla="*/ 1345526 w 4970702"/>
                <a:gd name="connsiteY3" fmla="*/ 0 h 5304719"/>
                <a:gd name="connsiteX4" fmla="*/ 2663716 w 4970702"/>
                <a:gd name="connsiteY4" fmla="*/ 1074356 h 5304719"/>
                <a:gd name="connsiteX5" fmla="*/ 2691482 w 4970702"/>
                <a:gd name="connsiteY5" fmla="*/ 1306737 h 5304719"/>
                <a:gd name="connsiteX6" fmla="*/ 3171606 w 4970702"/>
                <a:gd name="connsiteY6" fmla="*/ 1698050 h 5304719"/>
                <a:gd name="connsiteX7" fmla="*/ 3445615 w 4970702"/>
                <a:gd name="connsiteY7" fmla="*/ 1614352 h 5304719"/>
                <a:gd name="connsiteX8" fmla="*/ 3451605 w 4970702"/>
                <a:gd name="connsiteY8" fmla="*/ 1609410 h 5304719"/>
                <a:gd name="connsiteX9" fmla="*/ 3451608 w 4970702"/>
                <a:gd name="connsiteY9" fmla="*/ 1609407 h 5304719"/>
                <a:gd name="connsiteX10" fmla="*/ 3457863 w 4970702"/>
                <a:gd name="connsiteY10" fmla="*/ 1601826 h 5304719"/>
                <a:gd name="connsiteX11" fmla="*/ 3589018 w 4970702"/>
                <a:gd name="connsiteY11" fmla="*/ 1493613 h 5304719"/>
                <a:gd name="connsiteX12" fmla="*/ 4084501 w 4970702"/>
                <a:gd name="connsiteY12" fmla="*/ 1342264 h 5304719"/>
                <a:gd name="connsiteX13" fmla="*/ 4970702 w 4970702"/>
                <a:gd name="connsiteY13" fmla="*/ 2228465 h 5304719"/>
                <a:gd name="connsiteX14" fmla="*/ 4175110 w 4970702"/>
                <a:gd name="connsiteY14" fmla="*/ 3110091 h 5304719"/>
                <a:gd name="connsiteX15" fmla="*/ 3995817 w 4970702"/>
                <a:gd name="connsiteY15" fmla="*/ 3120666 h 5304719"/>
                <a:gd name="connsiteX16" fmla="*/ 3572789 w 4970702"/>
                <a:gd name="connsiteY16" fmla="*/ 3639703 h 5304719"/>
                <a:gd name="connsiteX17" fmla="*/ 3613428 w 4970702"/>
                <a:gd name="connsiteY17" fmla="*/ 3858882 h 5304719"/>
                <a:gd name="connsiteX18" fmla="*/ 3637875 w 4970702"/>
                <a:gd name="connsiteY18" fmla="*/ 4101394 h 5304719"/>
                <a:gd name="connsiteX19" fmla="*/ 2434550 w 4970702"/>
                <a:gd name="connsiteY19" fmla="*/ 5304719 h 5304719"/>
                <a:gd name="connsiteX20" fmla="*/ 1231225 w 4970702"/>
                <a:gd name="connsiteY20" fmla="*/ 4101394 h 5304719"/>
                <a:gd name="connsiteX21" fmla="*/ 1285324 w 4970702"/>
                <a:gd name="connsiteY21" fmla="*/ 3743562 h 5304719"/>
                <a:gd name="connsiteX22" fmla="*/ 1318367 w 4970702"/>
                <a:gd name="connsiteY22" fmla="*/ 3653282 h 5304719"/>
                <a:gd name="connsiteX23" fmla="*/ 1325788 w 4970702"/>
                <a:gd name="connsiteY23" fmla="*/ 3633006 h 5304719"/>
                <a:gd name="connsiteX24" fmla="*/ 1331422 w 4970702"/>
                <a:gd name="connsiteY24" fmla="*/ 3621312 h 5304719"/>
                <a:gd name="connsiteX25" fmla="*/ 1332938 w 4970702"/>
                <a:gd name="connsiteY25" fmla="*/ 3618164 h 5304719"/>
                <a:gd name="connsiteX26" fmla="*/ 1331731 w 4970702"/>
                <a:gd name="connsiteY26" fmla="*/ 3622052 h 5304719"/>
                <a:gd name="connsiteX27" fmla="*/ 1340356 w 4970702"/>
                <a:gd name="connsiteY27" fmla="*/ 3642667 h 5304719"/>
                <a:gd name="connsiteX28" fmla="*/ 1340357 w 4970702"/>
                <a:gd name="connsiteY28" fmla="*/ 3642667 h 5304719"/>
                <a:gd name="connsiteX29" fmla="*/ 1331732 w 4970702"/>
                <a:gd name="connsiteY29" fmla="*/ 3622052 h 5304719"/>
                <a:gd name="connsiteX30" fmla="*/ 1332939 w 4970702"/>
                <a:gd name="connsiteY30" fmla="*/ 3618164 h 5304719"/>
                <a:gd name="connsiteX31" fmla="*/ 1376461 w 4970702"/>
                <a:gd name="connsiteY31" fmla="*/ 3527818 h 5304719"/>
                <a:gd name="connsiteX32" fmla="*/ 1376513 w 4970702"/>
                <a:gd name="connsiteY32" fmla="*/ 3527734 h 5304719"/>
                <a:gd name="connsiteX33" fmla="*/ 1376513 w 4970702"/>
                <a:gd name="connsiteY33" fmla="*/ 3527734 h 5304719"/>
                <a:gd name="connsiteX34" fmla="*/ 1332938 w 4970702"/>
                <a:gd name="connsiteY34" fmla="*/ 3618164 h 5304719"/>
                <a:gd name="connsiteX35" fmla="*/ 1388551 w 4970702"/>
                <a:gd name="connsiteY35" fmla="*/ 3332316 h 5304719"/>
                <a:gd name="connsiteX36" fmla="*/ 1042887 w 4970702"/>
                <a:gd name="connsiteY36" fmla="*/ 2682200 h 5304719"/>
                <a:gd name="connsiteX37" fmla="*/ 704169 w 4970702"/>
                <a:gd name="connsiteY37" fmla="*/ 2528654 h 5304719"/>
                <a:gd name="connsiteX38" fmla="*/ 0 w 4970702"/>
                <a:gd name="connsiteY38" fmla="*/ 1345526 h 5304719"/>
                <a:gd name="connsiteX39" fmla="*/ 1345526 w 4970702"/>
                <a:gd name="connsiteY3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76513 w 4970702"/>
                <a:gd name="connsiteY30" fmla="*/ 3527734 h 5304719"/>
                <a:gd name="connsiteX31" fmla="*/ 1332938 w 4970702"/>
                <a:gd name="connsiteY31" fmla="*/ 3618164 h 5304719"/>
                <a:gd name="connsiteX32" fmla="*/ 1388551 w 4970702"/>
                <a:gd name="connsiteY32" fmla="*/ 3332316 h 5304719"/>
                <a:gd name="connsiteX33" fmla="*/ 1042887 w 4970702"/>
                <a:gd name="connsiteY33" fmla="*/ 2682200 h 5304719"/>
                <a:gd name="connsiteX34" fmla="*/ 704169 w 4970702"/>
                <a:gd name="connsiteY34" fmla="*/ 2528654 h 5304719"/>
                <a:gd name="connsiteX35" fmla="*/ 0 w 4970702"/>
                <a:gd name="connsiteY35" fmla="*/ 1345526 h 5304719"/>
                <a:gd name="connsiteX36" fmla="*/ 1345526 w 4970702"/>
                <a:gd name="connsiteY3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76513 w 4970702"/>
                <a:gd name="connsiteY29" fmla="*/ 3527734 h 5304719"/>
                <a:gd name="connsiteX30" fmla="*/ 1332938 w 4970702"/>
                <a:gd name="connsiteY30" fmla="*/ 3618164 h 5304719"/>
                <a:gd name="connsiteX31" fmla="*/ 1388551 w 4970702"/>
                <a:gd name="connsiteY31" fmla="*/ 3332316 h 5304719"/>
                <a:gd name="connsiteX32" fmla="*/ 1042887 w 4970702"/>
                <a:gd name="connsiteY32" fmla="*/ 2682200 h 5304719"/>
                <a:gd name="connsiteX33" fmla="*/ 704169 w 4970702"/>
                <a:gd name="connsiteY33" fmla="*/ 2528654 h 5304719"/>
                <a:gd name="connsiteX34" fmla="*/ 0 w 4970702"/>
                <a:gd name="connsiteY34" fmla="*/ 1345526 h 5304719"/>
                <a:gd name="connsiteX35" fmla="*/ 1345526 w 4970702"/>
                <a:gd name="connsiteY3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76461 w 4970702"/>
                <a:gd name="connsiteY28" fmla="*/ 3527818 h 5304719"/>
                <a:gd name="connsiteX29" fmla="*/ 1332938 w 4970702"/>
                <a:gd name="connsiteY29" fmla="*/ 3618164 h 5304719"/>
                <a:gd name="connsiteX30" fmla="*/ 1388551 w 4970702"/>
                <a:gd name="connsiteY30" fmla="*/ 3332316 h 5304719"/>
                <a:gd name="connsiteX31" fmla="*/ 1042887 w 4970702"/>
                <a:gd name="connsiteY31" fmla="*/ 2682200 h 5304719"/>
                <a:gd name="connsiteX32" fmla="*/ 704169 w 4970702"/>
                <a:gd name="connsiteY32" fmla="*/ 2528654 h 5304719"/>
                <a:gd name="connsiteX33" fmla="*/ 0 w 4970702"/>
                <a:gd name="connsiteY33" fmla="*/ 1345526 h 5304719"/>
                <a:gd name="connsiteX34" fmla="*/ 1345526 w 4970702"/>
                <a:gd name="connsiteY3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1732 w 4970702"/>
                <a:gd name="connsiteY26" fmla="*/ 3622052 h 5304719"/>
                <a:gd name="connsiteX27" fmla="*/ 1332939 w 4970702"/>
                <a:gd name="connsiteY27" fmla="*/ 3618164 h 5304719"/>
                <a:gd name="connsiteX28" fmla="*/ 1332938 w 4970702"/>
                <a:gd name="connsiteY28" fmla="*/ 3618164 h 5304719"/>
                <a:gd name="connsiteX29" fmla="*/ 1388551 w 4970702"/>
                <a:gd name="connsiteY29" fmla="*/ 3332316 h 5304719"/>
                <a:gd name="connsiteX30" fmla="*/ 1042887 w 4970702"/>
                <a:gd name="connsiteY30" fmla="*/ 2682200 h 5304719"/>
                <a:gd name="connsiteX31" fmla="*/ 704169 w 4970702"/>
                <a:gd name="connsiteY31" fmla="*/ 2528654 h 5304719"/>
                <a:gd name="connsiteX32" fmla="*/ 0 w 4970702"/>
                <a:gd name="connsiteY32" fmla="*/ 1345526 h 5304719"/>
                <a:gd name="connsiteX33" fmla="*/ 1345526 w 4970702"/>
                <a:gd name="connsiteY33"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40357 w 4970702"/>
                <a:gd name="connsiteY25" fmla="*/ 3642667 h 5304719"/>
                <a:gd name="connsiteX26" fmla="*/ 1332939 w 4970702"/>
                <a:gd name="connsiteY26" fmla="*/ 3618164 h 5304719"/>
                <a:gd name="connsiteX27" fmla="*/ 1332938 w 4970702"/>
                <a:gd name="connsiteY27" fmla="*/ 3618164 h 5304719"/>
                <a:gd name="connsiteX28" fmla="*/ 1388551 w 4970702"/>
                <a:gd name="connsiteY28" fmla="*/ 3332316 h 5304719"/>
                <a:gd name="connsiteX29" fmla="*/ 1042887 w 4970702"/>
                <a:gd name="connsiteY29" fmla="*/ 2682200 h 5304719"/>
                <a:gd name="connsiteX30" fmla="*/ 704169 w 4970702"/>
                <a:gd name="connsiteY30" fmla="*/ 2528654 h 5304719"/>
                <a:gd name="connsiteX31" fmla="*/ 0 w 4970702"/>
                <a:gd name="connsiteY31" fmla="*/ 1345526 h 5304719"/>
                <a:gd name="connsiteX32" fmla="*/ 1345526 w 4970702"/>
                <a:gd name="connsiteY32"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40356 w 4970702"/>
                <a:gd name="connsiteY24" fmla="*/ 3642667 h 5304719"/>
                <a:gd name="connsiteX25" fmla="*/ 1332939 w 4970702"/>
                <a:gd name="connsiteY25" fmla="*/ 3618164 h 5304719"/>
                <a:gd name="connsiteX26" fmla="*/ 1332938 w 4970702"/>
                <a:gd name="connsiteY26" fmla="*/ 3618164 h 5304719"/>
                <a:gd name="connsiteX27" fmla="*/ 1388551 w 4970702"/>
                <a:gd name="connsiteY27" fmla="*/ 3332316 h 5304719"/>
                <a:gd name="connsiteX28" fmla="*/ 1042887 w 4970702"/>
                <a:gd name="connsiteY28" fmla="*/ 2682200 h 5304719"/>
                <a:gd name="connsiteX29" fmla="*/ 704169 w 4970702"/>
                <a:gd name="connsiteY29" fmla="*/ 2528654 h 5304719"/>
                <a:gd name="connsiteX30" fmla="*/ 0 w 4970702"/>
                <a:gd name="connsiteY30" fmla="*/ 1345526 h 5304719"/>
                <a:gd name="connsiteX31" fmla="*/ 1345526 w 4970702"/>
                <a:gd name="connsiteY31"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25788 w 4970702"/>
                <a:gd name="connsiteY20" fmla="*/ 3633006 h 5304719"/>
                <a:gd name="connsiteX21" fmla="*/ 1331422 w 4970702"/>
                <a:gd name="connsiteY21" fmla="*/ 3621312 h 5304719"/>
                <a:gd name="connsiteX22" fmla="*/ 1332938 w 4970702"/>
                <a:gd name="connsiteY22" fmla="*/ 3618164 h 5304719"/>
                <a:gd name="connsiteX23" fmla="*/ 1331731 w 4970702"/>
                <a:gd name="connsiteY23" fmla="*/ 3622052 h 5304719"/>
                <a:gd name="connsiteX24" fmla="*/ 1332939 w 4970702"/>
                <a:gd name="connsiteY24" fmla="*/ 3618164 h 5304719"/>
                <a:gd name="connsiteX25" fmla="*/ 1332938 w 4970702"/>
                <a:gd name="connsiteY25" fmla="*/ 3618164 h 5304719"/>
                <a:gd name="connsiteX26" fmla="*/ 1388551 w 4970702"/>
                <a:gd name="connsiteY26" fmla="*/ 3332316 h 5304719"/>
                <a:gd name="connsiteX27" fmla="*/ 1042887 w 4970702"/>
                <a:gd name="connsiteY27" fmla="*/ 2682200 h 5304719"/>
                <a:gd name="connsiteX28" fmla="*/ 704169 w 4970702"/>
                <a:gd name="connsiteY28" fmla="*/ 2528654 h 5304719"/>
                <a:gd name="connsiteX29" fmla="*/ 0 w 4970702"/>
                <a:gd name="connsiteY29" fmla="*/ 1345526 h 5304719"/>
                <a:gd name="connsiteX30" fmla="*/ 1345526 w 4970702"/>
                <a:gd name="connsiteY30"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1731 w 4970702"/>
                <a:gd name="connsiteY22" fmla="*/ 3622052 h 5304719"/>
                <a:gd name="connsiteX23" fmla="*/ 1332939 w 4970702"/>
                <a:gd name="connsiteY23" fmla="*/ 3618164 h 5304719"/>
                <a:gd name="connsiteX24" fmla="*/ 1332938 w 4970702"/>
                <a:gd name="connsiteY24" fmla="*/ 3618164 h 5304719"/>
                <a:gd name="connsiteX25" fmla="*/ 1388551 w 4970702"/>
                <a:gd name="connsiteY25" fmla="*/ 3332316 h 5304719"/>
                <a:gd name="connsiteX26" fmla="*/ 1042887 w 4970702"/>
                <a:gd name="connsiteY26" fmla="*/ 2682200 h 5304719"/>
                <a:gd name="connsiteX27" fmla="*/ 704169 w 4970702"/>
                <a:gd name="connsiteY27" fmla="*/ 2528654 h 5304719"/>
                <a:gd name="connsiteX28" fmla="*/ 0 w 4970702"/>
                <a:gd name="connsiteY28" fmla="*/ 1345526 h 5304719"/>
                <a:gd name="connsiteX29" fmla="*/ 1345526 w 4970702"/>
                <a:gd name="connsiteY29"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18367 w 4970702"/>
                <a:gd name="connsiteY19" fmla="*/ 3653282 h 5304719"/>
                <a:gd name="connsiteX20" fmla="*/ 1331422 w 4970702"/>
                <a:gd name="connsiteY20" fmla="*/ 3621312 h 5304719"/>
                <a:gd name="connsiteX21" fmla="*/ 1332938 w 4970702"/>
                <a:gd name="connsiteY21" fmla="*/ 3618164 h 5304719"/>
                <a:gd name="connsiteX22" fmla="*/ 1332939 w 4970702"/>
                <a:gd name="connsiteY22" fmla="*/ 3618164 h 5304719"/>
                <a:gd name="connsiteX23" fmla="*/ 1332938 w 4970702"/>
                <a:gd name="connsiteY23" fmla="*/ 3618164 h 5304719"/>
                <a:gd name="connsiteX24" fmla="*/ 1388551 w 4970702"/>
                <a:gd name="connsiteY24" fmla="*/ 3332316 h 5304719"/>
                <a:gd name="connsiteX25" fmla="*/ 1042887 w 4970702"/>
                <a:gd name="connsiteY25" fmla="*/ 2682200 h 5304719"/>
                <a:gd name="connsiteX26" fmla="*/ 704169 w 4970702"/>
                <a:gd name="connsiteY26" fmla="*/ 2528654 h 5304719"/>
                <a:gd name="connsiteX27" fmla="*/ 0 w 4970702"/>
                <a:gd name="connsiteY27" fmla="*/ 1345526 h 5304719"/>
                <a:gd name="connsiteX28" fmla="*/ 1345526 w 4970702"/>
                <a:gd name="connsiteY28"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32938 w 4970702"/>
                <a:gd name="connsiteY22" fmla="*/ 3618164 h 5304719"/>
                <a:gd name="connsiteX23" fmla="*/ 1388551 w 4970702"/>
                <a:gd name="connsiteY23" fmla="*/ 3332316 h 5304719"/>
                <a:gd name="connsiteX24" fmla="*/ 1042887 w 4970702"/>
                <a:gd name="connsiteY24" fmla="*/ 2682200 h 5304719"/>
                <a:gd name="connsiteX25" fmla="*/ 704169 w 4970702"/>
                <a:gd name="connsiteY25" fmla="*/ 2528654 h 5304719"/>
                <a:gd name="connsiteX26" fmla="*/ 0 w 4970702"/>
                <a:gd name="connsiteY26" fmla="*/ 1345526 h 5304719"/>
                <a:gd name="connsiteX27" fmla="*/ 1345526 w 4970702"/>
                <a:gd name="connsiteY27"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32939 w 4970702"/>
                <a:gd name="connsiteY21" fmla="*/ 3618164 h 5304719"/>
                <a:gd name="connsiteX22" fmla="*/ 1388551 w 4970702"/>
                <a:gd name="connsiteY22" fmla="*/ 3332316 h 5304719"/>
                <a:gd name="connsiteX23" fmla="*/ 1042887 w 4970702"/>
                <a:gd name="connsiteY23" fmla="*/ 2682200 h 5304719"/>
                <a:gd name="connsiteX24" fmla="*/ 704169 w 4970702"/>
                <a:gd name="connsiteY24" fmla="*/ 2528654 h 5304719"/>
                <a:gd name="connsiteX25" fmla="*/ 0 w 4970702"/>
                <a:gd name="connsiteY25" fmla="*/ 1345526 h 5304719"/>
                <a:gd name="connsiteX26" fmla="*/ 1345526 w 4970702"/>
                <a:gd name="connsiteY26"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32938 w 4970702"/>
                <a:gd name="connsiteY20" fmla="*/ 3618164 h 5304719"/>
                <a:gd name="connsiteX21" fmla="*/ 1388551 w 4970702"/>
                <a:gd name="connsiteY21" fmla="*/ 3332316 h 5304719"/>
                <a:gd name="connsiteX22" fmla="*/ 1042887 w 4970702"/>
                <a:gd name="connsiteY22" fmla="*/ 2682200 h 5304719"/>
                <a:gd name="connsiteX23" fmla="*/ 704169 w 4970702"/>
                <a:gd name="connsiteY23" fmla="*/ 2528654 h 5304719"/>
                <a:gd name="connsiteX24" fmla="*/ 0 w 4970702"/>
                <a:gd name="connsiteY24" fmla="*/ 1345526 h 5304719"/>
                <a:gd name="connsiteX25" fmla="*/ 1345526 w 4970702"/>
                <a:gd name="connsiteY25"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 name="connsiteX0" fmla="*/ 1345526 w 4970702"/>
                <a:gd name="connsiteY0" fmla="*/ 0 h 5304719"/>
                <a:gd name="connsiteX1" fmla="*/ 2663716 w 4970702"/>
                <a:gd name="connsiteY1" fmla="*/ 1074356 h 5304719"/>
                <a:gd name="connsiteX2" fmla="*/ 2691482 w 4970702"/>
                <a:gd name="connsiteY2" fmla="*/ 1306737 h 5304719"/>
                <a:gd name="connsiteX3" fmla="*/ 3171606 w 4970702"/>
                <a:gd name="connsiteY3" fmla="*/ 1698050 h 5304719"/>
                <a:gd name="connsiteX4" fmla="*/ 3445615 w 4970702"/>
                <a:gd name="connsiteY4" fmla="*/ 1614352 h 5304719"/>
                <a:gd name="connsiteX5" fmla="*/ 3451605 w 4970702"/>
                <a:gd name="connsiteY5" fmla="*/ 1609410 h 5304719"/>
                <a:gd name="connsiteX6" fmla="*/ 3451608 w 4970702"/>
                <a:gd name="connsiteY6" fmla="*/ 1609407 h 5304719"/>
                <a:gd name="connsiteX7" fmla="*/ 3457863 w 4970702"/>
                <a:gd name="connsiteY7" fmla="*/ 1601826 h 5304719"/>
                <a:gd name="connsiteX8" fmla="*/ 3589018 w 4970702"/>
                <a:gd name="connsiteY8" fmla="*/ 1493613 h 5304719"/>
                <a:gd name="connsiteX9" fmla="*/ 4084501 w 4970702"/>
                <a:gd name="connsiteY9" fmla="*/ 1342264 h 5304719"/>
                <a:gd name="connsiteX10" fmla="*/ 4970702 w 4970702"/>
                <a:gd name="connsiteY10" fmla="*/ 2228465 h 5304719"/>
                <a:gd name="connsiteX11" fmla="*/ 4175110 w 4970702"/>
                <a:gd name="connsiteY11" fmla="*/ 3110091 h 5304719"/>
                <a:gd name="connsiteX12" fmla="*/ 3995817 w 4970702"/>
                <a:gd name="connsiteY12" fmla="*/ 3120666 h 5304719"/>
                <a:gd name="connsiteX13" fmla="*/ 3572789 w 4970702"/>
                <a:gd name="connsiteY13" fmla="*/ 3639703 h 5304719"/>
                <a:gd name="connsiteX14" fmla="*/ 3613428 w 4970702"/>
                <a:gd name="connsiteY14" fmla="*/ 3858882 h 5304719"/>
                <a:gd name="connsiteX15" fmla="*/ 3637875 w 4970702"/>
                <a:gd name="connsiteY15" fmla="*/ 4101394 h 5304719"/>
                <a:gd name="connsiteX16" fmla="*/ 2434550 w 4970702"/>
                <a:gd name="connsiteY16" fmla="*/ 5304719 h 5304719"/>
                <a:gd name="connsiteX17" fmla="*/ 1231225 w 4970702"/>
                <a:gd name="connsiteY17" fmla="*/ 4101394 h 5304719"/>
                <a:gd name="connsiteX18" fmla="*/ 1285324 w 4970702"/>
                <a:gd name="connsiteY18" fmla="*/ 3743562 h 5304719"/>
                <a:gd name="connsiteX19" fmla="*/ 1331422 w 4970702"/>
                <a:gd name="connsiteY19" fmla="*/ 3621312 h 5304719"/>
                <a:gd name="connsiteX20" fmla="*/ 1388551 w 4970702"/>
                <a:gd name="connsiteY20" fmla="*/ 3332316 h 5304719"/>
                <a:gd name="connsiteX21" fmla="*/ 1042887 w 4970702"/>
                <a:gd name="connsiteY21" fmla="*/ 2682200 h 5304719"/>
                <a:gd name="connsiteX22" fmla="*/ 704169 w 4970702"/>
                <a:gd name="connsiteY22" fmla="*/ 2528654 h 5304719"/>
                <a:gd name="connsiteX23" fmla="*/ 0 w 4970702"/>
                <a:gd name="connsiteY23" fmla="*/ 1345526 h 5304719"/>
                <a:gd name="connsiteX24" fmla="*/ 1345526 w 4970702"/>
                <a:gd name="connsiteY24" fmla="*/ 0 h 530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70702" h="5304719">
                  <a:moveTo>
                    <a:pt x="1345526" y="0"/>
                  </a:moveTo>
                  <a:cubicBezTo>
                    <a:pt x="1995750" y="0"/>
                    <a:pt x="2538250" y="461222"/>
                    <a:pt x="2663716" y="1074356"/>
                  </a:cubicBezTo>
                  <a:lnTo>
                    <a:pt x="2691482" y="1306737"/>
                  </a:lnTo>
                  <a:cubicBezTo>
                    <a:pt x="2737180" y="1530059"/>
                    <a:pt x="2934775" y="1698050"/>
                    <a:pt x="3171606" y="1698050"/>
                  </a:cubicBezTo>
                  <a:cubicBezTo>
                    <a:pt x="3273105" y="1698050"/>
                    <a:pt x="3367397" y="1667195"/>
                    <a:pt x="3445615" y="1614352"/>
                  </a:cubicBezTo>
                  <a:lnTo>
                    <a:pt x="3451605" y="1609410"/>
                  </a:lnTo>
                  <a:lnTo>
                    <a:pt x="3451608" y="1609407"/>
                  </a:lnTo>
                  <a:lnTo>
                    <a:pt x="3457863" y="1601826"/>
                  </a:lnTo>
                  <a:lnTo>
                    <a:pt x="3589018" y="1493613"/>
                  </a:lnTo>
                  <a:cubicBezTo>
                    <a:pt x="3730456" y="1398059"/>
                    <a:pt x="3900963" y="1342264"/>
                    <a:pt x="4084501" y="1342264"/>
                  </a:cubicBezTo>
                  <a:cubicBezTo>
                    <a:pt x="4573936" y="1342264"/>
                    <a:pt x="4970702" y="1739030"/>
                    <a:pt x="4970702" y="2228465"/>
                  </a:cubicBezTo>
                  <a:cubicBezTo>
                    <a:pt x="4970702" y="2687310"/>
                    <a:pt x="4621982" y="3064708"/>
                    <a:pt x="4175110" y="3110091"/>
                  </a:cubicBezTo>
                  <a:lnTo>
                    <a:pt x="3995817" y="3120666"/>
                  </a:lnTo>
                  <a:cubicBezTo>
                    <a:pt x="3754395" y="3170068"/>
                    <a:pt x="3572789" y="3383677"/>
                    <a:pt x="3572789" y="3639703"/>
                  </a:cubicBezTo>
                  <a:lnTo>
                    <a:pt x="3613428" y="3858882"/>
                  </a:lnTo>
                  <a:cubicBezTo>
                    <a:pt x="3629457" y="3937216"/>
                    <a:pt x="3637875" y="4018322"/>
                    <a:pt x="3637875" y="4101394"/>
                  </a:cubicBezTo>
                  <a:cubicBezTo>
                    <a:pt x="3637875" y="4765972"/>
                    <a:pt x="3099128" y="5304719"/>
                    <a:pt x="2434550" y="5304719"/>
                  </a:cubicBezTo>
                  <a:cubicBezTo>
                    <a:pt x="1769972" y="5304719"/>
                    <a:pt x="1231225" y="4765972"/>
                    <a:pt x="1231225" y="4101394"/>
                  </a:cubicBezTo>
                  <a:cubicBezTo>
                    <a:pt x="1231225" y="3976786"/>
                    <a:pt x="1250165" y="3856601"/>
                    <a:pt x="1285324" y="3743562"/>
                  </a:cubicBezTo>
                  <a:lnTo>
                    <a:pt x="1331422" y="3621312"/>
                  </a:lnTo>
                  <a:cubicBezTo>
                    <a:pt x="1366340" y="3483705"/>
                    <a:pt x="1385383" y="3473098"/>
                    <a:pt x="1388551" y="3332316"/>
                  </a:cubicBezTo>
                  <a:cubicBezTo>
                    <a:pt x="1394639" y="3061760"/>
                    <a:pt x="1251436" y="2823093"/>
                    <a:pt x="1042887" y="2682200"/>
                  </a:cubicBezTo>
                  <a:lnTo>
                    <a:pt x="704169" y="2528654"/>
                  </a:lnTo>
                  <a:cubicBezTo>
                    <a:pt x="284734" y="2300804"/>
                    <a:pt x="0" y="1856416"/>
                    <a:pt x="0" y="1345526"/>
                  </a:cubicBezTo>
                  <a:cubicBezTo>
                    <a:pt x="0" y="602413"/>
                    <a:pt x="602413" y="0"/>
                    <a:pt x="134552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7" name="任意多边形: 形状 46"/>
            <p:cNvSpPr/>
            <p:nvPr/>
          </p:nvSpPr>
          <p:spPr>
            <a:xfrm rot="1115144">
              <a:off x="911383" y="744622"/>
              <a:ext cx="427846" cy="226203"/>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gradFill>
              <a:gsLst>
                <a:gs pos="0">
                  <a:srgbClr val="FA66AC"/>
                </a:gs>
                <a:gs pos="100000">
                  <a:srgbClr val="FA66AC"/>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9" name="文本框 48"/>
          <p:cNvSpPr txBox="1"/>
          <p:nvPr/>
        </p:nvSpPr>
        <p:spPr>
          <a:xfrm>
            <a:off x="1573638" y="401492"/>
            <a:ext cx="46082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50" name="矩形 49"/>
          <p:cNvSpPr/>
          <p:nvPr/>
        </p:nvSpPr>
        <p:spPr>
          <a:xfrm>
            <a:off x="1573637" y="853830"/>
            <a:ext cx="5941761"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2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grpSp>
        <p:nvGrpSpPr>
          <p:cNvPr id="14" name="组合 13"/>
          <p:cNvGrpSpPr/>
          <p:nvPr/>
        </p:nvGrpSpPr>
        <p:grpSpPr>
          <a:xfrm>
            <a:off x="770527" y="4316292"/>
            <a:ext cx="2629456" cy="1329595"/>
            <a:chOff x="1478087" y="4679146"/>
            <a:chExt cx="2629456" cy="1329595"/>
          </a:xfrm>
        </p:grpSpPr>
        <p:sp>
          <p:nvSpPr>
            <p:cNvPr id="15" name="矩形 14"/>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6" name="矩形 15"/>
            <p:cNvSpPr/>
            <p:nvPr/>
          </p:nvSpPr>
          <p:spPr>
            <a:xfrm>
              <a:off x="1681989"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17" name="组合 16"/>
          <p:cNvGrpSpPr/>
          <p:nvPr/>
        </p:nvGrpSpPr>
        <p:grpSpPr>
          <a:xfrm>
            <a:off x="3454033" y="4316292"/>
            <a:ext cx="2629456" cy="1329595"/>
            <a:chOff x="1478087" y="4679146"/>
            <a:chExt cx="2629456" cy="1329595"/>
          </a:xfrm>
        </p:grpSpPr>
        <p:sp>
          <p:nvSpPr>
            <p:cNvPr id="18" name="矩形 17"/>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19" name="矩形 18"/>
            <p:cNvSpPr/>
            <p:nvPr/>
          </p:nvSpPr>
          <p:spPr>
            <a:xfrm>
              <a:off x="1681989"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20" name="组合 19"/>
          <p:cNvGrpSpPr/>
          <p:nvPr/>
        </p:nvGrpSpPr>
        <p:grpSpPr>
          <a:xfrm>
            <a:off x="6137539" y="4316292"/>
            <a:ext cx="2629456" cy="1329595"/>
            <a:chOff x="1478087" y="4679146"/>
            <a:chExt cx="2629456" cy="1329595"/>
          </a:xfrm>
        </p:grpSpPr>
        <p:sp>
          <p:nvSpPr>
            <p:cNvPr id="21" name="矩形 20"/>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2" name="矩形 21"/>
            <p:cNvSpPr/>
            <p:nvPr/>
          </p:nvSpPr>
          <p:spPr>
            <a:xfrm>
              <a:off x="1681989"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grpSp>
        <p:nvGrpSpPr>
          <p:cNvPr id="23" name="组合 22"/>
          <p:cNvGrpSpPr/>
          <p:nvPr/>
        </p:nvGrpSpPr>
        <p:grpSpPr>
          <a:xfrm>
            <a:off x="8821044" y="4316292"/>
            <a:ext cx="2629456" cy="1329595"/>
            <a:chOff x="1478087" y="4679146"/>
            <a:chExt cx="2629456" cy="1329595"/>
          </a:xfrm>
        </p:grpSpPr>
        <p:sp>
          <p:nvSpPr>
            <p:cNvPr id="24" name="矩形 23"/>
            <p:cNvSpPr/>
            <p:nvPr/>
          </p:nvSpPr>
          <p:spPr>
            <a:xfrm>
              <a:off x="1478087" y="5140811"/>
              <a:ext cx="2629456" cy="867930"/>
            </a:xfrm>
            <a:prstGeom prst="rect">
              <a:avLst/>
            </a:prstGeom>
          </p:spPr>
          <p:txBody>
            <a:bodyPr wrap="square">
              <a:spAutoFit/>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a:t>
              </a:r>
            </a:p>
          </p:txBody>
        </p:sp>
        <p:sp>
          <p:nvSpPr>
            <p:cNvPr id="25" name="矩形 24"/>
            <p:cNvSpPr/>
            <p:nvPr/>
          </p:nvSpPr>
          <p:spPr>
            <a:xfrm>
              <a:off x="1681989" y="4679146"/>
              <a:ext cx="2228426" cy="429861"/>
            </a:xfrm>
            <a:prstGeom prst="rect">
              <a:avLst/>
            </a:prstGeom>
          </p:spPr>
          <p:txBody>
            <a:bodyPr wrap="square">
              <a:spAutoFit/>
            </a:bodyPr>
            <a:lstStyle/>
            <a:p>
              <a:pPr algn="ctr">
                <a:lnSpc>
                  <a:spcPct val="120000"/>
                </a:lnSpc>
              </a:pPr>
              <a:r>
                <a:rPr lang="zh-CN" altLang="en-US" sz="2000" b="1" dirty="0">
                  <a:solidFill>
                    <a:srgbClr val="53585F"/>
                  </a:solidFill>
                </a:rPr>
                <a:t>文字内容添加</a:t>
              </a:r>
            </a:p>
          </p:txBody>
        </p:sp>
      </p:grpSp>
      <p:pic>
        <p:nvPicPr>
          <p:cNvPr id="13" name="图片占位符 12"/>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p:pic>
      <p:pic>
        <p:nvPicPr>
          <p:cNvPr id="27" name="图片占位符 26"/>
          <p:cNvPicPr>
            <a:picLocks noGrp="1" noChangeAspect="1"/>
          </p:cNvPicPr>
          <p:nvPr>
            <p:ph type="pic" sz="quarter" idx="11"/>
          </p:nvPr>
        </p:nvPicPr>
        <p:blipFill>
          <a:blip r:embed="rId5" cstate="print">
            <a:extLst>
              <a:ext uri="{28A0092B-C50C-407E-A947-70E740481C1C}">
                <a14:useLocalDpi xmlns:a14="http://schemas.microsoft.com/office/drawing/2010/main" val="0"/>
              </a:ext>
            </a:extLst>
          </a:blip>
          <a:srcRect/>
          <a:stretch>
            <a:fillRect/>
          </a:stretch>
        </p:blipFill>
        <p:spPr/>
      </p:pic>
      <p:pic>
        <p:nvPicPr>
          <p:cNvPr id="29" name="图片占位符 28"/>
          <p:cNvPicPr>
            <a:picLocks noGrp="1" noChangeAspect="1"/>
          </p:cNvPicPr>
          <p:nvPr>
            <p:ph type="pic" sz="quarter" idx="12"/>
          </p:nvPr>
        </p:nvPicPr>
        <p:blipFill>
          <a:blip r:embed="rId6" cstate="print">
            <a:extLst>
              <a:ext uri="{28A0092B-C50C-407E-A947-70E740481C1C}">
                <a14:useLocalDpi xmlns:a14="http://schemas.microsoft.com/office/drawing/2010/main" val="0"/>
              </a:ext>
            </a:extLst>
          </a:blip>
          <a:srcRect/>
          <a:stretch>
            <a:fillRect/>
          </a:stretch>
        </p:blipFill>
        <p:spPr/>
      </p:pic>
      <p:pic>
        <p:nvPicPr>
          <p:cNvPr id="35" name="图片占位符 34"/>
          <p:cNvPicPr>
            <a:picLocks noGrp="1" noChangeAspect="1"/>
          </p:cNvPicPr>
          <p:nvPr>
            <p:ph type="pic" sz="quarter" idx="13"/>
          </p:nvPr>
        </p:nvPicPr>
        <p:blipFill>
          <a:blip r:embed="rId7"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314763640"/>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p:tgtEl>
                                          <p:spTgt spid="13"/>
                                        </p:tgtEl>
                                        <p:attrNameLst>
                                          <p:attrName>ppt_y</p:attrName>
                                        </p:attrNameLst>
                                      </p:cBhvr>
                                      <p:tavLst>
                                        <p:tav tm="0">
                                          <p:val>
                                            <p:strVal val="#ppt_y+#ppt_h*1.125000"/>
                                          </p:val>
                                        </p:tav>
                                        <p:tav tm="100000">
                                          <p:val>
                                            <p:strVal val="#ppt_y"/>
                                          </p:val>
                                        </p:tav>
                                      </p:tavLst>
                                    </p:anim>
                                    <p:animEffect transition="in" filter="wipe(up)">
                                      <p:cBhvr>
                                        <p:cTn id="8" dur="500"/>
                                        <p:tgtEl>
                                          <p:spTgt spid="13"/>
                                        </p:tgtEl>
                                      </p:cBhvr>
                                    </p:animEffect>
                                  </p:childTnLst>
                                </p:cTn>
                              </p:par>
                              <p:par>
                                <p:cTn id="9" presetID="12" presetClass="entr" presetSubtype="4" fill="hold" nodeType="withEffect">
                                  <p:stCondLst>
                                    <p:cond delay="25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p:tgtEl>
                                          <p:spTgt spid="27"/>
                                        </p:tgtEl>
                                        <p:attrNameLst>
                                          <p:attrName>ppt_y</p:attrName>
                                        </p:attrNameLst>
                                      </p:cBhvr>
                                      <p:tavLst>
                                        <p:tav tm="0">
                                          <p:val>
                                            <p:strVal val="#ppt_y+#ppt_h*1.125000"/>
                                          </p:val>
                                        </p:tav>
                                        <p:tav tm="100000">
                                          <p:val>
                                            <p:strVal val="#ppt_y"/>
                                          </p:val>
                                        </p:tav>
                                      </p:tavLst>
                                    </p:anim>
                                    <p:animEffect transition="in" filter="wipe(up)">
                                      <p:cBhvr>
                                        <p:cTn id="12" dur="500"/>
                                        <p:tgtEl>
                                          <p:spTgt spid="27"/>
                                        </p:tgtEl>
                                      </p:cBhvr>
                                    </p:animEffect>
                                  </p:childTnLst>
                                </p:cTn>
                              </p:par>
                              <p:par>
                                <p:cTn id="13" presetID="12" presetClass="entr" presetSubtype="4" fill="hold"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p:tgtEl>
                                          <p:spTgt spid="29"/>
                                        </p:tgtEl>
                                        <p:attrNameLst>
                                          <p:attrName>ppt_y</p:attrName>
                                        </p:attrNameLst>
                                      </p:cBhvr>
                                      <p:tavLst>
                                        <p:tav tm="0">
                                          <p:val>
                                            <p:strVal val="#ppt_y+#ppt_h*1.125000"/>
                                          </p:val>
                                        </p:tav>
                                        <p:tav tm="100000">
                                          <p:val>
                                            <p:strVal val="#ppt_y"/>
                                          </p:val>
                                        </p:tav>
                                      </p:tavLst>
                                    </p:anim>
                                    <p:animEffect transition="in" filter="wipe(up)">
                                      <p:cBhvr>
                                        <p:cTn id="16" dur="500"/>
                                        <p:tgtEl>
                                          <p:spTgt spid="29"/>
                                        </p:tgtEl>
                                      </p:cBhvr>
                                    </p:animEffect>
                                  </p:childTnLst>
                                </p:cTn>
                              </p:par>
                              <p:par>
                                <p:cTn id="17" presetID="12" presetClass="entr" presetSubtype="4" fill="hold" nodeType="withEffect">
                                  <p:stCondLst>
                                    <p:cond delay="75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p:tgtEl>
                                          <p:spTgt spid="35"/>
                                        </p:tgtEl>
                                        <p:attrNameLst>
                                          <p:attrName>ppt_y</p:attrName>
                                        </p:attrNameLst>
                                      </p:cBhvr>
                                      <p:tavLst>
                                        <p:tav tm="0">
                                          <p:val>
                                            <p:strVal val="#ppt_y+#ppt_h*1.125000"/>
                                          </p:val>
                                        </p:tav>
                                        <p:tav tm="100000">
                                          <p:val>
                                            <p:strVal val="#ppt_y"/>
                                          </p:val>
                                        </p:tav>
                                      </p:tavLst>
                                    </p:anim>
                                    <p:animEffect transition="in" filter="wipe(up)">
                                      <p:cBhvr>
                                        <p:cTn id="20" dur="500"/>
                                        <p:tgtEl>
                                          <p:spTgt spid="35"/>
                                        </p:tgtEl>
                                      </p:cBhvr>
                                    </p:animEffect>
                                  </p:childTnLst>
                                </p:cTn>
                              </p:par>
                            </p:childTnLst>
                          </p:cTn>
                        </p:par>
                        <p:par>
                          <p:cTn id="21" fill="hold">
                            <p:stCondLst>
                              <p:cond delay="1250"/>
                            </p:stCondLst>
                            <p:childTnLst>
                              <p:par>
                                <p:cTn id="22" presetID="42" presetClass="entr" presetSubtype="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1000"/>
                                        <p:tgtEl>
                                          <p:spTgt spid="14"/>
                                        </p:tgtEl>
                                      </p:cBhvr>
                                    </p:animEffect>
                                    <p:anim calcmode="lin" valueType="num">
                                      <p:cBhvr>
                                        <p:cTn id="25" dur="1000" fill="hold"/>
                                        <p:tgtEl>
                                          <p:spTgt spid="14"/>
                                        </p:tgtEl>
                                        <p:attrNameLst>
                                          <p:attrName>ppt_x</p:attrName>
                                        </p:attrNameLst>
                                      </p:cBhvr>
                                      <p:tavLst>
                                        <p:tav tm="0">
                                          <p:val>
                                            <p:strVal val="#ppt_x"/>
                                          </p:val>
                                        </p:tav>
                                        <p:tav tm="100000">
                                          <p:val>
                                            <p:strVal val="#ppt_x"/>
                                          </p:val>
                                        </p:tav>
                                      </p:tavLst>
                                    </p:anim>
                                    <p:anim calcmode="lin" valueType="num">
                                      <p:cBhvr>
                                        <p:cTn id="26" dur="1000" fill="hold"/>
                                        <p:tgtEl>
                                          <p:spTgt spid="1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1000"/>
                                        <p:tgtEl>
                                          <p:spTgt spid="17"/>
                                        </p:tgtEl>
                                      </p:cBhvr>
                                    </p:animEffect>
                                    <p:anim calcmode="lin" valueType="num">
                                      <p:cBhvr>
                                        <p:cTn id="30" dur="1000" fill="hold"/>
                                        <p:tgtEl>
                                          <p:spTgt spid="17"/>
                                        </p:tgtEl>
                                        <p:attrNameLst>
                                          <p:attrName>ppt_x</p:attrName>
                                        </p:attrNameLst>
                                      </p:cBhvr>
                                      <p:tavLst>
                                        <p:tav tm="0">
                                          <p:val>
                                            <p:strVal val="#ppt_x"/>
                                          </p:val>
                                        </p:tav>
                                        <p:tav tm="100000">
                                          <p:val>
                                            <p:strVal val="#ppt_x"/>
                                          </p:val>
                                        </p:tav>
                                      </p:tavLst>
                                    </p:anim>
                                    <p:anim calcmode="lin" valueType="num">
                                      <p:cBhvr>
                                        <p:cTn id="31" dur="1000" fill="hold"/>
                                        <p:tgtEl>
                                          <p:spTgt spid="17"/>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1000"/>
                                        <p:tgtEl>
                                          <p:spTgt spid="20"/>
                                        </p:tgtEl>
                                      </p:cBhvr>
                                    </p:animEffect>
                                    <p:anim calcmode="lin" valueType="num">
                                      <p:cBhvr>
                                        <p:cTn id="35" dur="1000" fill="hold"/>
                                        <p:tgtEl>
                                          <p:spTgt spid="20"/>
                                        </p:tgtEl>
                                        <p:attrNameLst>
                                          <p:attrName>ppt_x</p:attrName>
                                        </p:attrNameLst>
                                      </p:cBhvr>
                                      <p:tavLst>
                                        <p:tav tm="0">
                                          <p:val>
                                            <p:strVal val="#ppt_x"/>
                                          </p:val>
                                        </p:tav>
                                        <p:tav tm="100000">
                                          <p:val>
                                            <p:strVal val="#ppt_x"/>
                                          </p:val>
                                        </p:tav>
                                      </p:tavLst>
                                    </p:anim>
                                    <p:anim calcmode="lin" valueType="num">
                                      <p:cBhvr>
                                        <p:cTn id="36" dur="1000" fill="hold"/>
                                        <p:tgtEl>
                                          <p:spTgt spid="20"/>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75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1000"/>
                                        <p:tgtEl>
                                          <p:spTgt spid="23"/>
                                        </p:tgtEl>
                                      </p:cBhvr>
                                    </p:animEffect>
                                    <p:anim calcmode="lin" valueType="num">
                                      <p:cBhvr>
                                        <p:cTn id="40" dur="1000" fill="hold"/>
                                        <p:tgtEl>
                                          <p:spTgt spid="23"/>
                                        </p:tgtEl>
                                        <p:attrNameLst>
                                          <p:attrName>ppt_x</p:attrName>
                                        </p:attrNameLst>
                                      </p:cBhvr>
                                      <p:tavLst>
                                        <p:tav tm="0">
                                          <p:val>
                                            <p:strVal val="#ppt_x"/>
                                          </p:val>
                                        </p:tav>
                                        <p:tav tm="100000">
                                          <p:val>
                                            <p:strVal val="#ppt_x"/>
                                          </p:val>
                                        </p:tav>
                                      </p:tavLst>
                                    </p:anim>
                                    <p:anim calcmode="lin" valueType="num">
                                      <p:cBhvr>
                                        <p:cTn id="4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组合 43"/>
          <p:cNvGrpSpPr/>
          <p:nvPr/>
        </p:nvGrpSpPr>
        <p:grpSpPr>
          <a:xfrm>
            <a:off x="1633076" y="1981200"/>
            <a:ext cx="3014173" cy="2451100"/>
            <a:chOff x="1123950" y="1456568"/>
            <a:chExt cx="5015969" cy="4078945"/>
          </a:xfrm>
        </p:grpSpPr>
        <p:sp>
          <p:nvSpPr>
            <p:cNvPr id="42" name="任意多边形: 形状 41"/>
            <p:cNvSpPr/>
            <p:nvPr/>
          </p:nvSpPr>
          <p:spPr>
            <a:xfrm rot="1115144">
              <a:off x="3217994" y="309789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noFill/>
            <a:ln w="25400">
              <a:solidFill>
                <a:srgbClr val="4B94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3" name="任意多边形: 形状 2"/>
            <p:cNvSpPr/>
            <p:nvPr/>
          </p:nvSpPr>
          <p:spPr>
            <a:xfrm rot="1115144">
              <a:off x="3119247" y="3316948"/>
              <a:ext cx="2921925" cy="1544824"/>
            </a:xfrm>
            <a:custGeom>
              <a:avLst/>
              <a:gdLst>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76810 w 4804230"/>
                <a:gd name="connsiteY4" fmla="*/ 2041980 h 2540000"/>
                <a:gd name="connsiteX5" fmla="*/ 2277804 w 4804230"/>
                <a:gd name="connsiteY5" fmla="*/ 2041980 h 2540000"/>
                <a:gd name="connsiteX6" fmla="*/ 2267194 w 4804230"/>
                <a:gd name="connsiteY6" fmla="*/ 2054839 h 2540000"/>
                <a:gd name="connsiteX7" fmla="*/ 2418897 w 4804230"/>
                <a:gd name="connsiteY7" fmla="*/ 740229 h 2540000"/>
                <a:gd name="connsiteX8" fmla="*/ 2272847 w 4804230"/>
                <a:gd name="connsiteY8" fmla="*/ 2041979 h 2540000"/>
                <a:gd name="connsiteX9" fmla="*/ 2272848 w 4804230"/>
                <a:gd name="connsiteY9" fmla="*/ 2041979 h 2540000"/>
                <a:gd name="connsiteX10" fmla="*/ 2418898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1270000 w 4804230"/>
                <a:gd name="connsiteY14" fmla="*/ 0 h 2540000"/>
                <a:gd name="connsiteX15" fmla="*/ 2386718 w 4804230"/>
                <a:gd name="connsiteY15" fmla="*/ 664642 h 2540000"/>
                <a:gd name="connsiteX16" fmla="*/ 2412462 w 4804230"/>
                <a:gd name="connsiteY16" fmla="*/ 718083 h 2540000"/>
                <a:gd name="connsiteX17" fmla="*/ 2413281 w 4804230"/>
                <a:gd name="connsiteY17" fmla="*/ 720723 h 2540000"/>
                <a:gd name="connsiteX18" fmla="*/ 2417301 w 4804230"/>
                <a:gd name="connsiteY18" fmla="*/ 728130 h 2540000"/>
                <a:gd name="connsiteX19" fmla="*/ 2423454 w 4804230"/>
                <a:gd name="connsiteY19" fmla="*/ 740903 h 2540000"/>
                <a:gd name="connsiteX20" fmla="*/ 2423455 w 4804230"/>
                <a:gd name="connsiteY20" fmla="*/ 740903 h 2540000"/>
                <a:gd name="connsiteX21" fmla="*/ 2417302 w 4804230"/>
                <a:gd name="connsiteY21" fmla="*/ 728130 h 2540000"/>
                <a:gd name="connsiteX22" fmla="*/ 2424303 w 4804230"/>
                <a:gd name="connsiteY22" fmla="*/ 741028 h 2540000"/>
                <a:gd name="connsiteX23" fmla="*/ 2458631 w 4804230"/>
                <a:gd name="connsiteY23" fmla="*/ 804272 h 2540000"/>
                <a:gd name="connsiteX24" fmla="*/ 2866483 w 4804230"/>
                <a:gd name="connsiteY24" fmla="*/ 1021125 h 2540000"/>
                <a:gd name="connsiteX25" fmla="*/ 3214276 w 4804230"/>
                <a:gd name="connsiteY25" fmla="*/ 877065 h 2540000"/>
                <a:gd name="connsiteX26" fmla="*/ 3228418 w 4804230"/>
                <a:gd name="connsiteY26" fmla="*/ 859925 h 2540000"/>
                <a:gd name="connsiteX27" fmla="*/ 3231964 w 4804230"/>
                <a:gd name="connsiteY27" fmla="*/ 860449 h 2540000"/>
                <a:gd name="connsiteX28" fmla="*/ 3255640 w 4804230"/>
                <a:gd name="connsiteY28" fmla="*/ 831753 h 2540000"/>
                <a:gd name="connsiteX29" fmla="*/ 3897087 w 4804230"/>
                <a:gd name="connsiteY29" fmla="*/ 566057 h 2540000"/>
                <a:gd name="connsiteX30" fmla="*/ 4804230 w 4804230"/>
                <a:gd name="connsiteY30" fmla="*/ 1473200 h 2540000"/>
                <a:gd name="connsiteX31" fmla="*/ 3897087 w 4804230"/>
                <a:gd name="connsiteY31" fmla="*/ 2380343 h 2540000"/>
                <a:gd name="connsiteX32" fmla="*/ 3255640 w 4804230"/>
                <a:gd name="connsiteY32" fmla="*/ 2114647 h 2540000"/>
                <a:gd name="connsiteX33" fmla="*/ 3190653 w 4804230"/>
                <a:gd name="connsiteY33" fmla="*/ 2035881 h 2540000"/>
                <a:gd name="connsiteX34" fmla="*/ 3190465 w 4804230"/>
                <a:gd name="connsiteY34" fmla="*/ 2040860 h 2540000"/>
                <a:gd name="connsiteX35" fmla="*/ 3146462 w 4804230"/>
                <a:gd name="connsiteY35" fmla="*/ 1987527 h 2540000"/>
                <a:gd name="connsiteX36" fmla="*/ 2734596 w 4804230"/>
                <a:gd name="connsiteY36" fmla="*/ 1816927 h 2540000"/>
                <a:gd name="connsiteX37" fmla="*/ 2322730 w 4804230"/>
                <a:gd name="connsiteY37" fmla="*/ 1987527 h 2540000"/>
                <a:gd name="connsiteX38" fmla="*/ 2277804 w 4804230"/>
                <a:gd name="connsiteY38" fmla="*/ 2041979 h 2540000"/>
                <a:gd name="connsiteX39" fmla="*/ 2276810 w 4804230"/>
                <a:gd name="connsiteY39" fmla="*/ 2041979 h 2540000"/>
                <a:gd name="connsiteX40" fmla="*/ 2276809 w 4804230"/>
                <a:gd name="connsiteY40" fmla="*/ 2041979 h 2540000"/>
                <a:gd name="connsiteX41" fmla="*/ 2267193 w 4804230"/>
                <a:gd name="connsiteY41" fmla="*/ 2054838 h 2540000"/>
                <a:gd name="connsiteX42" fmla="*/ 2251605 w 4804230"/>
                <a:gd name="connsiteY42" fmla="*/ 2073731 h 2540000"/>
                <a:gd name="connsiteX43" fmla="*/ 2248459 w 4804230"/>
                <a:gd name="connsiteY43" fmla="*/ 2079527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248459 w 4804230"/>
                <a:gd name="connsiteY46" fmla="*/ 2079527 h 2540000"/>
                <a:gd name="connsiteX47" fmla="*/ 2168026 w 4804230"/>
                <a:gd name="connsiteY47" fmla="*/ 2168026 h 2540000"/>
                <a:gd name="connsiteX48" fmla="*/ 1270000 w 4804230"/>
                <a:gd name="connsiteY48" fmla="*/ 2540000 h 2540000"/>
                <a:gd name="connsiteX49" fmla="*/ 0 w 4804230"/>
                <a:gd name="connsiteY49" fmla="*/ 1270000 h 2540000"/>
                <a:gd name="connsiteX50" fmla="*/ 1270000 w 4804230"/>
                <a:gd name="connsiteY50"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251605 w 4804230"/>
                <a:gd name="connsiteY45" fmla="*/ 2073731 h 2540000"/>
                <a:gd name="connsiteX46" fmla="*/ 2168026 w 4804230"/>
                <a:gd name="connsiteY46" fmla="*/ 2168026 h 2540000"/>
                <a:gd name="connsiteX47" fmla="*/ 1270000 w 4804230"/>
                <a:gd name="connsiteY47" fmla="*/ 2540000 h 2540000"/>
                <a:gd name="connsiteX48" fmla="*/ 0 w 4804230"/>
                <a:gd name="connsiteY48" fmla="*/ 1270000 h 2540000"/>
                <a:gd name="connsiteX49" fmla="*/ 1270000 w 4804230"/>
                <a:gd name="connsiteY49"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276809 w 4804230"/>
                <a:gd name="connsiteY44" fmla="*/ 2041979 h 2540000"/>
                <a:gd name="connsiteX45" fmla="*/ 2168026 w 4804230"/>
                <a:gd name="connsiteY45" fmla="*/ 2168026 h 2540000"/>
                <a:gd name="connsiteX46" fmla="*/ 1270000 w 4804230"/>
                <a:gd name="connsiteY46" fmla="*/ 2540000 h 2540000"/>
                <a:gd name="connsiteX47" fmla="*/ 0 w 4804230"/>
                <a:gd name="connsiteY47" fmla="*/ 1270000 h 2540000"/>
                <a:gd name="connsiteX48" fmla="*/ 1270000 w 4804230"/>
                <a:gd name="connsiteY48"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276810 w 4804230"/>
                <a:gd name="connsiteY43" fmla="*/ 2041979 h 2540000"/>
                <a:gd name="connsiteX44" fmla="*/ 2168026 w 4804230"/>
                <a:gd name="connsiteY44" fmla="*/ 2168026 h 2540000"/>
                <a:gd name="connsiteX45" fmla="*/ 1270000 w 4804230"/>
                <a:gd name="connsiteY45" fmla="*/ 2540000 h 2540000"/>
                <a:gd name="connsiteX46" fmla="*/ 0 w 4804230"/>
                <a:gd name="connsiteY46" fmla="*/ 1270000 h 2540000"/>
                <a:gd name="connsiteX47" fmla="*/ 1270000 w 4804230"/>
                <a:gd name="connsiteY47"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277804 w 4804230"/>
                <a:gd name="connsiteY42" fmla="*/ 2041979 h 2540000"/>
                <a:gd name="connsiteX43" fmla="*/ 2168026 w 4804230"/>
                <a:gd name="connsiteY43" fmla="*/ 2168026 h 2540000"/>
                <a:gd name="connsiteX44" fmla="*/ 1270000 w 4804230"/>
                <a:gd name="connsiteY44" fmla="*/ 2540000 h 2540000"/>
                <a:gd name="connsiteX45" fmla="*/ 0 w 4804230"/>
                <a:gd name="connsiteY45" fmla="*/ 1270000 h 2540000"/>
                <a:gd name="connsiteX46" fmla="*/ 1270000 w 4804230"/>
                <a:gd name="connsiteY46"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272848 w 4804230"/>
                <a:gd name="connsiteY11" fmla="*/ 2041979 h 2540000"/>
                <a:gd name="connsiteX12" fmla="*/ 2418898 w 4804230"/>
                <a:gd name="connsiteY12" fmla="*/ 740229 h 2540000"/>
                <a:gd name="connsiteX13" fmla="*/ 2418897 w 4804230"/>
                <a:gd name="connsiteY13" fmla="*/ 740229 h 2540000"/>
                <a:gd name="connsiteX14" fmla="*/ 2412463 w 4804230"/>
                <a:gd name="connsiteY14" fmla="*/ 718084 h 2540000"/>
                <a:gd name="connsiteX15" fmla="*/ 2417302 w 4804230"/>
                <a:gd name="connsiteY15" fmla="*/ 728131 h 2540000"/>
                <a:gd name="connsiteX16" fmla="*/ 2413282 w 4804230"/>
                <a:gd name="connsiteY16" fmla="*/ 720724 h 2540000"/>
                <a:gd name="connsiteX17" fmla="*/ 2412463 w 4804230"/>
                <a:gd name="connsiteY17" fmla="*/ 718084 h 2540000"/>
                <a:gd name="connsiteX18" fmla="*/ 1270000 w 4804230"/>
                <a:gd name="connsiteY18" fmla="*/ 0 h 2540000"/>
                <a:gd name="connsiteX19" fmla="*/ 2386718 w 4804230"/>
                <a:gd name="connsiteY19" fmla="*/ 664642 h 2540000"/>
                <a:gd name="connsiteX20" fmla="*/ 2412462 w 4804230"/>
                <a:gd name="connsiteY20" fmla="*/ 718083 h 2540000"/>
                <a:gd name="connsiteX21" fmla="*/ 2413281 w 4804230"/>
                <a:gd name="connsiteY21" fmla="*/ 720723 h 2540000"/>
                <a:gd name="connsiteX22" fmla="*/ 2417301 w 4804230"/>
                <a:gd name="connsiteY22" fmla="*/ 728130 h 2540000"/>
                <a:gd name="connsiteX23" fmla="*/ 2423454 w 4804230"/>
                <a:gd name="connsiteY23" fmla="*/ 740903 h 2540000"/>
                <a:gd name="connsiteX24" fmla="*/ 2423455 w 4804230"/>
                <a:gd name="connsiteY24" fmla="*/ 740903 h 2540000"/>
                <a:gd name="connsiteX25" fmla="*/ 2417302 w 4804230"/>
                <a:gd name="connsiteY25" fmla="*/ 728130 h 2540000"/>
                <a:gd name="connsiteX26" fmla="*/ 2424303 w 4804230"/>
                <a:gd name="connsiteY26" fmla="*/ 741028 h 2540000"/>
                <a:gd name="connsiteX27" fmla="*/ 2458631 w 4804230"/>
                <a:gd name="connsiteY27" fmla="*/ 804272 h 2540000"/>
                <a:gd name="connsiteX28" fmla="*/ 2866483 w 4804230"/>
                <a:gd name="connsiteY28" fmla="*/ 1021125 h 2540000"/>
                <a:gd name="connsiteX29" fmla="*/ 3214276 w 4804230"/>
                <a:gd name="connsiteY29" fmla="*/ 877065 h 2540000"/>
                <a:gd name="connsiteX30" fmla="*/ 3228418 w 4804230"/>
                <a:gd name="connsiteY30" fmla="*/ 859925 h 2540000"/>
                <a:gd name="connsiteX31" fmla="*/ 3231964 w 4804230"/>
                <a:gd name="connsiteY31" fmla="*/ 860449 h 2540000"/>
                <a:gd name="connsiteX32" fmla="*/ 3255640 w 4804230"/>
                <a:gd name="connsiteY32" fmla="*/ 831753 h 2540000"/>
                <a:gd name="connsiteX33" fmla="*/ 3897087 w 4804230"/>
                <a:gd name="connsiteY33" fmla="*/ 566057 h 2540000"/>
                <a:gd name="connsiteX34" fmla="*/ 4804230 w 4804230"/>
                <a:gd name="connsiteY34" fmla="*/ 1473200 h 2540000"/>
                <a:gd name="connsiteX35" fmla="*/ 3897087 w 4804230"/>
                <a:gd name="connsiteY35" fmla="*/ 2380343 h 2540000"/>
                <a:gd name="connsiteX36" fmla="*/ 3255640 w 4804230"/>
                <a:gd name="connsiteY36" fmla="*/ 2114647 h 2540000"/>
                <a:gd name="connsiteX37" fmla="*/ 3190653 w 4804230"/>
                <a:gd name="connsiteY37" fmla="*/ 2035881 h 2540000"/>
                <a:gd name="connsiteX38" fmla="*/ 3190465 w 4804230"/>
                <a:gd name="connsiteY38" fmla="*/ 2040860 h 2540000"/>
                <a:gd name="connsiteX39" fmla="*/ 3146462 w 4804230"/>
                <a:gd name="connsiteY39" fmla="*/ 1987527 h 2540000"/>
                <a:gd name="connsiteX40" fmla="*/ 2734596 w 4804230"/>
                <a:gd name="connsiteY40" fmla="*/ 1816927 h 2540000"/>
                <a:gd name="connsiteX41" fmla="*/ 2322730 w 4804230"/>
                <a:gd name="connsiteY41" fmla="*/ 1987527 h 2540000"/>
                <a:gd name="connsiteX42" fmla="*/ 2168026 w 4804230"/>
                <a:gd name="connsiteY42" fmla="*/ 2168026 h 2540000"/>
                <a:gd name="connsiteX43" fmla="*/ 1270000 w 4804230"/>
                <a:gd name="connsiteY43" fmla="*/ 2540000 h 2540000"/>
                <a:gd name="connsiteX44" fmla="*/ 0 w 4804230"/>
                <a:gd name="connsiteY44" fmla="*/ 1270000 h 2540000"/>
                <a:gd name="connsiteX45" fmla="*/ 1270000 w 4804230"/>
                <a:gd name="connsiteY45"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272847 w 4804230"/>
                <a:gd name="connsiteY10" fmla="*/ 2041979 h 2540000"/>
                <a:gd name="connsiteX11" fmla="*/ 2418898 w 4804230"/>
                <a:gd name="connsiteY11" fmla="*/ 740229 h 2540000"/>
                <a:gd name="connsiteX12" fmla="*/ 2418897 w 4804230"/>
                <a:gd name="connsiteY12" fmla="*/ 740229 h 2540000"/>
                <a:gd name="connsiteX13" fmla="*/ 2412463 w 4804230"/>
                <a:gd name="connsiteY13" fmla="*/ 718084 h 2540000"/>
                <a:gd name="connsiteX14" fmla="*/ 2417302 w 4804230"/>
                <a:gd name="connsiteY14" fmla="*/ 728131 h 2540000"/>
                <a:gd name="connsiteX15" fmla="*/ 2413282 w 4804230"/>
                <a:gd name="connsiteY15" fmla="*/ 720724 h 2540000"/>
                <a:gd name="connsiteX16" fmla="*/ 2412463 w 4804230"/>
                <a:gd name="connsiteY16" fmla="*/ 718084 h 2540000"/>
                <a:gd name="connsiteX17" fmla="*/ 1270000 w 4804230"/>
                <a:gd name="connsiteY17" fmla="*/ 0 h 2540000"/>
                <a:gd name="connsiteX18" fmla="*/ 2386718 w 4804230"/>
                <a:gd name="connsiteY18" fmla="*/ 664642 h 2540000"/>
                <a:gd name="connsiteX19" fmla="*/ 2412462 w 4804230"/>
                <a:gd name="connsiteY19" fmla="*/ 718083 h 2540000"/>
                <a:gd name="connsiteX20" fmla="*/ 2413281 w 4804230"/>
                <a:gd name="connsiteY20" fmla="*/ 720723 h 2540000"/>
                <a:gd name="connsiteX21" fmla="*/ 2417301 w 4804230"/>
                <a:gd name="connsiteY21" fmla="*/ 728130 h 2540000"/>
                <a:gd name="connsiteX22" fmla="*/ 2423454 w 4804230"/>
                <a:gd name="connsiteY22" fmla="*/ 740903 h 2540000"/>
                <a:gd name="connsiteX23" fmla="*/ 2423455 w 4804230"/>
                <a:gd name="connsiteY23" fmla="*/ 740903 h 2540000"/>
                <a:gd name="connsiteX24" fmla="*/ 2417302 w 4804230"/>
                <a:gd name="connsiteY24" fmla="*/ 728130 h 2540000"/>
                <a:gd name="connsiteX25" fmla="*/ 2424303 w 4804230"/>
                <a:gd name="connsiteY25" fmla="*/ 741028 h 2540000"/>
                <a:gd name="connsiteX26" fmla="*/ 2458631 w 4804230"/>
                <a:gd name="connsiteY26" fmla="*/ 804272 h 2540000"/>
                <a:gd name="connsiteX27" fmla="*/ 2866483 w 4804230"/>
                <a:gd name="connsiteY27" fmla="*/ 1021125 h 2540000"/>
                <a:gd name="connsiteX28" fmla="*/ 3214276 w 4804230"/>
                <a:gd name="connsiteY28" fmla="*/ 877065 h 2540000"/>
                <a:gd name="connsiteX29" fmla="*/ 3228418 w 4804230"/>
                <a:gd name="connsiteY29" fmla="*/ 859925 h 2540000"/>
                <a:gd name="connsiteX30" fmla="*/ 3231964 w 4804230"/>
                <a:gd name="connsiteY30" fmla="*/ 860449 h 2540000"/>
                <a:gd name="connsiteX31" fmla="*/ 3255640 w 4804230"/>
                <a:gd name="connsiteY31" fmla="*/ 831753 h 2540000"/>
                <a:gd name="connsiteX32" fmla="*/ 3897087 w 4804230"/>
                <a:gd name="connsiteY32" fmla="*/ 566057 h 2540000"/>
                <a:gd name="connsiteX33" fmla="*/ 4804230 w 4804230"/>
                <a:gd name="connsiteY33" fmla="*/ 1473200 h 2540000"/>
                <a:gd name="connsiteX34" fmla="*/ 3897087 w 4804230"/>
                <a:gd name="connsiteY34" fmla="*/ 2380343 h 2540000"/>
                <a:gd name="connsiteX35" fmla="*/ 3255640 w 4804230"/>
                <a:gd name="connsiteY35" fmla="*/ 2114647 h 2540000"/>
                <a:gd name="connsiteX36" fmla="*/ 3190653 w 4804230"/>
                <a:gd name="connsiteY36" fmla="*/ 2035881 h 2540000"/>
                <a:gd name="connsiteX37" fmla="*/ 3190465 w 4804230"/>
                <a:gd name="connsiteY37" fmla="*/ 2040860 h 2540000"/>
                <a:gd name="connsiteX38" fmla="*/ 3146462 w 4804230"/>
                <a:gd name="connsiteY38" fmla="*/ 1987527 h 2540000"/>
                <a:gd name="connsiteX39" fmla="*/ 2734596 w 4804230"/>
                <a:gd name="connsiteY39" fmla="*/ 1816927 h 2540000"/>
                <a:gd name="connsiteX40" fmla="*/ 2322730 w 4804230"/>
                <a:gd name="connsiteY40" fmla="*/ 1987527 h 2540000"/>
                <a:gd name="connsiteX41" fmla="*/ 2168026 w 4804230"/>
                <a:gd name="connsiteY41" fmla="*/ 2168026 h 2540000"/>
                <a:gd name="connsiteX42" fmla="*/ 1270000 w 4804230"/>
                <a:gd name="connsiteY42" fmla="*/ 2540000 h 2540000"/>
                <a:gd name="connsiteX43" fmla="*/ 0 w 4804230"/>
                <a:gd name="connsiteY43" fmla="*/ 1270000 h 2540000"/>
                <a:gd name="connsiteX44" fmla="*/ 1270000 w 4804230"/>
                <a:gd name="connsiteY44"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76810 w 4804230"/>
                <a:gd name="connsiteY5" fmla="*/ 2041980 h 2540000"/>
                <a:gd name="connsiteX6" fmla="*/ 2277804 w 4804230"/>
                <a:gd name="connsiteY6" fmla="*/ 2041980 h 2540000"/>
                <a:gd name="connsiteX7" fmla="*/ 2267194 w 4804230"/>
                <a:gd name="connsiteY7" fmla="*/ 2054839 h 2540000"/>
                <a:gd name="connsiteX8" fmla="*/ 2276810 w 4804230"/>
                <a:gd name="connsiteY8" fmla="*/ 2041980 h 2540000"/>
                <a:gd name="connsiteX9" fmla="*/ 2418897 w 4804230"/>
                <a:gd name="connsiteY9" fmla="*/ 740229 h 2540000"/>
                <a:gd name="connsiteX10" fmla="*/ 2418898 w 4804230"/>
                <a:gd name="connsiteY10" fmla="*/ 740229 h 2540000"/>
                <a:gd name="connsiteX11" fmla="*/ 2418897 w 4804230"/>
                <a:gd name="connsiteY11" fmla="*/ 740229 h 2540000"/>
                <a:gd name="connsiteX12" fmla="*/ 2412463 w 4804230"/>
                <a:gd name="connsiteY12" fmla="*/ 718084 h 2540000"/>
                <a:gd name="connsiteX13" fmla="*/ 2417302 w 4804230"/>
                <a:gd name="connsiteY13" fmla="*/ 728131 h 2540000"/>
                <a:gd name="connsiteX14" fmla="*/ 2413282 w 4804230"/>
                <a:gd name="connsiteY14" fmla="*/ 720724 h 2540000"/>
                <a:gd name="connsiteX15" fmla="*/ 2412463 w 4804230"/>
                <a:gd name="connsiteY15" fmla="*/ 718084 h 2540000"/>
                <a:gd name="connsiteX16" fmla="*/ 1270000 w 4804230"/>
                <a:gd name="connsiteY16" fmla="*/ 0 h 2540000"/>
                <a:gd name="connsiteX17" fmla="*/ 2386718 w 4804230"/>
                <a:gd name="connsiteY17" fmla="*/ 664642 h 2540000"/>
                <a:gd name="connsiteX18" fmla="*/ 2412462 w 4804230"/>
                <a:gd name="connsiteY18" fmla="*/ 718083 h 2540000"/>
                <a:gd name="connsiteX19" fmla="*/ 2413281 w 4804230"/>
                <a:gd name="connsiteY19" fmla="*/ 720723 h 2540000"/>
                <a:gd name="connsiteX20" fmla="*/ 2417301 w 4804230"/>
                <a:gd name="connsiteY20" fmla="*/ 728130 h 2540000"/>
                <a:gd name="connsiteX21" fmla="*/ 2423454 w 4804230"/>
                <a:gd name="connsiteY21" fmla="*/ 740903 h 2540000"/>
                <a:gd name="connsiteX22" fmla="*/ 2423455 w 4804230"/>
                <a:gd name="connsiteY22" fmla="*/ 740903 h 2540000"/>
                <a:gd name="connsiteX23" fmla="*/ 2417302 w 4804230"/>
                <a:gd name="connsiteY23" fmla="*/ 728130 h 2540000"/>
                <a:gd name="connsiteX24" fmla="*/ 2424303 w 4804230"/>
                <a:gd name="connsiteY24" fmla="*/ 741028 h 2540000"/>
                <a:gd name="connsiteX25" fmla="*/ 2458631 w 4804230"/>
                <a:gd name="connsiteY25" fmla="*/ 804272 h 2540000"/>
                <a:gd name="connsiteX26" fmla="*/ 2866483 w 4804230"/>
                <a:gd name="connsiteY26" fmla="*/ 1021125 h 2540000"/>
                <a:gd name="connsiteX27" fmla="*/ 3214276 w 4804230"/>
                <a:gd name="connsiteY27" fmla="*/ 877065 h 2540000"/>
                <a:gd name="connsiteX28" fmla="*/ 3228418 w 4804230"/>
                <a:gd name="connsiteY28" fmla="*/ 859925 h 2540000"/>
                <a:gd name="connsiteX29" fmla="*/ 3231964 w 4804230"/>
                <a:gd name="connsiteY29" fmla="*/ 860449 h 2540000"/>
                <a:gd name="connsiteX30" fmla="*/ 3255640 w 4804230"/>
                <a:gd name="connsiteY30" fmla="*/ 831753 h 2540000"/>
                <a:gd name="connsiteX31" fmla="*/ 3897087 w 4804230"/>
                <a:gd name="connsiteY31" fmla="*/ 566057 h 2540000"/>
                <a:gd name="connsiteX32" fmla="*/ 4804230 w 4804230"/>
                <a:gd name="connsiteY32" fmla="*/ 1473200 h 2540000"/>
                <a:gd name="connsiteX33" fmla="*/ 3897087 w 4804230"/>
                <a:gd name="connsiteY33" fmla="*/ 2380343 h 2540000"/>
                <a:gd name="connsiteX34" fmla="*/ 3255640 w 4804230"/>
                <a:gd name="connsiteY34" fmla="*/ 2114647 h 2540000"/>
                <a:gd name="connsiteX35" fmla="*/ 3190653 w 4804230"/>
                <a:gd name="connsiteY35" fmla="*/ 2035881 h 2540000"/>
                <a:gd name="connsiteX36" fmla="*/ 3190465 w 4804230"/>
                <a:gd name="connsiteY36" fmla="*/ 2040860 h 2540000"/>
                <a:gd name="connsiteX37" fmla="*/ 3146462 w 4804230"/>
                <a:gd name="connsiteY37" fmla="*/ 1987527 h 2540000"/>
                <a:gd name="connsiteX38" fmla="*/ 2734596 w 4804230"/>
                <a:gd name="connsiteY38" fmla="*/ 1816927 h 2540000"/>
                <a:gd name="connsiteX39" fmla="*/ 2322730 w 4804230"/>
                <a:gd name="connsiteY39" fmla="*/ 1987527 h 2540000"/>
                <a:gd name="connsiteX40" fmla="*/ 2168026 w 4804230"/>
                <a:gd name="connsiteY40" fmla="*/ 2168026 h 2540000"/>
                <a:gd name="connsiteX41" fmla="*/ 1270000 w 4804230"/>
                <a:gd name="connsiteY41" fmla="*/ 2540000 h 2540000"/>
                <a:gd name="connsiteX42" fmla="*/ 0 w 4804230"/>
                <a:gd name="connsiteY42" fmla="*/ 1270000 h 2540000"/>
                <a:gd name="connsiteX43" fmla="*/ 1270000 w 4804230"/>
                <a:gd name="connsiteY43"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267194 w 4804230"/>
                <a:gd name="connsiteY5" fmla="*/ 2054839 h 2540000"/>
                <a:gd name="connsiteX6" fmla="*/ 2277804 w 4804230"/>
                <a:gd name="connsiteY6" fmla="*/ 2041980 h 2540000"/>
                <a:gd name="connsiteX7" fmla="*/ 2267194 w 4804230"/>
                <a:gd name="connsiteY7" fmla="*/ 2054839 h 2540000"/>
                <a:gd name="connsiteX8" fmla="*/ 2418897 w 4804230"/>
                <a:gd name="connsiteY8" fmla="*/ 740229 h 2540000"/>
                <a:gd name="connsiteX9" fmla="*/ 2418898 w 4804230"/>
                <a:gd name="connsiteY9" fmla="*/ 740229 h 2540000"/>
                <a:gd name="connsiteX10" fmla="*/ 2418897 w 4804230"/>
                <a:gd name="connsiteY10" fmla="*/ 740229 h 2540000"/>
                <a:gd name="connsiteX11" fmla="*/ 2412463 w 4804230"/>
                <a:gd name="connsiteY11" fmla="*/ 718084 h 2540000"/>
                <a:gd name="connsiteX12" fmla="*/ 2417302 w 4804230"/>
                <a:gd name="connsiteY12" fmla="*/ 728131 h 2540000"/>
                <a:gd name="connsiteX13" fmla="*/ 2413282 w 4804230"/>
                <a:gd name="connsiteY13" fmla="*/ 720724 h 2540000"/>
                <a:gd name="connsiteX14" fmla="*/ 2412463 w 4804230"/>
                <a:gd name="connsiteY14" fmla="*/ 718084 h 2540000"/>
                <a:gd name="connsiteX15" fmla="*/ 1270000 w 4804230"/>
                <a:gd name="connsiteY15" fmla="*/ 0 h 2540000"/>
                <a:gd name="connsiteX16" fmla="*/ 2386718 w 4804230"/>
                <a:gd name="connsiteY16" fmla="*/ 664642 h 2540000"/>
                <a:gd name="connsiteX17" fmla="*/ 2412462 w 4804230"/>
                <a:gd name="connsiteY17" fmla="*/ 718083 h 2540000"/>
                <a:gd name="connsiteX18" fmla="*/ 2413281 w 4804230"/>
                <a:gd name="connsiteY18" fmla="*/ 720723 h 2540000"/>
                <a:gd name="connsiteX19" fmla="*/ 2417301 w 4804230"/>
                <a:gd name="connsiteY19" fmla="*/ 728130 h 2540000"/>
                <a:gd name="connsiteX20" fmla="*/ 2423454 w 4804230"/>
                <a:gd name="connsiteY20" fmla="*/ 740903 h 2540000"/>
                <a:gd name="connsiteX21" fmla="*/ 2423455 w 4804230"/>
                <a:gd name="connsiteY21" fmla="*/ 740903 h 2540000"/>
                <a:gd name="connsiteX22" fmla="*/ 2417302 w 4804230"/>
                <a:gd name="connsiteY22" fmla="*/ 728130 h 2540000"/>
                <a:gd name="connsiteX23" fmla="*/ 2424303 w 4804230"/>
                <a:gd name="connsiteY23" fmla="*/ 741028 h 2540000"/>
                <a:gd name="connsiteX24" fmla="*/ 2458631 w 4804230"/>
                <a:gd name="connsiteY24" fmla="*/ 804272 h 2540000"/>
                <a:gd name="connsiteX25" fmla="*/ 2866483 w 4804230"/>
                <a:gd name="connsiteY25" fmla="*/ 1021125 h 2540000"/>
                <a:gd name="connsiteX26" fmla="*/ 3214276 w 4804230"/>
                <a:gd name="connsiteY26" fmla="*/ 877065 h 2540000"/>
                <a:gd name="connsiteX27" fmla="*/ 3228418 w 4804230"/>
                <a:gd name="connsiteY27" fmla="*/ 859925 h 2540000"/>
                <a:gd name="connsiteX28" fmla="*/ 3231964 w 4804230"/>
                <a:gd name="connsiteY28" fmla="*/ 860449 h 2540000"/>
                <a:gd name="connsiteX29" fmla="*/ 3255640 w 4804230"/>
                <a:gd name="connsiteY29" fmla="*/ 831753 h 2540000"/>
                <a:gd name="connsiteX30" fmla="*/ 3897087 w 4804230"/>
                <a:gd name="connsiteY30" fmla="*/ 566057 h 2540000"/>
                <a:gd name="connsiteX31" fmla="*/ 4804230 w 4804230"/>
                <a:gd name="connsiteY31" fmla="*/ 1473200 h 2540000"/>
                <a:gd name="connsiteX32" fmla="*/ 3897087 w 4804230"/>
                <a:gd name="connsiteY32" fmla="*/ 2380343 h 2540000"/>
                <a:gd name="connsiteX33" fmla="*/ 3255640 w 4804230"/>
                <a:gd name="connsiteY33" fmla="*/ 2114647 h 2540000"/>
                <a:gd name="connsiteX34" fmla="*/ 3190653 w 4804230"/>
                <a:gd name="connsiteY34" fmla="*/ 2035881 h 2540000"/>
                <a:gd name="connsiteX35" fmla="*/ 3190465 w 4804230"/>
                <a:gd name="connsiteY35" fmla="*/ 2040860 h 2540000"/>
                <a:gd name="connsiteX36" fmla="*/ 3146462 w 4804230"/>
                <a:gd name="connsiteY36" fmla="*/ 1987527 h 2540000"/>
                <a:gd name="connsiteX37" fmla="*/ 2734596 w 4804230"/>
                <a:gd name="connsiteY37" fmla="*/ 1816927 h 2540000"/>
                <a:gd name="connsiteX38" fmla="*/ 2322730 w 4804230"/>
                <a:gd name="connsiteY38" fmla="*/ 1987527 h 2540000"/>
                <a:gd name="connsiteX39" fmla="*/ 2168026 w 4804230"/>
                <a:gd name="connsiteY39" fmla="*/ 2168026 h 2540000"/>
                <a:gd name="connsiteX40" fmla="*/ 1270000 w 4804230"/>
                <a:gd name="connsiteY40" fmla="*/ 2540000 h 2540000"/>
                <a:gd name="connsiteX41" fmla="*/ 0 w 4804230"/>
                <a:gd name="connsiteY41" fmla="*/ 1270000 h 2540000"/>
                <a:gd name="connsiteX42" fmla="*/ 1270000 w 4804230"/>
                <a:gd name="connsiteY42" fmla="*/ 0 h 2540000"/>
                <a:gd name="connsiteX0" fmla="*/ 2267194 w 4804230"/>
                <a:gd name="connsiteY0" fmla="*/ 2054839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267194 w 4804230"/>
                <a:gd name="connsiteY4" fmla="*/ 2054839 h 2540000"/>
                <a:gd name="connsiteX5" fmla="*/ 2418897 w 4804230"/>
                <a:gd name="connsiteY5" fmla="*/ 740229 h 2540000"/>
                <a:gd name="connsiteX6" fmla="*/ 2418898 w 4804230"/>
                <a:gd name="connsiteY6" fmla="*/ 740229 h 2540000"/>
                <a:gd name="connsiteX7" fmla="*/ 2418897 w 4804230"/>
                <a:gd name="connsiteY7" fmla="*/ 740229 h 2540000"/>
                <a:gd name="connsiteX8" fmla="*/ 2412463 w 4804230"/>
                <a:gd name="connsiteY8" fmla="*/ 718084 h 2540000"/>
                <a:gd name="connsiteX9" fmla="*/ 2417302 w 4804230"/>
                <a:gd name="connsiteY9" fmla="*/ 728131 h 2540000"/>
                <a:gd name="connsiteX10" fmla="*/ 2413282 w 4804230"/>
                <a:gd name="connsiteY10" fmla="*/ 720724 h 2540000"/>
                <a:gd name="connsiteX11" fmla="*/ 2412463 w 4804230"/>
                <a:gd name="connsiteY11" fmla="*/ 718084 h 2540000"/>
                <a:gd name="connsiteX12" fmla="*/ 1270000 w 4804230"/>
                <a:gd name="connsiteY12" fmla="*/ 0 h 2540000"/>
                <a:gd name="connsiteX13" fmla="*/ 2386718 w 4804230"/>
                <a:gd name="connsiteY13" fmla="*/ 664642 h 2540000"/>
                <a:gd name="connsiteX14" fmla="*/ 2412462 w 4804230"/>
                <a:gd name="connsiteY14" fmla="*/ 718083 h 2540000"/>
                <a:gd name="connsiteX15" fmla="*/ 2413281 w 4804230"/>
                <a:gd name="connsiteY15" fmla="*/ 720723 h 2540000"/>
                <a:gd name="connsiteX16" fmla="*/ 2417301 w 4804230"/>
                <a:gd name="connsiteY16" fmla="*/ 728130 h 2540000"/>
                <a:gd name="connsiteX17" fmla="*/ 2423454 w 4804230"/>
                <a:gd name="connsiteY17" fmla="*/ 740903 h 2540000"/>
                <a:gd name="connsiteX18" fmla="*/ 2423455 w 4804230"/>
                <a:gd name="connsiteY18" fmla="*/ 740903 h 2540000"/>
                <a:gd name="connsiteX19" fmla="*/ 2417302 w 4804230"/>
                <a:gd name="connsiteY19" fmla="*/ 728130 h 2540000"/>
                <a:gd name="connsiteX20" fmla="*/ 2424303 w 4804230"/>
                <a:gd name="connsiteY20" fmla="*/ 741028 h 2540000"/>
                <a:gd name="connsiteX21" fmla="*/ 2458631 w 4804230"/>
                <a:gd name="connsiteY21" fmla="*/ 804272 h 2540000"/>
                <a:gd name="connsiteX22" fmla="*/ 2866483 w 4804230"/>
                <a:gd name="connsiteY22" fmla="*/ 1021125 h 2540000"/>
                <a:gd name="connsiteX23" fmla="*/ 3214276 w 4804230"/>
                <a:gd name="connsiteY23" fmla="*/ 877065 h 2540000"/>
                <a:gd name="connsiteX24" fmla="*/ 3228418 w 4804230"/>
                <a:gd name="connsiteY24" fmla="*/ 859925 h 2540000"/>
                <a:gd name="connsiteX25" fmla="*/ 3231964 w 4804230"/>
                <a:gd name="connsiteY25" fmla="*/ 860449 h 2540000"/>
                <a:gd name="connsiteX26" fmla="*/ 3255640 w 4804230"/>
                <a:gd name="connsiteY26" fmla="*/ 831753 h 2540000"/>
                <a:gd name="connsiteX27" fmla="*/ 3897087 w 4804230"/>
                <a:gd name="connsiteY27" fmla="*/ 566057 h 2540000"/>
                <a:gd name="connsiteX28" fmla="*/ 4804230 w 4804230"/>
                <a:gd name="connsiteY28" fmla="*/ 1473200 h 2540000"/>
                <a:gd name="connsiteX29" fmla="*/ 3897087 w 4804230"/>
                <a:gd name="connsiteY29" fmla="*/ 2380343 h 2540000"/>
                <a:gd name="connsiteX30" fmla="*/ 3255640 w 4804230"/>
                <a:gd name="connsiteY30" fmla="*/ 2114647 h 2540000"/>
                <a:gd name="connsiteX31" fmla="*/ 3190653 w 4804230"/>
                <a:gd name="connsiteY31" fmla="*/ 2035881 h 2540000"/>
                <a:gd name="connsiteX32" fmla="*/ 3190465 w 4804230"/>
                <a:gd name="connsiteY32" fmla="*/ 2040860 h 2540000"/>
                <a:gd name="connsiteX33" fmla="*/ 3146462 w 4804230"/>
                <a:gd name="connsiteY33" fmla="*/ 1987527 h 2540000"/>
                <a:gd name="connsiteX34" fmla="*/ 2734596 w 4804230"/>
                <a:gd name="connsiteY34" fmla="*/ 1816927 h 2540000"/>
                <a:gd name="connsiteX35" fmla="*/ 2322730 w 4804230"/>
                <a:gd name="connsiteY35" fmla="*/ 1987527 h 2540000"/>
                <a:gd name="connsiteX36" fmla="*/ 2168026 w 4804230"/>
                <a:gd name="connsiteY36" fmla="*/ 2168026 h 2540000"/>
                <a:gd name="connsiteX37" fmla="*/ 1270000 w 4804230"/>
                <a:gd name="connsiteY37" fmla="*/ 2540000 h 2540000"/>
                <a:gd name="connsiteX38" fmla="*/ 0 w 4804230"/>
                <a:gd name="connsiteY38" fmla="*/ 1270000 h 2540000"/>
                <a:gd name="connsiteX39" fmla="*/ 1270000 w 4804230"/>
                <a:gd name="connsiteY39" fmla="*/ 0 h 2540000"/>
                <a:gd name="connsiteX0" fmla="*/ 2251606 w 4804230"/>
                <a:gd name="connsiteY0" fmla="*/ 2073732 h 2540000"/>
                <a:gd name="connsiteX1" fmla="*/ 2249995 w 4804230"/>
                <a:gd name="connsiteY1" fmla="*/ 2077839 h 2540000"/>
                <a:gd name="connsiteX2" fmla="*/ 2248460 w 4804230"/>
                <a:gd name="connsiteY2" fmla="*/ 2079528 h 2540000"/>
                <a:gd name="connsiteX3" fmla="*/ 2251606 w 4804230"/>
                <a:gd name="connsiteY3" fmla="*/ 2073732 h 2540000"/>
                <a:gd name="connsiteX4" fmla="*/ 2418897 w 4804230"/>
                <a:gd name="connsiteY4" fmla="*/ 740229 h 2540000"/>
                <a:gd name="connsiteX5" fmla="*/ 2418898 w 4804230"/>
                <a:gd name="connsiteY5" fmla="*/ 740229 h 2540000"/>
                <a:gd name="connsiteX6" fmla="*/ 2418897 w 4804230"/>
                <a:gd name="connsiteY6" fmla="*/ 740229 h 2540000"/>
                <a:gd name="connsiteX7" fmla="*/ 2412463 w 4804230"/>
                <a:gd name="connsiteY7" fmla="*/ 718084 h 2540000"/>
                <a:gd name="connsiteX8" fmla="*/ 2417302 w 4804230"/>
                <a:gd name="connsiteY8" fmla="*/ 728131 h 2540000"/>
                <a:gd name="connsiteX9" fmla="*/ 2413282 w 4804230"/>
                <a:gd name="connsiteY9" fmla="*/ 720724 h 2540000"/>
                <a:gd name="connsiteX10" fmla="*/ 2412463 w 4804230"/>
                <a:gd name="connsiteY10" fmla="*/ 718084 h 2540000"/>
                <a:gd name="connsiteX11" fmla="*/ 1270000 w 4804230"/>
                <a:gd name="connsiteY11" fmla="*/ 0 h 2540000"/>
                <a:gd name="connsiteX12" fmla="*/ 2386718 w 4804230"/>
                <a:gd name="connsiteY12" fmla="*/ 664642 h 2540000"/>
                <a:gd name="connsiteX13" fmla="*/ 2412462 w 4804230"/>
                <a:gd name="connsiteY13" fmla="*/ 718083 h 2540000"/>
                <a:gd name="connsiteX14" fmla="*/ 2413281 w 4804230"/>
                <a:gd name="connsiteY14" fmla="*/ 720723 h 2540000"/>
                <a:gd name="connsiteX15" fmla="*/ 2417301 w 4804230"/>
                <a:gd name="connsiteY15" fmla="*/ 728130 h 2540000"/>
                <a:gd name="connsiteX16" fmla="*/ 2423454 w 4804230"/>
                <a:gd name="connsiteY16" fmla="*/ 740903 h 2540000"/>
                <a:gd name="connsiteX17" fmla="*/ 2423455 w 4804230"/>
                <a:gd name="connsiteY17" fmla="*/ 740903 h 2540000"/>
                <a:gd name="connsiteX18" fmla="*/ 2417302 w 4804230"/>
                <a:gd name="connsiteY18" fmla="*/ 728130 h 2540000"/>
                <a:gd name="connsiteX19" fmla="*/ 2424303 w 4804230"/>
                <a:gd name="connsiteY19" fmla="*/ 741028 h 2540000"/>
                <a:gd name="connsiteX20" fmla="*/ 2458631 w 4804230"/>
                <a:gd name="connsiteY20" fmla="*/ 804272 h 2540000"/>
                <a:gd name="connsiteX21" fmla="*/ 2866483 w 4804230"/>
                <a:gd name="connsiteY21" fmla="*/ 1021125 h 2540000"/>
                <a:gd name="connsiteX22" fmla="*/ 3214276 w 4804230"/>
                <a:gd name="connsiteY22" fmla="*/ 877065 h 2540000"/>
                <a:gd name="connsiteX23" fmla="*/ 3228418 w 4804230"/>
                <a:gd name="connsiteY23" fmla="*/ 859925 h 2540000"/>
                <a:gd name="connsiteX24" fmla="*/ 3231964 w 4804230"/>
                <a:gd name="connsiteY24" fmla="*/ 860449 h 2540000"/>
                <a:gd name="connsiteX25" fmla="*/ 3255640 w 4804230"/>
                <a:gd name="connsiteY25" fmla="*/ 831753 h 2540000"/>
                <a:gd name="connsiteX26" fmla="*/ 3897087 w 4804230"/>
                <a:gd name="connsiteY26" fmla="*/ 566057 h 2540000"/>
                <a:gd name="connsiteX27" fmla="*/ 4804230 w 4804230"/>
                <a:gd name="connsiteY27" fmla="*/ 1473200 h 2540000"/>
                <a:gd name="connsiteX28" fmla="*/ 3897087 w 4804230"/>
                <a:gd name="connsiteY28" fmla="*/ 2380343 h 2540000"/>
                <a:gd name="connsiteX29" fmla="*/ 3255640 w 4804230"/>
                <a:gd name="connsiteY29" fmla="*/ 2114647 h 2540000"/>
                <a:gd name="connsiteX30" fmla="*/ 3190653 w 4804230"/>
                <a:gd name="connsiteY30" fmla="*/ 2035881 h 2540000"/>
                <a:gd name="connsiteX31" fmla="*/ 3190465 w 4804230"/>
                <a:gd name="connsiteY31" fmla="*/ 2040860 h 2540000"/>
                <a:gd name="connsiteX32" fmla="*/ 3146462 w 4804230"/>
                <a:gd name="connsiteY32" fmla="*/ 1987527 h 2540000"/>
                <a:gd name="connsiteX33" fmla="*/ 2734596 w 4804230"/>
                <a:gd name="connsiteY33" fmla="*/ 1816927 h 2540000"/>
                <a:gd name="connsiteX34" fmla="*/ 2322730 w 4804230"/>
                <a:gd name="connsiteY34" fmla="*/ 1987527 h 2540000"/>
                <a:gd name="connsiteX35" fmla="*/ 2168026 w 4804230"/>
                <a:gd name="connsiteY35" fmla="*/ 2168026 h 2540000"/>
                <a:gd name="connsiteX36" fmla="*/ 1270000 w 4804230"/>
                <a:gd name="connsiteY36" fmla="*/ 2540000 h 2540000"/>
                <a:gd name="connsiteX37" fmla="*/ 0 w 4804230"/>
                <a:gd name="connsiteY37" fmla="*/ 1270000 h 2540000"/>
                <a:gd name="connsiteX38" fmla="*/ 1270000 w 4804230"/>
                <a:gd name="connsiteY38" fmla="*/ 0 h 2540000"/>
                <a:gd name="connsiteX0" fmla="*/ 2248460 w 4804230"/>
                <a:gd name="connsiteY0" fmla="*/ 2079528 h 2540000"/>
                <a:gd name="connsiteX1" fmla="*/ 2249995 w 4804230"/>
                <a:gd name="connsiteY1" fmla="*/ 2077839 h 2540000"/>
                <a:gd name="connsiteX2" fmla="*/ 2248460 w 4804230"/>
                <a:gd name="connsiteY2" fmla="*/ 2079528 h 2540000"/>
                <a:gd name="connsiteX3" fmla="*/ 2418897 w 4804230"/>
                <a:gd name="connsiteY3" fmla="*/ 740229 h 2540000"/>
                <a:gd name="connsiteX4" fmla="*/ 2418898 w 4804230"/>
                <a:gd name="connsiteY4" fmla="*/ 740229 h 2540000"/>
                <a:gd name="connsiteX5" fmla="*/ 2418897 w 4804230"/>
                <a:gd name="connsiteY5" fmla="*/ 740229 h 2540000"/>
                <a:gd name="connsiteX6" fmla="*/ 2412463 w 4804230"/>
                <a:gd name="connsiteY6" fmla="*/ 718084 h 2540000"/>
                <a:gd name="connsiteX7" fmla="*/ 2417302 w 4804230"/>
                <a:gd name="connsiteY7" fmla="*/ 728131 h 2540000"/>
                <a:gd name="connsiteX8" fmla="*/ 2413282 w 4804230"/>
                <a:gd name="connsiteY8" fmla="*/ 720724 h 2540000"/>
                <a:gd name="connsiteX9" fmla="*/ 2412463 w 4804230"/>
                <a:gd name="connsiteY9" fmla="*/ 718084 h 2540000"/>
                <a:gd name="connsiteX10" fmla="*/ 1270000 w 4804230"/>
                <a:gd name="connsiteY10" fmla="*/ 0 h 2540000"/>
                <a:gd name="connsiteX11" fmla="*/ 2386718 w 4804230"/>
                <a:gd name="connsiteY11" fmla="*/ 664642 h 2540000"/>
                <a:gd name="connsiteX12" fmla="*/ 2412462 w 4804230"/>
                <a:gd name="connsiteY12" fmla="*/ 718083 h 2540000"/>
                <a:gd name="connsiteX13" fmla="*/ 2413281 w 4804230"/>
                <a:gd name="connsiteY13" fmla="*/ 720723 h 2540000"/>
                <a:gd name="connsiteX14" fmla="*/ 2417301 w 4804230"/>
                <a:gd name="connsiteY14" fmla="*/ 728130 h 2540000"/>
                <a:gd name="connsiteX15" fmla="*/ 2423454 w 4804230"/>
                <a:gd name="connsiteY15" fmla="*/ 740903 h 2540000"/>
                <a:gd name="connsiteX16" fmla="*/ 2423455 w 4804230"/>
                <a:gd name="connsiteY16" fmla="*/ 740903 h 2540000"/>
                <a:gd name="connsiteX17" fmla="*/ 2417302 w 4804230"/>
                <a:gd name="connsiteY17" fmla="*/ 728130 h 2540000"/>
                <a:gd name="connsiteX18" fmla="*/ 2424303 w 4804230"/>
                <a:gd name="connsiteY18" fmla="*/ 741028 h 2540000"/>
                <a:gd name="connsiteX19" fmla="*/ 2458631 w 4804230"/>
                <a:gd name="connsiteY19" fmla="*/ 804272 h 2540000"/>
                <a:gd name="connsiteX20" fmla="*/ 2866483 w 4804230"/>
                <a:gd name="connsiteY20" fmla="*/ 1021125 h 2540000"/>
                <a:gd name="connsiteX21" fmla="*/ 3214276 w 4804230"/>
                <a:gd name="connsiteY21" fmla="*/ 877065 h 2540000"/>
                <a:gd name="connsiteX22" fmla="*/ 3228418 w 4804230"/>
                <a:gd name="connsiteY22" fmla="*/ 859925 h 2540000"/>
                <a:gd name="connsiteX23" fmla="*/ 3231964 w 4804230"/>
                <a:gd name="connsiteY23" fmla="*/ 860449 h 2540000"/>
                <a:gd name="connsiteX24" fmla="*/ 3255640 w 4804230"/>
                <a:gd name="connsiteY24" fmla="*/ 831753 h 2540000"/>
                <a:gd name="connsiteX25" fmla="*/ 3897087 w 4804230"/>
                <a:gd name="connsiteY25" fmla="*/ 566057 h 2540000"/>
                <a:gd name="connsiteX26" fmla="*/ 4804230 w 4804230"/>
                <a:gd name="connsiteY26" fmla="*/ 1473200 h 2540000"/>
                <a:gd name="connsiteX27" fmla="*/ 3897087 w 4804230"/>
                <a:gd name="connsiteY27" fmla="*/ 2380343 h 2540000"/>
                <a:gd name="connsiteX28" fmla="*/ 3255640 w 4804230"/>
                <a:gd name="connsiteY28" fmla="*/ 2114647 h 2540000"/>
                <a:gd name="connsiteX29" fmla="*/ 3190653 w 4804230"/>
                <a:gd name="connsiteY29" fmla="*/ 2035881 h 2540000"/>
                <a:gd name="connsiteX30" fmla="*/ 3190465 w 4804230"/>
                <a:gd name="connsiteY30" fmla="*/ 2040860 h 2540000"/>
                <a:gd name="connsiteX31" fmla="*/ 3146462 w 4804230"/>
                <a:gd name="connsiteY31" fmla="*/ 1987527 h 2540000"/>
                <a:gd name="connsiteX32" fmla="*/ 2734596 w 4804230"/>
                <a:gd name="connsiteY32" fmla="*/ 1816927 h 2540000"/>
                <a:gd name="connsiteX33" fmla="*/ 2322730 w 4804230"/>
                <a:gd name="connsiteY33" fmla="*/ 1987527 h 2540000"/>
                <a:gd name="connsiteX34" fmla="*/ 2168026 w 4804230"/>
                <a:gd name="connsiteY34" fmla="*/ 2168026 h 2540000"/>
                <a:gd name="connsiteX35" fmla="*/ 1270000 w 4804230"/>
                <a:gd name="connsiteY35" fmla="*/ 2540000 h 2540000"/>
                <a:gd name="connsiteX36" fmla="*/ 0 w 4804230"/>
                <a:gd name="connsiteY36" fmla="*/ 1270000 h 2540000"/>
                <a:gd name="connsiteX37" fmla="*/ 1270000 w 4804230"/>
                <a:gd name="connsiteY3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24303 w 4804230"/>
                <a:gd name="connsiteY15" fmla="*/ 741028 h 2540000"/>
                <a:gd name="connsiteX16" fmla="*/ 2458631 w 4804230"/>
                <a:gd name="connsiteY16" fmla="*/ 804272 h 2540000"/>
                <a:gd name="connsiteX17" fmla="*/ 2866483 w 4804230"/>
                <a:gd name="connsiteY17" fmla="*/ 1021125 h 2540000"/>
                <a:gd name="connsiteX18" fmla="*/ 3214276 w 4804230"/>
                <a:gd name="connsiteY18" fmla="*/ 877065 h 2540000"/>
                <a:gd name="connsiteX19" fmla="*/ 3228418 w 4804230"/>
                <a:gd name="connsiteY19" fmla="*/ 859925 h 2540000"/>
                <a:gd name="connsiteX20" fmla="*/ 3231964 w 4804230"/>
                <a:gd name="connsiteY20" fmla="*/ 860449 h 2540000"/>
                <a:gd name="connsiteX21" fmla="*/ 3255640 w 4804230"/>
                <a:gd name="connsiteY21" fmla="*/ 831753 h 2540000"/>
                <a:gd name="connsiteX22" fmla="*/ 3897087 w 4804230"/>
                <a:gd name="connsiteY22" fmla="*/ 566057 h 2540000"/>
                <a:gd name="connsiteX23" fmla="*/ 4804230 w 4804230"/>
                <a:gd name="connsiteY23" fmla="*/ 1473200 h 2540000"/>
                <a:gd name="connsiteX24" fmla="*/ 3897087 w 4804230"/>
                <a:gd name="connsiteY24" fmla="*/ 2380343 h 2540000"/>
                <a:gd name="connsiteX25" fmla="*/ 3255640 w 4804230"/>
                <a:gd name="connsiteY25" fmla="*/ 2114647 h 2540000"/>
                <a:gd name="connsiteX26" fmla="*/ 3190653 w 4804230"/>
                <a:gd name="connsiteY26" fmla="*/ 2035881 h 2540000"/>
                <a:gd name="connsiteX27" fmla="*/ 3190465 w 4804230"/>
                <a:gd name="connsiteY27" fmla="*/ 2040860 h 2540000"/>
                <a:gd name="connsiteX28" fmla="*/ 3146462 w 4804230"/>
                <a:gd name="connsiteY28" fmla="*/ 1987527 h 2540000"/>
                <a:gd name="connsiteX29" fmla="*/ 2734596 w 4804230"/>
                <a:gd name="connsiteY29" fmla="*/ 1816927 h 2540000"/>
                <a:gd name="connsiteX30" fmla="*/ 2322730 w 4804230"/>
                <a:gd name="connsiteY30" fmla="*/ 1987527 h 2540000"/>
                <a:gd name="connsiteX31" fmla="*/ 2168026 w 4804230"/>
                <a:gd name="connsiteY31" fmla="*/ 2168026 h 2540000"/>
                <a:gd name="connsiteX32" fmla="*/ 1270000 w 4804230"/>
                <a:gd name="connsiteY32" fmla="*/ 2540000 h 2540000"/>
                <a:gd name="connsiteX33" fmla="*/ 0 w 4804230"/>
                <a:gd name="connsiteY33" fmla="*/ 1270000 h 2540000"/>
                <a:gd name="connsiteX34" fmla="*/ 1270000 w 4804230"/>
                <a:gd name="connsiteY34"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17302 w 4804230"/>
                <a:gd name="connsiteY14" fmla="*/ 728130 h 2540000"/>
                <a:gd name="connsiteX15" fmla="*/ 2458631 w 4804230"/>
                <a:gd name="connsiteY15" fmla="*/ 804272 h 2540000"/>
                <a:gd name="connsiteX16" fmla="*/ 2866483 w 4804230"/>
                <a:gd name="connsiteY16" fmla="*/ 1021125 h 2540000"/>
                <a:gd name="connsiteX17" fmla="*/ 3214276 w 4804230"/>
                <a:gd name="connsiteY17" fmla="*/ 877065 h 2540000"/>
                <a:gd name="connsiteX18" fmla="*/ 3228418 w 4804230"/>
                <a:gd name="connsiteY18" fmla="*/ 859925 h 2540000"/>
                <a:gd name="connsiteX19" fmla="*/ 3231964 w 4804230"/>
                <a:gd name="connsiteY19" fmla="*/ 860449 h 2540000"/>
                <a:gd name="connsiteX20" fmla="*/ 3255640 w 4804230"/>
                <a:gd name="connsiteY20" fmla="*/ 831753 h 2540000"/>
                <a:gd name="connsiteX21" fmla="*/ 3897087 w 4804230"/>
                <a:gd name="connsiteY21" fmla="*/ 566057 h 2540000"/>
                <a:gd name="connsiteX22" fmla="*/ 4804230 w 4804230"/>
                <a:gd name="connsiteY22" fmla="*/ 1473200 h 2540000"/>
                <a:gd name="connsiteX23" fmla="*/ 3897087 w 4804230"/>
                <a:gd name="connsiteY23" fmla="*/ 2380343 h 2540000"/>
                <a:gd name="connsiteX24" fmla="*/ 3255640 w 4804230"/>
                <a:gd name="connsiteY24" fmla="*/ 2114647 h 2540000"/>
                <a:gd name="connsiteX25" fmla="*/ 3190653 w 4804230"/>
                <a:gd name="connsiteY25" fmla="*/ 2035881 h 2540000"/>
                <a:gd name="connsiteX26" fmla="*/ 3190465 w 4804230"/>
                <a:gd name="connsiteY26" fmla="*/ 2040860 h 2540000"/>
                <a:gd name="connsiteX27" fmla="*/ 3146462 w 4804230"/>
                <a:gd name="connsiteY27" fmla="*/ 1987527 h 2540000"/>
                <a:gd name="connsiteX28" fmla="*/ 2734596 w 4804230"/>
                <a:gd name="connsiteY28" fmla="*/ 1816927 h 2540000"/>
                <a:gd name="connsiteX29" fmla="*/ 2322730 w 4804230"/>
                <a:gd name="connsiteY29" fmla="*/ 1987527 h 2540000"/>
                <a:gd name="connsiteX30" fmla="*/ 2168026 w 4804230"/>
                <a:gd name="connsiteY30" fmla="*/ 2168026 h 2540000"/>
                <a:gd name="connsiteX31" fmla="*/ 1270000 w 4804230"/>
                <a:gd name="connsiteY31" fmla="*/ 2540000 h 2540000"/>
                <a:gd name="connsiteX32" fmla="*/ 0 w 4804230"/>
                <a:gd name="connsiteY32" fmla="*/ 1270000 h 2540000"/>
                <a:gd name="connsiteX33" fmla="*/ 1270000 w 4804230"/>
                <a:gd name="connsiteY33"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23455 w 4804230"/>
                <a:gd name="connsiteY13" fmla="*/ 740903 h 2540000"/>
                <a:gd name="connsiteX14" fmla="*/ 2458631 w 4804230"/>
                <a:gd name="connsiteY14" fmla="*/ 804272 h 2540000"/>
                <a:gd name="connsiteX15" fmla="*/ 2866483 w 4804230"/>
                <a:gd name="connsiteY15" fmla="*/ 1021125 h 2540000"/>
                <a:gd name="connsiteX16" fmla="*/ 3214276 w 4804230"/>
                <a:gd name="connsiteY16" fmla="*/ 877065 h 2540000"/>
                <a:gd name="connsiteX17" fmla="*/ 3228418 w 4804230"/>
                <a:gd name="connsiteY17" fmla="*/ 859925 h 2540000"/>
                <a:gd name="connsiteX18" fmla="*/ 3231964 w 4804230"/>
                <a:gd name="connsiteY18" fmla="*/ 860449 h 2540000"/>
                <a:gd name="connsiteX19" fmla="*/ 3255640 w 4804230"/>
                <a:gd name="connsiteY19" fmla="*/ 831753 h 2540000"/>
                <a:gd name="connsiteX20" fmla="*/ 3897087 w 4804230"/>
                <a:gd name="connsiteY20" fmla="*/ 566057 h 2540000"/>
                <a:gd name="connsiteX21" fmla="*/ 4804230 w 4804230"/>
                <a:gd name="connsiteY21" fmla="*/ 1473200 h 2540000"/>
                <a:gd name="connsiteX22" fmla="*/ 3897087 w 4804230"/>
                <a:gd name="connsiteY22" fmla="*/ 2380343 h 2540000"/>
                <a:gd name="connsiteX23" fmla="*/ 3255640 w 4804230"/>
                <a:gd name="connsiteY23" fmla="*/ 2114647 h 2540000"/>
                <a:gd name="connsiteX24" fmla="*/ 3190653 w 4804230"/>
                <a:gd name="connsiteY24" fmla="*/ 2035881 h 2540000"/>
                <a:gd name="connsiteX25" fmla="*/ 3190465 w 4804230"/>
                <a:gd name="connsiteY25" fmla="*/ 2040860 h 2540000"/>
                <a:gd name="connsiteX26" fmla="*/ 3146462 w 4804230"/>
                <a:gd name="connsiteY26" fmla="*/ 1987527 h 2540000"/>
                <a:gd name="connsiteX27" fmla="*/ 2734596 w 4804230"/>
                <a:gd name="connsiteY27" fmla="*/ 1816927 h 2540000"/>
                <a:gd name="connsiteX28" fmla="*/ 2322730 w 4804230"/>
                <a:gd name="connsiteY28" fmla="*/ 1987527 h 2540000"/>
                <a:gd name="connsiteX29" fmla="*/ 2168026 w 4804230"/>
                <a:gd name="connsiteY29" fmla="*/ 2168026 h 2540000"/>
                <a:gd name="connsiteX30" fmla="*/ 1270000 w 4804230"/>
                <a:gd name="connsiteY30" fmla="*/ 2540000 h 2540000"/>
                <a:gd name="connsiteX31" fmla="*/ 0 w 4804230"/>
                <a:gd name="connsiteY31" fmla="*/ 1270000 h 2540000"/>
                <a:gd name="connsiteX32" fmla="*/ 1270000 w 4804230"/>
                <a:gd name="connsiteY32"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23454 w 4804230"/>
                <a:gd name="connsiteY12" fmla="*/ 740903 h 2540000"/>
                <a:gd name="connsiteX13" fmla="*/ 2458631 w 4804230"/>
                <a:gd name="connsiteY13" fmla="*/ 804272 h 2540000"/>
                <a:gd name="connsiteX14" fmla="*/ 2866483 w 4804230"/>
                <a:gd name="connsiteY14" fmla="*/ 1021125 h 2540000"/>
                <a:gd name="connsiteX15" fmla="*/ 3214276 w 4804230"/>
                <a:gd name="connsiteY15" fmla="*/ 877065 h 2540000"/>
                <a:gd name="connsiteX16" fmla="*/ 3228418 w 4804230"/>
                <a:gd name="connsiteY16" fmla="*/ 859925 h 2540000"/>
                <a:gd name="connsiteX17" fmla="*/ 3231964 w 4804230"/>
                <a:gd name="connsiteY17" fmla="*/ 860449 h 2540000"/>
                <a:gd name="connsiteX18" fmla="*/ 3255640 w 4804230"/>
                <a:gd name="connsiteY18" fmla="*/ 831753 h 2540000"/>
                <a:gd name="connsiteX19" fmla="*/ 3897087 w 4804230"/>
                <a:gd name="connsiteY19" fmla="*/ 566057 h 2540000"/>
                <a:gd name="connsiteX20" fmla="*/ 4804230 w 4804230"/>
                <a:gd name="connsiteY20" fmla="*/ 1473200 h 2540000"/>
                <a:gd name="connsiteX21" fmla="*/ 3897087 w 4804230"/>
                <a:gd name="connsiteY21" fmla="*/ 2380343 h 2540000"/>
                <a:gd name="connsiteX22" fmla="*/ 3255640 w 4804230"/>
                <a:gd name="connsiteY22" fmla="*/ 2114647 h 2540000"/>
                <a:gd name="connsiteX23" fmla="*/ 3190653 w 4804230"/>
                <a:gd name="connsiteY23" fmla="*/ 2035881 h 2540000"/>
                <a:gd name="connsiteX24" fmla="*/ 3190465 w 4804230"/>
                <a:gd name="connsiteY24" fmla="*/ 2040860 h 2540000"/>
                <a:gd name="connsiteX25" fmla="*/ 3146462 w 4804230"/>
                <a:gd name="connsiteY25" fmla="*/ 1987527 h 2540000"/>
                <a:gd name="connsiteX26" fmla="*/ 2734596 w 4804230"/>
                <a:gd name="connsiteY26" fmla="*/ 1816927 h 2540000"/>
                <a:gd name="connsiteX27" fmla="*/ 2322730 w 4804230"/>
                <a:gd name="connsiteY27" fmla="*/ 1987527 h 2540000"/>
                <a:gd name="connsiteX28" fmla="*/ 2168026 w 4804230"/>
                <a:gd name="connsiteY28" fmla="*/ 2168026 h 2540000"/>
                <a:gd name="connsiteX29" fmla="*/ 1270000 w 4804230"/>
                <a:gd name="connsiteY29" fmla="*/ 2540000 h 2540000"/>
                <a:gd name="connsiteX30" fmla="*/ 0 w 4804230"/>
                <a:gd name="connsiteY30" fmla="*/ 1270000 h 2540000"/>
                <a:gd name="connsiteX31" fmla="*/ 1270000 w 4804230"/>
                <a:gd name="connsiteY31"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17301 w 4804230"/>
                <a:gd name="connsiteY11" fmla="*/ 728130 h 2540000"/>
                <a:gd name="connsiteX12" fmla="*/ 2458631 w 4804230"/>
                <a:gd name="connsiteY12" fmla="*/ 804272 h 2540000"/>
                <a:gd name="connsiteX13" fmla="*/ 2866483 w 4804230"/>
                <a:gd name="connsiteY13" fmla="*/ 1021125 h 2540000"/>
                <a:gd name="connsiteX14" fmla="*/ 3214276 w 4804230"/>
                <a:gd name="connsiteY14" fmla="*/ 877065 h 2540000"/>
                <a:gd name="connsiteX15" fmla="*/ 3228418 w 4804230"/>
                <a:gd name="connsiteY15" fmla="*/ 859925 h 2540000"/>
                <a:gd name="connsiteX16" fmla="*/ 3231964 w 4804230"/>
                <a:gd name="connsiteY16" fmla="*/ 860449 h 2540000"/>
                <a:gd name="connsiteX17" fmla="*/ 3255640 w 4804230"/>
                <a:gd name="connsiteY17" fmla="*/ 831753 h 2540000"/>
                <a:gd name="connsiteX18" fmla="*/ 3897087 w 4804230"/>
                <a:gd name="connsiteY18" fmla="*/ 566057 h 2540000"/>
                <a:gd name="connsiteX19" fmla="*/ 4804230 w 4804230"/>
                <a:gd name="connsiteY19" fmla="*/ 1473200 h 2540000"/>
                <a:gd name="connsiteX20" fmla="*/ 3897087 w 4804230"/>
                <a:gd name="connsiteY20" fmla="*/ 2380343 h 2540000"/>
                <a:gd name="connsiteX21" fmla="*/ 3255640 w 4804230"/>
                <a:gd name="connsiteY21" fmla="*/ 2114647 h 2540000"/>
                <a:gd name="connsiteX22" fmla="*/ 3190653 w 4804230"/>
                <a:gd name="connsiteY22" fmla="*/ 2035881 h 2540000"/>
                <a:gd name="connsiteX23" fmla="*/ 3190465 w 4804230"/>
                <a:gd name="connsiteY23" fmla="*/ 2040860 h 2540000"/>
                <a:gd name="connsiteX24" fmla="*/ 3146462 w 4804230"/>
                <a:gd name="connsiteY24" fmla="*/ 1987527 h 2540000"/>
                <a:gd name="connsiteX25" fmla="*/ 2734596 w 4804230"/>
                <a:gd name="connsiteY25" fmla="*/ 1816927 h 2540000"/>
                <a:gd name="connsiteX26" fmla="*/ 2322730 w 4804230"/>
                <a:gd name="connsiteY26" fmla="*/ 1987527 h 2540000"/>
                <a:gd name="connsiteX27" fmla="*/ 2168026 w 4804230"/>
                <a:gd name="connsiteY27" fmla="*/ 2168026 h 2540000"/>
                <a:gd name="connsiteX28" fmla="*/ 1270000 w 4804230"/>
                <a:gd name="connsiteY28" fmla="*/ 2540000 h 2540000"/>
                <a:gd name="connsiteX29" fmla="*/ 0 w 4804230"/>
                <a:gd name="connsiteY29" fmla="*/ 1270000 h 2540000"/>
                <a:gd name="connsiteX30" fmla="*/ 1270000 w 4804230"/>
                <a:gd name="connsiteY30"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13281 w 4804230"/>
                <a:gd name="connsiteY10" fmla="*/ 720723 h 2540000"/>
                <a:gd name="connsiteX11" fmla="*/ 2458631 w 4804230"/>
                <a:gd name="connsiteY11" fmla="*/ 804272 h 2540000"/>
                <a:gd name="connsiteX12" fmla="*/ 2866483 w 4804230"/>
                <a:gd name="connsiteY12" fmla="*/ 1021125 h 2540000"/>
                <a:gd name="connsiteX13" fmla="*/ 3214276 w 4804230"/>
                <a:gd name="connsiteY13" fmla="*/ 877065 h 2540000"/>
                <a:gd name="connsiteX14" fmla="*/ 3228418 w 4804230"/>
                <a:gd name="connsiteY14" fmla="*/ 859925 h 2540000"/>
                <a:gd name="connsiteX15" fmla="*/ 3231964 w 4804230"/>
                <a:gd name="connsiteY15" fmla="*/ 860449 h 2540000"/>
                <a:gd name="connsiteX16" fmla="*/ 3255640 w 4804230"/>
                <a:gd name="connsiteY16" fmla="*/ 831753 h 2540000"/>
                <a:gd name="connsiteX17" fmla="*/ 3897087 w 4804230"/>
                <a:gd name="connsiteY17" fmla="*/ 566057 h 2540000"/>
                <a:gd name="connsiteX18" fmla="*/ 4804230 w 4804230"/>
                <a:gd name="connsiteY18" fmla="*/ 1473200 h 2540000"/>
                <a:gd name="connsiteX19" fmla="*/ 3897087 w 4804230"/>
                <a:gd name="connsiteY19" fmla="*/ 2380343 h 2540000"/>
                <a:gd name="connsiteX20" fmla="*/ 3255640 w 4804230"/>
                <a:gd name="connsiteY20" fmla="*/ 2114647 h 2540000"/>
                <a:gd name="connsiteX21" fmla="*/ 3190653 w 4804230"/>
                <a:gd name="connsiteY21" fmla="*/ 2035881 h 2540000"/>
                <a:gd name="connsiteX22" fmla="*/ 3190465 w 4804230"/>
                <a:gd name="connsiteY22" fmla="*/ 2040860 h 2540000"/>
                <a:gd name="connsiteX23" fmla="*/ 3146462 w 4804230"/>
                <a:gd name="connsiteY23" fmla="*/ 1987527 h 2540000"/>
                <a:gd name="connsiteX24" fmla="*/ 2734596 w 4804230"/>
                <a:gd name="connsiteY24" fmla="*/ 1816927 h 2540000"/>
                <a:gd name="connsiteX25" fmla="*/ 2322730 w 4804230"/>
                <a:gd name="connsiteY25" fmla="*/ 1987527 h 2540000"/>
                <a:gd name="connsiteX26" fmla="*/ 2168026 w 4804230"/>
                <a:gd name="connsiteY26" fmla="*/ 2168026 h 2540000"/>
                <a:gd name="connsiteX27" fmla="*/ 1270000 w 4804230"/>
                <a:gd name="connsiteY27" fmla="*/ 2540000 h 2540000"/>
                <a:gd name="connsiteX28" fmla="*/ 0 w 4804230"/>
                <a:gd name="connsiteY28" fmla="*/ 1270000 h 2540000"/>
                <a:gd name="connsiteX29" fmla="*/ 1270000 w 4804230"/>
                <a:gd name="connsiteY29"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12462 w 4804230"/>
                <a:gd name="connsiteY9" fmla="*/ 718083 h 2540000"/>
                <a:gd name="connsiteX10" fmla="*/ 2458631 w 4804230"/>
                <a:gd name="connsiteY10" fmla="*/ 804272 h 2540000"/>
                <a:gd name="connsiteX11" fmla="*/ 2866483 w 4804230"/>
                <a:gd name="connsiteY11" fmla="*/ 1021125 h 2540000"/>
                <a:gd name="connsiteX12" fmla="*/ 3214276 w 4804230"/>
                <a:gd name="connsiteY12" fmla="*/ 877065 h 2540000"/>
                <a:gd name="connsiteX13" fmla="*/ 3228418 w 4804230"/>
                <a:gd name="connsiteY13" fmla="*/ 859925 h 2540000"/>
                <a:gd name="connsiteX14" fmla="*/ 3231964 w 4804230"/>
                <a:gd name="connsiteY14" fmla="*/ 860449 h 2540000"/>
                <a:gd name="connsiteX15" fmla="*/ 3255640 w 4804230"/>
                <a:gd name="connsiteY15" fmla="*/ 831753 h 2540000"/>
                <a:gd name="connsiteX16" fmla="*/ 3897087 w 4804230"/>
                <a:gd name="connsiteY16" fmla="*/ 566057 h 2540000"/>
                <a:gd name="connsiteX17" fmla="*/ 4804230 w 4804230"/>
                <a:gd name="connsiteY17" fmla="*/ 1473200 h 2540000"/>
                <a:gd name="connsiteX18" fmla="*/ 3897087 w 4804230"/>
                <a:gd name="connsiteY18" fmla="*/ 2380343 h 2540000"/>
                <a:gd name="connsiteX19" fmla="*/ 3255640 w 4804230"/>
                <a:gd name="connsiteY19" fmla="*/ 2114647 h 2540000"/>
                <a:gd name="connsiteX20" fmla="*/ 3190653 w 4804230"/>
                <a:gd name="connsiteY20" fmla="*/ 2035881 h 2540000"/>
                <a:gd name="connsiteX21" fmla="*/ 3190465 w 4804230"/>
                <a:gd name="connsiteY21" fmla="*/ 2040860 h 2540000"/>
                <a:gd name="connsiteX22" fmla="*/ 3146462 w 4804230"/>
                <a:gd name="connsiteY22" fmla="*/ 1987527 h 2540000"/>
                <a:gd name="connsiteX23" fmla="*/ 2734596 w 4804230"/>
                <a:gd name="connsiteY23" fmla="*/ 1816927 h 2540000"/>
                <a:gd name="connsiteX24" fmla="*/ 2322730 w 4804230"/>
                <a:gd name="connsiteY24" fmla="*/ 1987527 h 2540000"/>
                <a:gd name="connsiteX25" fmla="*/ 2168026 w 4804230"/>
                <a:gd name="connsiteY25" fmla="*/ 2168026 h 2540000"/>
                <a:gd name="connsiteX26" fmla="*/ 1270000 w 4804230"/>
                <a:gd name="connsiteY26" fmla="*/ 2540000 h 2540000"/>
                <a:gd name="connsiteX27" fmla="*/ 0 w 4804230"/>
                <a:gd name="connsiteY27" fmla="*/ 1270000 h 2540000"/>
                <a:gd name="connsiteX28" fmla="*/ 1270000 w 4804230"/>
                <a:gd name="connsiteY28"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2463 w 4804230"/>
                <a:gd name="connsiteY3" fmla="*/ 718084 h 2540000"/>
                <a:gd name="connsiteX4" fmla="*/ 2417302 w 4804230"/>
                <a:gd name="connsiteY4" fmla="*/ 728131 h 2540000"/>
                <a:gd name="connsiteX5" fmla="*/ 2413282 w 4804230"/>
                <a:gd name="connsiteY5" fmla="*/ 720724 h 2540000"/>
                <a:gd name="connsiteX6" fmla="*/ 2412463 w 4804230"/>
                <a:gd name="connsiteY6" fmla="*/ 718084 h 2540000"/>
                <a:gd name="connsiteX7" fmla="*/ 1270000 w 4804230"/>
                <a:gd name="connsiteY7" fmla="*/ 0 h 2540000"/>
                <a:gd name="connsiteX8" fmla="*/ 2386718 w 4804230"/>
                <a:gd name="connsiteY8" fmla="*/ 664642 h 2540000"/>
                <a:gd name="connsiteX9" fmla="*/ 2458631 w 4804230"/>
                <a:gd name="connsiteY9" fmla="*/ 804272 h 2540000"/>
                <a:gd name="connsiteX10" fmla="*/ 2866483 w 4804230"/>
                <a:gd name="connsiteY10" fmla="*/ 1021125 h 2540000"/>
                <a:gd name="connsiteX11" fmla="*/ 3214276 w 4804230"/>
                <a:gd name="connsiteY11" fmla="*/ 877065 h 2540000"/>
                <a:gd name="connsiteX12" fmla="*/ 3228418 w 4804230"/>
                <a:gd name="connsiteY12" fmla="*/ 859925 h 2540000"/>
                <a:gd name="connsiteX13" fmla="*/ 3231964 w 4804230"/>
                <a:gd name="connsiteY13" fmla="*/ 860449 h 2540000"/>
                <a:gd name="connsiteX14" fmla="*/ 3255640 w 4804230"/>
                <a:gd name="connsiteY14" fmla="*/ 831753 h 2540000"/>
                <a:gd name="connsiteX15" fmla="*/ 3897087 w 4804230"/>
                <a:gd name="connsiteY15" fmla="*/ 566057 h 2540000"/>
                <a:gd name="connsiteX16" fmla="*/ 4804230 w 4804230"/>
                <a:gd name="connsiteY16" fmla="*/ 1473200 h 2540000"/>
                <a:gd name="connsiteX17" fmla="*/ 3897087 w 4804230"/>
                <a:gd name="connsiteY17" fmla="*/ 2380343 h 2540000"/>
                <a:gd name="connsiteX18" fmla="*/ 3255640 w 4804230"/>
                <a:gd name="connsiteY18" fmla="*/ 2114647 h 2540000"/>
                <a:gd name="connsiteX19" fmla="*/ 3190653 w 4804230"/>
                <a:gd name="connsiteY19" fmla="*/ 2035881 h 2540000"/>
                <a:gd name="connsiteX20" fmla="*/ 3190465 w 4804230"/>
                <a:gd name="connsiteY20" fmla="*/ 2040860 h 2540000"/>
                <a:gd name="connsiteX21" fmla="*/ 3146462 w 4804230"/>
                <a:gd name="connsiteY21" fmla="*/ 1987527 h 2540000"/>
                <a:gd name="connsiteX22" fmla="*/ 2734596 w 4804230"/>
                <a:gd name="connsiteY22" fmla="*/ 1816927 h 2540000"/>
                <a:gd name="connsiteX23" fmla="*/ 2322730 w 4804230"/>
                <a:gd name="connsiteY23" fmla="*/ 1987527 h 2540000"/>
                <a:gd name="connsiteX24" fmla="*/ 2168026 w 4804230"/>
                <a:gd name="connsiteY24" fmla="*/ 2168026 h 2540000"/>
                <a:gd name="connsiteX25" fmla="*/ 1270000 w 4804230"/>
                <a:gd name="connsiteY25" fmla="*/ 2540000 h 2540000"/>
                <a:gd name="connsiteX26" fmla="*/ 0 w 4804230"/>
                <a:gd name="connsiteY26" fmla="*/ 1270000 h 2540000"/>
                <a:gd name="connsiteX27" fmla="*/ 1270000 w 4804230"/>
                <a:gd name="connsiteY27"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2413282 w 4804230"/>
                <a:gd name="connsiteY3" fmla="*/ 720724 h 2540000"/>
                <a:gd name="connsiteX4" fmla="*/ 2417302 w 4804230"/>
                <a:gd name="connsiteY4" fmla="*/ 728131 h 2540000"/>
                <a:gd name="connsiteX5" fmla="*/ 2413282 w 4804230"/>
                <a:gd name="connsiteY5" fmla="*/ 720724 h 2540000"/>
                <a:gd name="connsiteX6" fmla="*/ 1270000 w 4804230"/>
                <a:gd name="connsiteY6" fmla="*/ 0 h 2540000"/>
                <a:gd name="connsiteX7" fmla="*/ 2386718 w 4804230"/>
                <a:gd name="connsiteY7" fmla="*/ 664642 h 2540000"/>
                <a:gd name="connsiteX8" fmla="*/ 2458631 w 4804230"/>
                <a:gd name="connsiteY8" fmla="*/ 804272 h 2540000"/>
                <a:gd name="connsiteX9" fmla="*/ 2866483 w 4804230"/>
                <a:gd name="connsiteY9" fmla="*/ 1021125 h 2540000"/>
                <a:gd name="connsiteX10" fmla="*/ 3214276 w 4804230"/>
                <a:gd name="connsiteY10" fmla="*/ 877065 h 2540000"/>
                <a:gd name="connsiteX11" fmla="*/ 3228418 w 4804230"/>
                <a:gd name="connsiteY11" fmla="*/ 859925 h 2540000"/>
                <a:gd name="connsiteX12" fmla="*/ 3231964 w 4804230"/>
                <a:gd name="connsiteY12" fmla="*/ 860449 h 2540000"/>
                <a:gd name="connsiteX13" fmla="*/ 3255640 w 4804230"/>
                <a:gd name="connsiteY13" fmla="*/ 831753 h 2540000"/>
                <a:gd name="connsiteX14" fmla="*/ 3897087 w 4804230"/>
                <a:gd name="connsiteY14" fmla="*/ 566057 h 2540000"/>
                <a:gd name="connsiteX15" fmla="*/ 4804230 w 4804230"/>
                <a:gd name="connsiteY15" fmla="*/ 1473200 h 2540000"/>
                <a:gd name="connsiteX16" fmla="*/ 3897087 w 4804230"/>
                <a:gd name="connsiteY16" fmla="*/ 2380343 h 2540000"/>
                <a:gd name="connsiteX17" fmla="*/ 3255640 w 4804230"/>
                <a:gd name="connsiteY17" fmla="*/ 2114647 h 2540000"/>
                <a:gd name="connsiteX18" fmla="*/ 3190653 w 4804230"/>
                <a:gd name="connsiteY18" fmla="*/ 2035881 h 2540000"/>
                <a:gd name="connsiteX19" fmla="*/ 3190465 w 4804230"/>
                <a:gd name="connsiteY19" fmla="*/ 2040860 h 2540000"/>
                <a:gd name="connsiteX20" fmla="*/ 3146462 w 4804230"/>
                <a:gd name="connsiteY20" fmla="*/ 1987527 h 2540000"/>
                <a:gd name="connsiteX21" fmla="*/ 2734596 w 4804230"/>
                <a:gd name="connsiteY21" fmla="*/ 1816927 h 2540000"/>
                <a:gd name="connsiteX22" fmla="*/ 2322730 w 4804230"/>
                <a:gd name="connsiteY22" fmla="*/ 1987527 h 2540000"/>
                <a:gd name="connsiteX23" fmla="*/ 2168026 w 4804230"/>
                <a:gd name="connsiteY23" fmla="*/ 2168026 h 2540000"/>
                <a:gd name="connsiteX24" fmla="*/ 1270000 w 4804230"/>
                <a:gd name="connsiteY24" fmla="*/ 2540000 h 2540000"/>
                <a:gd name="connsiteX25" fmla="*/ 0 w 4804230"/>
                <a:gd name="connsiteY25" fmla="*/ 1270000 h 2540000"/>
                <a:gd name="connsiteX26" fmla="*/ 1270000 w 4804230"/>
                <a:gd name="connsiteY26" fmla="*/ 0 h 2540000"/>
                <a:gd name="connsiteX0" fmla="*/ 2418897 w 4804230"/>
                <a:gd name="connsiteY0" fmla="*/ 740229 h 2540000"/>
                <a:gd name="connsiteX1" fmla="*/ 2418898 w 4804230"/>
                <a:gd name="connsiteY1" fmla="*/ 740229 h 2540000"/>
                <a:gd name="connsiteX2" fmla="*/ 2418897 w 4804230"/>
                <a:gd name="connsiteY2" fmla="*/ 740229 h 2540000"/>
                <a:gd name="connsiteX3" fmla="*/ 1270000 w 4804230"/>
                <a:gd name="connsiteY3" fmla="*/ 0 h 2540000"/>
                <a:gd name="connsiteX4" fmla="*/ 2386718 w 4804230"/>
                <a:gd name="connsiteY4" fmla="*/ 664642 h 2540000"/>
                <a:gd name="connsiteX5" fmla="*/ 2458631 w 4804230"/>
                <a:gd name="connsiteY5" fmla="*/ 804272 h 2540000"/>
                <a:gd name="connsiteX6" fmla="*/ 2866483 w 4804230"/>
                <a:gd name="connsiteY6" fmla="*/ 1021125 h 2540000"/>
                <a:gd name="connsiteX7" fmla="*/ 3214276 w 4804230"/>
                <a:gd name="connsiteY7" fmla="*/ 877065 h 2540000"/>
                <a:gd name="connsiteX8" fmla="*/ 3228418 w 4804230"/>
                <a:gd name="connsiteY8" fmla="*/ 859925 h 2540000"/>
                <a:gd name="connsiteX9" fmla="*/ 3231964 w 4804230"/>
                <a:gd name="connsiteY9" fmla="*/ 860449 h 2540000"/>
                <a:gd name="connsiteX10" fmla="*/ 3255640 w 4804230"/>
                <a:gd name="connsiteY10" fmla="*/ 831753 h 2540000"/>
                <a:gd name="connsiteX11" fmla="*/ 3897087 w 4804230"/>
                <a:gd name="connsiteY11" fmla="*/ 566057 h 2540000"/>
                <a:gd name="connsiteX12" fmla="*/ 4804230 w 4804230"/>
                <a:gd name="connsiteY12" fmla="*/ 1473200 h 2540000"/>
                <a:gd name="connsiteX13" fmla="*/ 3897087 w 4804230"/>
                <a:gd name="connsiteY13" fmla="*/ 2380343 h 2540000"/>
                <a:gd name="connsiteX14" fmla="*/ 3255640 w 4804230"/>
                <a:gd name="connsiteY14" fmla="*/ 2114647 h 2540000"/>
                <a:gd name="connsiteX15" fmla="*/ 3190653 w 4804230"/>
                <a:gd name="connsiteY15" fmla="*/ 2035881 h 2540000"/>
                <a:gd name="connsiteX16" fmla="*/ 3190465 w 4804230"/>
                <a:gd name="connsiteY16" fmla="*/ 2040860 h 2540000"/>
                <a:gd name="connsiteX17" fmla="*/ 3146462 w 4804230"/>
                <a:gd name="connsiteY17" fmla="*/ 1987527 h 2540000"/>
                <a:gd name="connsiteX18" fmla="*/ 2734596 w 4804230"/>
                <a:gd name="connsiteY18" fmla="*/ 1816927 h 2540000"/>
                <a:gd name="connsiteX19" fmla="*/ 2322730 w 4804230"/>
                <a:gd name="connsiteY19" fmla="*/ 1987527 h 2540000"/>
                <a:gd name="connsiteX20" fmla="*/ 2168026 w 4804230"/>
                <a:gd name="connsiteY20" fmla="*/ 2168026 h 2540000"/>
                <a:gd name="connsiteX21" fmla="*/ 1270000 w 4804230"/>
                <a:gd name="connsiteY21" fmla="*/ 2540000 h 2540000"/>
                <a:gd name="connsiteX22" fmla="*/ 0 w 4804230"/>
                <a:gd name="connsiteY22" fmla="*/ 1270000 h 2540000"/>
                <a:gd name="connsiteX23" fmla="*/ 1270000 w 4804230"/>
                <a:gd name="connsiteY23"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31964 w 4804230"/>
                <a:gd name="connsiteY6" fmla="*/ 860449 h 2540000"/>
                <a:gd name="connsiteX7" fmla="*/ 3255640 w 4804230"/>
                <a:gd name="connsiteY7" fmla="*/ 831753 h 2540000"/>
                <a:gd name="connsiteX8" fmla="*/ 3897087 w 4804230"/>
                <a:gd name="connsiteY8" fmla="*/ 566057 h 2540000"/>
                <a:gd name="connsiteX9" fmla="*/ 4804230 w 4804230"/>
                <a:gd name="connsiteY9" fmla="*/ 1473200 h 2540000"/>
                <a:gd name="connsiteX10" fmla="*/ 3897087 w 4804230"/>
                <a:gd name="connsiteY10" fmla="*/ 2380343 h 2540000"/>
                <a:gd name="connsiteX11" fmla="*/ 3255640 w 4804230"/>
                <a:gd name="connsiteY11" fmla="*/ 2114647 h 2540000"/>
                <a:gd name="connsiteX12" fmla="*/ 3190653 w 4804230"/>
                <a:gd name="connsiteY12" fmla="*/ 2035881 h 2540000"/>
                <a:gd name="connsiteX13" fmla="*/ 3190465 w 4804230"/>
                <a:gd name="connsiteY13" fmla="*/ 2040860 h 2540000"/>
                <a:gd name="connsiteX14" fmla="*/ 3146462 w 4804230"/>
                <a:gd name="connsiteY14" fmla="*/ 1987527 h 2540000"/>
                <a:gd name="connsiteX15" fmla="*/ 2734596 w 4804230"/>
                <a:gd name="connsiteY15" fmla="*/ 1816927 h 2540000"/>
                <a:gd name="connsiteX16" fmla="*/ 2322730 w 4804230"/>
                <a:gd name="connsiteY16" fmla="*/ 1987527 h 2540000"/>
                <a:gd name="connsiteX17" fmla="*/ 2168026 w 4804230"/>
                <a:gd name="connsiteY17" fmla="*/ 2168026 h 2540000"/>
                <a:gd name="connsiteX18" fmla="*/ 1270000 w 4804230"/>
                <a:gd name="connsiteY18" fmla="*/ 2540000 h 2540000"/>
                <a:gd name="connsiteX19" fmla="*/ 0 w 4804230"/>
                <a:gd name="connsiteY19" fmla="*/ 1270000 h 2540000"/>
                <a:gd name="connsiteX20" fmla="*/ 1270000 w 4804230"/>
                <a:gd name="connsiteY20"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28418 w 4804230"/>
                <a:gd name="connsiteY5" fmla="*/ 859925 h 2540000"/>
                <a:gd name="connsiteX6" fmla="*/ 3255640 w 4804230"/>
                <a:gd name="connsiteY6" fmla="*/ 831753 h 2540000"/>
                <a:gd name="connsiteX7" fmla="*/ 3897087 w 4804230"/>
                <a:gd name="connsiteY7" fmla="*/ 566057 h 2540000"/>
                <a:gd name="connsiteX8" fmla="*/ 4804230 w 4804230"/>
                <a:gd name="connsiteY8" fmla="*/ 1473200 h 2540000"/>
                <a:gd name="connsiteX9" fmla="*/ 3897087 w 4804230"/>
                <a:gd name="connsiteY9" fmla="*/ 2380343 h 2540000"/>
                <a:gd name="connsiteX10" fmla="*/ 3255640 w 4804230"/>
                <a:gd name="connsiteY10" fmla="*/ 2114647 h 2540000"/>
                <a:gd name="connsiteX11" fmla="*/ 3190653 w 4804230"/>
                <a:gd name="connsiteY11" fmla="*/ 2035881 h 2540000"/>
                <a:gd name="connsiteX12" fmla="*/ 3190465 w 4804230"/>
                <a:gd name="connsiteY12" fmla="*/ 2040860 h 2540000"/>
                <a:gd name="connsiteX13" fmla="*/ 3146462 w 4804230"/>
                <a:gd name="connsiteY13" fmla="*/ 1987527 h 2540000"/>
                <a:gd name="connsiteX14" fmla="*/ 2734596 w 4804230"/>
                <a:gd name="connsiteY14" fmla="*/ 1816927 h 2540000"/>
                <a:gd name="connsiteX15" fmla="*/ 2322730 w 4804230"/>
                <a:gd name="connsiteY15" fmla="*/ 1987527 h 2540000"/>
                <a:gd name="connsiteX16" fmla="*/ 2168026 w 4804230"/>
                <a:gd name="connsiteY16" fmla="*/ 2168026 h 2540000"/>
                <a:gd name="connsiteX17" fmla="*/ 1270000 w 4804230"/>
                <a:gd name="connsiteY17" fmla="*/ 2540000 h 2540000"/>
                <a:gd name="connsiteX18" fmla="*/ 0 w 4804230"/>
                <a:gd name="connsiteY18" fmla="*/ 1270000 h 2540000"/>
                <a:gd name="connsiteX19" fmla="*/ 1270000 w 4804230"/>
                <a:gd name="connsiteY19" fmla="*/ 0 h 2540000"/>
                <a:gd name="connsiteX0" fmla="*/ 1270000 w 4804230"/>
                <a:gd name="connsiteY0" fmla="*/ 0 h 2540000"/>
                <a:gd name="connsiteX1" fmla="*/ 2386718 w 4804230"/>
                <a:gd name="connsiteY1" fmla="*/ 664642 h 2540000"/>
                <a:gd name="connsiteX2" fmla="*/ 2458631 w 4804230"/>
                <a:gd name="connsiteY2" fmla="*/ 804272 h 2540000"/>
                <a:gd name="connsiteX3" fmla="*/ 2866483 w 4804230"/>
                <a:gd name="connsiteY3" fmla="*/ 1021125 h 2540000"/>
                <a:gd name="connsiteX4" fmla="*/ 3214276 w 4804230"/>
                <a:gd name="connsiteY4" fmla="*/ 877065 h 2540000"/>
                <a:gd name="connsiteX5" fmla="*/ 3255640 w 4804230"/>
                <a:gd name="connsiteY5" fmla="*/ 831753 h 2540000"/>
                <a:gd name="connsiteX6" fmla="*/ 3897087 w 4804230"/>
                <a:gd name="connsiteY6" fmla="*/ 566057 h 2540000"/>
                <a:gd name="connsiteX7" fmla="*/ 4804230 w 4804230"/>
                <a:gd name="connsiteY7" fmla="*/ 1473200 h 2540000"/>
                <a:gd name="connsiteX8" fmla="*/ 3897087 w 4804230"/>
                <a:gd name="connsiteY8" fmla="*/ 2380343 h 2540000"/>
                <a:gd name="connsiteX9" fmla="*/ 3255640 w 4804230"/>
                <a:gd name="connsiteY9" fmla="*/ 2114647 h 2540000"/>
                <a:gd name="connsiteX10" fmla="*/ 3190653 w 4804230"/>
                <a:gd name="connsiteY10" fmla="*/ 2035881 h 2540000"/>
                <a:gd name="connsiteX11" fmla="*/ 3190465 w 4804230"/>
                <a:gd name="connsiteY11" fmla="*/ 2040860 h 2540000"/>
                <a:gd name="connsiteX12" fmla="*/ 3146462 w 4804230"/>
                <a:gd name="connsiteY12" fmla="*/ 1987527 h 2540000"/>
                <a:gd name="connsiteX13" fmla="*/ 2734596 w 4804230"/>
                <a:gd name="connsiteY13" fmla="*/ 1816927 h 2540000"/>
                <a:gd name="connsiteX14" fmla="*/ 2322730 w 4804230"/>
                <a:gd name="connsiteY14" fmla="*/ 1987527 h 2540000"/>
                <a:gd name="connsiteX15" fmla="*/ 2168026 w 4804230"/>
                <a:gd name="connsiteY15" fmla="*/ 2168026 h 2540000"/>
                <a:gd name="connsiteX16" fmla="*/ 1270000 w 4804230"/>
                <a:gd name="connsiteY16" fmla="*/ 2540000 h 2540000"/>
                <a:gd name="connsiteX17" fmla="*/ 0 w 4804230"/>
                <a:gd name="connsiteY17" fmla="*/ 1270000 h 2540000"/>
                <a:gd name="connsiteX18" fmla="*/ 1270000 w 4804230"/>
                <a:gd name="connsiteY18" fmla="*/ 0 h 2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04230" h="2540000">
                  <a:moveTo>
                    <a:pt x="1270000" y="0"/>
                  </a:moveTo>
                  <a:cubicBezTo>
                    <a:pt x="1752214" y="0"/>
                    <a:pt x="2171657" y="268751"/>
                    <a:pt x="2386718" y="664642"/>
                  </a:cubicBezTo>
                  <a:lnTo>
                    <a:pt x="2458631" y="804272"/>
                  </a:lnTo>
                  <a:cubicBezTo>
                    <a:pt x="2547020" y="935106"/>
                    <a:pt x="2696706" y="1021125"/>
                    <a:pt x="2866483" y="1021125"/>
                  </a:cubicBezTo>
                  <a:cubicBezTo>
                    <a:pt x="3002305" y="1021125"/>
                    <a:pt x="3125268" y="966073"/>
                    <a:pt x="3214276" y="877065"/>
                  </a:cubicBezTo>
                  <a:lnTo>
                    <a:pt x="3255640" y="831753"/>
                  </a:lnTo>
                  <a:cubicBezTo>
                    <a:pt x="3419801" y="667592"/>
                    <a:pt x="3646587" y="566057"/>
                    <a:pt x="3897087" y="566057"/>
                  </a:cubicBezTo>
                  <a:cubicBezTo>
                    <a:pt x="4398088" y="566057"/>
                    <a:pt x="4804230" y="972199"/>
                    <a:pt x="4804230" y="1473200"/>
                  </a:cubicBezTo>
                  <a:cubicBezTo>
                    <a:pt x="4804230" y="1974201"/>
                    <a:pt x="4398088" y="2380343"/>
                    <a:pt x="3897087" y="2380343"/>
                  </a:cubicBezTo>
                  <a:cubicBezTo>
                    <a:pt x="3646587" y="2380343"/>
                    <a:pt x="3419801" y="2278808"/>
                    <a:pt x="3255640" y="2114647"/>
                  </a:cubicBezTo>
                  <a:lnTo>
                    <a:pt x="3190653" y="2035881"/>
                  </a:lnTo>
                  <a:cubicBezTo>
                    <a:pt x="3190590" y="2037541"/>
                    <a:pt x="3190528" y="2039200"/>
                    <a:pt x="3190465" y="2040860"/>
                  </a:cubicBezTo>
                  <a:lnTo>
                    <a:pt x="3146462" y="1987527"/>
                  </a:lnTo>
                  <a:cubicBezTo>
                    <a:pt x="3041056" y="1882122"/>
                    <a:pt x="2895440" y="1816927"/>
                    <a:pt x="2734596" y="1816927"/>
                  </a:cubicBezTo>
                  <a:cubicBezTo>
                    <a:pt x="2573753" y="1816927"/>
                    <a:pt x="2428136" y="1882122"/>
                    <a:pt x="2322730" y="1987527"/>
                  </a:cubicBezTo>
                  <a:lnTo>
                    <a:pt x="2168026" y="2168026"/>
                  </a:lnTo>
                  <a:cubicBezTo>
                    <a:pt x="1938201" y="2397851"/>
                    <a:pt x="1620701" y="2540000"/>
                    <a:pt x="1270000" y="2540000"/>
                  </a:cubicBezTo>
                  <a:cubicBezTo>
                    <a:pt x="568598" y="2540000"/>
                    <a:pt x="0" y="1971402"/>
                    <a:pt x="0" y="1270000"/>
                  </a:cubicBezTo>
                  <a:cubicBezTo>
                    <a:pt x="0" y="568598"/>
                    <a:pt x="568598" y="0"/>
                    <a:pt x="1270000" y="0"/>
                  </a:cubicBezTo>
                  <a:close/>
                </a:path>
              </a:pathLst>
            </a:custGeom>
            <a:pattFill prst="pct5">
              <a:fgClr>
                <a:srgbClr val="FB8DC1"/>
              </a:fgClr>
              <a:bgClr>
                <a:srgbClr val="FA66A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任意多边形: 形状 6"/>
            <p:cNvSpPr/>
            <p:nvPr/>
          </p:nvSpPr>
          <p:spPr>
            <a:xfrm>
              <a:off x="1181100" y="2041320"/>
              <a:ext cx="4065565" cy="3494193"/>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noFill/>
            <a:ln w="19050">
              <a:solidFill>
                <a:srgbClr val="FA66A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p:cNvSpPr/>
            <p:nvPr/>
          </p:nvSpPr>
          <p:spPr>
            <a:xfrm>
              <a:off x="1396299" y="1627287"/>
              <a:ext cx="4547301" cy="3908226"/>
            </a:xfrm>
            <a:custGeom>
              <a:avLst/>
              <a:gdLst>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689743 w 10329990"/>
                <a:gd name="connsiteY5" fmla="*/ 7661166 h 8878214"/>
                <a:gd name="connsiteX6" fmla="*/ 3689742 w 10329990"/>
                <a:gd name="connsiteY6" fmla="*/ 7661166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1701735 w 10329990"/>
                <a:gd name="connsiteY14" fmla="*/ 4794631 h 8878214"/>
                <a:gd name="connsiteX15" fmla="*/ 1726266 w 10329990"/>
                <a:gd name="connsiteY15" fmla="*/ 4803269 h 8878214"/>
                <a:gd name="connsiteX16" fmla="*/ 1902011 w 10329990"/>
                <a:gd name="connsiteY16" fmla="*/ 4850812 h 8878214"/>
                <a:gd name="connsiteX17" fmla="*/ 1968288 w 10329990"/>
                <a:gd name="connsiteY17" fmla="*/ 4863505 h 8878214"/>
                <a:gd name="connsiteX18" fmla="*/ 1968288 w 10329990"/>
                <a:gd name="connsiteY18" fmla="*/ 4863504 h 8878214"/>
                <a:gd name="connsiteX19" fmla="*/ 1902012 w 10329990"/>
                <a:gd name="connsiteY19" fmla="*/ 485081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8208154 w 10329990"/>
                <a:gd name="connsiteY26" fmla="*/ 0 h 8878214"/>
                <a:gd name="connsiteX27" fmla="*/ 10329990 w 10329990"/>
                <a:gd name="connsiteY27" fmla="*/ 2121837 h 8878214"/>
                <a:gd name="connsiteX28" fmla="*/ 9034068 w 10329990"/>
                <a:gd name="connsiteY28" fmla="*/ 4076927 h 8878214"/>
                <a:gd name="connsiteX29" fmla="*/ 8855950 w 10329990"/>
                <a:gd name="connsiteY29" fmla="*/ 4142119 h 8878214"/>
                <a:gd name="connsiteX30" fmla="*/ 8855944 w 10329990"/>
                <a:gd name="connsiteY30" fmla="*/ 4142120 h 8878214"/>
                <a:gd name="connsiteX31" fmla="*/ 8839122 w 10329990"/>
                <a:gd name="connsiteY31" fmla="*/ 4148276 h 8878214"/>
                <a:gd name="connsiteX32" fmla="*/ 8728583 w 10329990"/>
                <a:gd name="connsiteY32" fmla="*/ 4176700 h 8878214"/>
                <a:gd name="connsiteX33" fmla="*/ 8728582 w 10329990"/>
                <a:gd name="connsiteY33" fmla="*/ 4176701 h 8878214"/>
                <a:gd name="connsiteX34" fmla="*/ 8635778 w 10329990"/>
                <a:gd name="connsiteY34" fmla="*/ 4200563 h 8878214"/>
                <a:gd name="connsiteX35" fmla="*/ 8622400 w 10329990"/>
                <a:gd name="connsiteY35" fmla="*/ 4202605 h 8878214"/>
                <a:gd name="connsiteX36" fmla="*/ 8685171 w 10329990"/>
                <a:gd name="connsiteY36" fmla="*/ 4179630 h 8878214"/>
                <a:gd name="connsiteX37" fmla="*/ 8725144 w 10329990"/>
                <a:gd name="connsiteY37" fmla="*/ 4169352 h 8878214"/>
                <a:gd name="connsiteX38" fmla="*/ 8725143 w 10329990"/>
                <a:gd name="connsiteY38" fmla="*/ 4169351 h 8878214"/>
                <a:gd name="connsiteX39" fmla="*/ 8685170 w 10329990"/>
                <a:gd name="connsiteY39" fmla="*/ 4179629 h 8878214"/>
                <a:gd name="connsiteX40" fmla="*/ 8622399 w 10329990"/>
                <a:gd name="connsiteY40" fmla="*/ 4202604 h 8878214"/>
                <a:gd name="connsiteX41" fmla="*/ 8450246 w 10329990"/>
                <a:gd name="connsiteY41" fmla="*/ 4228878 h 8878214"/>
                <a:gd name="connsiteX42" fmla="*/ 8450243 w 10329990"/>
                <a:gd name="connsiteY42" fmla="*/ 4228879 h 8878214"/>
                <a:gd name="connsiteX43" fmla="*/ 8622399 w 10329990"/>
                <a:gd name="connsiteY43" fmla="*/ 4202605 h 8878214"/>
                <a:gd name="connsiteX44" fmla="*/ 8580156 w 10329990"/>
                <a:gd name="connsiteY44" fmla="*/ 4218066 h 8878214"/>
                <a:gd name="connsiteX45" fmla="*/ 7882063 w 10329990"/>
                <a:gd name="connsiteY45" fmla="*/ 5271243 h 8878214"/>
                <a:gd name="connsiteX46" fmla="*/ 7933450 w 10329990"/>
                <a:gd name="connsiteY46" fmla="*/ 5611136 h 8878214"/>
                <a:gd name="connsiteX47" fmla="*/ 7970019 w 10329990"/>
                <a:gd name="connsiteY47" fmla="*/ 5711050 h 8878214"/>
                <a:gd name="connsiteX48" fmla="*/ 7970020 w 10329990"/>
                <a:gd name="connsiteY48" fmla="*/ 5711051 h 8878214"/>
                <a:gd name="connsiteX49" fmla="*/ 8009342 w 10329990"/>
                <a:gd name="connsiteY49" fmla="*/ 5775777 h 8878214"/>
                <a:gd name="connsiteX50" fmla="*/ 8016526 w 10329990"/>
                <a:gd name="connsiteY50" fmla="*/ 5790690 h 8878214"/>
                <a:gd name="connsiteX51" fmla="*/ 8015413 w 10329990"/>
                <a:gd name="connsiteY51" fmla="*/ 5793212 h 8878214"/>
                <a:gd name="connsiteX52" fmla="*/ 8010458 w 10329990"/>
                <a:gd name="connsiteY52" fmla="*/ 5796219 h 8878214"/>
                <a:gd name="connsiteX53" fmla="*/ 8020017 w 10329990"/>
                <a:gd name="connsiteY53" fmla="*/ 5816063 h 8878214"/>
                <a:gd name="connsiteX54" fmla="*/ 8062189 w 10329990"/>
                <a:gd name="connsiteY54" fmla="*/ 5885480 h 8878214"/>
                <a:gd name="connsiteX55" fmla="*/ 8078706 w 10329990"/>
                <a:gd name="connsiteY55" fmla="*/ 5919767 h 8878214"/>
                <a:gd name="connsiteX56" fmla="*/ 8208152 w 10329990"/>
                <a:gd name="connsiteY56" fmla="*/ 6560938 h 8878214"/>
                <a:gd name="connsiteX57" fmla="*/ 6560937 w 10329990"/>
                <a:gd name="connsiteY57" fmla="*/ 8208153 h 8878214"/>
                <a:gd name="connsiteX58" fmla="*/ 5289866 w 10329990"/>
                <a:gd name="connsiteY58" fmla="*/ 7608720 h 8878214"/>
                <a:gd name="connsiteX59" fmla="*/ 5206688 w 10329990"/>
                <a:gd name="connsiteY59" fmla="*/ 7497489 h 8878214"/>
                <a:gd name="connsiteX60" fmla="*/ 5195040 w 10329990"/>
                <a:gd name="connsiteY60" fmla="*/ 7481912 h 8878214"/>
                <a:gd name="connsiteX61" fmla="*/ 5076157 w 10329990"/>
                <a:gd name="connsiteY61" fmla="*/ 7275075 h 8878214"/>
                <a:gd name="connsiteX62" fmla="*/ 5038842 w 10329990"/>
                <a:gd name="connsiteY62" fmla="*/ 7180368 h 8878214"/>
                <a:gd name="connsiteX63" fmla="*/ 5038841 w 10329990"/>
                <a:gd name="connsiteY63" fmla="*/ 7180367 h 8878214"/>
                <a:gd name="connsiteX64" fmla="*/ 5076157 w 10329990"/>
                <a:gd name="connsiteY64" fmla="*/ 7275076 h 8878214"/>
                <a:gd name="connsiteX65" fmla="*/ 5195040 w 10329990"/>
                <a:gd name="connsiteY65" fmla="*/ 7481913 h 8878214"/>
                <a:gd name="connsiteX66" fmla="*/ 5206688 w 10329990"/>
                <a:gd name="connsiteY66" fmla="*/ 7497490 h 8878214"/>
                <a:gd name="connsiteX67" fmla="*/ 5205538 w 10329990"/>
                <a:gd name="connsiteY67" fmla="*/ 7498188 h 8878214"/>
                <a:gd name="connsiteX68" fmla="*/ 5202261 w 10329990"/>
                <a:gd name="connsiteY68" fmla="*/ 7498694 h 8878214"/>
                <a:gd name="connsiteX69" fmla="*/ 5112906 w 10329990"/>
                <a:gd name="connsiteY69" fmla="*/ 7390392 h 8878214"/>
                <a:gd name="connsiteX70" fmla="*/ 4551867 w 10329990"/>
                <a:gd name="connsiteY70" fmla="*/ 7158002 h 8878214"/>
                <a:gd name="connsiteX71" fmla="*/ 3820791 w 10329990"/>
                <a:gd name="connsiteY71" fmla="*/ 7642592 h 8878214"/>
                <a:gd name="connsiteX72" fmla="*/ 3810651 w 10329990"/>
                <a:gd name="connsiteY72" fmla="*/ 7670296 h 8878214"/>
                <a:gd name="connsiteX73" fmla="*/ 3810649 w 10329990"/>
                <a:gd name="connsiteY73" fmla="*/ 7670305 h 8878214"/>
                <a:gd name="connsiteX74" fmla="*/ 3810645 w 10329990"/>
                <a:gd name="connsiteY74" fmla="*/ 7670316 h 8878214"/>
                <a:gd name="connsiteX75" fmla="*/ 3799080 w 10329990"/>
                <a:gd name="connsiteY75" fmla="*/ 7715292 h 8878214"/>
                <a:gd name="connsiteX76" fmla="*/ 3793958 w 10329990"/>
                <a:gd name="connsiteY76" fmla="*/ 7716082 h 8878214"/>
                <a:gd name="connsiteX77" fmla="*/ 3793958 w 10329990"/>
                <a:gd name="connsiteY77" fmla="*/ 7716083 h 8878214"/>
                <a:gd name="connsiteX78" fmla="*/ 3793956 w 10329990"/>
                <a:gd name="connsiteY78" fmla="*/ 7716083 h 8878214"/>
                <a:gd name="connsiteX79" fmla="*/ 3774558 w 10329990"/>
                <a:gd name="connsiteY79" fmla="*/ 7791527 h 8878214"/>
                <a:gd name="connsiteX80" fmla="*/ 3771962 w 10329990"/>
                <a:gd name="connsiteY80" fmla="*/ 7808538 h 8878214"/>
                <a:gd name="connsiteX81" fmla="*/ 3729950 w 10329990"/>
                <a:gd name="connsiteY81" fmla="*/ 7923323 h 8878214"/>
                <a:gd name="connsiteX82" fmla="*/ 2289353 w 10329990"/>
                <a:gd name="connsiteY82" fmla="*/ 8878214 h 8878214"/>
                <a:gd name="connsiteX83" fmla="*/ 725892 w 10329990"/>
                <a:gd name="connsiteY83" fmla="*/ 7314753 h 8878214"/>
                <a:gd name="connsiteX84" fmla="*/ 1082910 w 10329990"/>
                <a:gd name="connsiteY84" fmla="*/ 6320246 h 8878214"/>
                <a:gd name="connsiteX85" fmla="*/ 1091179 w 10329990"/>
                <a:gd name="connsiteY85" fmla="*/ 6311149 h 8878214"/>
                <a:gd name="connsiteX86" fmla="*/ 1091184 w 10329990"/>
                <a:gd name="connsiteY86" fmla="*/ 6311145 h 8878214"/>
                <a:gd name="connsiteX87" fmla="*/ 1183821 w 10329990"/>
                <a:gd name="connsiteY87" fmla="*/ 6209218 h 8878214"/>
                <a:gd name="connsiteX88" fmla="*/ 1194345 w 10329990"/>
                <a:gd name="connsiteY88" fmla="*/ 6199653 h 8878214"/>
                <a:gd name="connsiteX89" fmla="*/ 1194345 w 10329990"/>
                <a:gd name="connsiteY89" fmla="*/ 6199652 h 8878214"/>
                <a:gd name="connsiteX90" fmla="*/ 1294847 w 10329990"/>
                <a:gd name="connsiteY90" fmla="*/ 6108309 h 8878214"/>
                <a:gd name="connsiteX91" fmla="*/ 1296900 w 10329990"/>
                <a:gd name="connsiteY91" fmla="*/ 6106774 h 8878214"/>
                <a:gd name="connsiteX92" fmla="*/ 1277458 w 10329990"/>
                <a:gd name="connsiteY92" fmla="*/ 6132773 h 8878214"/>
                <a:gd name="connsiteX93" fmla="*/ 1203687 w 10329990"/>
                <a:gd name="connsiteY93" fmla="*/ 6213942 h 8878214"/>
                <a:gd name="connsiteX94" fmla="*/ 1201596 w 10329990"/>
                <a:gd name="connsiteY94" fmla="*/ 6215844 h 8878214"/>
                <a:gd name="connsiteX95" fmla="*/ 1201597 w 10329990"/>
                <a:gd name="connsiteY95" fmla="*/ 6215844 h 8878214"/>
                <a:gd name="connsiteX96" fmla="*/ 1201595 w 10329990"/>
                <a:gd name="connsiteY96" fmla="*/ 6215846 h 8878214"/>
                <a:gd name="connsiteX97" fmla="*/ 1376420 w 10329990"/>
                <a:gd name="connsiteY97" fmla="*/ 6317399 h 8878214"/>
                <a:gd name="connsiteX98" fmla="*/ 1376420 w 10329990"/>
                <a:gd name="connsiteY98" fmla="*/ 6317398 h 8878214"/>
                <a:gd name="connsiteX99" fmla="*/ 1201596 w 10329990"/>
                <a:gd name="connsiteY99" fmla="*/ 6215845 h 8878214"/>
                <a:gd name="connsiteX100" fmla="*/ 1203688 w 10329990"/>
                <a:gd name="connsiteY100" fmla="*/ 6213943 h 8878214"/>
                <a:gd name="connsiteX101" fmla="*/ 1277459 w 10329990"/>
                <a:gd name="connsiteY101" fmla="*/ 6132774 h 8878214"/>
                <a:gd name="connsiteX102" fmla="*/ 1296901 w 10329990"/>
                <a:gd name="connsiteY102" fmla="*/ 6106775 h 8878214"/>
                <a:gd name="connsiteX103" fmla="*/ 1415209 w 10329990"/>
                <a:gd name="connsiteY103" fmla="*/ 6018306 h 8878214"/>
                <a:gd name="connsiteX104" fmla="*/ 1415252 w 10329990"/>
                <a:gd name="connsiteY104" fmla="*/ 6018281 h 8878214"/>
                <a:gd name="connsiteX105" fmla="*/ 1520277 w 10329990"/>
                <a:gd name="connsiteY105" fmla="*/ 5957915 h 8878214"/>
                <a:gd name="connsiteX106" fmla="*/ 1521486 w 10329990"/>
                <a:gd name="connsiteY106" fmla="*/ 5955926 h 8878214"/>
                <a:gd name="connsiteX107" fmla="*/ 1415252 w 10329990"/>
                <a:gd name="connsiteY107" fmla="*/ 6018281 h 8878214"/>
                <a:gd name="connsiteX108" fmla="*/ 1415208 w 10329990"/>
                <a:gd name="connsiteY108" fmla="*/ 6018306 h 8878214"/>
                <a:gd name="connsiteX109" fmla="*/ 1296900 w 10329990"/>
                <a:gd name="connsiteY109" fmla="*/ 6106775 h 8878214"/>
                <a:gd name="connsiteX110" fmla="*/ 1343257 w 10329990"/>
                <a:gd name="connsiteY110" fmla="*/ 6044782 h 8878214"/>
                <a:gd name="connsiteX111" fmla="*/ 1538464 w 10329990"/>
                <a:gd name="connsiteY111" fmla="*/ 5405720 h 8878214"/>
                <a:gd name="connsiteX112" fmla="*/ 1122518 w 10329990"/>
                <a:gd name="connsiteY112" fmla="*/ 4523726 h 8878214"/>
                <a:gd name="connsiteX113" fmla="*/ 1035265 w 10329990"/>
                <a:gd name="connsiteY113" fmla="*/ 4458480 h 8878214"/>
                <a:gd name="connsiteX114" fmla="*/ 1035399 w 10329990"/>
                <a:gd name="connsiteY114" fmla="*/ 4458382 h 8878214"/>
                <a:gd name="connsiteX115" fmla="*/ 1083207 w 10329990"/>
                <a:gd name="connsiteY115" fmla="*/ 4494131 h 8878214"/>
                <a:gd name="connsiteX116" fmla="*/ 1233941 w 10329990"/>
                <a:gd name="connsiteY116" fmla="*/ 4588219 h 8878214"/>
                <a:gd name="connsiteX117" fmla="*/ 1256415 w 10329990"/>
                <a:gd name="connsiteY117" fmla="*/ 4600075 h 8878214"/>
                <a:gd name="connsiteX118" fmla="*/ 1083208 w 10329990"/>
                <a:gd name="connsiteY118" fmla="*/ 4494130 h 8878214"/>
                <a:gd name="connsiteX119" fmla="*/ 1035401 w 10329990"/>
                <a:gd name="connsiteY119" fmla="*/ 4458382 h 8878214"/>
                <a:gd name="connsiteX120" fmla="*/ 1035400 w 10329990"/>
                <a:gd name="connsiteY120" fmla="*/ 4458382 h 8878214"/>
                <a:gd name="connsiteX121" fmla="*/ 894070 w 10329990"/>
                <a:gd name="connsiteY121" fmla="*/ 4352697 h 8878214"/>
                <a:gd name="connsiteX122" fmla="*/ 0 w 10329990"/>
                <a:gd name="connsiteY122" fmla="*/ 2456864 h 8878214"/>
                <a:gd name="connsiteX123" fmla="*/ 2456863 w 10329990"/>
                <a:gd name="connsiteY123" fmla="*/ 1 h 8878214"/>
                <a:gd name="connsiteX124" fmla="*/ 4720655 w 10329990"/>
                <a:gd name="connsiteY124" fmla="*/ 1500542 h 8878214"/>
                <a:gd name="connsiteX125" fmla="*/ 4792604 w 10329990"/>
                <a:gd name="connsiteY125" fmla="*/ 1697122 h 8878214"/>
                <a:gd name="connsiteX126" fmla="*/ 4792604 w 10329990"/>
                <a:gd name="connsiteY126" fmla="*/ 1697122 h 8878214"/>
                <a:gd name="connsiteX127" fmla="*/ 4792604 w 10329990"/>
                <a:gd name="connsiteY127" fmla="*/ 1697122 h 8878214"/>
                <a:gd name="connsiteX128" fmla="*/ 4795571 w 10329990"/>
                <a:gd name="connsiteY128" fmla="*/ 1696958 h 8878214"/>
                <a:gd name="connsiteX129" fmla="*/ 4815011 w 10329990"/>
                <a:gd name="connsiteY129" fmla="*/ 1759584 h 8878214"/>
                <a:gd name="connsiteX130" fmla="*/ 5461343 w 10329990"/>
                <a:gd name="connsiteY130" fmla="*/ 2188004 h 8878214"/>
                <a:gd name="connsiteX131" fmla="*/ 6107678 w 10329990"/>
                <a:gd name="connsiteY131" fmla="*/ 1759584 h 8878214"/>
                <a:gd name="connsiteX132" fmla="*/ 6136442 w 10329990"/>
                <a:gd name="connsiteY132" fmla="*/ 1666923 h 8878214"/>
                <a:gd name="connsiteX133" fmla="*/ 6136443 w 10329990"/>
                <a:gd name="connsiteY133" fmla="*/ 1666918 h 8878214"/>
                <a:gd name="connsiteX134" fmla="*/ 6136449 w 10329990"/>
                <a:gd name="connsiteY134" fmla="*/ 1666898 h 8878214"/>
                <a:gd name="connsiteX135" fmla="*/ 6148041 w 10329990"/>
                <a:gd name="connsiteY135" fmla="*/ 1621820 h 8878214"/>
                <a:gd name="connsiteX136" fmla="*/ 6148040 w 10329990"/>
                <a:gd name="connsiteY136" fmla="*/ 1621820 h 8878214"/>
                <a:gd name="connsiteX137" fmla="*/ 6149892 w 10329990"/>
                <a:gd name="connsiteY137" fmla="*/ 1614616 h 8878214"/>
                <a:gd name="connsiteX138" fmla="*/ 6149172 w 10329990"/>
                <a:gd name="connsiteY138" fmla="*/ 1621756 h 8878214"/>
                <a:gd name="connsiteX139" fmla="*/ 6149075 w 10329990"/>
                <a:gd name="connsiteY139" fmla="*/ 1621762 h 8878214"/>
                <a:gd name="connsiteX140" fmla="*/ 6149172 w 10329990"/>
                <a:gd name="connsiteY140" fmla="*/ 1621757 h 8878214"/>
                <a:gd name="connsiteX141" fmla="*/ 6149172 w 10329990"/>
                <a:gd name="connsiteY141" fmla="*/ 1621756 h 8878214"/>
                <a:gd name="connsiteX142" fmla="*/ 6149173 w 10329990"/>
                <a:gd name="connsiteY142" fmla="*/ 1621756 h 8878214"/>
                <a:gd name="connsiteX143" fmla="*/ 6149893 w 10329990"/>
                <a:gd name="connsiteY143" fmla="*/ 1614617 h 8878214"/>
                <a:gd name="connsiteX144" fmla="*/ 6181712 w 10329990"/>
                <a:gd name="connsiteY144" fmla="*/ 1490868 h 8878214"/>
                <a:gd name="connsiteX145" fmla="*/ 8208154 w 10329990"/>
                <a:gd name="connsiteY14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68288 w 10329990"/>
                <a:gd name="connsiteY20" fmla="*/ 4863505 h 8878214"/>
                <a:gd name="connsiteX21" fmla="*/ 1902012 w 10329990"/>
                <a:gd name="connsiteY21" fmla="*/ 4850811 h 8878214"/>
                <a:gd name="connsiteX22" fmla="*/ 1701735 w 10329990"/>
                <a:gd name="connsiteY22" fmla="*/ 4794631 h 8878214"/>
                <a:gd name="connsiteX23" fmla="*/ 1506420 w 10329990"/>
                <a:gd name="connsiteY23" fmla="*/ 4721626 h 8878214"/>
                <a:gd name="connsiteX24" fmla="*/ 1555992 w 10329990"/>
                <a:gd name="connsiteY24" fmla="*/ 4743309 h 8878214"/>
                <a:gd name="connsiteX25" fmla="*/ 1640857 w 10329990"/>
                <a:gd name="connsiteY25" fmla="*/ 4773194 h 8878214"/>
                <a:gd name="connsiteX26" fmla="*/ 1506420 w 10329990"/>
                <a:gd name="connsiteY26" fmla="*/ 4721626 h 8878214"/>
                <a:gd name="connsiteX27" fmla="*/ 1312540 w 10329990"/>
                <a:gd name="connsiteY27" fmla="*/ 4629685 h 8878214"/>
                <a:gd name="connsiteX28" fmla="*/ 1391710 w 10329990"/>
                <a:gd name="connsiteY28" fmla="*/ 4671452 h 8878214"/>
                <a:gd name="connsiteX29" fmla="*/ 1440815 w 10329990"/>
                <a:gd name="connsiteY29" fmla="*/ 4692930 h 8878214"/>
                <a:gd name="connsiteX30" fmla="*/ 1312540 w 10329990"/>
                <a:gd name="connsiteY30" fmla="*/ 4629685 h 8878214"/>
                <a:gd name="connsiteX31" fmla="*/ 8208154 w 10329990"/>
                <a:gd name="connsiteY31" fmla="*/ 0 h 8878214"/>
                <a:gd name="connsiteX32" fmla="*/ 10329990 w 10329990"/>
                <a:gd name="connsiteY32" fmla="*/ 2121837 h 8878214"/>
                <a:gd name="connsiteX33" fmla="*/ 9034068 w 10329990"/>
                <a:gd name="connsiteY33" fmla="*/ 4076927 h 8878214"/>
                <a:gd name="connsiteX34" fmla="*/ 8855950 w 10329990"/>
                <a:gd name="connsiteY34" fmla="*/ 4142119 h 8878214"/>
                <a:gd name="connsiteX35" fmla="*/ 8855944 w 10329990"/>
                <a:gd name="connsiteY35" fmla="*/ 4142120 h 8878214"/>
                <a:gd name="connsiteX36" fmla="*/ 8839122 w 10329990"/>
                <a:gd name="connsiteY36" fmla="*/ 4148276 h 8878214"/>
                <a:gd name="connsiteX37" fmla="*/ 8728583 w 10329990"/>
                <a:gd name="connsiteY37" fmla="*/ 4176700 h 8878214"/>
                <a:gd name="connsiteX38" fmla="*/ 8728582 w 10329990"/>
                <a:gd name="connsiteY38" fmla="*/ 4176701 h 8878214"/>
                <a:gd name="connsiteX39" fmla="*/ 8635778 w 10329990"/>
                <a:gd name="connsiteY39" fmla="*/ 4200563 h 8878214"/>
                <a:gd name="connsiteX40" fmla="*/ 8622400 w 10329990"/>
                <a:gd name="connsiteY40" fmla="*/ 4202605 h 8878214"/>
                <a:gd name="connsiteX41" fmla="*/ 8685171 w 10329990"/>
                <a:gd name="connsiteY41" fmla="*/ 4179630 h 8878214"/>
                <a:gd name="connsiteX42" fmla="*/ 8725144 w 10329990"/>
                <a:gd name="connsiteY42" fmla="*/ 4169352 h 8878214"/>
                <a:gd name="connsiteX43" fmla="*/ 8725143 w 10329990"/>
                <a:gd name="connsiteY43" fmla="*/ 4169351 h 8878214"/>
                <a:gd name="connsiteX44" fmla="*/ 8685170 w 10329990"/>
                <a:gd name="connsiteY44" fmla="*/ 4179629 h 8878214"/>
                <a:gd name="connsiteX45" fmla="*/ 8622399 w 10329990"/>
                <a:gd name="connsiteY45" fmla="*/ 4202604 h 8878214"/>
                <a:gd name="connsiteX46" fmla="*/ 8450246 w 10329990"/>
                <a:gd name="connsiteY46" fmla="*/ 4228878 h 8878214"/>
                <a:gd name="connsiteX47" fmla="*/ 8450243 w 10329990"/>
                <a:gd name="connsiteY47" fmla="*/ 4228879 h 8878214"/>
                <a:gd name="connsiteX48" fmla="*/ 8622399 w 10329990"/>
                <a:gd name="connsiteY48" fmla="*/ 4202605 h 8878214"/>
                <a:gd name="connsiteX49" fmla="*/ 8580156 w 10329990"/>
                <a:gd name="connsiteY49" fmla="*/ 4218066 h 8878214"/>
                <a:gd name="connsiteX50" fmla="*/ 7882063 w 10329990"/>
                <a:gd name="connsiteY50" fmla="*/ 5271243 h 8878214"/>
                <a:gd name="connsiteX51" fmla="*/ 7933450 w 10329990"/>
                <a:gd name="connsiteY51" fmla="*/ 5611136 h 8878214"/>
                <a:gd name="connsiteX52" fmla="*/ 7970019 w 10329990"/>
                <a:gd name="connsiteY52" fmla="*/ 5711050 h 8878214"/>
                <a:gd name="connsiteX53" fmla="*/ 7970020 w 10329990"/>
                <a:gd name="connsiteY53" fmla="*/ 5711051 h 8878214"/>
                <a:gd name="connsiteX54" fmla="*/ 8009342 w 10329990"/>
                <a:gd name="connsiteY54" fmla="*/ 5775777 h 8878214"/>
                <a:gd name="connsiteX55" fmla="*/ 8016526 w 10329990"/>
                <a:gd name="connsiteY55" fmla="*/ 5790690 h 8878214"/>
                <a:gd name="connsiteX56" fmla="*/ 8015413 w 10329990"/>
                <a:gd name="connsiteY56" fmla="*/ 5793212 h 8878214"/>
                <a:gd name="connsiteX57" fmla="*/ 8010458 w 10329990"/>
                <a:gd name="connsiteY57" fmla="*/ 5796219 h 8878214"/>
                <a:gd name="connsiteX58" fmla="*/ 8020017 w 10329990"/>
                <a:gd name="connsiteY58" fmla="*/ 5816063 h 8878214"/>
                <a:gd name="connsiteX59" fmla="*/ 8062189 w 10329990"/>
                <a:gd name="connsiteY59" fmla="*/ 5885480 h 8878214"/>
                <a:gd name="connsiteX60" fmla="*/ 8078706 w 10329990"/>
                <a:gd name="connsiteY60" fmla="*/ 5919767 h 8878214"/>
                <a:gd name="connsiteX61" fmla="*/ 8208152 w 10329990"/>
                <a:gd name="connsiteY61" fmla="*/ 6560938 h 8878214"/>
                <a:gd name="connsiteX62" fmla="*/ 6560937 w 10329990"/>
                <a:gd name="connsiteY62" fmla="*/ 8208153 h 8878214"/>
                <a:gd name="connsiteX63" fmla="*/ 5289866 w 10329990"/>
                <a:gd name="connsiteY63" fmla="*/ 7608720 h 8878214"/>
                <a:gd name="connsiteX64" fmla="*/ 5206688 w 10329990"/>
                <a:gd name="connsiteY64" fmla="*/ 7497489 h 8878214"/>
                <a:gd name="connsiteX65" fmla="*/ 5195040 w 10329990"/>
                <a:gd name="connsiteY65" fmla="*/ 7481912 h 8878214"/>
                <a:gd name="connsiteX66" fmla="*/ 5076157 w 10329990"/>
                <a:gd name="connsiteY66" fmla="*/ 7275075 h 8878214"/>
                <a:gd name="connsiteX67" fmla="*/ 5038842 w 10329990"/>
                <a:gd name="connsiteY67" fmla="*/ 7180368 h 8878214"/>
                <a:gd name="connsiteX68" fmla="*/ 5038841 w 10329990"/>
                <a:gd name="connsiteY68" fmla="*/ 7180367 h 8878214"/>
                <a:gd name="connsiteX69" fmla="*/ 5076157 w 10329990"/>
                <a:gd name="connsiteY69" fmla="*/ 7275076 h 8878214"/>
                <a:gd name="connsiteX70" fmla="*/ 5195040 w 10329990"/>
                <a:gd name="connsiteY70" fmla="*/ 7481913 h 8878214"/>
                <a:gd name="connsiteX71" fmla="*/ 5206688 w 10329990"/>
                <a:gd name="connsiteY71" fmla="*/ 7497490 h 8878214"/>
                <a:gd name="connsiteX72" fmla="*/ 5205538 w 10329990"/>
                <a:gd name="connsiteY72" fmla="*/ 7498188 h 8878214"/>
                <a:gd name="connsiteX73" fmla="*/ 5202261 w 10329990"/>
                <a:gd name="connsiteY73" fmla="*/ 7498694 h 8878214"/>
                <a:gd name="connsiteX74" fmla="*/ 5112906 w 10329990"/>
                <a:gd name="connsiteY74" fmla="*/ 7390392 h 8878214"/>
                <a:gd name="connsiteX75" fmla="*/ 4551867 w 10329990"/>
                <a:gd name="connsiteY75" fmla="*/ 7158002 h 8878214"/>
                <a:gd name="connsiteX76" fmla="*/ 3820791 w 10329990"/>
                <a:gd name="connsiteY76" fmla="*/ 7642592 h 8878214"/>
                <a:gd name="connsiteX77" fmla="*/ 3810651 w 10329990"/>
                <a:gd name="connsiteY77" fmla="*/ 7670296 h 8878214"/>
                <a:gd name="connsiteX78" fmla="*/ 3810649 w 10329990"/>
                <a:gd name="connsiteY78" fmla="*/ 7670305 h 8878214"/>
                <a:gd name="connsiteX79" fmla="*/ 3810645 w 10329990"/>
                <a:gd name="connsiteY79" fmla="*/ 7670316 h 8878214"/>
                <a:gd name="connsiteX80" fmla="*/ 3799080 w 10329990"/>
                <a:gd name="connsiteY80" fmla="*/ 7715292 h 8878214"/>
                <a:gd name="connsiteX81" fmla="*/ 3793958 w 10329990"/>
                <a:gd name="connsiteY81" fmla="*/ 7716082 h 8878214"/>
                <a:gd name="connsiteX82" fmla="*/ 3793958 w 10329990"/>
                <a:gd name="connsiteY82" fmla="*/ 7716083 h 8878214"/>
                <a:gd name="connsiteX83" fmla="*/ 3793956 w 10329990"/>
                <a:gd name="connsiteY83" fmla="*/ 7716083 h 8878214"/>
                <a:gd name="connsiteX84" fmla="*/ 3774558 w 10329990"/>
                <a:gd name="connsiteY84" fmla="*/ 7791527 h 8878214"/>
                <a:gd name="connsiteX85" fmla="*/ 3771962 w 10329990"/>
                <a:gd name="connsiteY85" fmla="*/ 7808538 h 8878214"/>
                <a:gd name="connsiteX86" fmla="*/ 3729950 w 10329990"/>
                <a:gd name="connsiteY86" fmla="*/ 7923323 h 8878214"/>
                <a:gd name="connsiteX87" fmla="*/ 2289353 w 10329990"/>
                <a:gd name="connsiteY87" fmla="*/ 8878214 h 8878214"/>
                <a:gd name="connsiteX88" fmla="*/ 725892 w 10329990"/>
                <a:gd name="connsiteY88" fmla="*/ 7314753 h 8878214"/>
                <a:gd name="connsiteX89" fmla="*/ 1082910 w 10329990"/>
                <a:gd name="connsiteY89" fmla="*/ 6320246 h 8878214"/>
                <a:gd name="connsiteX90" fmla="*/ 1091179 w 10329990"/>
                <a:gd name="connsiteY90" fmla="*/ 6311149 h 8878214"/>
                <a:gd name="connsiteX91" fmla="*/ 1091184 w 10329990"/>
                <a:gd name="connsiteY91" fmla="*/ 6311145 h 8878214"/>
                <a:gd name="connsiteX92" fmla="*/ 1183821 w 10329990"/>
                <a:gd name="connsiteY92" fmla="*/ 6209218 h 8878214"/>
                <a:gd name="connsiteX93" fmla="*/ 1194345 w 10329990"/>
                <a:gd name="connsiteY93" fmla="*/ 6199653 h 8878214"/>
                <a:gd name="connsiteX94" fmla="*/ 1194345 w 10329990"/>
                <a:gd name="connsiteY94" fmla="*/ 6199652 h 8878214"/>
                <a:gd name="connsiteX95" fmla="*/ 1294847 w 10329990"/>
                <a:gd name="connsiteY95" fmla="*/ 6108309 h 8878214"/>
                <a:gd name="connsiteX96" fmla="*/ 1296900 w 10329990"/>
                <a:gd name="connsiteY96" fmla="*/ 6106774 h 8878214"/>
                <a:gd name="connsiteX97" fmla="*/ 1277458 w 10329990"/>
                <a:gd name="connsiteY97" fmla="*/ 6132773 h 8878214"/>
                <a:gd name="connsiteX98" fmla="*/ 1203687 w 10329990"/>
                <a:gd name="connsiteY98" fmla="*/ 6213942 h 8878214"/>
                <a:gd name="connsiteX99" fmla="*/ 1201596 w 10329990"/>
                <a:gd name="connsiteY99" fmla="*/ 6215844 h 8878214"/>
                <a:gd name="connsiteX100" fmla="*/ 1201597 w 10329990"/>
                <a:gd name="connsiteY100" fmla="*/ 6215844 h 8878214"/>
                <a:gd name="connsiteX101" fmla="*/ 1201595 w 10329990"/>
                <a:gd name="connsiteY101" fmla="*/ 6215846 h 8878214"/>
                <a:gd name="connsiteX102" fmla="*/ 1376420 w 10329990"/>
                <a:gd name="connsiteY102" fmla="*/ 6317399 h 8878214"/>
                <a:gd name="connsiteX103" fmla="*/ 1376420 w 10329990"/>
                <a:gd name="connsiteY103" fmla="*/ 6317398 h 8878214"/>
                <a:gd name="connsiteX104" fmla="*/ 1201596 w 10329990"/>
                <a:gd name="connsiteY104" fmla="*/ 6215845 h 8878214"/>
                <a:gd name="connsiteX105" fmla="*/ 1203688 w 10329990"/>
                <a:gd name="connsiteY105" fmla="*/ 6213943 h 8878214"/>
                <a:gd name="connsiteX106" fmla="*/ 1277459 w 10329990"/>
                <a:gd name="connsiteY106" fmla="*/ 6132774 h 8878214"/>
                <a:gd name="connsiteX107" fmla="*/ 1296901 w 10329990"/>
                <a:gd name="connsiteY107" fmla="*/ 6106775 h 8878214"/>
                <a:gd name="connsiteX108" fmla="*/ 1415209 w 10329990"/>
                <a:gd name="connsiteY108" fmla="*/ 6018306 h 8878214"/>
                <a:gd name="connsiteX109" fmla="*/ 1415252 w 10329990"/>
                <a:gd name="connsiteY109" fmla="*/ 6018281 h 8878214"/>
                <a:gd name="connsiteX110" fmla="*/ 1520277 w 10329990"/>
                <a:gd name="connsiteY110" fmla="*/ 5957915 h 8878214"/>
                <a:gd name="connsiteX111" fmla="*/ 1521486 w 10329990"/>
                <a:gd name="connsiteY111" fmla="*/ 5955926 h 8878214"/>
                <a:gd name="connsiteX112" fmla="*/ 1415252 w 10329990"/>
                <a:gd name="connsiteY112" fmla="*/ 6018281 h 8878214"/>
                <a:gd name="connsiteX113" fmla="*/ 1415208 w 10329990"/>
                <a:gd name="connsiteY113" fmla="*/ 6018306 h 8878214"/>
                <a:gd name="connsiteX114" fmla="*/ 1296900 w 10329990"/>
                <a:gd name="connsiteY114" fmla="*/ 6106775 h 8878214"/>
                <a:gd name="connsiteX115" fmla="*/ 1343257 w 10329990"/>
                <a:gd name="connsiteY115" fmla="*/ 6044782 h 8878214"/>
                <a:gd name="connsiteX116" fmla="*/ 1538464 w 10329990"/>
                <a:gd name="connsiteY116" fmla="*/ 5405720 h 8878214"/>
                <a:gd name="connsiteX117" fmla="*/ 1122518 w 10329990"/>
                <a:gd name="connsiteY117" fmla="*/ 4523726 h 8878214"/>
                <a:gd name="connsiteX118" fmla="*/ 1035265 w 10329990"/>
                <a:gd name="connsiteY118" fmla="*/ 4458480 h 8878214"/>
                <a:gd name="connsiteX119" fmla="*/ 1035399 w 10329990"/>
                <a:gd name="connsiteY119" fmla="*/ 4458382 h 8878214"/>
                <a:gd name="connsiteX120" fmla="*/ 1083207 w 10329990"/>
                <a:gd name="connsiteY120" fmla="*/ 4494131 h 8878214"/>
                <a:gd name="connsiteX121" fmla="*/ 1233941 w 10329990"/>
                <a:gd name="connsiteY121" fmla="*/ 4588219 h 8878214"/>
                <a:gd name="connsiteX122" fmla="*/ 1256415 w 10329990"/>
                <a:gd name="connsiteY122" fmla="*/ 4600075 h 8878214"/>
                <a:gd name="connsiteX123" fmla="*/ 1083208 w 10329990"/>
                <a:gd name="connsiteY123" fmla="*/ 4494130 h 8878214"/>
                <a:gd name="connsiteX124" fmla="*/ 1035401 w 10329990"/>
                <a:gd name="connsiteY124" fmla="*/ 4458382 h 8878214"/>
                <a:gd name="connsiteX125" fmla="*/ 1035400 w 10329990"/>
                <a:gd name="connsiteY125" fmla="*/ 4458382 h 8878214"/>
                <a:gd name="connsiteX126" fmla="*/ 894070 w 10329990"/>
                <a:gd name="connsiteY126" fmla="*/ 4352697 h 8878214"/>
                <a:gd name="connsiteX127" fmla="*/ 0 w 10329990"/>
                <a:gd name="connsiteY127" fmla="*/ 2456864 h 8878214"/>
                <a:gd name="connsiteX128" fmla="*/ 2456863 w 10329990"/>
                <a:gd name="connsiteY128" fmla="*/ 1 h 8878214"/>
                <a:gd name="connsiteX129" fmla="*/ 4720655 w 10329990"/>
                <a:gd name="connsiteY129" fmla="*/ 1500542 h 8878214"/>
                <a:gd name="connsiteX130" fmla="*/ 4792604 w 10329990"/>
                <a:gd name="connsiteY130" fmla="*/ 1697122 h 8878214"/>
                <a:gd name="connsiteX131" fmla="*/ 4792604 w 10329990"/>
                <a:gd name="connsiteY131" fmla="*/ 1697122 h 8878214"/>
                <a:gd name="connsiteX132" fmla="*/ 4792604 w 10329990"/>
                <a:gd name="connsiteY132" fmla="*/ 1697122 h 8878214"/>
                <a:gd name="connsiteX133" fmla="*/ 4795571 w 10329990"/>
                <a:gd name="connsiteY133" fmla="*/ 1696958 h 8878214"/>
                <a:gd name="connsiteX134" fmla="*/ 4815011 w 10329990"/>
                <a:gd name="connsiteY134" fmla="*/ 1759584 h 8878214"/>
                <a:gd name="connsiteX135" fmla="*/ 5461343 w 10329990"/>
                <a:gd name="connsiteY135" fmla="*/ 2188004 h 8878214"/>
                <a:gd name="connsiteX136" fmla="*/ 6107678 w 10329990"/>
                <a:gd name="connsiteY136" fmla="*/ 1759584 h 8878214"/>
                <a:gd name="connsiteX137" fmla="*/ 6136442 w 10329990"/>
                <a:gd name="connsiteY137" fmla="*/ 1666923 h 8878214"/>
                <a:gd name="connsiteX138" fmla="*/ 6136443 w 10329990"/>
                <a:gd name="connsiteY138" fmla="*/ 1666918 h 8878214"/>
                <a:gd name="connsiteX139" fmla="*/ 6136449 w 10329990"/>
                <a:gd name="connsiteY139" fmla="*/ 1666898 h 8878214"/>
                <a:gd name="connsiteX140" fmla="*/ 6148041 w 10329990"/>
                <a:gd name="connsiteY140" fmla="*/ 1621820 h 8878214"/>
                <a:gd name="connsiteX141" fmla="*/ 6148040 w 10329990"/>
                <a:gd name="connsiteY141" fmla="*/ 1621820 h 8878214"/>
                <a:gd name="connsiteX142" fmla="*/ 6149892 w 10329990"/>
                <a:gd name="connsiteY142" fmla="*/ 1614616 h 8878214"/>
                <a:gd name="connsiteX143" fmla="*/ 6149172 w 10329990"/>
                <a:gd name="connsiteY143" fmla="*/ 1621756 h 8878214"/>
                <a:gd name="connsiteX144" fmla="*/ 6149075 w 10329990"/>
                <a:gd name="connsiteY144" fmla="*/ 1621762 h 8878214"/>
                <a:gd name="connsiteX145" fmla="*/ 6149172 w 10329990"/>
                <a:gd name="connsiteY145" fmla="*/ 1621757 h 8878214"/>
                <a:gd name="connsiteX146" fmla="*/ 6149172 w 10329990"/>
                <a:gd name="connsiteY146" fmla="*/ 1621756 h 8878214"/>
                <a:gd name="connsiteX147" fmla="*/ 6149173 w 10329990"/>
                <a:gd name="connsiteY147" fmla="*/ 1621756 h 8878214"/>
                <a:gd name="connsiteX148" fmla="*/ 6149893 w 10329990"/>
                <a:gd name="connsiteY148" fmla="*/ 1614617 h 8878214"/>
                <a:gd name="connsiteX149" fmla="*/ 6181712 w 10329990"/>
                <a:gd name="connsiteY149" fmla="*/ 1490868 h 8878214"/>
                <a:gd name="connsiteX150" fmla="*/ 8208154 w 10329990"/>
                <a:gd name="connsiteY15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902012 w 10329990"/>
                <a:gd name="connsiteY20" fmla="*/ 4850811 h 8878214"/>
                <a:gd name="connsiteX21" fmla="*/ 1701735 w 10329990"/>
                <a:gd name="connsiteY21" fmla="*/ 4794631 h 8878214"/>
                <a:gd name="connsiteX22" fmla="*/ 1506420 w 10329990"/>
                <a:gd name="connsiteY22" fmla="*/ 4721626 h 8878214"/>
                <a:gd name="connsiteX23" fmla="*/ 1555992 w 10329990"/>
                <a:gd name="connsiteY23" fmla="*/ 4743309 h 8878214"/>
                <a:gd name="connsiteX24" fmla="*/ 1640857 w 10329990"/>
                <a:gd name="connsiteY24" fmla="*/ 4773194 h 8878214"/>
                <a:gd name="connsiteX25" fmla="*/ 1506420 w 10329990"/>
                <a:gd name="connsiteY25" fmla="*/ 4721626 h 8878214"/>
                <a:gd name="connsiteX26" fmla="*/ 1312540 w 10329990"/>
                <a:gd name="connsiteY26" fmla="*/ 4629685 h 8878214"/>
                <a:gd name="connsiteX27" fmla="*/ 1391710 w 10329990"/>
                <a:gd name="connsiteY27" fmla="*/ 4671452 h 8878214"/>
                <a:gd name="connsiteX28" fmla="*/ 1440815 w 10329990"/>
                <a:gd name="connsiteY28" fmla="*/ 4692930 h 8878214"/>
                <a:gd name="connsiteX29" fmla="*/ 1312540 w 10329990"/>
                <a:gd name="connsiteY29" fmla="*/ 4629685 h 8878214"/>
                <a:gd name="connsiteX30" fmla="*/ 8208154 w 10329990"/>
                <a:gd name="connsiteY30" fmla="*/ 0 h 8878214"/>
                <a:gd name="connsiteX31" fmla="*/ 10329990 w 10329990"/>
                <a:gd name="connsiteY31" fmla="*/ 2121837 h 8878214"/>
                <a:gd name="connsiteX32" fmla="*/ 9034068 w 10329990"/>
                <a:gd name="connsiteY32" fmla="*/ 4076927 h 8878214"/>
                <a:gd name="connsiteX33" fmla="*/ 8855950 w 10329990"/>
                <a:gd name="connsiteY33" fmla="*/ 4142119 h 8878214"/>
                <a:gd name="connsiteX34" fmla="*/ 8855944 w 10329990"/>
                <a:gd name="connsiteY34" fmla="*/ 4142120 h 8878214"/>
                <a:gd name="connsiteX35" fmla="*/ 8839122 w 10329990"/>
                <a:gd name="connsiteY35" fmla="*/ 4148276 h 8878214"/>
                <a:gd name="connsiteX36" fmla="*/ 8728583 w 10329990"/>
                <a:gd name="connsiteY36" fmla="*/ 4176700 h 8878214"/>
                <a:gd name="connsiteX37" fmla="*/ 8728582 w 10329990"/>
                <a:gd name="connsiteY37" fmla="*/ 4176701 h 8878214"/>
                <a:gd name="connsiteX38" fmla="*/ 8635778 w 10329990"/>
                <a:gd name="connsiteY38" fmla="*/ 4200563 h 8878214"/>
                <a:gd name="connsiteX39" fmla="*/ 8622400 w 10329990"/>
                <a:gd name="connsiteY39" fmla="*/ 4202605 h 8878214"/>
                <a:gd name="connsiteX40" fmla="*/ 8685171 w 10329990"/>
                <a:gd name="connsiteY40" fmla="*/ 4179630 h 8878214"/>
                <a:gd name="connsiteX41" fmla="*/ 8725144 w 10329990"/>
                <a:gd name="connsiteY41" fmla="*/ 4169352 h 8878214"/>
                <a:gd name="connsiteX42" fmla="*/ 8725143 w 10329990"/>
                <a:gd name="connsiteY42" fmla="*/ 4169351 h 8878214"/>
                <a:gd name="connsiteX43" fmla="*/ 8685170 w 10329990"/>
                <a:gd name="connsiteY43" fmla="*/ 4179629 h 8878214"/>
                <a:gd name="connsiteX44" fmla="*/ 8622399 w 10329990"/>
                <a:gd name="connsiteY44" fmla="*/ 4202604 h 8878214"/>
                <a:gd name="connsiteX45" fmla="*/ 8450246 w 10329990"/>
                <a:gd name="connsiteY45" fmla="*/ 4228878 h 8878214"/>
                <a:gd name="connsiteX46" fmla="*/ 8450243 w 10329990"/>
                <a:gd name="connsiteY46" fmla="*/ 4228879 h 8878214"/>
                <a:gd name="connsiteX47" fmla="*/ 8622399 w 10329990"/>
                <a:gd name="connsiteY47" fmla="*/ 4202605 h 8878214"/>
                <a:gd name="connsiteX48" fmla="*/ 8580156 w 10329990"/>
                <a:gd name="connsiteY48" fmla="*/ 4218066 h 8878214"/>
                <a:gd name="connsiteX49" fmla="*/ 7882063 w 10329990"/>
                <a:gd name="connsiteY49" fmla="*/ 5271243 h 8878214"/>
                <a:gd name="connsiteX50" fmla="*/ 7933450 w 10329990"/>
                <a:gd name="connsiteY50" fmla="*/ 5611136 h 8878214"/>
                <a:gd name="connsiteX51" fmla="*/ 7970019 w 10329990"/>
                <a:gd name="connsiteY51" fmla="*/ 5711050 h 8878214"/>
                <a:gd name="connsiteX52" fmla="*/ 7970020 w 10329990"/>
                <a:gd name="connsiteY52" fmla="*/ 5711051 h 8878214"/>
                <a:gd name="connsiteX53" fmla="*/ 8009342 w 10329990"/>
                <a:gd name="connsiteY53" fmla="*/ 5775777 h 8878214"/>
                <a:gd name="connsiteX54" fmla="*/ 8016526 w 10329990"/>
                <a:gd name="connsiteY54" fmla="*/ 5790690 h 8878214"/>
                <a:gd name="connsiteX55" fmla="*/ 8015413 w 10329990"/>
                <a:gd name="connsiteY55" fmla="*/ 5793212 h 8878214"/>
                <a:gd name="connsiteX56" fmla="*/ 8010458 w 10329990"/>
                <a:gd name="connsiteY56" fmla="*/ 5796219 h 8878214"/>
                <a:gd name="connsiteX57" fmla="*/ 8020017 w 10329990"/>
                <a:gd name="connsiteY57" fmla="*/ 5816063 h 8878214"/>
                <a:gd name="connsiteX58" fmla="*/ 8062189 w 10329990"/>
                <a:gd name="connsiteY58" fmla="*/ 5885480 h 8878214"/>
                <a:gd name="connsiteX59" fmla="*/ 8078706 w 10329990"/>
                <a:gd name="connsiteY59" fmla="*/ 5919767 h 8878214"/>
                <a:gd name="connsiteX60" fmla="*/ 8208152 w 10329990"/>
                <a:gd name="connsiteY60" fmla="*/ 6560938 h 8878214"/>
                <a:gd name="connsiteX61" fmla="*/ 6560937 w 10329990"/>
                <a:gd name="connsiteY61" fmla="*/ 8208153 h 8878214"/>
                <a:gd name="connsiteX62" fmla="*/ 5289866 w 10329990"/>
                <a:gd name="connsiteY62" fmla="*/ 7608720 h 8878214"/>
                <a:gd name="connsiteX63" fmla="*/ 5206688 w 10329990"/>
                <a:gd name="connsiteY63" fmla="*/ 7497489 h 8878214"/>
                <a:gd name="connsiteX64" fmla="*/ 5195040 w 10329990"/>
                <a:gd name="connsiteY64" fmla="*/ 7481912 h 8878214"/>
                <a:gd name="connsiteX65" fmla="*/ 5076157 w 10329990"/>
                <a:gd name="connsiteY65" fmla="*/ 7275075 h 8878214"/>
                <a:gd name="connsiteX66" fmla="*/ 5038842 w 10329990"/>
                <a:gd name="connsiteY66" fmla="*/ 7180368 h 8878214"/>
                <a:gd name="connsiteX67" fmla="*/ 5038841 w 10329990"/>
                <a:gd name="connsiteY67" fmla="*/ 7180367 h 8878214"/>
                <a:gd name="connsiteX68" fmla="*/ 5076157 w 10329990"/>
                <a:gd name="connsiteY68" fmla="*/ 7275076 h 8878214"/>
                <a:gd name="connsiteX69" fmla="*/ 5195040 w 10329990"/>
                <a:gd name="connsiteY69" fmla="*/ 7481913 h 8878214"/>
                <a:gd name="connsiteX70" fmla="*/ 5206688 w 10329990"/>
                <a:gd name="connsiteY70" fmla="*/ 7497490 h 8878214"/>
                <a:gd name="connsiteX71" fmla="*/ 5205538 w 10329990"/>
                <a:gd name="connsiteY71" fmla="*/ 7498188 h 8878214"/>
                <a:gd name="connsiteX72" fmla="*/ 5202261 w 10329990"/>
                <a:gd name="connsiteY72" fmla="*/ 7498694 h 8878214"/>
                <a:gd name="connsiteX73" fmla="*/ 5112906 w 10329990"/>
                <a:gd name="connsiteY73" fmla="*/ 7390392 h 8878214"/>
                <a:gd name="connsiteX74" fmla="*/ 4551867 w 10329990"/>
                <a:gd name="connsiteY74" fmla="*/ 7158002 h 8878214"/>
                <a:gd name="connsiteX75" fmla="*/ 3820791 w 10329990"/>
                <a:gd name="connsiteY75" fmla="*/ 7642592 h 8878214"/>
                <a:gd name="connsiteX76" fmla="*/ 3810651 w 10329990"/>
                <a:gd name="connsiteY76" fmla="*/ 7670296 h 8878214"/>
                <a:gd name="connsiteX77" fmla="*/ 3810649 w 10329990"/>
                <a:gd name="connsiteY77" fmla="*/ 7670305 h 8878214"/>
                <a:gd name="connsiteX78" fmla="*/ 3810645 w 10329990"/>
                <a:gd name="connsiteY78" fmla="*/ 7670316 h 8878214"/>
                <a:gd name="connsiteX79" fmla="*/ 3799080 w 10329990"/>
                <a:gd name="connsiteY79" fmla="*/ 7715292 h 8878214"/>
                <a:gd name="connsiteX80" fmla="*/ 3793958 w 10329990"/>
                <a:gd name="connsiteY80" fmla="*/ 7716082 h 8878214"/>
                <a:gd name="connsiteX81" fmla="*/ 3793958 w 10329990"/>
                <a:gd name="connsiteY81" fmla="*/ 7716083 h 8878214"/>
                <a:gd name="connsiteX82" fmla="*/ 3793956 w 10329990"/>
                <a:gd name="connsiteY82" fmla="*/ 7716083 h 8878214"/>
                <a:gd name="connsiteX83" fmla="*/ 3774558 w 10329990"/>
                <a:gd name="connsiteY83" fmla="*/ 7791527 h 8878214"/>
                <a:gd name="connsiteX84" fmla="*/ 3771962 w 10329990"/>
                <a:gd name="connsiteY84" fmla="*/ 7808538 h 8878214"/>
                <a:gd name="connsiteX85" fmla="*/ 3729950 w 10329990"/>
                <a:gd name="connsiteY85" fmla="*/ 7923323 h 8878214"/>
                <a:gd name="connsiteX86" fmla="*/ 2289353 w 10329990"/>
                <a:gd name="connsiteY86" fmla="*/ 8878214 h 8878214"/>
                <a:gd name="connsiteX87" fmla="*/ 725892 w 10329990"/>
                <a:gd name="connsiteY87" fmla="*/ 7314753 h 8878214"/>
                <a:gd name="connsiteX88" fmla="*/ 1082910 w 10329990"/>
                <a:gd name="connsiteY88" fmla="*/ 6320246 h 8878214"/>
                <a:gd name="connsiteX89" fmla="*/ 1091179 w 10329990"/>
                <a:gd name="connsiteY89" fmla="*/ 6311149 h 8878214"/>
                <a:gd name="connsiteX90" fmla="*/ 1091184 w 10329990"/>
                <a:gd name="connsiteY90" fmla="*/ 6311145 h 8878214"/>
                <a:gd name="connsiteX91" fmla="*/ 1183821 w 10329990"/>
                <a:gd name="connsiteY91" fmla="*/ 6209218 h 8878214"/>
                <a:gd name="connsiteX92" fmla="*/ 1194345 w 10329990"/>
                <a:gd name="connsiteY92" fmla="*/ 6199653 h 8878214"/>
                <a:gd name="connsiteX93" fmla="*/ 1194345 w 10329990"/>
                <a:gd name="connsiteY93" fmla="*/ 6199652 h 8878214"/>
                <a:gd name="connsiteX94" fmla="*/ 1294847 w 10329990"/>
                <a:gd name="connsiteY94" fmla="*/ 6108309 h 8878214"/>
                <a:gd name="connsiteX95" fmla="*/ 1296900 w 10329990"/>
                <a:gd name="connsiteY95" fmla="*/ 6106774 h 8878214"/>
                <a:gd name="connsiteX96" fmla="*/ 1277458 w 10329990"/>
                <a:gd name="connsiteY96" fmla="*/ 6132773 h 8878214"/>
                <a:gd name="connsiteX97" fmla="*/ 1203687 w 10329990"/>
                <a:gd name="connsiteY97" fmla="*/ 6213942 h 8878214"/>
                <a:gd name="connsiteX98" fmla="*/ 1201596 w 10329990"/>
                <a:gd name="connsiteY98" fmla="*/ 6215844 h 8878214"/>
                <a:gd name="connsiteX99" fmla="*/ 1201597 w 10329990"/>
                <a:gd name="connsiteY99" fmla="*/ 6215844 h 8878214"/>
                <a:gd name="connsiteX100" fmla="*/ 1201595 w 10329990"/>
                <a:gd name="connsiteY100" fmla="*/ 6215846 h 8878214"/>
                <a:gd name="connsiteX101" fmla="*/ 1376420 w 10329990"/>
                <a:gd name="connsiteY101" fmla="*/ 6317399 h 8878214"/>
                <a:gd name="connsiteX102" fmla="*/ 1376420 w 10329990"/>
                <a:gd name="connsiteY102" fmla="*/ 6317398 h 8878214"/>
                <a:gd name="connsiteX103" fmla="*/ 1201596 w 10329990"/>
                <a:gd name="connsiteY103" fmla="*/ 6215845 h 8878214"/>
                <a:gd name="connsiteX104" fmla="*/ 1203688 w 10329990"/>
                <a:gd name="connsiteY104" fmla="*/ 6213943 h 8878214"/>
                <a:gd name="connsiteX105" fmla="*/ 1277459 w 10329990"/>
                <a:gd name="connsiteY105" fmla="*/ 6132774 h 8878214"/>
                <a:gd name="connsiteX106" fmla="*/ 1296901 w 10329990"/>
                <a:gd name="connsiteY106" fmla="*/ 6106775 h 8878214"/>
                <a:gd name="connsiteX107" fmla="*/ 1415209 w 10329990"/>
                <a:gd name="connsiteY107" fmla="*/ 6018306 h 8878214"/>
                <a:gd name="connsiteX108" fmla="*/ 1415252 w 10329990"/>
                <a:gd name="connsiteY108" fmla="*/ 6018281 h 8878214"/>
                <a:gd name="connsiteX109" fmla="*/ 1520277 w 10329990"/>
                <a:gd name="connsiteY109" fmla="*/ 5957915 h 8878214"/>
                <a:gd name="connsiteX110" fmla="*/ 1521486 w 10329990"/>
                <a:gd name="connsiteY110" fmla="*/ 5955926 h 8878214"/>
                <a:gd name="connsiteX111" fmla="*/ 1415252 w 10329990"/>
                <a:gd name="connsiteY111" fmla="*/ 6018281 h 8878214"/>
                <a:gd name="connsiteX112" fmla="*/ 1415208 w 10329990"/>
                <a:gd name="connsiteY112" fmla="*/ 6018306 h 8878214"/>
                <a:gd name="connsiteX113" fmla="*/ 1296900 w 10329990"/>
                <a:gd name="connsiteY113" fmla="*/ 6106775 h 8878214"/>
                <a:gd name="connsiteX114" fmla="*/ 1343257 w 10329990"/>
                <a:gd name="connsiteY114" fmla="*/ 6044782 h 8878214"/>
                <a:gd name="connsiteX115" fmla="*/ 1538464 w 10329990"/>
                <a:gd name="connsiteY115" fmla="*/ 5405720 h 8878214"/>
                <a:gd name="connsiteX116" fmla="*/ 1122518 w 10329990"/>
                <a:gd name="connsiteY116" fmla="*/ 4523726 h 8878214"/>
                <a:gd name="connsiteX117" fmla="*/ 1035265 w 10329990"/>
                <a:gd name="connsiteY117" fmla="*/ 4458480 h 8878214"/>
                <a:gd name="connsiteX118" fmla="*/ 1035399 w 10329990"/>
                <a:gd name="connsiteY118" fmla="*/ 4458382 h 8878214"/>
                <a:gd name="connsiteX119" fmla="*/ 1083207 w 10329990"/>
                <a:gd name="connsiteY119" fmla="*/ 4494131 h 8878214"/>
                <a:gd name="connsiteX120" fmla="*/ 1233941 w 10329990"/>
                <a:gd name="connsiteY120" fmla="*/ 4588219 h 8878214"/>
                <a:gd name="connsiteX121" fmla="*/ 1256415 w 10329990"/>
                <a:gd name="connsiteY121" fmla="*/ 4600075 h 8878214"/>
                <a:gd name="connsiteX122" fmla="*/ 1083208 w 10329990"/>
                <a:gd name="connsiteY122" fmla="*/ 4494130 h 8878214"/>
                <a:gd name="connsiteX123" fmla="*/ 1035401 w 10329990"/>
                <a:gd name="connsiteY123" fmla="*/ 4458382 h 8878214"/>
                <a:gd name="connsiteX124" fmla="*/ 1035400 w 10329990"/>
                <a:gd name="connsiteY124" fmla="*/ 4458382 h 8878214"/>
                <a:gd name="connsiteX125" fmla="*/ 894070 w 10329990"/>
                <a:gd name="connsiteY125" fmla="*/ 4352697 h 8878214"/>
                <a:gd name="connsiteX126" fmla="*/ 0 w 10329990"/>
                <a:gd name="connsiteY126" fmla="*/ 2456864 h 8878214"/>
                <a:gd name="connsiteX127" fmla="*/ 2456863 w 10329990"/>
                <a:gd name="connsiteY127" fmla="*/ 1 h 8878214"/>
                <a:gd name="connsiteX128" fmla="*/ 4720655 w 10329990"/>
                <a:gd name="connsiteY128" fmla="*/ 1500542 h 8878214"/>
                <a:gd name="connsiteX129" fmla="*/ 4792604 w 10329990"/>
                <a:gd name="connsiteY129" fmla="*/ 1697122 h 8878214"/>
                <a:gd name="connsiteX130" fmla="*/ 4792604 w 10329990"/>
                <a:gd name="connsiteY130" fmla="*/ 1697122 h 8878214"/>
                <a:gd name="connsiteX131" fmla="*/ 4792604 w 10329990"/>
                <a:gd name="connsiteY131" fmla="*/ 1697122 h 8878214"/>
                <a:gd name="connsiteX132" fmla="*/ 4795571 w 10329990"/>
                <a:gd name="connsiteY132" fmla="*/ 1696958 h 8878214"/>
                <a:gd name="connsiteX133" fmla="*/ 4815011 w 10329990"/>
                <a:gd name="connsiteY133" fmla="*/ 1759584 h 8878214"/>
                <a:gd name="connsiteX134" fmla="*/ 5461343 w 10329990"/>
                <a:gd name="connsiteY134" fmla="*/ 2188004 h 8878214"/>
                <a:gd name="connsiteX135" fmla="*/ 6107678 w 10329990"/>
                <a:gd name="connsiteY135" fmla="*/ 1759584 h 8878214"/>
                <a:gd name="connsiteX136" fmla="*/ 6136442 w 10329990"/>
                <a:gd name="connsiteY136" fmla="*/ 1666923 h 8878214"/>
                <a:gd name="connsiteX137" fmla="*/ 6136443 w 10329990"/>
                <a:gd name="connsiteY137" fmla="*/ 1666918 h 8878214"/>
                <a:gd name="connsiteX138" fmla="*/ 6136449 w 10329990"/>
                <a:gd name="connsiteY138" fmla="*/ 1666898 h 8878214"/>
                <a:gd name="connsiteX139" fmla="*/ 6148041 w 10329990"/>
                <a:gd name="connsiteY139" fmla="*/ 1621820 h 8878214"/>
                <a:gd name="connsiteX140" fmla="*/ 6148040 w 10329990"/>
                <a:gd name="connsiteY140" fmla="*/ 1621820 h 8878214"/>
                <a:gd name="connsiteX141" fmla="*/ 6149892 w 10329990"/>
                <a:gd name="connsiteY141" fmla="*/ 1614616 h 8878214"/>
                <a:gd name="connsiteX142" fmla="*/ 6149172 w 10329990"/>
                <a:gd name="connsiteY142" fmla="*/ 1621756 h 8878214"/>
                <a:gd name="connsiteX143" fmla="*/ 6149075 w 10329990"/>
                <a:gd name="connsiteY143" fmla="*/ 1621762 h 8878214"/>
                <a:gd name="connsiteX144" fmla="*/ 6149172 w 10329990"/>
                <a:gd name="connsiteY144" fmla="*/ 1621757 h 8878214"/>
                <a:gd name="connsiteX145" fmla="*/ 6149172 w 10329990"/>
                <a:gd name="connsiteY145" fmla="*/ 1621756 h 8878214"/>
                <a:gd name="connsiteX146" fmla="*/ 6149173 w 10329990"/>
                <a:gd name="connsiteY146" fmla="*/ 1621756 h 8878214"/>
                <a:gd name="connsiteX147" fmla="*/ 6149893 w 10329990"/>
                <a:gd name="connsiteY147" fmla="*/ 1614617 h 8878214"/>
                <a:gd name="connsiteX148" fmla="*/ 6181712 w 10329990"/>
                <a:gd name="connsiteY148" fmla="*/ 1490868 h 8878214"/>
                <a:gd name="connsiteX149" fmla="*/ 8208154 w 10329990"/>
                <a:gd name="connsiteY14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902011 w 10329990"/>
                <a:gd name="connsiteY19" fmla="*/ 4850812 h 8878214"/>
                <a:gd name="connsiteX20" fmla="*/ 1701735 w 10329990"/>
                <a:gd name="connsiteY20" fmla="*/ 4794631 h 8878214"/>
                <a:gd name="connsiteX21" fmla="*/ 1506420 w 10329990"/>
                <a:gd name="connsiteY21" fmla="*/ 4721626 h 8878214"/>
                <a:gd name="connsiteX22" fmla="*/ 1555992 w 10329990"/>
                <a:gd name="connsiteY22" fmla="*/ 4743309 h 8878214"/>
                <a:gd name="connsiteX23" fmla="*/ 1640857 w 10329990"/>
                <a:gd name="connsiteY23" fmla="*/ 4773194 h 8878214"/>
                <a:gd name="connsiteX24" fmla="*/ 1506420 w 10329990"/>
                <a:gd name="connsiteY24" fmla="*/ 4721626 h 8878214"/>
                <a:gd name="connsiteX25" fmla="*/ 1312540 w 10329990"/>
                <a:gd name="connsiteY25" fmla="*/ 4629685 h 8878214"/>
                <a:gd name="connsiteX26" fmla="*/ 1391710 w 10329990"/>
                <a:gd name="connsiteY26" fmla="*/ 4671452 h 8878214"/>
                <a:gd name="connsiteX27" fmla="*/ 1440815 w 10329990"/>
                <a:gd name="connsiteY27" fmla="*/ 4692930 h 8878214"/>
                <a:gd name="connsiteX28" fmla="*/ 1312540 w 10329990"/>
                <a:gd name="connsiteY28" fmla="*/ 4629685 h 8878214"/>
                <a:gd name="connsiteX29" fmla="*/ 8208154 w 10329990"/>
                <a:gd name="connsiteY29" fmla="*/ 0 h 8878214"/>
                <a:gd name="connsiteX30" fmla="*/ 10329990 w 10329990"/>
                <a:gd name="connsiteY30" fmla="*/ 2121837 h 8878214"/>
                <a:gd name="connsiteX31" fmla="*/ 9034068 w 10329990"/>
                <a:gd name="connsiteY31" fmla="*/ 4076927 h 8878214"/>
                <a:gd name="connsiteX32" fmla="*/ 8855950 w 10329990"/>
                <a:gd name="connsiteY32" fmla="*/ 4142119 h 8878214"/>
                <a:gd name="connsiteX33" fmla="*/ 8855944 w 10329990"/>
                <a:gd name="connsiteY33" fmla="*/ 4142120 h 8878214"/>
                <a:gd name="connsiteX34" fmla="*/ 8839122 w 10329990"/>
                <a:gd name="connsiteY34" fmla="*/ 4148276 h 8878214"/>
                <a:gd name="connsiteX35" fmla="*/ 8728583 w 10329990"/>
                <a:gd name="connsiteY35" fmla="*/ 4176700 h 8878214"/>
                <a:gd name="connsiteX36" fmla="*/ 8728582 w 10329990"/>
                <a:gd name="connsiteY36" fmla="*/ 4176701 h 8878214"/>
                <a:gd name="connsiteX37" fmla="*/ 8635778 w 10329990"/>
                <a:gd name="connsiteY37" fmla="*/ 4200563 h 8878214"/>
                <a:gd name="connsiteX38" fmla="*/ 8622400 w 10329990"/>
                <a:gd name="connsiteY38" fmla="*/ 4202605 h 8878214"/>
                <a:gd name="connsiteX39" fmla="*/ 8685171 w 10329990"/>
                <a:gd name="connsiteY39" fmla="*/ 4179630 h 8878214"/>
                <a:gd name="connsiteX40" fmla="*/ 8725144 w 10329990"/>
                <a:gd name="connsiteY40" fmla="*/ 4169352 h 8878214"/>
                <a:gd name="connsiteX41" fmla="*/ 8725143 w 10329990"/>
                <a:gd name="connsiteY41" fmla="*/ 4169351 h 8878214"/>
                <a:gd name="connsiteX42" fmla="*/ 8685170 w 10329990"/>
                <a:gd name="connsiteY42" fmla="*/ 4179629 h 8878214"/>
                <a:gd name="connsiteX43" fmla="*/ 8622399 w 10329990"/>
                <a:gd name="connsiteY43" fmla="*/ 4202604 h 8878214"/>
                <a:gd name="connsiteX44" fmla="*/ 8450246 w 10329990"/>
                <a:gd name="connsiteY44" fmla="*/ 4228878 h 8878214"/>
                <a:gd name="connsiteX45" fmla="*/ 8450243 w 10329990"/>
                <a:gd name="connsiteY45" fmla="*/ 4228879 h 8878214"/>
                <a:gd name="connsiteX46" fmla="*/ 8622399 w 10329990"/>
                <a:gd name="connsiteY46" fmla="*/ 4202605 h 8878214"/>
                <a:gd name="connsiteX47" fmla="*/ 8580156 w 10329990"/>
                <a:gd name="connsiteY47" fmla="*/ 4218066 h 8878214"/>
                <a:gd name="connsiteX48" fmla="*/ 7882063 w 10329990"/>
                <a:gd name="connsiteY48" fmla="*/ 5271243 h 8878214"/>
                <a:gd name="connsiteX49" fmla="*/ 7933450 w 10329990"/>
                <a:gd name="connsiteY49" fmla="*/ 5611136 h 8878214"/>
                <a:gd name="connsiteX50" fmla="*/ 7970019 w 10329990"/>
                <a:gd name="connsiteY50" fmla="*/ 5711050 h 8878214"/>
                <a:gd name="connsiteX51" fmla="*/ 7970020 w 10329990"/>
                <a:gd name="connsiteY51" fmla="*/ 5711051 h 8878214"/>
                <a:gd name="connsiteX52" fmla="*/ 8009342 w 10329990"/>
                <a:gd name="connsiteY52" fmla="*/ 5775777 h 8878214"/>
                <a:gd name="connsiteX53" fmla="*/ 8016526 w 10329990"/>
                <a:gd name="connsiteY53" fmla="*/ 5790690 h 8878214"/>
                <a:gd name="connsiteX54" fmla="*/ 8015413 w 10329990"/>
                <a:gd name="connsiteY54" fmla="*/ 5793212 h 8878214"/>
                <a:gd name="connsiteX55" fmla="*/ 8010458 w 10329990"/>
                <a:gd name="connsiteY55" fmla="*/ 5796219 h 8878214"/>
                <a:gd name="connsiteX56" fmla="*/ 8020017 w 10329990"/>
                <a:gd name="connsiteY56" fmla="*/ 5816063 h 8878214"/>
                <a:gd name="connsiteX57" fmla="*/ 8062189 w 10329990"/>
                <a:gd name="connsiteY57" fmla="*/ 5885480 h 8878214"/>
                <a:gd name="connsiteX58" fmla="*/ 8078706 w 10329990"/>
                <a:gd name="connsiteY58" fmla="*/ 5919767 h 8878214"/>
                <a:gd name="connsiteX59" fmla="*/ 8208152 w 10329990"/>
                <a:gd name="connsiteY59" fmla="*/ 6560938 h 8878214"/>
                <a:gd name="connsiteX60" fmla="*/ 6560937 w 10329990"/>
                <a:gd name="connsiteY60" fmla="*/ 8208153 h 8878214"/>
                <a:gd name="connsiteX61" fmla="*/ 5289866 w 10329990"/>
                <a:gd name="connsiteY61" fmla="*/ 7608720 h 8878214"/>
                <a:gd name="connsiteX62" fmla="*/ 5206688 w 10329990"/>
                <a:gd name="connsiteY62" fmla="*/ 7497489 h 8878214"/>
                <a:gd name="connsiteX63" fmla="*/ 5195040 w 10329990"/>
                <a:gd name="connsiteY63" fmla="*/ 7481912 h 8878214"/>
                <a:gd name="connsiteX64" fmla="*/ 5076157 w 10329990"/>
                <a:gd name="connsiteY64" fmla="*/ 7275075 h 8878214"/>
                <a:gd name="connsiteX65" fmla="*/ 5038842 w 10329990"/>
                <a:gd name="connsiteY65" fmla="*/ 7180368 h 8878214"/>
                <a:gd name="connsiteX66" fmla="*/ 5038841 w 10329990"/>
                <a:gd name="connsiteY66" fmla="*/ 7180367 h 8878214"/>
                <a:gd name="connsiteX67" fmla="*/ 5076157 w 10329990"/>
                <a:gd name="connsiteY67" fmla="*/ 7275076 h 8878214"/>
                <a:gd name="connsiteX68" fmla="*/ 5195040 w 10329990"/>
                <a:gd name="connsiteY68" fmla="*/ 7481913 h 8878214"/>
                <a:gd name="connsiteX69" fmla="*/ 5206688 w 10329990"/>
                <a:gd name="connsiteY69" fmla="*/ 7497490 h 8878214"/>
                <a:gd name="connsiteX70" fmla="*/ 5205538 w 10329990"/>
                <a:gd name="connsiteY70" fmla="*/ 7498188 h 8878214"/>
                <a:gd name="connsiteX71" fmla="*/ 5202261 w 10329990"/>
                <a:gd name="connsiteY71" fmla="*/ 7498694 h 8878214"/>
                <a:gd name="connsiteX72" fmla="*/ 5112906 w 10329990"/>
                <a:gd name="connsiteY72" fmla="*/ 7390392 h 8878214"/>
                <a:gd name="connsiteX73" fmla="*/ 4551867 w 10329990"/>
                <a:gd name="connsiteY73" fmla="*/ 7158002 h 8878214"/>
                <a:gd name="connsiteX74" fmla="*/ 3820791 w 10329990"/>
                <a:gd name="connsiteY74" fmla="*/ 7642592 h 8878214"/>
                <a:gd name="connsiteX75" fmla="*/ 3810651 w 10329990"/>
                <a:gd name="connsiteY75" fmla="*/ 7670296 h 8878214"/>
                <a:gd name="connsiteX76" fmla="*/ 3810649 w 10329990"/>
                <a:gd name="connsiteY76" fmla="*/ 7670305 h 8878214"/>
                <a:gd name="connsiteX77" fmla="*/ 3810645 w 10329990"/>
                <a:gd name="connsiteY77" fmla="*/ 7670316 h 8878214"/>
                <a:gd name="connsiteX78" fmla="*/ 3799080 w 10329990"/>
                <a:gd name="connsiteY78" fmla="*/ 7715292 h 8878214"/>
                <a:gd name="connsiteX79" fmla="*/ 3793958 w 10329990"/>
                <a:gd name="connsiteY79" fmla="*/ 7716082 h 8878214"/>
                <a:gd name="connsiteX80" fmla="*/ 3793958 w 10329990"/>
                <a:gd name="connsiteY80" fmla="*/ 7716083 h 8878214"/>
                <a:gd name="connsiteX81" fmla="*/ 3793956 w 10329990"/>
                <a:gd name="connsiteY81" fmla="*/ 7716083 h 8878214"/>
                <a:gd name="connsiteX82" fmla="*/ 3774558 w 10329990"/>
                <a:gd name="connsiteY82" fmla="*/ 7791527 h 8878214"/>
                <a:gd name="connsiteX83" fmla="*/ 3771962 w 10329990"/>
                <a:gd name="connsiteY83" fmla="*/ 7808538 h 8878214"/>
                <a:gd name="connsiteX84" fmla="*/ 3729950 w 10329990"/>
                <a:gd name="connsiteY84" fmla="*/ 7923323 h 8878214"/>
                <a:gd name="connsiteX85" fmla="*/ 2289353 w 10329990"/>
                <a:gd name="connsiteY85" fmla="*/ 8878214 h 8878214"/>
                <a:gd name="connsiteX86" fmla="*/ 725892 w 10329990"/>
                <a:gd name="connsiteY86" fmla="*/ 7314753 h 8878214"/>
                <a:gd name="connsiteX87" fmla="*/ 1082910 w 10329990"/>
                <a:gd name="connsiteY87" fmla="*/ 6320246 h 8878214"/>
                <a:gd name="connsiteX88" fmla="*/ 1091179 w 10329990"/>
                <a:gd name="connsiteY88" fmla="*/ 6311149 h 8878214"/>
                <a:gd name="connsiteX89" fmla="*/ 1091184 w 10329990"/>
                <a:gd name="connsiteY89" fmla="*/ 6311145 h 8878214"/>
                <a:gd name="connsiteX90" fmla="*/ 1183821 w 10329990"/>
                <a:gd name="connsiteY90" fmla="*/ 6209218 h 8878214"/>
                <a:gd name="connsiteX91" fmla="*/ 1194345 w 10329990"/>
                <a:gd name="connsiteY91" fmla="*/ 6199653 h 8878214"/>
                <a:gd name="connsiteX92" fmla="*/ 1194345 w 10329990"/>
                <a:gd name="connsiteY92" fmla="*/ 6199652 h 8878214"/>
                <a:gd name="connsiteX93" fmla="*/ 1294847 w 10329990"/>
                <a:gd name="connsiteY93" fmla="*/ 6108309 h 8878214"/>
                <a:gd name="connsiteX94" fmla="*/ 1296900 w 10329990"/>
                <a:gd name="connsiteY94" fmla="*/ 6106774 h 8878214"/>
                <a:gd name="connsiteX95" fmla="*/ 1277458 w 10329990"/>
                <a:gd name="connsiteY95" fmla="*/ 6132773 h 8878214"/>
                <a:gd name="connsiteX96" fmla="*/ 1203687 w 10329990"/>
                <a:gd name="connsiteY96" fmla="*/ 6213942 h 8878214"/>
                <a:gd name="connsiteX97" fmla="*/ 1201596 w 10329990"/>
                <a:gd name="connsiteY97" fmla="*/ 6215844 h 8878214"/>
                <a:gd name="connsiteX98" fmla="*/ 1201597 w 10329990"/>
                <a:gd name="connsiteY98" fmla="*/ 6215844 h 8878214"/>
                <a:gd name="connsiteX99" fmla="*/ 1201595 w 10329990"/>
                <a:gd name="connsiteY99" fmla="*/ 6215846 h 8878214"/>
                <a:gd name="connsiteX100" fmla="*/ 1376420 w 10329990"/>
                <a:gd name="connsiteY100" fmla="*/ 6317399 h 8878214"/>
                <a:gd name="connsiteX101" fmla="*/ 1376420 w 10329990"/>
                <a:gd name="connsiteY101" fmla="*/ 6317398 h 8878214"/>
                <a:gd name="connsiteX102" fmla="*/ 1201596 w 10329990"/>
                <a:gd name="connsiteY102" fmla="*/ 6215845 h 8878214"/>
                <a:gd name="connsiteX103" fmla="*/ 1203688 w 10329990"/>
                <a:gd name="connsiteY103" fmla="*/ 6213943 h 8878214"/>
                <a:gd name="connsiteX104" fmla="*/ 1277459 w 10329990"/>
                <a:gd name="connsiteY104" fmla="*/ 6132774 h 8878214"/>
                <a:gd name="connsiteX105" fmla="*/ 1296901 w 10329990"/>
                <a:gd name="connsiteY105" fmla="*/ 6106775 h 8878214"/>
                <a:gd name="connsiteX106" fmla="*/ 1415209 w 10329990"/>
                <a:gd name="connsiteY106" fmla="*/ 6018306 h 8878214"/>
                <a:gd name="connsiteX107" fmla="*/ 1415252 w 10329990"/>
                <a:gd name="connsiteY107" fmla="*/ 6018281 h 8878214"/>
                <a:gd name="connsiteX108" fmla="*/ 1520277 w 10329990"/>
                <a:gd name="connsiteY108" fmla="*/ 5957915 h 8878214"/>
                <a:gd name="connsiteX109" fmla="*/ 1521486 w 10329990"/>
                <a:gd name="connsiteY109" fmla="*/ 5955926 h 8878214"/>
                <a:gd name="connsiteX110" fmla="*/ 1415252 w 10329990"/>
                <a:gd name="connsiteY110" fmla="*/ 6018281 h 8878214"/>
                <a:gd name="connsiteX111" fmla="*/ 1415208 w 10329990"/>
                <a:gd name="connsiteY111" fmla="*/ 6018306 h 8878214"/>
                <a:gd name="connsiteX112" fmla="*/ 1296900 w 10329990"/>
                <a:gd name="connsiteY112" fmla="*/ 6106775 h 8878214"/>
                <a:gd name="connsiteX113" fmla="*/ 1343257 w 10329990"/>
                <a:gd name="connsiteY113" fmla="*/ 6044782 h 8878214"/>
                <a:gd name="connsiteX114" fmla="*/ 1538464 w 10329990"/>
                <a:gd name="connsiteY114" fmla="*/ 5405720 h 8878214"/>
                <a:gd name="connsiteX115" fmla="*/ 1122518 w 10329990"/>
                <a:gd name="connsiteY115" fmla="*/ 4523726 h 8878214"/>
                <a:gd name="connsiteX116" fmla="*/ 1035265 w 10329990"/>
                <a:gd name="connsiteY116" fmla="*/ 4458480 h 8878214"/>
                <a:gd name="connsiteX117" fmla="*/ 1035399 w 10329990"/>
                <a:gd name="connsiteY117" fmla="*/ 4458382 h 8878214"/>
                <a:gd name="connsiteX118" fmla="*/ 1083207 w 10329990"/>
                <a:gd name="connsiteY118" fmla="*/ 4494131 h 8878214"/>
                <a:gd name="connsiteX119" fmla="*/ 1233941 w 10329990"/>
                <a:gd name="connsiteY119" fmla="*/ 4588219 h 8878214"/>
                <a:gd name="connsiteX120" fmla="*/ 1256415 w 10329990"/>
                <a:gd name="connsiteY120" fmla="*/ 4600075 h 8878214"/>
                <a:gd name="connsiteX121" fmla="*/ 1083208 w 10329990"/>
                <a:gd name="connsiteY121" fmla="*/ 4494130 h 8878214"/>
                <a:gd name="connsiteX122" fmla="*/ 1035401 w 10329990"/>
                <a:gd name="connsiteY122" fmla="*/ 4458382 h 8878214"/>
                <a:gd name="connsiteX123" fmla="*/ 1035400 w 10329990"/>
                <a:gd name="connsiteY123" fmla="*/ 4458382 h 8878214"/>
                <a:gd name="connsiteX124" fmla="*/ 894070 w 10329990"/>
                <a:gd name="connsiteY124" fmla="*/ 4352697 h 8878214"/>
                <a:gd name="connsiteX125" fmla="*/ 0 w 10329990"/>
                <a:gd name="connsiteY125" fmla="*/ 2456864 h 8878214"/>
                <a:gd name="connsiteX126" fmla="*/ 2456863 w 10329990"/>
                <a:gd name="connsiteY126" fmla="*/ 1 h 8878214"/>
                <a:gd name="connsiteX127" fmla="*/ 4720655 w 10329990"/>
                <a:gd name="connsiteY127" fmla="*/ 1500542 h 8878214"/>
                <a:gd name="connsiteX128" fmla="*/ 4792604 w 10329990"/>
                <a:gd name="connsiteY128" fmla="*/ 1697122 h 8878214"/>
                <a:gd name="connsiteX129" fmla="*/ 4792604 w 10329990"/>
                <a:gd name="connsiteY129" fmla="*/ 1697122 h 8878214"/>
                <a:gd name="connsiteX130" fmla="*/ 4792604 w 10329990"/>
                <a:gd name="connsiteY130" fmla="*/ 1697122 h 8878214"/>
                <a:gd name="connsiteX131" fmla="*/ 4795571 w 10329990"/>
                <a:gd name="connsiteY131" fmla="*/ 1696958 h 8878214"/>
                <a:gd name="connsiteX132" fmla="*/ 4815011 w 10329990"/>
                <a:gd name="connsiteY132" fmla="*/ 1759584 h 8878214"/>
                <a:gd name="connsiteX133" fmla="*/ 5461343 w 10329990"/>
                <a:gd name="connsiteY133" fmla="*/ 2188004 h 8878214"/>
                <a:gd name="connsiteX134" fmla="*/ 6107678 w 10329990"/>
                <a:gd name="connsiteY134" fmla="*/ 1759584 h 8878214"/>
                <a:gd name="connsiteX135" fmla="*/ 6136442 w 10329990"/>
                <a:gd name="connsiteY135" fmla="*/ 1666923 h 8878214"/>
                <a:gd name="connsiteX136" fmla="*/ 6136443 w 10329990"/>
                <a:gd name="connsiteY136" fmla="*/ 1666918 h 8878214"/>
                <a:gd name="connsiteX137" fmla="*/ 6136449 w 10329990"/>
                <a:gd name="connsiteY137" fmla="*/ 1666898 h 8878214"/>
                <a:gd name="connsiteX138" fmla="*/ 6148041 w 10329990"/>
                <a:gd name="connsiteY138" fmla="*/ 1621820 h 8878214"/>
                <a:gd name="connsiteX139" fmla="*/ 6148040 w 10329990"/>
                <a:gd name="connsiteY139" fmla="*/ 1621820 h 8878214"/>
                <a:gd name="connsiteX140" fmla="*/ 6149892 w 10329990"/>
                <a:gd name="connsiteY140" fmla="*/ 1614616 h 8878214"/>
                <a:gd name="connsiteX141" fmla="*/ 6149172 w 10329990"/>
                <a:gd name="connsiteY141" fmla="*/ 1621756 h 8878214"/>
                <a:gd name="connsiteX142" fmla="*/ 6149075 w 10329990"/>
                <a:gd name="connsiteY142" fmla="*/ 1621762 h 8878214"/>
                <a:gd name="connsiteX143" fmla="*/ 6149172 w 10329990"/>
                <a:gd name="connsiteY143" fmla="*/ 1621757 h 8878214"/>
                <a:gd name="connsiteX144" fmla="*/ 6149172 w 10329990"/>
                <a:gd name="connsiteY144" fmla="*/ 1621756 h 8878214"/>
                <a:gd name="connsiteX145" fmla="*/ 6149173 w 10329990"/>
                <a:gd name="connsiteY145" fmla="*/ 1621756 h 8878214"/>
                <a:gd name="connsiteX146" fmla="*/ 6149893 w 10329990"/>
                <a:gd name="connsiteY146" fmla="*/ 1614617 h 8878214"/>
                <a:gd name="connsiteX147" fmla="*/ 6181712 w 10329990"/>
                <a:gd name="connsiteY147" fmla="*/ 1490868 h 8878214"/>
                <a:gd name="connsiteX148" fmla="*/ 8208154 w 10329990"/>
                <a:gd name="connsiteY14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640857 w 10329990"/>
                <a:gd name="connsiteY22" fmla="*/ 4773194 h 8878214"/>
                <a:gd name="connsiteX23" fmla="*/ 1506420 w 10329990"/>
                <a:gd name="connsiteY23" fmla="*/ 4721626 h 8878214"/>
                <a:gd name="connsiteX24" fmla="*/ 1312540 w 10329990"/>
                <a:gd name="connsiteY24" fmla="*/ 4629685 h 8878214"/>
                <a:gd name="connsiteX25" fmla="*/ 1391710 w 10329990"/>
                <a:gd name="connsiteY25" fmla="*/ 4671452 h 8878214"/>
                <a:gd name="connsiteX26" fmla="*/ 1440815 w 10329990"/>
                <a:gd name="connsiteY26" fmla="*/ 4692930 h 8878214"/>
                <a:gd name="connsiteX27" fmla="*/ 1312540 w 10329990"/>
                <a:gd name="connsiteY27" fmla="*/ 4629685 h 8878214"/>
                <a:gd name="connsiteX28" fmla="*/ 8208154 w 10329990"/>
                <a:gd name="connsiteY28" fmla="*/ 0 h 8878214"/>
                <a:gd name="connsiteX29" fmla="*/ 10329990 w 10329990"/>
                <a:gd name="connsiteY29" fmla="*/ 2121837 h 8878214"/>
                <a:gd name="connsiteX30" fmla="*/ 9034068 w 10329990"/>
                <a:gd name="connsiteY30" fmla="*/ 4076927 h 8878214"/>
                <a:gd name="connsiteX31" fmla="*/ 8855950 w 10329990"/>
                <a:gd name="connsiteY31" fmla="*/ 4142119 h 8878214"/>
                <a:gd name="connsiteX32" fmla="*/ 8855944 w 10329990"/>
                <a:gd name="connsiteY32" fmla="*/ 4142120 h 8878214"/>
                <a:gd name="connsiteX33" fmla="*/ 8839122 w 10329990"/>
                <a:gd name="connsiteY33" fmla="*/ 4148276 h 8878214"/>
                <a:gd name="connsiteX34" fmla="*/ 8728583 w 10329990"/>
                <a:gd name="connsiteY34" fmla="*/ 4176700 h 8878214"/>
                <a:gd name="connsiteX35" fmla="*/ 8728582 w 10329990"/>
                <a:gd name="connsiteY35" fmla="*/ 4176701 h 8878214"/>
                <a:gd name="connsiteX36" fmla="*/ 8635778 w 10329990"/>
                <a:gd name="connsiteY36" fmla="*/ 4200563 h 8878214"/>
                <a:gd name="connsiteX37" fmla="*/ 8622400 w 10329990"/>
                <a:gd name="connsiteY37" fmla="*/ 4202605 h 8878214"/>
                <a:gd name="connsiteX38" fmla="*/ 8685171 w 10329990"/>
                <a:gd name="connsiteY38" fmla="*/ 4179630 h 8878214"/>
                <a:gd name="connsiteX39" fmla="*/ 8725144 w 10329990"/>
                <a:gd name="connsiteY39" fmla="*/ 4169352 h 8878214"/>
                <a:gd name="connsiteX40" fmla="*/ 8725143 w 10329990"/>
                <a:gd name="connsiteY40" fmla="*/ 4169351 h 8878214"/>
                <a:gd name="connsiteX41" fmla="*/ 8685170 w 10329990"/>
                <a:gd name="connsiteY41" fmla="*/ 4179629 h 8878214"/>
                <a:gd name="connsiteX42" fmla="*/ 8622399 w 10329990"/>
                <a:gd name="connsiteY42" fmla="*/ 4202604 h 8878214"/>
                <a:gd name="connsiteX43" fmla="*/ 8450246 w 10329990"/>
                <a:gd name="connsiteY43" fmla="*/ 4228878 h 8878214"/>
                <a:gd name="connsiteX44" fmla="*/ 8450243 w 10329990"/>
                <a:gd name="connsiteY44" fmla="*/ 4228879 h 8878214"/>
                <a:gd name="connsiteX45" fmla="*/ 8622399 w 10329990"/>
                <a:gd name="connsiteY45" fmla="*/ 4202605 h 8878214"/>
                <a:gd name="connsiteX46" fmla="*/ 8580156 w 10329990"/>
                <a:gd name="connsiteY46" fmla="*/ 4218066 h 8878214"/>
                <a:gd name="connsiteX47" fmla="*/ 7882063 w 10329990"/>
                <a:gd name="connsiteY47" fmla="*/ 5271243 h 8878214"/>
                <a:gd name="connsiteX48" fmla="*/ 7933450 w 10329990"/>
                <a:gd name="connsiteY48" fmla="*/ 5611136 h 8878214"/>
                <a:gd name="connsiteX49" fmla="*/ 7970019 w 10329990"/>
                <a:gd name="connsiteY49" fmla="*/ 5711050 h 8878214"/>
                <a:gd name="connsiteX50" fmla="*/ 7970020 w 10329990"/>
                <a:gd name="connsiteY50" fmla="*/ 5711051 h 8878214"/>
                <a:gd name="connsiteX51" fmla="*/ 8009342 w 10329990"/>
                <a:gd name="connsiteY51" fmla="*/ 5775777 h 8878214"/>
                <a:gd name="connsiteX52" fmla="*/ 8016526 w 10329990"/>
                <a:gd name="connsiteY52" fmla="*/ 5790690 h 8878214"/>
                <a:gd name="connsiteX53" fmla="*/ 8015413 w 10329990"/>
                <a:gd name="connsiteY53" fmla="*/ 5793212 h 8878214"/>
                <a:gd name="connsiteX54" fmla="*/ 8010458 w 10329990"/>
                <a:gd name="connsiteY54" fmla="*/ 5796219 h 8878214"/>
                <a:gd name="connsiteX55" fmla="*/ 8020017 w 10329990"/>
                <a:gd name="connsiteY55" fmla="*/ 5816063 h 8878214"/>
                <a:gd name="connsiteX56" fmla="*/ 8062189 w 10329990"/>
                <a:gd name="connsiteY56" fmla="*/ 5885480 h 8878214"/>
                <a:gd name="connsiteX57" fmla="*/ 8078706 w 10329990"/>
                <a:gd name="connsiteY57" fmla="*/ 5919767 h 8878214"/>
                <a:gd name="connsiteX58" fmla="*/ 8208152 w 10329990"/>
                <a:gd name="connsiteY58" fmla="*/ 6560938 h 8878214"/>
                <a:gd name="connsiteX59" fmla="*/ 6560937 w 10329990"/>
                <a:gd name="connsiteY59" fmla="*/ 8208153 h 8878214"/>
                <a:gd name="connsiteX60" fmla="*/ 5289866 w 10329990"/>
                <a:gd name="connsiteY60" fmla="*/ 7608720 h 8878214"/>
                <a:gd name="connsiteX61" fmla="*/ 5206688 w 10329990"/>
                <a:gd name="connsiteY61" fmla="*/ 7497489 h 8878214"/>
                <a:gd name="connsiteX62" fmla="*/ 5195040 w 10329990"/>
                <a:gd name="connsiteY62" fmla="*/ 7481912 h 8878214"/>
                <a:gd name="connsiteX63" fmla="*/ 5076157 w 10329990"/>
                <a:gd name="connsiteY63" fmla="*/ 7275075 h 8878214"/>
                <a:gd name="connsiteX64" fmla="*/ 5038842 w 10329990"/>
                <a:gd name="connsiteY64" fmla="*/ 7180368 h 8878214"/>
                <a:gd name="connsiteX65" fmla="*/ 5038841 w 10329990"/>
                <a:gd name="connsiteY65" fmla="*/ 7180367 h 8878214"/>
                <a:gd name="connsiteX66" fmla="*/ 5076157 w 10329990"/>
                <a:gd name="connsiteY66" fmla="*/ 7275076 h 8878214"/>
                <a:gd name="connsiteX67" fmla="*/ 5195040 w 10329990"/>
                <a:gd name="connsiteY67" fmla="*/ 7481913 h 8878214"/>
                <a:gd name="connsiteX68" fmla="*/ 5206688 w 10329990"/>
                <a:gd name="connsiteY68" fmla="*/ 7497490 h 8878214"/>
                <a:gd name="connsiteX69" fmla="*/ 5205538 w 10329990"/>
                <a:gd name="connsiteY69" fmla="*/ 7498188 h 8878214"/>
                <a:gd name="connsiteX70" fmla="*/ 5202261 w 10329990"/>
                <a:gd name="connsiteY70" fmla="*/ 7498694 h 8878214"/>
                <a:gd name="connsiteX71" fmla="*/ 5112906 w 10329990"/>
                <a:gd name="connsiteY71" fmla="*/ 7390392 h 8878214"/>
                <a:gd name="connsiteX72" fmla="*/ 4551867 w 10329990"/>
                <a:gd name="connsiteY72" fmla="*/ 7158002 h 8878214"/>
                <a:gd name="connsiteX73" fmla="*/ 3820791 w 10329990"/>
                <a:gd name="connsiteY73" fmla="*/ 7642592 h 8878214"/>
                <a:gd name="connsiteX74" fmla="*/ 3810651 w 10329990"/>
                <a:gd name="connsiteY74" fmla="*/ 7670296 h 8878214"/>
                <a:gd name="connsiteX75" fmla="*/ 3810649 w 10329990"/>
                <a:gd name="connsiteY75" fmla="*/ 7670305 h 8878214"/>
                <a:gd name="connsiteX76" fmla="*/ 3810645 w 10329990"/>
                <a:gd name="connsiteY76" fmla="*/ 7670316 h 8878214"/>
                <a:gd name="connsiteX77" fmla="*/ 3799080 w 10329990"/>
                <a:gd name="connsiteY77" fmla="*/ 7715292 h 8878214"/>
                <a:gd name="connsiteX78" fmla="*/ 3793958 w 10329990"/>
                <a:gd name="connsiteY78" fmla="*/ 7716082 h 8878214"/>
                <a:gd name="connsiteX79" fmla="*/ 3793958 w 10329990"/>
                <a:gd name="connsiteY79" fmla="*/ 7716083 h 8878214"/>
                <a:gd name="connsiteX80" fmla="*/ 3793956 w 10329990"/>
                <a:gd name="connsiteY80" fmla="*/ 7716083 h 8878214"/>
                <a:gd name="connsiteX81" fmla="*/ 3774558 w 10329990"/>
                <a:gd name="connsiteY81" fmla="*/ 7791527 h 8878214"/>
                <a:gd name="connsiteX82" fmla="*/ 3771962 w 10329990"/>
                <a:gd name="connsiteY82" fmla="*/ 7808538 h 8878214"/>
                <a:gd name="connsiteX83" fmla="*/ 3729950 w 10329990"/>
                <a:gd name="connsiteY83" fmla="*/ 7923323 h 8878214"/>
                <a:gd name="connsiteX84" fmla="*/ 2289353 w 10329990"/>
                <a:gd name="connsiteY84" fmla="*/ 8878214 h 8878214"/>
                <a:gd name="connsiteX85" fmla="*/ 725892 w 10329990"/>
                <a:gd name="connsiteY85" fmla="*/ 7314753 h 8878214"/>
                <a:gd name="connsiteX86" fmla="*/ 1082910 w 10329990"/>
                <a:gd name="connsiteY86" fmla="*/ 6320246 h 8878214"/>
                <a:gd name="connsiteX87" fmla="*/ 1091179 w 10329990"/>
                <a:gd name="connsiteY87" fmla="*/ 6311149 h 8878214"/>
                <a:gd name="connsiteX88" fmla="*/ 1091184 w 10329990"/>
                <a:gd name="connsiteY88" fmla="*/ 6311145 h 8878214"/>
                <a:gd name="connsiteX89" fmla="*/ 1183821 w 10329990"/>
                <a:gd name="connsiteY89" fmla="*/ 6209218 h 8878214"/>
                <a:gd name="connsiteX90" fmla="*/ 1194345 w 10329990"/>
                <a:gd name="connsiteY90" fmla="*/ 6199653 h 8878214"/>
                <a:gd name="connsiteX91" fmla="*/ 1194345 w 10329990"/>
                <a:gd name="connsiteY91" fmla="*/ 6199652 h 8878214"/>
                <a:gd name="connsiteX92" fmla="*/ 1294847 w 10329990"/>
                <a:gd name="connsiteY92" fmla="*/ 6108309 h 8878214"/>
                <a:gd name="connsiteX93" fmla="*/ 1296900 w 10329990"/>
                <a:gd name="connsiteY93" fmla="*/ 6106774 h 8878214"/>
                <a:gd name="connsiteX94" fmla="*/ 1277458 w 10329990"/>
                <a:gd name="connsiteY94" fmla="*/ 6132773 h 8878214"/>
                <a:gd name="connsiteX95" fmla="*/ 1203687 w 10329990"/>
                <a:gd name="connsiteY95" fmla="*/ 6213942 h 8878214"/>
                <a:gd name="connsiteX96" fmla="*/ 1201596 w 10329990"/>
                <a:gd name="connsiteY96" fmla="*/ 6215844 h 8878214"/>
                <a:gd name="connsiteX97" fmla="*/ 1201597 w 10329990"/>
                <a:gd name="connsiteY97" fmla="*/ 6215844 h 8878214"/>
                <a:gd name="connsiteX98" fmla="*/ 1201595 w 10329990"/>
                <a:gd name="connsiteY98" fmla="*/ 6215846 h 8878214"/>
                <a:gd name="connsiteX99" fmla="*/ 1376420 w 10329990"/>
                <a:gd name="connsiteY99" fmla="*/ 6317399 h 8878214"/>
                <a:gd name="connsiteX100" fmla="*/ 1376420 w 10329990"/>
                <a:gd name="connsiteY100" fmla="*/ 6317398 h 8878214"/>
                <a:gd name="connsiteX101" fmla="*/ 1201596 w 10329990"/>
                <a:gd name="connsiteY101" fmla="*/ 6215845 h 8878214"/>
                <a:gd name="connsiteX102" fmla="*/ 1203688 w 10329990"/>
                <a:gd name="connsiteY102" fmla="*/ 6213943 h 8878214"/>
                <a:gd name="connsiteX103" fmla="*/ 1277459 w 10329990"/>
                <a:gd name="connsiteY103" fmla="*/ 6132774 h 8878214"/>
                <a:gd name="connsiteX104" fmla="*/ 1296901 w 10329990"/>
                <a:gd name="connsiteY104" fmla="*/ 6106775 h 8878214"/>
                <a:gd name="connsiteX105" fmla="*/ 1415209 w 10329990"/>
                <a:gd name="connsiteY105" fmla="*/ 6018306 h 8878214"/>
                <a:gd name="connsiteX106" fmla="*/ 1415252 w 10329990"/>
                <a:gd name="connsiteY106" fmla="*/ 6018281 h 8878214"/>
                <a:gd name="connsiteX107" fmla="*/ 1520277 w 10329990"/>
                <a:gd name="connsiteY107" fmla="*/ 5957915 h 8878214"/>
                <a:gd name="connsiteX108" fmla="*/ 1521486 w 10329990"/>
                <a:gd name="connsiteY108" fmla="*/ 5955926 h 8878214"/>
                <a:gd name="connsiteX109" fmla="*/ 1415252 w 10329990"/>
                <a:gd name="connsiteY109" fmla="*/ 6018281 h 8878214"/>
                <a:gd name="connsiteX110" fmla="*/ 1415208 w 10329990"/>
                <a:gd name="connsiteY110" fmla="*/ 6018306 h 8878214"/>
                <a:gd name="connsiteX111" fmla="*/ 1296900 w 10329990"/>
                <a:gd name="connsiteY111" fmla="*/ 6106775 h 8878214"/>
                <a:gd name="connsiteX112" fmla="*/ 1343257 w 10329990"/>
                <a:gd name="connsiteY112" fmla="*/ 6044782 h 8878214"/>
                <a:gd name="connsiteX113" fmla="*/ 1538464 w 10329990"/>
                <a:gd name="connsiteY113" fmla="*/ 5405720 h 8878214"/>
                <a:gd name="connsiteX114" fmla="*/ 1122518 w 10329990"/>
                <a:gd name="connsiteY114" fmla="*/ 4523726 h 8878214"/>
                <a:gd name="connsiteX115" fmla="*/ 1035265 w 10329990"/>
                <a:gd name="connsiteY115" fmla="*/ 4458480 h 8878214"/>
                <a:gd name="connsiteX116" fmla="*/ 1035399 w 10329990"/>
                <a:gd name="connsiteY116" fmla="*/ 4458382 h 8878214"/>
                <a:gd name="connsiteX117" fmla="*/ 1083207 w 10329990"/>
                <a:gd name="connsiteY117" fmla="*/ 4494131 h 8878214"/>
                <a:gd name="connsiteX118" fmla="*/ 1233941 w 10329990"/>
                <a:gd name="connsiteY118" fmla="*/ 4588219 h 8878214"/>
                <a:gd name="connsiteX119" fmla="*/ 1256415 w 10329990"/>
                <a:gd name="connsiteY119" fmla="*/ 4600075 h 8878214"/>
                <a:gd name="connsiteX120" fmla="*/ 1083208 w 10329990"/>
                <a:gd name="connsiteY120" fmla="*/ 4494130 h 8878214"/>
                <a:gd name="connsiteX121" fmla="*/ 1035401 w 10329990"/>
                <a:gd name="connsiteY121" fmla="*/ 4458382 h 8878214"/>
                <a:gd name="connsiteX122" fmla="*/ 1035400 w 10329990"/>
                <a:gd name="connsiteY122" fmla="*/ 4458382 h 8878214"/>
                <a:gd name="connsiteX123" fmla="*/ 894070 w 10329990"/>
                <a:gd name="connsiteY123" fmla="*/ 4352697 h 8878214"/>
                <a:gd name="connsiteX124" fmla="*/ 0 w 10329990"/>
                <a:gd name="connsiteY124" fmla="*/ 2456864 h 8878214"/>
                <a:gd name="connsiteX125" fmla="*/ 2456863 w 10329990"/>
                <a:gd name="connsiteY125" fmla="*/ 1 h 8878214"/>
                <a:gd name="connsiteX126" fmla="*/ 4720655 w 10329990"/>
                <a:gd name="connsiteY126" fmla="*/ 1500542 h 8878214"/>
                <a:gd name="connsiteX127" fmla="*/ 4792604 w 10329990"/>
                <a:gd name="connsiteY127" fmla="*/ 1697122 h 8878214"/>
                <a:gd name="connsiteX128" fmla="*/ 4792604 w 10329990"/>
                <a:gd name="connsiteY128" fmla="*/ 1697122 h 8878214"/>
                <a:gd name="connsiteX129" fmla="*/ 4792604 w 10329990"/>
                <a:gd name="connsiteY129" fmla="*/ 1697122 h 8878214"/>
                <a:gd name="connsiteX130" fmla="*/ 4795571 w 10329990"/>
                <a:gd name="connsiteY130" fmla="*/ 1696958 h 8878214"/>
                <a:gd name="connsiteX131" fmla="*/ 4815011 w 10329990"/>
                <a:gd name="connsiteY131" fmla="*/ 1759584 h 8878214"/>
                <a:gd name="connsiteX132" fmla="*/ 5461343 w 10329990"/>
                <a:gd name="connsiteY132" fmla="*/ 2188004 h 8878214"/>
                <a:gd name="connsiteX133" fmla="*/ 6107678 w 10329990"/>
                <a:gd name="connsiteY133" fmla="*/ 1759584 h 8878214"/>
                <a:gd name="connsiteX134" fmla="*/ 6136442 w 10329990"/>
                <a:gd name="connsiteY134" fmla="*/ 1666923 h 8878214"/>
                <a:gd name="connsiteX135" fmla="*/ 6136443 w 10329990"/>
                <a:gd name="connsiteY135" fmla="*/ 1666918 h 8878214"/>
                <a:gd name="connsiteX136" fmla="*/ 6136449 w 10329990"/>
                <a:gd name="connsiteY136" fmla="*/ 1666898 h 8878214"/>
                <a:gd name="connsiteX137" fmla="*/ 6148041 w 10329990"/>
                <a:gd name="connsiteY137" fmla="*/ 1621820 h 8878214"/>
                <a:gd name="connsiteX138" fmla="*/ 6148040 w 10329990"/>
                <a:gd name="connsiteY138" fmla="*/ 1621820 h 8878214"/>
                <a:gd name="connsiteX139" fmla="*/ 6149892 w 10329990"/>
                <a:gd name="connsiteY139" fmla="*/ 1614616 h 8878214"/>
                <a:gd name="connsiteX140" fmla="*/ 6149172 w 10329990"/>
                <a:gd name="connsiteY140" fmla="*/ 1621756 h 8878214"/>
                <a:gd name="connsiteX141" fmla="*/ 6149075 w 10329990"/>
                <a:gd name="connsiteY141" fmla="*/ 1621762 h 8878214"/>
                <a:gd name="connsiteX142" fmla="*/ 6149172 w 10329990"/>
                <a:gd name="connsiteY142" fmla="*/ 1621757 h 8878214"/>
                <a:gd name="connsiteX143" fmla="*/ 6149172 w 10329990"/>
                <a:gd name="connsiteY143" fmla="*/ 1621756 h 8878214"/>
                <a:gd name="connsiteX144" fmla="*/ 6149173 w 10329990"/>
                <a:gd name="connsiteY144" fmla="*/ 1621756 h 8878214"/>
                <a:gd name="connsiteX145" fmla="*/ 6149893 w 10329990"/>
                <a:gd name="connsiteY145" fmla="*/ 1614617 h 8878214"/>
                <a:gd name="connsiteX146" fmla="*/ 6181712 w 10329990"/>
                <a:gd name="connsiteY146" fmla="*/ 1490868 h 8878214"/>
                <a:gd name="connsiteX147" fmla="*/ 8208154 w 10329990"/>
                <a:gd name="connsiteY14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701735 w 10329990"/>
                <a:gd name="connsiteY17" fmla="*/ 4794631 h 8878214"/>
                <a:gd name="connsiteX18" fmla="*/ 1726266 w 10329990"/>
                <a:gd name="connsiteY18" fmla="*/ 4803269 h 8878214"/>
                <a:gd name="connsiteX19" fmla="*/ 1701735 w 10329990"/>
                <a:gd name="connsiteY19" fmla="*/ 4794631 h 8878214"/>
                <a:gd name="connsiteX20" fmla="*/ 1506420 w 10329990"/>
                <a:gd name="connsiteY20" fmla="*/ 4721626 h 8878214"/>
                <a:gd name="connsiteX21" fmla="*/ 1555992 w 10329990"/>
                <a:gd name="connsiteY21" fmla="*/ 4743309 h 8878214"/>
                <a:gd name="connsiteX22" fmla="*/ 1506420 w 10329990"/>
                <a:gd name="connsiteY22" fmla="*/ 4721626 h 8878214"/>
                <a:gd name="connsiteX23" fmla="*/ 1312540 w 10329990"/>
                <a:gd name="connsiteY23" fmla="*/ 4629685 h 8878214"/>
                <a:gd name="connsiteX24" fmla="*/ 1391710 w 10329990"/>
                <a:gd name="connsiteY24" fmla="*/ 4671452 h 8878214"/>
                <a:gd name="connsiteX25" fmla="*/ 1440815 w 10329990"/>
                <a:gd name="connsiteY25" fmla="*/ 4692930 h 8878214"/>
                <a:gd name="connsiteX26" fmla="*/ 1312540 w 10329990"/>
                <a:gd name="connsiteY26" fmla="*/ 4629685 h 8878214"/>
                <a:gd name="connsiteX27" fmla="*/ 8208154 w 10329990"/>
                <a:gd name="connsiteY27" fmla="*/ 0 h 8878214"/>
                <a:gd name="connsiteX28" fmla="*/ 10329990 w 10329990"/>
                <a:gd name="connsiteY28" fmla="*/ 2121837 h 8878214"/>
                <a:gd name="connsiteX29" fmla="*/ 9034068 w 10329990"/>
                <a:gd name="connsiteY29" fmla="*/ 4076927 h 8878214"/>
                <a:gd name="connsiteX30" fmla="*/ 8855950 w 10329990"/>
                <a:gd name="connsiteY30" fmla="*/ 4142119 h 8878214"/>
                <a:gd name="connsiteX31" fmla="*/ 8855944 w 10329990"/>
                <a:gd name="connsiteY31" fmla="*/ 4142120 h 8878214"/>
                <a:gd name="connsiteX32" fmla="*/ 8839122 w 10329990"/>
                <a:gd name="connsiteY32" fmla="*/ 4148276 h 8878214"/>
                <a:gd name="connsiteX33" fmla="*/ 8728583 w 10329990"/>
                <a:gd name="connsiteY33" fmla="*/ 4176700 h 8878214"/>
                <a:gd name="connsiteX34" fmla="*/ 8728582 w 10329990"/>
                <a:gd name="connsiteY34" fmla="*/ 4176701 h 8878214"/>
                <a:gd name="connsiteX35" fmla="*/ 8635778 w 10329990"/>
                <a:gd name="connsiteY35" fmla="*/ 4200563 h 8878214"/>
                <a:gd name="connsiteX36" fmla="*/ 8622400 w 10329990"/>
                <a:gd name="connsiteY36" fmla="*/ 4202605 h 8878214"/>
                <a:gd name="connsiteX37" fmla="*/ 8685171 w 10329990"/>
                <a:gd name="connsiteY37" fmla="*/ 4179630 h 8878214"/>
                <a:gd name="connsiteX38" fmla="*/ 8725144 w 10329990"/>
                <a:gd name="connsiteY38" fmla="*/ 4169352 h 8878214"/>
                <a:gd name="connsiteX39" fmla="*/ 8725143 w 10329990"/>
                <a:gd name="connsiteY39" fmla="*/ 4169351 h 8878214"/>
                <a:gd name="connsiteX40" fmla="*/ 8685170 w 10329990"/>
                <a:gd name="connsiteY40" fmla="*/ 4179629 h 8878214"/>
                <a:gd name="connsiteX41" fmla="*/ 8622399 w 10329990"/>
                <a:gd name="connsiteY41" fmla="*/ 4202604 h 8878214"/>
                <a:gd name="connsiteX42" fmla="*/ 8450246 w 10329990"/>
                <a:gd name="connsiteY42" fmla="*/ 4228878 h 8878214"/>
                <a:gd name="connsiteX43" fmla="*/ 8450243 w 10329990"/>
                <a:gd name="connsiteY43" fmla="*/ 4228879 h 8878214"/>
                <a:gd name="connsiteX44" fmla="*/ 8622399 w 10329990"/>
                <a:gd name="connsiteY44" fmla="*/ 4202605 h 8878214"/>
                <a:gd name="connsiteX45" fmla="*/ 8580156 w 10329990"/>
                <a:gd name="connsiteY45" fmla="*/ 4218066 h 8878214"/>
                <a:gd name="connsiteX46" fmla="*/ 7882063 w 10329990"/>
                <a:gd name="connsiteY46" fmla="*/ 5271243 h 8878214"/>
                <a:gd name="connsiteX47" fmla="*/ 7933450 w 10329990"/>
                <a:gd name="connsiteY47" fmla="*/ 5611136 h 8878214"/>
                <a:gd name="connsiteX48" fmla="*/ 7970019 w 10329990"/>
                <a:gd name="connsiteY48" fmla="*/ 5711050 h 8878214"/>
                <a:gd name="connsiteX49" fmla="*/ 7970020 w 10329990"/>
                <a:gd name="connsiteY49" fmla="*/ 5711051 h 8878214"/>
                <a:gd name="connsiteX50" fmla="*/ 8009342 w 10329990"/>
                <a:gd name="connsiteY50" fmla="*/ 5775777 h 8878214"/>
                <a:gd name="connsiteX51" fmla="*/ 8016526 w 10329990"/>
                <a:gd name="connsiteY51" fmla="*/ 5790690 h 8878214"/>
                <a:gd name="connsiteX52" fmla="*/ 8015413 w 10329990"/>
                <a:gd name="connsiteY52" fmla="*/ 5793212 h 8878214"/>
                <a:gd name="connsiteX53" fmla="*/ 8010458 w 10329990"/>
                <a:gd name="connsiteY53" fmla="*/ 5796219 h 8878214"/>
                <a:gd name="connsiteX54" fmla="*/ 8020017 w 10329990"/>
                <a:gd name="connsiteY54" fmla="*/ 5816063 h 8878214"/>
                <a:gd name="connsiteX55" fmla="*/ 8062189 w 10329990"/>
                <a:gd name="connsiteY55" fmla="*/ 5885480 h 8878214"/>
                <a:gd name="connsiteX56" fmla="*/ 8078706 w 10329990"/>
                <a:gd name="connsiteY56" fmla="*/ 5919767 h 8878214"/>
                <a:gd name="connsiteX57" fmla="*/ 8208152 w 10329990"/>
                <a:gd name="connsiteY57" fmla="*/ 6560938 h 8878214"/>
                <a:gd name="connsiteX58" fmla="*/ 6560937 w 10329990"/>
                <a:gd name="connsiteY58" fmla="*/ 8208153 h 8878214"/>
                <a:gd name="connsiteX59" fmla="*/ 5289866 w 10329990"/>
                <a:gd name="connsiteY59" fmla="*/ 7608720 h 8878214"/>
                <a:gd name="connsiteX60" fmla="*/ 5206688 w 10329990"/>
                <a:gd name="connsiteY60" fmla="*/ 7497489 h 8878214"/>
                <a:gd name="connsiteX61" fmla="*/ 5195040 w 10329990"/>
                <a:gd name="connsiteY61" fmla="*/ 7481912 h 8878214"/>
                <a:gd name="connsiteX62" fmla="*/ 5076157 w 10329990"/>
                <a:gd name="connsiteY62" fmla="*/ 7275075 h 8878214"/>
                <a:gd name="connsiteX63" fmla="*/ 5038842 w 10329990"/>
                <a:gd name="connsiteY63" fmla="*/ 7180368 h 8878214"/>
                <a:gd name="connsiteX64" fmla="*/ 5038841 w 10329990"/>
                <a:gd name="connsiteY64" fmla="*/ 7180367 h 8878214"/>
                <a:gd name="connsiteX65" fmla="*/ 5076157 w 10329990"/>
                <a:gd name="connsiteY65" fmla="*/ 7275076 h 8878214"/>
                <a:gd name="connsiteX66" fmla="*/ 5195040 w 10329990"/>
                <a:gd name="connsiteY66" fmla="*/ 7481913 h 8878214"/>
                <a:gd name="connsiteX67" fmla="*/ 5206688 w 10329990"/>
                <a:gd name="connsiteY67" fmla="*/ 7497490 h 8878214"/>
                <a:gd name="connsiteX68" fmla="*/ 5205538 w 10329990"/>
                <a:gd name="connsiteY68" fmla="*/ 7498188 h 8878214"/>
                <a:gd name="connsiteX69" fmla="*/ 5202261 w 10329990"/>
                <a:gd name="connsiteY69" fmla="*/ 7498694 h 8878214"/>
                <a:gd name="connsiteX70" fmla="*/ 5112906 w 10329990"/>
                <a:gd name="connsiteY70" fmla="*/ 7390392 h 8878214"/>
                <a:gd name="connsiteX71" fmla="*/ 4551867 w 10329990"/>
                <a:gd name="connsiteY71" fmla="*/ 7158002 h 8878214"/>
                <a:gd name="connsiteX72" fmla="*/ 3820791 w 10329990"/>
                <a:gd name="connsiteY72" fmla="*/ 7642592 h 8878214"/>
                <a:gd name="connsiteX73" fmla="*/ 3810651 w 10329990"/>
                <a:gd name="connsiteY73" fmla="*/ 7670296 h 8878214"/>
                <a:gd name="connsiteX74" fmla="*/ 3810649 w 10329990"/>
                <a:gd name="connsiteY74" fmla="*/ 7670305 h 8878214"/>
                <a:gd name="connsiteX75" fmla="*/ 3810645 w 10329990"/>
                <a:gd name="connsiteY75" fmla="*/ 7670316 h 8878214"/>
                <a:gd name="connsiteX76" fmla="*/ 3799080 w 10329990"/>
                <a:gd name="connsiteY76" fmla="*/ 7715292 h 8878214"/>
                <a:gd name="connsiteX77" fmla="*/ 3793958 w 10329990"/>
                <a:gd name="connsiteY77" fmla="*/ 7716082 h 8878214"/>
                <a:gd name="connsiteX78" fmla="*/ 3793958 w 10329990"/>
                <a:gd name="connsiteY78" fmla="*/ 7716083 h 8878214"/>
                <a:gd name="connsiteX79" fmla="*/ 3793956 w 10329990"/>
                <a:gd name="connsiteY79" fmla="*/ 7716083 h 8878214"/>
                <a:gd name="connsiteX80" fmla="*/ 3774558 w 10329990"/>
                <a:gd name="connsiteY80" fmla="*/ 7791527 h 8878214"/>
                <a:gd name="connsiteX81" fmla="*/ 3771962 w 10329990"/>
                <a:gd name="connsiteY81" fmla="*/ 7808538 h 8878214"/>
                <a:gd name="connsiteX82" fmla="*/ 3729950 w 10329990"/>
                <a:gd name="connsiteY82" fmla="*/ 7923323 h 8878214"/>
                <a:gd name="connsiteX83" fmla="*/ 2289353 w 10329990"/>
                <a:gd name="connsiteY83" fmla="*/ 8878214 h 8878214"/>
                <a:gd name="connsiteX84" fmla="*/ 725892 w 10329990"/>
                <a:gd name="connsiteY84" fmla="*/ 7314753 h 8878214"/>
                <a:gd name="connsiteX85" fmla="*/ 1082910 w 10329990"/>
                <a:gd name="connsiteY85" fmla="*/ 6320246 h 8878214"/>
                <a:gd name="connsiteX86" fmla="*/ 1091179 w 10329990"/>
                <a:gd name="connsiteY86" fmla="*/ 6311149 h 8878214"/>
                <a:gd name="connsiteX87" fmla="*/ 1091184 w 10329990"/>
                <a:gd name="connsiteY87" fmla="*/ 6311145 h 8878214"/>
                <a:gd name="connsiteX88" fmla="*/ 1183821 w 10329990"/>
                <a:gd name="connsiteY88" fmla="*/ 6209218 h 8878214"/>
                <a:gd name="connsiteX89" fmla="*/ 1194345 w 10329990"/>
                <a:gd name="connsiteY89" fmla="*/ 6199653 h 8878214"/>
                <a:gd name="connsiteX90" fmla="*/ 1194345 w 10329990"/>
                <a:gd name="connsiteY90" fmla="*/ 6199652 h 8878214"/>
                <a:gd name="connsiteX91" fmla="*/ 1294847 w 10329990"/>
                <a:gd name="connsiteY91" fmla="*/ 6108309 h 8878214"/>
                <a:gd name="connsiteX92" fmla="*/ 1296900 w 10329990"/>
                <a:gd name="connsiteY92" fmla="*/ 6106774 h 8878214"/>
                <a:gd name="connsiteX93" fmla="*/ 1277458 w 10329990"/>
                <a:gd name="connsiteY93" fmla="*/ 6132773 h 8878214"/>
                <a:gd name="connsiteX94" fmla="*/ 1203687 w 10329990"/>
                <a:gd name="connsiteY94" fmla="*/ 6213942 h 8878214"/>
                <a:gd name="connsiteX95" fmla="*/ 1201596 w 10329990"/>
                <a:gd name="connsiteY95" fmla="*/ 6215844 h 8878214"/>
                <a:gd name="connsiteX96" fmla="*/ 1201597 w 10329990"/>
                <a:gd name="connsiteY96" fmla="*/ 6215844 h 8878214"/>
                <a:gd name="connsiteX97" fmla="*/ 1201595 w 10329990"/>
                <a:gd name="connsiteY97" fmla="*/ 6215846 h 8878214"/>
                <a:gd name="connsiteX98" fmla="*/ 1376420 w 10329990"/>
                <a:gd name="connsiteY98" fmla="*/ 6317399 h 8878214"/>
                <a:gd name="connsiteX99" fmla="*/ 1376420 w 10329990"/>
                <a:gd name="connsiteY99" fmla="*/ 6317398 h 8878214"/>
                <a:gd name="connsiteX100" fmla="*/ 1201596 w 10329990"/>
                <a:gd name="connsiteY100" fmla="*/ 6215845 h 8878214"/>
                <a:gd name="connsiteX101" fmla="*/ 1203688 w 10329990"/>
                <a:gd name="connsiteY101" fmla="*/ 6213943 h 8878214"/>
                <a:gd name="connsiteX102" fmla="*/ 1277459 w 10329990"/>
                <a:gd name="connsiteY102" fmla="*/ 6132774 h 8878214"/>
                <a:gd name="connsiteX103" fmla="*/ 1296901 w 10329990"/>
                <a:gd name="connsiteY103" fmla="*/ 6106775 h 8878214"/>
                <a:gd name="connsiteX104" fmla="*/ 1415209 w 10329990"/>
                <a:gd name="connsiteY104" fmla="*/ 6018306 h 8878214"/>
                <a:gd name="connsiteX105" fmla="*/ 1415252 w 10329990"/>
                <a:gd name="connsiteY105" fmla="*/ 6018281 h 8878214"/>
                <a:gd name="connsiteX106" fmla="*/ 1520277 w 10329990"/>
                <a:gd name="connsiteY106" fmla="*/ 5957915 h 8878214"/>
                <a:gd name="connsiteX107" fmla="*/ 1521486 w 10329990"/>
                <a:gd name="connsiteY107" fmla="*/ 5955926 h 8878214"/>
                <a:gd name="connsiteX108" fmla="*/ 1415252 w 10329990"/>
                <a:gd name="connsiteY108" fmla="*/ 6018281 h 8878214"/>
                <a:gd name="connsiteX109" fmla="*/ 1415208 w 10329990"/>
                <a:gd name="connsiteY109" fmla="*/ 6018306 h 8878214"/>
                <a:gd name="connsiteX110" fmla="*/ 1296900 w 10329990"/>
                <a:gd name="connsiteY110" fmla="*/ 6106775 h 8878214"/>
                <a:gd name="connsiteX111" fmla="*/ 1343257 w 10329990"/>
                <a:gd name="connsiteY111" fmla="*/ 6044782 h 8878214"/>
                <a:gd name="connsiteX112" fmla="*/ 1538464 w 10329990"/>
                <a:gd name="connsiteY112" fmla="*/ 5405720 h 8878214"/>
                <a:gd name="connsiteX113" fmla="*/ 1122518 w 10329990"/>
                <a:gd name="connsiteY113" fmla="*/ 4523726 h 8878214"/>
                <a:gd name="connsiteX114" fmla="*/ 1035265 w 10329990"/>
                <a:gd name="connsiteY114" fmla="*/ 4458480 h 8878214"/>
                <a:gd name="connsiteX115" fmla="*/ 1035399 w 10329990"/>
                <a:gd name="connsiteY115" fmla="*/ 4458382 h 8878214"/>
                <a:gd name="connsiteX116" fmla="*/ 1083207 w 10329990"/>
                <a:gd name="connsiteY116" fmla="*/ 4494131 h 8878214"/>
                <a:gd name="connsiteX117" fmla="*/ 1233941 w 10329990"/>
                <a:gd name="connsiteY117" fmla="*/ 4588219 h 8878214"/>
                <a:gd name="connsiteX118" fmla="*/ 1256415 w 10329990"/>
                <a:gd name="connsiteY118" fmla="*/ 4600075 h 8878214"/>
                <a:gd name="connsiteX119" fmla="*/ 1083208 w 10329990"/>
                <a:gd name="connsiteY119" fmla="*/ 4494130 h 8878214"/>
                <a:gd name="connsiteX120" fmla="*/ 1035401 w 10329990"/>
                <a:gd name="connsiteY120" fmla="*/ 4458382 h 8878214"/>
                <a:gd name="connsiteX121" fmla="*/ 1035400 w 10329990"/>
                <a:gd name="connsiteY121" fmla="*/ 4458382 h 8878214"/>
                <a:gd name="connsiteX122" fmla="*/ 894070 w 10329990"/>
                <a:gd name="connsiteY122" fmla="*/ 4352697 h 8878214"/>
                <a:gd name="connsiteX123" fmla="*/ 0 w 10329990"/>
                <a:gd name="connsiteY123" fmla="*/ 2456864 h 8878214"/>
                <a:gd name="connsiteX124" fmla="*/ 2456863 w 10329990"/>
                <a:gd name="connsiteY124" fmla="*/ 1 h 8878214"/>
                <a:gd name="connsiteX125" fmla="*/ 4720655 w 10329990"/>
                <a:gd name="connsiteY125" fmla="*/ 1500542 h 8878214"/>
                <a:gd name="connsiteX126" fmla="*/ 4792604 w 10329990"/>
                <a:gd name="connsiteY126" fmla="*/ 1697122 h 8878214"/>
                <a:gd name="connsiteX127" fmla="*/ 4792604 w 10329990"/>
                <a:gd name="connsiteY127" fmla="*/ 1697122 h 8878214"/>
                <a:gd name="connsiteX128" fmla="*/ 4792604 w 10329990"/>
                <a:gd name="connsiteY128" fmla="*/ 1697122 h 8878214"/>
                <a:gd name="connsiteX129" fmla="*/ 4795571 w 10329990"/>
                <a:gd name="connsiteY129" fmla="*/ 1696958 h 8878214"/>
                <a:gd name="connsiteX130" fmla="*/ 4815011 w 10329990"/>
                <a:gd name="connsiteY130" fmla="*/ 1759584 h 8878214"/>
                <a:gd name="connsiteX131" fmla="*/ 5461343 w 10329990"/>
                <a:gd name="connsiteY131" fmla="*/ 2188004 h 8878214"/>
                <a:gd name="connsiteX132" fmla="*/ 6107678 w 10329990"/>
                <a:gd name="connsiteY132" fmla="*/ 1759584 h 8878214"/>
                <a:gd name="connsiteX133" fmla="*/ 6136442 w 10329990"/>
                <a:gd name="connsiteY133" fmla="*/ 1666923 h 8878214"/>
                <a:gd name="connsiteX134" fmla="*/ 6136443 w 10329990"/>
                <a:gd name="connsiteY134" fmla="*/ 1666918 h 8878214"/>
                <a:gd name="connsiteX135" fmla="*/ 6136449 w 10329990"/>
                <a:gd name="connsiteY135" fmla="*/ 1666898 h 8878214"/>
                <a:gd name="connsiteX136" fmla="*/ 6148041 w 10329990"/>
                <a:gd name="connsiteY136" fmla="*/ 1621820 h 8878214"/>
                <a:gd name="connsiteX137" fmla="*/ 6148040 w 10329990"/>
                <a:gd name="connsiteY137" fmla="*/ 1621820 h 8878214"/>
                <a:gd name="connsiteX138" fmla="*/ 6149892 w 10329990"/>
                <a:gd name="connsiteY138" fmla="*/ 1614616 h 8878214"/>
                <a:gd name="connsiteX139" fmla="*/ 6149172 w 10329990"/>
                <a:gd name="connsiteY139" fmla="*/ 1621756 h 8878214"/>
                <a:gd name="connsiteX140" fmla="*/ 6149075 w 10329990"/>
                <a:gd name="connsiteY140" fmla="*/ 1621762 h 8878214"/>
                <a:gd name="connsiteX141" fmla="*/ 6149172 w 10329990"/>
                <a:gd name="connsiteY141" fmla="*/ 1621757 h 8878214"/>
                <a:gd name="connsiteX142" fmla="*/ 6149172 w 10329990"/>
                <a:gd name="connsiteY142" fmla="*/ 1621756 h 8878214"/>
                <a:gd name="connsiteX143" fmla="*/ 6149173 w 10329990"/>
                <a:gd name="connsiteY143" fmla="*/ 1621756 h 8878214"/>
                <a:gd name="connsiteX144" fmla="*/ 6149893 w 10329990"/>
                <a:gd name="connsiteY144" fmla="*/ 1614617 h 8878214"/>
                <a:gd name="connsiteX145" fmla="*/ 6181712 w 10329990"/>
                <a:gd name="connsiteY145" fmla="*/ 1490868 h 8878214"/>
                <a:gd name="connsiteX146" fmla="*/ 8208154 w 10329990"/>
                <a:gd name="connsiteY14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506420 w 10329990"/>
                <a:gd name="connsiteY17" fmla="*/ 4721626 h 8878214"/>
                <a:gd name="connsiteX18" fmla="*/ 1555992 w 10329990"/>
                <a:gd name="connsiteY18" fmla="*/ 4743309 h 8878214"/>
                <a:gd name="connsiteX19" fmla="*/ 1506420 w 10329990"/>
                <a:gd name="connsiteY19" fmla="*/ 4721626 h 8878214"/>
                <a:gd name="connsiteX20" fmla="*/ 1312540 w 10329990"/>
                <a:gd name="connsiteY20" fmla="*/ 4629685 h 8878214"/>
                <a:gd name="connsiteX21" fmla="*/ 1391710 w 10329990"/>
                <a:gd name="connsiteY21" fmla="*/ 4671452 h 8878214"/>
                <a:gd name="connsiteX22" fmla="*/ 1440815 w 10329990"/>
                <a:gd name="connsiteY22" fmla="*/ 4692930 h 8878214"/>
                <a:gd name="connsiteX23" fmla="*/ 1312540 w 10329990"/>
                <a:gd name="connsiteY23" fmla="*/ 4629685 h 8878214"/>
                <a:gd name="connsiteX24" fmla="*/ 8208154 w 10329990"/>
                <a:gd name="connsiteY24" fmla="*/ 0 h 8878214"/>
                <a:gd name="connsiteX25" fmla="*/ 10329990 w 10329990"/>
                <a:gd name="connsiteY25" fmla="*/ 2121837 h 8878214"/>
                <a:gd name="connsiteX26" fmla="*/ 9034068 w 10329990"/>
                <a:gd name="connsiteY26" fmla="*/ 4076927 h 8878214"/>
                <a:gd name="connsiteX27" fmla="*/ 8855950 w 10329990"/>
                <a:gd name="connsiteY27" fmla="*/ 4142119 h 8878214"/>
                <a:gd name="connsiteX28" fmla="*/ 8855944 w 10329990"/>
                <a:gd name="connsiteY28" fmla="*/ 4142120 h 8878214"/>
                <a:gd name="connsiteX29" fmla="*/ 8839122 w 10329990"/>
                <a:gd name="connsiteY29" fmla="*/ 4148276 h 8878214"/>
                <a:gd name="connsiteX30" fmla="*/ 8728583 w 10329990"/>
                <a:gd name="connsiteY30" fmla="*/ 4176700 h 8878214"/>
                <a:gd name="connsiteX31" fmla="*/ 8728582 w 10329990"/>
                <a:gd name="connsiteY31" fmla="*/ 4176701 h 8878214"/>
                <a:gd name="connsiteX32" fmla="*/ 8635778 w 10329990"/>
                <a:gd name="connsiteY32" fmla="*/ 4200563 h 8878214"/>
                <a:gd name="connsiteX33" fmla="*/ 8622400 w 10329990"/>
                <a:gd name="connsiteY33" fmla="*/ 4202605 h 8878214"/>
                <a:gd name="connsiteX34" fmla="*/ 8685171 w 10329990"/>
                <a:gd name="connsiteY34" fmla="*/ 4179630 h 8878214"/>
                <a:gd name="connsiteX35" fmla="*/ 8725144 w 10329990"/>
                <a:gd name="connsiteY35" fmla="*/ 4169352 h 8878214"/>
                <a:gd name="connsiteX36" fmla="*/ 8725143 w 10329990"/>
                <a:gd name="connsiteY36" fmla="*/ 4169351 h 8878214"/>
                <a:gd name="connsiteX37" fmla="*/ 8685170 w 10329990"/>
                <a:gd name="connsiteY37" fmla="*/ 4179629 h 8878214"/>
                <a:gd name="connsiteX38" fmla="*/ 8622399 w 10329990"/>
                <a:gd name="connsiteY38" fmla="*/ 4202604 h 8878214"/>
                <a:gd name="connsiteX39" fmla="*/ 8450246 w 10329990"/>
                <a:gd name="connsiteY39" fmla="*/ 4228878 h 8878214"/>
                <a:gd name="connsiteX40" fmla="*/ 8450243 w 10329990"/>
                <a:gd name="connsiteY40" fmla="*/ 4228879 h 8878214"/>
                <a:gd name="connsiteX41" fmla="*/ 8622399 w 10329990"/>
                <a:gd name="connsiteY41" fmla="*/ 4202605 h 8878214"/>
                <a:gd name="connsiteX42" fmla="*/ 8580156 w 10329990"/>
                <a:gd name="connsiteY42" fmla="*/ 4218066 h 8878214"/>
                <a:gd name="connsiteX43" fmla="*/ 7882063 w 10329990"/>
                <a:gd name="connsiteY43" fmla="*/ 5271243 h 8878214"/>
                <a:gd name="connsiteX44" fmla="*/ 7933450 w 10329990"/>
                <a:gd name="connsiteY44" fmla="*/ 5611136 h 8878214"/>
                <a:gd name="connsiteX45" fmla="*/ 7970019 w 10329990"/>
                <a:gd name="connsiteY45" fmla="*/ 5711050 h 8878214"/>
                <a:gd name="connsiteX46" fmla="*/ 7970020 w 10329990"/>
                <a:gd name="connsiteY46" fmla="*/ 5711051 h 8878214"/>
                <a:gd name="connsiteX47" fmla="*/ 8009342 w 10329990"/>
                <a:gd name="connsiteY47" fmla="*/ 5775777 h 8878214"/>
                <a:gd name="connsiteX48" fmla="*/ 8016526 w 10329990"/>
                <a:gd name="connsiteY48" fmla="*/ 5790690 h 8878214"/>
                <a:gd name="connsiteX49" fmla="*/ 8015413 w 10329990"/>
                <a:gd name="connsiteY49" fmla="*/ 5793212 h 8878214"/>
                <a:gd name="connsiteX50" fmla="*/ 8010458 w 10329990"/>
                <a:gd name="connsiteY50" fmla="*/ 5796219 h 8878214"/>
                <a:gd name="connsiteX51" fmla="*/ 8020017 w 10329990"/>
                <a:gd name="connsiteY51" fmla="*/ 5816063 h 8878214"/>
                <a:gd name="connsiteX52" fmla="*/ 8062189 w 10329990"/>
                <a:gd name="connsiteY52" fmla="*/ 5885480 h 8878214"/>
                <a:gd name="connsiteX53" fmla="*/ 8078706 w 10329990"/>
                <a:gd name="connsiteY53" fmla="*/ 5919767 h 8878214"/>
                <a:gd name="connsiteX54" fmla="*/ 8208152 w 10329990"/>
                <a:gd name="connsiteY54" fmla="*/ 6560938 h 8878214"/>
                <a:gd name="connsiteX55" fmla="*/ 6560937 w 10329990"/>
                <a:gd name="connsiteY55" fmla="*/ 8208153 h 8878214"/>
                <a:gd name="connsiteX56" fmla="*/ 5289866 w 10329990"/>
                <a:gd name="connsiteY56" fmla="*/ 7608720 h 8878214"/>
                <a:gd name="connsiteX57" fmla="*/ 5206688 w 10329990"/>
                <a:gd name="connsiteY57" fmla="*/ 7497489 h 8878214"/>
                <a:gd name="connsiteX58" fmla="*/ 5195040 w 10329990"/>
                <a:gd name="connsiteY58" fmla="*/ 7481912 h 8878214"/>
                <a:gd name="connsiteX59" fmla="*/ 5076157 w 10329990"/>
                <a:gd name="connsiteY59" fmla="*/ 7275075 h 8878214"/>
                <a:gd name="connsiteX60" fmla="*/ 5038842 w 10329990"/>
                <a:gd name="connsiteY60" fmla="*/ 7180368 h 8878214"/>
                <a:gd name="connsiteX61" fmla="*/ 5038841 w 10329990"/>
                <a:gd name="connsiteY61" fmla="*/ 7180367 h 8878214"/>
                <a:gd name="connsiteX62" fmla="*/ 5076157 w 10329990"/>
                <a:gd name="connsiteY62" fmla="*/ 7275076 h 8878214"/>
                <a:gd name="connsiteX63" fmla="*/ 5195040 w 10329990"/>
                <a:gd name="connsiteY63" fmla="*/ 7481913 h 8878214"/>
                <a:gd name="connsiteX64" fmla="*/ 5206688 w 10329990"/>
                <a:gd name="connsiteY64" fmla="*/ 7497490 h 8878214"/>
                <a:gd name="connsiteX65" fmla="*/ 5205538 w 10329990"/>
                <a:gd name="connsiteY65" fmla="*/ 7498188 h 8878214"/>
                <a:gd name="connsiteX66" fmla="*/ 5202261 w 10329990"/>
                <a:gd name="connsiteY66" fmla="*/ 7498694 h 8878214"/>
                <a:gd name="connsiteX67" fmla="*/ 5112906 w 10329990"/>
                <a:gd name="connsiteY67" fmla="*/ 7390392 h 8878214"/>
                <a:gd name="connsiteX68" fmla="*/ 4551867 w 10329990"/>
                <a:gd name="connsiteY68" fmla="*/ 7158002 h 8878214"/>
                <a:gd name="connsiteX69" fmla="*/ 3820791 w 10329990"/>
                <a:gd name="connsiteY69" fmla="*/ 7642592 h 8878214"/>
                <a:gd name="connsiteX70" fmla="*/ 3810651 w 10329990"/>
                <a:gd name="connsiteY70" fmla="*/ 7670296 h 8878214"/>
                <a:gd name="connsiteX71" fmla="*/ 3810649 w 10329990"/>
                <a:gd name="connsiteY71" fmla="*/ 7670305 h 8878214"/>
                <a:gd name="connsiteX72" fmla="*/ 3810645 w 10329990"/>
                <a:gd name="connsiteY72" fmla="*/ 7670316 h 8878214"/>
                <a:gd name="connsiteX73" fmla="*/ 3799080 w 10329990"/>
                <a:gd name="connsiteY73" fmla="*/ 7715292 h 8878214"/>
                <a:gd name="connsiteX74" fmla="*/ 3793958 w 10329990"/>
                <a:gd name="connsiteY74" fmla="*/ 7716082 h 8878214"/>
                <a:gd name="connsiteX75" fmla="*/ 3793958 w 10329990"/>
                <a:gd name="connsiteY75" fmla="*/ 7716083 h 8878214"/>
                <a:gd name="connsiteX76" fmla="*/ 3793956 w 10329990"/>
                <a:gd name="connsiteY76" fmla="*/ 7716083 h 8878214"/>
                <a:gd name="connsiteX77" fmla="*/ 3774558 w 10329990"/>
                <a:gd name="connsiteY77" fmla="*/ 7791527 h 8878214"/>
                <a:gd name="connsiteX78" fmla="*/ 3771962 w 10329990"/>
                <a:gd name="connsiteY78" fmla="*/ 7808538 h 8878214"/>
                <a:gd name="connsiteX79" fmla="*/ 3729950 w 10329990"/>
                <a:gd name="connsiteY79" fmla="*/ 7923323 h 8878214"/>
                <a:gd name="connsiteX80" fmla="*/ 2289353 w 10329990"/>
                <a:gd name="connsiteY80" fmla="*/ 8878214 h 8878214"/>
                <a:gd name="connsiteX81" fmla="*/ 725892 w 10329990"/>
                <a:gd name="connsiteY81" fmla="*/ 7314753 h 8878214"/>
                <a:gd name="connsiteX82" fmla="*/ 1082910 w 10329990"/>
                <a:gd name="connsiteY82" fmla="*/ 6320246 h 8878214"/>
                <a:gd name="connsiteX83" fmla="*/ 1091179 w 10329990"/>
                <a:gd name="connsiteY83" fmla="*/ 6311149 h 8878214"/>
                <a:gd name="connsiteX84" fmla="*/ 1091184 w 10329990"/>
                <a:gd name="connsiteY84" fmla="*/ 6311145 h 8878214"/>
                <a:gd name="connsiteX85" fmla="*/ 1183821 w 10329990"/>
                <a:gd name="connsiteY85" fmla="*/ 6209218 h 8878214"/>
                <a:gd name="connsiteX86" fmla="*/ 1194345 w 10329990"/>
                <a:gd name="connsiteY86" fmla="*/ 6199653 h 8878214"/>
                <a:gd name="connsiteX87" fmla="*/ 1194345 w 10329990"/>
                <a:gd name="connsiteY87" fmla="*/ 6199652 h 8878214"/>
                <a:gd name="connsiteX88" fmla="*/ 1294847 w 10329990"/>
                <a:gd name="connsiteY88" fmla="*/ 6108309 h 8878214"/>
                <a:gd name="connsiteX89" fmla="*/ 1296900 w 10329990"/>
                <a:gd name="connsiteY89" fmla="*/ 6106774 h 8878214"/>
                <a:gd name="connsiteX90" fmla="*/ 1277458 w 10329990"/>
                <a:gd name="connsiteY90" fmla="*/ 6132773 h 8878214"/>
                <a:gd name="connsiteX91" fmla="*/ 1203687 w 10329990"/>
                <a:gd name="connsiteY91" fmla="*/ 6213942 h 8878214"/>
                <a:gd name="connsiteX92" fmla="*/ 1201596 w 10329990"/>
                <a:gd name="connsiteY92" fmla="*/ 6215844 h 8878214"/>
                <a:gd name="connsiteX93" fmla="*/ 1201597 w 10329990"/>
                <a:gd name="connsiteY93" fmla="*/ 6215844 h 8878214"/>
                <a:gd name="connsiteX94" fmla="*/ 1201595 w 10329990"/>
                <a:gd name="connsiteY94" fmla="*/ 6215846 h 8878214"/>
                <a:gd name="connsiteX95" fmla="*/ 1376420 w 10329990"/>
                <a:gd name="connsiteY95" fmla="*/ 6317399 h 8878214"/>
                <a:gd name="connsiteX96" fmla="*/ 1376420 w 10329990"/>
                <a:gd name="connsiteY96" fmla="*/ 6317398 h 8878214"/>
                <a:gd name="connsiteX97" fmla="*/ 1201596 w 10329990"/>
                <a:gd name="connsiteY97" fmla="*/ 6215845 h 8878214"/>
                <a:gd name="connsiteX98" fmla="*/ 1203688 w 10329990"/>
                <a:gd name="connsiteY98" fmla="*/ 6213943 h 8878214"/>
                <a:gd name="connsiteX99" fmla="*/ 1277459 w 10329990"/>
                <a:gd name="connsiteY99" fmla="*/ 6132774 h 8878214"/>
                <a:gd name="connsiteX100" fmla="*/ 1296901 w 10329990"/>
                <a:gd name="connsiteY100" fmla="*/ 6106775 h 8878214"/>
                <a:gd name="connsiteX101" fmla="*/ 1415209 w 10329990"/>
                <a:gd name="connsiteY101" fmla="*/ 6018306 h 8878214"/>
                <a:gd name="connsiteX102" fmla="*/ 1415252 w 10329990"/>
                <a:gd name="connsiteY102" fmla="*/ 6018281 h 8878214"/>
                <a:gd name="connsiteX103" fmla="*/ 1520277 w 10329990"/>
                <a:gd name="connsiteY103" fmla="*/ 5957915 h 8878214"/>
                <a:gd name="connsiteX104" fmla="*/ 1521486 w 10329990"/>
                <a:gd name="connsiteY104" fmla="*/ 5955926 h 8878214"/>
                <a:gd name="connsiteX105" fmla="*/ 1415252 w 10329990"/>
                <a:gd name="connsiteY105" fmla="*/ 6018281 h 8878214"/>
                <a:gd name="connsiteX106" fmla="*/ 1415208 w 10329990"/>
                <a:gd name="connsiteY106" fmla="*/ 6018306 h 8878214"/>
                <a:gd name="connsiteX107" fmla="*/ 1296900 w 10329990"/>
                <a:gd name="connsiteY107" fmla="*/ 6106775 h 8878214"/>
                <a:gd name="connsiteX108" fmla="*/ 1343257 w 10329990"/>
                <a:gd name="connsiteY108" fmla="*/ 6044782 h 8878214"/>
                <a:gd name="connsiteX109" fmla="*/ 1538464 w 10329990"/>
                <a:gd name="connsiteY109" fmla="*/ 5405720 h 8878214"/>
                <a:gd name="connsiteX110" fmla="*/ 1122518 w 10329990"/>
                <a:gd name="connsiteY110" fmla="*/ 4523726 h 8878214"/>
                <a:gd name="connsiteX111" fmla="*/ 1035265 w 10329990"/>
                <a:gd name="connsiteY111" fmla="*/ 4458480 h 8878214"/>
                <a:gd name="connsiteX112" fmla="*/ 1035399 w 10329990"/>
                <a:gd name="connsiteY112" fmla="*/ 4458382 h 8878214"/>
                <a:gd name="connsiteX113" fmla="*/ 1083207 w 10329990"/>
                <a:gd name="connsiteY113" fmla="*/ 4494131 h 8878214"/>
                <a:gd name="connsiteX114" fmla="*/ 1233941 w 10329990"/>
                <a:gd name="connsiteY114" fmla="*/ 4588219 h 8878214"/>
                <a:gd name="connsiteX115" fmla="*/ 1256415 w 10329990"/>
                <a:gd name="connsiteY115" fmla="*/ 4600075 h 8878214"/>
                <a:gd name="connsiteX116" fmla="*/ 1083208 w 10329990"/>
                <a:gd name="connsiteY116" fmla="*/ 4494130 h 8878214"/>
                <a:gd name="connsiteX117" fmla="*/ 1035401 w 10329990"/>
                <a:gd name="connsiteY117" fmla="*/ 4458382 h 8878214"/>
                <a:gd name="connsiteX118" fmla="*/ 1035400 w 10329990"/>
                <a:gd name="connsiteY118" fmla="*/ 4458382 h 8878214"/>
                <a:gd name="connsiteX119" fmla="*/ 894070 w 10329990"/>
                <a:gd name="connsiteY119" fmla="*/ 4352697 h 8878214"/>
                <a:gd name="connsiteX120" fmla="*/ 0 w 10329990"/>
                <a:gd name="connsiteY120" fmla="*/ 2456864 h 8878214"/>
                <a:gd name="connsiteX121" fmla="*/ 2456863 w 10329990"/>
                <a:gd name="connsiteY121" fmla="*/ 1 h 8878214"/>
                <a:gd name="connsiteX122" fmla="*/ 4720655 w 10329990"/>
                <a:gd name="connsiteY122" fmla="*/ 1500542 h 8878214"/>
                <a:gd name="connsiteX123" fmla="*/ 4792604 w 10329990"/>
                <a:gd name="connsiteY123" fmla="*/ 1697122 h 8878214"/>
                <a:gd name="connsiteX124" fmla="*/ 4792604 w 10329990"/>
                <a:gd name="connsiteY124" fmla="*/ 1697122 h 8878214"/>
                <a:gd name="connsiteX125" fmla="*/ 4792604 w 10329990"/>
                <a:gd name="connsiteY125" fmla="*/ 1697122 h 8878214"/>
                <a:gd name="connsiteX126" fmla="*/ 4795571 w 10329990"/>
                <a:gd name="connsiteY126" fmla="*/ 1696958 h 8878214"/>
                <a:gd name="connsiteX127" fmla="*/ 4815011 w 10329990"/>
                <a:gd name="connsiteY127" fmla="*/ 1759584 h 8878214"/>
                <a:gd name="connsiteX128" fmla="*/ 5461343 w 10329990"/>
                <a:gd name="connsiteY128" fmla="*/ 2188004 h 8878214"/>
                <a:gd name="connsiteX129" fmla="*/ 6107678 w 10329990"/>
                <a:gd name="connsiteY129" fmla="*/ 1759584 h 8878214"/>
                <a:gd name="connsiteX130" fmla="*/ 6136442 w 10329990"/>
                <a:gd name="connsiteY130" fmla="*/ 1666923 h 8878214"/>
                <a:gd name="connsiteX131" fmla="*/ 6136443 w 10329990"/>
                <a:gd name="connsiteY131" fmla="*/ 1666918 h 8878214"/>
                <a:gd name="connsiteX132" fmla="*/ 6136449 w 10329990"/>
                <a:gd name="connsiteY132" fmla="*/ 1666898 h 8878214"/>
                <a:gd name="connsiteX133" fmla="*/ 6148041 w 10329990"/>
                <a:gd name="connsiteY133" fmla="*/ 1621820 h 8878214"/>
                <a:gd name="connsiteX134" fmla="*/ 6148040 w 10329990"/>
                <a:gd name="connsiteY134" fmla="*/ 1621820 h 8878214"/>
                <a:gd name="connsiteX135" fmla="*/ 6149892 w 10329990"/>
                <a:gd name="connsiteY135" fmla="*/ 1614616 h 8878214"/>
                <a:gd name="connsiteX136" fmla="*/ 6149172 w 10329990"/>
                <a:gd name="connsiteY136" fmla="*/ 1621756 h 8878214"/>
                <a:gd name="connsiteX137" fmla="*/ 6149075 w 10329990"/>
                <a:gd name="connsiteY137" fmla="*/ 1621762 h 8878214"/>
                <a:gd name="connsiteX138" fmla="*/ 6149172 w 10329990"/>
                <a:gd name="connsiteY138" fmla="*/ 1621757 h 8878214"/>
                <a:gd name="connsiteX139" fmla="*/ 6149172 w 10329990"/>
                <a:gd name="connsiteY139" fmla="*/ 1621756 h 8878214"/>
                <a:gd name="connsiteX140" fmla="*/ 6149173 w 10329990"/>
                <a:gd name="connsiteY140" fmla="*/ 1621756 h 8878214"/>
                <a:gd name="connsiteX141" fmla="*/ 6149893 w 10329990"/>
                <a:gd name="connsiteY141" fmla="*/ 1614617 h 8878214"/>
                <a:gd name="connsiteX142" fmla="*/ 6181712 w 10329990"/>
                <a:gd name="connsiteY142" fmla="*/ 1490868 h 8878214"/>
                <a:gd name="connsiteX143" fmla="*/ 8208154 w 10329990"/>
                <a:gd name="connsiteY14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440815 w 10329990"/>
                <a:gd name="connsiteY19" fmla="*/ 4692930 h 8878214"/>
                <a:gd name="connsiteX20" fmla="*/ 1312540 w 10329990"/>
                <a:gd name="connsiteY20" fmla="*/ 4629685 h 8878214"/>
                <a:gd name="connsiteX21" fmla="*/ 8208154 w 10329990"/>
                <a:gd name="connsiteY21" fmla="*/ 0 h 8878214"/>
                <a:gd name="connsiteX22" fmla="*/ 10329990 w 10329990"/>
                <a:gd name="connsiteY22" fmla="*/ 2121837 h 8878214"/>
                <a:gd name="connsiteX23" fmla="*/ 9034068 w 10329990"/>
                <a:gd name="connsiteY23" fmla="*/ 4076927 h 8878214"/>
                <a:gd name="connsiteX24" fmla="*/ 8855950 w 10329990"/>
                <a:gd name="connsiteY24" fmla="*/ 4142119 h 8878214"/>
                <a:gd name="connsiteX25" fmla="*/ 8855944 w 10329990"/>
                <a:gd name="connsiteY25" fmla="*/ 4142120 h 8878214"/>
                <a:gd name="connsiteX26" fmla="*/ 8839122 w 10329990"/>
                <a:gd name="connsiteY26" fmla="*/ 4148276 h 8878214"/>
                <a:gd name="connsiteX27" fmla="*/ 8728583 w 10329990"/>
                <a:gd name="connsiteY27" fmla="*/ 4176700 h 8878214"/>
                <a:gd name="connsiteX28" fmla="*/ 8728582 w 10329990"/>
                <a:gd name="connsiteY28" fmla="*/ 4176701 h 8878214"/>
                <a:gd name="connsiteX29" fmla="*/ 8635778 w 10329990"/>
                <a:gd name="connsiteY29" fmla="*/ 4200563 h 8878214"/>
                <a:gd name="connsiteX30" fmla="*/ 8622400 w 10329990"/>
                <a:gd name="connsiteY30" fmla="*/ 4202605 h 8878214"/>
                <a:gd name="connsiteX31" fmla="*/ 8685171 w 10329990"/>
                <a:gd name="connsiteY31" fmla="*/ 4179630 h 8878214"/>
                <a:gd name="connsiteX32" fmla="*/ 8725144 w 10329990"/>
                <a:gd name="connsiteY32" fmla="*/ 4169352 h 8878214"/>
                <a:gd name="connsiteX33" fmla="*/ 8725143 w 10329990"/>
                <a:gd name="connsiteY33" fmla="*/ 4169351 h 8878214"/>
                <a:gd name="connsiteX34" fmla="*/ 8685170 w 10329990"/>
                <a:gd name="connsiteY34" fmla="*/ 4179629 h 8878214"/>
                <a:gd name="connsiteX35" fmla="*/ 8622399 w 10329990"/>
                <a:gd name="connsiteY35" fmla="*/ 4202604 h 8878214"/>
                <a:gd name="connsiteX36" fmla="*/ 8450246 w 10329990"/>
                <a:gd name="connsiteY36" fmla="*/ 4228878 h 8878214"/>
                <a:gd name="connsiteX37" fmla="*/ 8450243 w 10329990"/>
                <a:gd name="connsiteY37" fmla="*/ 4228879 h 8878214"/>
                <a:gd name="connsiteX38" fmla="*/ 8622399 w 10329990"/>
                <a:gd name="connsiteY38" fmla="*/ 4202605 h 8878214"/>
                <a:gd name="connsiteX39" fmla="*/ 8580156 w 10329990"/>
                <a:gd name="connsiteY39" fmla="*/ 4218066 h 8878214"/>
                <a:gd name="connsiteX40" fmla="*/ 7882063 w 10329990"/>
                <a:gd name="connsiteY40" fmla="*/ 5271243 h 8878214"/>
                <a:gd name="connsiteX41" fmla="*/ 7933450 w 10329990"/>
                <a:gd name="connsiteY41" fmla="*/ 5611136 h 8878214"/>
                <a:gd name="connsiteX42" fmla="*/ 7970019 w 10329990"/>
                <a:gd name="connsiteY42" fmla="*/ 5711050 h 8878214"/>
                <a:gd name="connsiteX43" fmla="*/ 7970020 w 10329990"/>
                <a:gd name="connsiteY43" fmla="*/ 5711051 h 8878214"/>
                <a:gd name="connsiteX44" fmla="*/ 8009342 w 10329990"/>
                <a:gd name="connsiteY44" fmla="*/ 5775777 h 8878214"/>
                <a:gd name="connsiteX45" fmla="*/ 8016526 w 10329990"/>
                <a:gd name="connsiteY45" fmla="*/ 5790690 h 8878214"/>
                <a:gd name="connsiteX46" fmla="*/ 8015413 w 10329990"/>
                <a:gd name="connsiteY46" fmla="*/ 5793212 h 8878214"/>
                <a:gd name="connsiteX47" fmla="*/ 8010458 w 10329990"/>
                <a:gd name="connsiteY47" fmla="*/ 5796219 h 8878214"/>
                <a:gd name="connsiteX48" fmla="*/ 8020017 w 10329990"/>
                <a:gd name="connsiteY48" fmla="*/ 5816063 h 8878214"/>
                <a:gd name="connsiteX49" fmla="*/ 8062189 w 10329990"/>
                <a:gd name="connsiteY49" fmla="*/ 5885480 h 8878214"/>
                <a:gd name="connsiteX50" fmla="*/ 8078706 w 10329990"/>
                <a:gd name="connsiteY50" fmla="*/ 5919767 h 8878214"/>
                <a:gd name="connsiteX51" fmla="*/ 8208152 w 10329990"/>
                <a:gd name="connsiteY51" fmla="*/ 6560938 h 8878214"/>
                <a:gd name="connsiteX52" fmla="*/ 6560937 w 10329990"/>
                <a:gd name="connsiteY52" fmla="*/ 8208153 h 8878214"/>
                <a:gd name="connsiteX53" fmla="*/ 5289866 w 10329990"/>
                <a:gd name="connsiteY53" fmla="*/ 7608720 h 8878214"/>
                <a:gd name="connsiteX54" fmla="*/ 5206688 w 10329990"/>
                <a:gd name="connsiteY54" fmla="*/ 7497489 h 8878214"/>
                <a:gd name="connsiteX55" fmla="*/ 5195040 w 10329990"/>
                <a:gd name="connsiteY55" fmla="*/ 7481912 h 8878214"/>
                <a:gd name="connsiteX56" fmla="*/ 5076157 w 10329990"/>
                <a:gd name="connsiteY56" fmla="*/ 7275075 h 8878214"/>
                <a:gd name="connsiteX57" fmla="*/ 5038842 w 10329990"/>
                <a:gd name="connsiteY57" fmla="*/ 7180368 h 8878214"/>
                <a:gd name="connsiteX58" fmla="*/ 5038841 w 10329990"/>
                <a:gd name="connsiteY58" fmla="*/ 7180367 h 8878214"/>
                <a:gd name="connsiteX59" fmla="*/ 5076157 w 10329990"/>
                <a:gd name="connsiteY59" fmla="*/ 7275076 h 8878214"/>
                <a:gd name="connsiteX60" fmla="*/ 5195040 w 10329990"/>
                <a:gd name="connsiteY60" fmla="*/ 7481913 h 8878214"/>
                <a:gd name="connsiteX61" fmla="*/ 5206688 w 10329990"/>
                <a:gd name="connsiteY61" fmla="*/ 7497490 h 8878214"/>
                <a:gd name="connsiteX62" fmla="*/ 5205538 w 10329990"/>
                <a:gd name="connsiteY62" fmla="*/ 7498188 h 8878214"/>
                <a:gd name="connsiteX63" fmla="*/ 5202261 w 10329990"/>
                <a:gd name="connsiteY63" fmla="*/ 7498694 h 8878214"/>
                <a:gd name="connsiteX64" fmla="*/ 5112906 w 10329990"/>
                <a:gd name="connsiteY64" fmla="*/ 7390392 h 8878214"/>
                <a:gd name="connsiteX65" fmla="*/ 4551867 w 10329990"/>
                <a:gd name="connsiteY65" fmla="*/ 7158002 h 8878214"/>
                <a:gd name="connsiteX66" fmla="*/ 3820791 w 10329990"/>
                <a:gd name="connsiteY66" fmla="*/ 7642592 h 8878214"/>
                <a:gd name="connsiteX67" fmla="*/ 3810651 w 10329990"/>
                <a:gd name="connsiteY67" fmla="*/ 7670296 h 8878214"/>
                <a:gd name="connsiteX68" fmla="*/ 3810649 w 10329990"/>
                <a:gd name="connsiteY68" fmla="*/ 7670305 h 8878214"/>
                <a:gd name="connsiteX69" fmla="*/ 3810645 w 10329990"/>
                <a:gd name="connsiteY69" fmla="*/ 7670316 h 8878214"/>
                <a:gd name="connsiteX70" fmla="*/ 3799080 w 10329990"/>
                <a:gd name="connsiteY70" fmla="*/ 7715292 h 8878214"/>
                <a:gd name="connsiteX71" fmla="*/ 3793958 w 10329990"/>
                <a:gd name="connsiteY71" fmla="*/ 7716082 h 8878214"/>
                <a:gd name="connsiteX72" fmla="*/ 3793958 w 10329990"/>
                <a:gd name="connsiteY72" fmla="*/ 7716083 h 8878214"/>
                <a:gd name="connsiteX73" fmla="*/ 3793956 w 10329990"/>
                <a:gd name="connsiteY73" fmla="*/ 7716083 h 8878214"/>
                <a:gd name="connsiteX74" fmla="*/ 3774558 w 10329990"/>
                <a:gd name="connsiteY74" fmla="*/ 7791527 h 8878214"/>
                <a:gd name="connsiteX75" fmla="*/ 3771962 w 10329990"/>
                <a:gd name="connsiteY75" fmla="*/ 7808538 h 8878214"/>
                <a:gd name="connsiteX76" fmla="*/ 3729950 w 10329990"/>
                <a:gd name="connsiteY76" fmla="*/ 7923323 h 8878214"/>
                <a:gd name="connsiteX77" fmla="*/ 2289353 w 10329990"/>
                <a:gd name="connsiteY77" fmla="*/ 8878214 h 8878214"/>
                <a:gd name="connsiteX78" fmla="*/ 725892 w 10329990"/>
                <a:gd name="connsiteY78" fmla="*/ 7314753 h 8878214"/>
                <a:gd name="connsiteX79" fmla="*/ 1082910 w 10329990"/>
                <a:gd name="connsiteY79" fmla="*/ 6320246 h 8878214"/>
                <a:gd name="connsiteX80" fmla="*/ 1091179 w 10329990"/>
                <a:gd name="connsiteY80" fmla="*/ 6311149 h 8878214"/>
                <a:gd name="connsiteX81" fmla="*/ 1091184 w 10329990"/>
                <a:gd name="connsiteY81" fmla="*/ 6311145 h 8878214"/>
                <a:gd name="connsiteX82" fmla="*/ 1183821 w 10329990"/>
                <a:gd name="connsiteY82" fmla="*/ 6209218 h 8878214"/>
                <a:gd name="connsiteX83" fmla="*/ 1194345 w 10329990"/>
                <a:gd name="connsiteY83" fmla="*/ 6199653 h 8878214"/>
                <a:gd name="connsiteX84" fmla="*/ 1194345 w 10329990"/>
                <a:gd name="connsiteY84" fmla="*/ 6199652 h 8878214"/>
                <a:gd name="connsiteX85" fmla="*/ 1294847 w 10329990"/>
                <a:gd name="connsiteY85" fmla="*/ 6108309 h 8878214"/>
                <a:gd name="connsiteX86" fmla="*/ 1296900 w 10329990"/>
                <a:gd name="connsiteY86" fmla="*/ 6106774 h 8878214"/>
                <a:gd name="connsiteX87" fmla="*/ 1277458 w 10329990"/>
                <a:gd name="connsiteY87" fmla="*/ 6132773 h 8878214"/>
                <a:gd name="connsiteX88" fmla="*/ 1203687 w 10329990"/>
                <a:gd name="connsiteY88" fmla="*/ 6213942 h 8878214"/>
                <a:gd name="connsiteX89" fmla="*/ 1201596 w 10329990"/>
                <a:gd name="connsiteY89" fmla="*/ 6215844 h 8878214"/>
                <a:gd name="connsiteX90" fmla="*/ 1201597 w 10329990"/>
                <a:gd name="connsiteY90" fmla="*/ 6215844 h 8878214"/>
                <a:gd name="connsiteX91" fmla="*/ 1201595 w 10329990"/>
                <a:gd name="connsiteY91" fmla="*/ 6215846 h 8878214"/>
                <a:gd name="connsiteX92" fmla="*/ 1376420 w 10329990"/>
                <a:gd name="connsiteY92" fmla="*/ 6317399 h 8878214"/>
                <a:gd name="connsiteX93" fmla="*/ 1376420 w 10329990"/>
                <a:gd name="connsiteY93" fmla="*/ 6317398 h 8878214"/>
                <a:gd name="connsiteX94" fmla="*/ 1201596 w 10329990"/>
                <a:gd name="connsiteY94" fmla="*/ 6215845 h 8878214"/>
                <a:gd name="connsiteX95" fmla="*/ 1203688 w 10329990"/>
                <a:gd name="connsiteY95" fmla="*/ 6213943 h 8878214"/>
                <a:gd name="connsiteX96" fmla="*/ 1277459 w 10329990"/>
                <a:gd name="connsiteY96" fmla="*/ 6132774 h 8878214"/>
                <a:gd name="connsiteX97" fmla="*/ 1296901 w 10329990"/>
                <a:gd name="connsiteY97" fmla="*/ 6106775 h 8878214"/>
                <a:gd name="connsiteX98" fmla="*/ 1415209 w 10329990"/>
                <a:gd name="connsiteY98" fmla="*/ 6018306 h 8878214"/>
                <a:gd name="connsiteX99" fmla="*/ 1415252 w 10329990"/>
                <a:gd name="connsiteY99" fmla="*/ 6018281 h 8878214"/>
                <a:gd name="connsiteX100" fmla="*/ 1520277 w 10329990"/>
                <a:gd name="connsiteY100" fmla="*/ 5957915 h 8878214"/>
                <a:gd name="connsiteX101" fmla="*/ 1521486 w 10329990"/>
                <a:gd name="connsiteY101" fmla="*/ 5955926 h 8878214"/>
                <a:gd name="connsiteX102" fmla="*/ 1415252 w 10329990"/>
                <a:gd name="connsiteY102" fmla="*/ 6018281 h 8878214"/>
                <a:gd name="connsiteX103" fmla="*/ 1415208 w 10329990"/>
                <a:gd name="connsiteY103" fmla="*/ 6018306 h 8878214"/>
                <a:gd name="connsiteX104" fmla="*/ 1296900 w 10329990"/>
                <a:gd name="connsiteY104" fmla="*/ 6106775 h 8878214"/>
                <a:gd name="connsiteX105" fmla="*/ 1343257 w 10329990"/>
                <a:gd name="connsiteY105" fmla="*/ 6044782 h 8878214"/>
                <a:gd name="connsiteX106" fmla="*/ 1538464 w 10329990"/>
                <a:gd name="connsiteY106" fmla="*/ 5405720 h 8878214"/>
                <a:gd name="connsiteX107" fmla="*/ 1122518 w 10329990"/>
                <a:gd name="connsiteY107" fmla="*/ 4523726 h 8878214"/>
                <a:gd name="connsiteX108" fmla="*/ 1035265 w 10329990"/>
                <a:gd name="connsiteY108" fmla="*/ 4458480 h 8878214"/>
                <a:gd name="connsiteX109" fmla="*/ 1035399 w 10329990"/>
                <a:gd name="connsiteY109" fmla="*/ 4458382 h 8878214"/>
                <a:gd name="connsiteX110" fmla="*/ 1083207 w 10329990"/>
                <a:gd name="connsiteY110" fmla="*/ 4494131 h 8878214"/>
                <a:gd name="connsiteX111" fmla="*/ 1233941 w 10329990"/>
                <a:gd name="connsiteY111" fmla="*/ 4588219 h 8878214"/>
                <a:gd name="connsiteX112" fmla="*/ 1256415 w 10329990"/>
                <a:gd name="connsiteY112" fmla="*/ 4600075 h 8878214"/>
                <a:gd name="connsiteX113" fmla="*/ 1083208 w 10329990"/>
                <a:gd name="connsiteY113" fmla="*/ 4494130 h 8878214"/>
                <a:gd name="connsiteX114" fmla="*/ 1035401 w 10329990"/>
                <a:gd name="connsiteY114" fmla="*/ 4458382 h 8878214"/>
                <a:gd name="connsiteX115" fmla="*/ 1035400 w 10329990"/>
                <a:gd name="connsiteY115" fmla="*/ 4458382 h 8878214"/>
                <a:gd name="connsiteX116" fmla="*/ 894070 w 10329990"/>
                <a:gd name="connsiteY116" fmla="*/ 4352697 h 8878214"/>
                <a:gd name="connsiteX117" fmla="*/ 0 w 10329990"/>
                <a:gd name="connsiteY117" fmla="*/ 2456864 h 8878214"/>
                <a:gd name="connsiteX118" fmla="*/ 2456863 w 10329990"/>
                <a:gd name="connsiteY118" fmla="*/ 1 h 8878214"/>
                <a:gd name="connsiteX119" fmla="*/ 4720655 w 10329990"/>
                <a:gd name="connsiteY119" fmla="*/ 1500542 h 8878214"/>
                <a:gd name="connsiteX120" fmla="*/ 4792604 w 10329990"/>
                <a:gd name="connsiteY120" fmla="*/ 1697122 h 8878214"/>
                <a:gd name="connsiteX121" fmla="*/ 4792604 w 10329990"/>
                <a:gd name="connsiteY121" fmla="*/ 1697122 h 8878214"/>
                <a:gd name="connsiteX122" fmla="*/ 4792604 w 10329990"/>
                <a:gd name="connsiteY122" fmla="*/ 1697122 h 8878214"/>
                <a:gd name="connsiteX123" fmla="*/ 4795571 w 10329990"/>
                <a:gd name="connsiteY123" fmla="*/ 1696958 h 8878214"/>
                <a:gd name="connsiteX124" fmla="*/ 4815011 w 10329990"/>
                <a:gd name="connsiteY124" fmla="*/ 1759584 h 8878214"/>
                <a:gd name="connsiteX125" fmla="*/ 5461343 w 10329990"/>
                <a:gd name="connsiteY125" fmla="*/ 2188004 h 8878214"/>
                <a:gd name="connsiteX126" fmla="*/ 6107678 w 10329990"/>
                <a:gd name="connsiteY126" fmla="*/ 1759584 h 8878214"/>
                <a:gd name="connsiteX127" fmla="*/ 6136442 w 10329990"/>
                <a:gd name="connsiteY127" fmla="*/ 1666923 h 8878214"/>
                <a:gd name="connsiteX128" fmla="*/ 6136443 w 10329990"/>
                <a:gd name="connsiteY128" fmla="*/ 1666918 h 8878214"/>
                <a:gd name="connsiteX129" fmla="*/ 6136449 w 10329990"/>
                <a:gd name="connsiteY129" fmla="*/ 1666898 h 8878214"/>
                <a:gd name="connsiteX130" fmla="*/ 6148041 w 10329990"/>
                <a:gd name="connsiteY130" fmla="*/ 1621820 h 8878214"/>
                <a:gd name="connsiteX131" fmla="*/ 6148040 w 10329990"/>
                <a:gd name="connsiteY131" fmla="*/ 1621820 h 8878214"/>
                <a:gd name="connsiteX132" fmla="*/ 6149892 w 10329990"/>
                <a:gd name="connsiteY132" fmla="*/ 1614616 h 8878214"/>
                <a:gd name="connsiteX133" fmla="*/ 6149172 w 10329990"/>
                <a:gd name="connsiteY133" fmla="*/ 1621756 h 8878214"/>
                <a:gd name="connsiteX134" fmla="*/ 6149075 w 10329990"/>
                <a:gd name="connsiteY134" fmla="*/ 1621762 h 8878214"/>
                <a:gd name="connsiteX135" fmla="*/ 6149172 w 10329990"/>
                <a:gd name="connsiteY135" fmla="*/ 1621757 h 8878214"/>
                <a:gd name="connsiteX136" fmla="*/ 6149172 w 10329990"/>
                <a:gd name="connsiteY136" fmla="*/ 1621756 h 8878214"/>
                <a:gd name="connsiteX137" fmla="*/ 6149173 w 10329990"/>
                <a:gd name="connsiteY137" fmla="*/ 1621756 h 8878214"/>
                <a:gd name="connsiteX138" fmla="*/ 6149893 w 10329990"/>
                <a:gd name="connsiteY138" fmla="*/ 1614617 h 8878214"/>
                <a:gd name="connsiteX139" fmla="*/ 6181712 w 10329990"/>
                <a:gd name="connsiteY139" fmla="*/ 1490868 h 8878214"/>
                <a:gd name="connsiteX140" fmla="*/ 8208154 w 10329990"/>
                <a:gd name="connsiteY14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1312540 w 10329990"/>
                <a:gd name="connsiteY17" fmla="*/ 4629685 h 8878214"/>
                <a:gd name="connsiteX18" fmla="*/ 1391710 w 10329990"/>
                <a:gd name="connsiteY18" fmla="*/ 4671452 h 8878214"/>
                <a:gd name="connsiteX19" fmla="*/ 1312540 w 10329990"/>
                <a:gd name="connsiteY19" fmla="*/ 4629685 h 8878214"/>
                <a:gd name="connsiteX20" fmla="*/ 8208154 w 10329990"/>
                <a:gd name="connsiteY20" fmla="*/ 0 h 8878214"/>
                <a:gd name="connsiteX21" fmla="*/ 10329990 w 10329990"/>
                <a:gd name="connsiteY21" fmla="*/ 2121837 h 8878214"/>
                <a:gd name="connsiteX22" fmla="*/ 9034068 w 10329990"/>
                <a:gd name="connsiteY22" fmla="*/ 4076927 h 8878214"/>
                <a:gd name="connsiteX23" fmla="*/ 8855950 w 10329990"/>
                <a:gd name="connsiteY23" fmla="*/ 4142119 h 8878214"/>
                <a:gd name="connsiteX24" fmla="*/ 8855944 w 10329990"/>
                <a:gd name="connsiteY24" fmla="*/ 4142120 h 8878214"/>
                <a:gd name="connsiteX25" fmla="*/ 8839122 w 10329990"/>
                <a:gd name="connsiteY25" fmla="*/ 4148276 h 8878214"/>
                <a:gd name="connsiteX26" fmla="*/ 8728583 w 10329990"/>
                <a:gd name="connsiteY26" fmla="*/ 4176700 h 8878214"/>
                <a:gd name="connsiteX27" fmla="*/ 8728582 w 10329990"/>
                <a:gd name="connsiteY27" fmla="*/ 4176701 h 8878214"/>
                <a:gd name="connsiteX28" fmla="*/ 8635778 w 10329990"/>
                <a:gd name="connsiteY28" fmla="*/ 4200563 h 8878214"/>
                <a:gd name="connsiteX29" fmla="*/ 8622400 w 10329990"/>
                <a:gd name="connsiteY29" fmla="*/ 4202605 h 8878214"/>
                <a:gd name="connsiteX30" fmla="*/ 8685171 w 10329990"/>
                <a:gd name="connsiteY30" fmla="*/ 4179630 h 8878214"/>
                <a:gd name="connsiteX31" fmla="*/ 8725144 w 10329990"/>
                <a:gd name="connsiteY31" fmla="*/ 4169352 h 8878214"/>
                <a:gd name="connsiteX32" fmla="*/ 8725143 w 10329990"/>
                <a:gd name="connsiteY32" fmla="*/ 4169351 h 8878214"/>
                <a:gd name="connsiteX33" fmla="*/ 8685170 w 10329990"/>
                <a:gd name="connsiteY33" fmla="*/ 4179629 h 8878214"/>
                <a:gd name="connsiteX34" fmla="*/ 8622399 w 10329990"/>
                <a:gd name="connsiteY34" fmla="*/ 4202604 h 8878214"/>
                <a:gd name="connsiteX35" fmla="*/ 8450246 w 10329990"/>
                <a:gd name="connsiteY35" fmla="*/ 4228878 h 8878214"/>
                <a:gd name="connsiteX36" fmla="*/ 8450243 w 10329990"/>
                <a:gd name="connsiteY36" fmla="*/ 4228879 h 8878214"/>
                <a:gd name="connsiteX37" fmla="*/ 8622399 w 10329990"/>
                <a:gd name="connsiteY37" fmla="*/ 4202605 h 8878214"/>
                <a:gd name="connsiteX38" fmla="*/ 8580156 w 10329990"/>
                <a:gd name="connsiteY38" fmla="*/ 4218066 h 8878214"/>
                <a:gd name="connsiteX39" fmla="*/ 7882063 w 10329990"/>
                <a:gd name="connsiteY39" fmla="*/ 5271243 h 8878214"/>
                <a:gd name="connsiteX40" fmla="*/ 7933450 w 10329990"/>
                <a:gd name="connsiteY40" fmla="*/ 5611136 h 8878214"/>
                <a:gd name="connsiteX41" fmla="*/ 7970019 w 10329990"/>
                <a:gd name="connsiteY41" fmla="*/ 5711050 h 8878214"/>
                <a:gd name="connsiteX42" fmla="*/ 7970020 w 10329990"/>
                <a:gd name="connsiteY42" fmla="*/ 5711051 h 8878214"/>
                <a:gd name="connsiteX43" fmla="*/ 8009342 w 10329990"/>
                <a:gd name="connsiteY43" fmla="*/ 5775777 h 8878214"/>
                <a:gd name="connsiteX44" fmla="*/ 8016526 w 10329990"/>
                <a:gd name="connsiteY44" fmla="*/ 5790690 h 8878214"/>
                <a:gd name="connsiteX45" fmla="*/ 8015413 w 10329990"/>
                <a:gd name="connsiteY45" fmla="*/ 5793212 h 8878214"/>
                <a:gd name="connsiteX46" fmla="*/ 8010458 w 10329990"/>
                <a:gd name="connsiteY46" fmla="*/ 5796219 h 8878214"/>
                <a:gd name="connsiteX47" fmla="*/ 8020017 w 10329990"/>
                <a:gd name="connsiteY47" fmla="*/ 5816063 h 8878214"/>
                <a:gd name="connsiteX48" fmla="*/ 8062189 w 10329990"/>
                <a:gd name="connsiteY48" fmla="*/ 5885480 h 8878214"/>
                <a:gd name="connsiteX49" fmla="*/ 8078706 w 10329990"/>
                <a:gd name="connsiteY49" fmla="*/ 5919767 h 8878214"/>
                <a:gd name="connsiteX50" fmla="*/ 8208152 w 10329990"/>
                <a:gd name="connsiteY50" fmla="*/ 6560938 h 8878214"/>
                <a:gd name="connsiteX51" fmla="*/ 6560937 w 10329990"/>
                <a:gd name="connsiteY51" fmla="*/ 8208153 h 8878214"/>
                <a:gd name="connsiteX52" fmla="*/ 5289866 w 10329990"/>
                <a:gd name="connsiteY52" fmla="*/ 7608720 h 8878214"/>
                <a:gd name="connsiteX53" fmla="*/ 5206688 w 10329990"/>
                <a:gd name="connsiteY53" fmla="*/ 7497489 h 8878214"/>
                <a:gd name="connsiteX54" fmla="*/ 5195040 w 10329990"/>
                <a:gd name="connsiteY54" fmla="*/ 7481912 h 8878214"/>
                <a:gd name="connsiteX55" fmla="*/ 5076157 w 10329990"/>
                <a:gd name="connsiteY55" fmla="*/ 7275075 h 8878214"/>
                <a:gd name="connsiteX56" fmla="*/ 5038842 w 10329990"/>
                <a:gd name="connsiteY56" fmla="*/ 7180368 h 8878214"/>
                <a:gd name="connsiteX57" fmla="*/ 5038841 w 10329990"/>
                <a:gd name="connsiteY57" fmla="*/ 7180367 h 8878214"/>
                <a:gd name="connsiteX58" fmla="*/ 5076157 w 10329990"/>
                <a:gd name="connsiteY58" fmla="*/ 7275076 h 8878214"/>
                <a:gd name="connsiteX59" fmla="*/ 5195040 w 10329990"/>
                <a:gd name="connsiteY59" fmla="*/ 7481913 h 8878214"/>
                <a:gd name="connsiteX60" fmla="*/ 5206688 w 10329990"/>
                <a:gd name="connsiteY60" fmla="*/ 7497490 h 8878214"/>
                <a:gd name="connsiteX61" fmla="*/ 5205538 w 10329990"/>
                <a:gd name="connsiteY61" fmla="*/ 7498188 h 8878214"/>
                <a:gd name="connsiteX62" fmla="*/ 5202261 w 10329990"/>
                <a:gd name="connsiteY62" fmla="*/ 7498694 h 8878214"/>
                <a:gd name="connsiteX63" fmla="*/ 5112906 w 10329990"/>
                <a:gd name="connsiteY63" fmla="*/ 7390392 h 8878214"/>
                <a:gd name="connsiteX64" fmla="*/ 4551867 w 10329990"/>
                <a:gd name="connsiteY64" fmla="*/ 7158002 h 8878214"/>
                <a:gd name="connsiteX65" fmla="*/ 3820791 w 10329990"/>
                <a:gd name="connsiteY65" fmla="*/ 7642592 h 8878214"/>
                <a:gd name="connsiteX66" fmla="*/ 3810651 w 10329990"/>
                <a:gd name="connsiteY66" fmla="*/ 7670296 h 8878214"/>
                <a:gd name="connsiteX67" fmla="*/ 3810649 w 10329990"/>
                <a:gd name="connsiteY67" fmla="*/ 7670305 h 8878214"/>
                <a:gd name="connsiteX68" fmla="*/ 3810645 w 10329990"/>
                <a:gd name="connsiteY68" fmla="*/ 7670316 h 8878214"/>
                <a:gd name="connsiteX69" fmla="*/ 3799080 w 10329990"/>
                <a:gd name="connsiteY69" fmla="*/ 7715292 h 8878214"/>
                <a:gd name="connsiteX70" fmla="*/ 3793958 w 10329990"/>
                <a:gd name="connsiteY70" fmla="*/ 7716082 h 8878214"/>
                <a:gd name="connsiteX71" fmla="*/ 3793958 w 10329990"/>
                <a:gd name="connsiteY71" fmla="*/ 7716083 h 8878214"/>
                <a:gd name="connsiteX72" fmla="*/ 3793956 w 10329990"/>
                <a:gd name="connsiteY72" fmla="*/ 7716083 h 8878214"/>
                <a:gd name="connsiteX73" fmla="*/ 3774558 w 10329990"/>
                <a:gd name="connsiteY73" fmla="*/ 7791527 h 8878214"/>
                <a:gd name="connsiteX74" fmla="*/ 3771962 w 10329990"/>
                <a:gd name="connsiteY74" fmla="*/ 7808538 h 8878214"/>
                <a:gd name="connsiteX75" fmla="*/ 3729950 w 10329990"/>
                <a:gd name="connsiteY75" fmla="*/ 7923323 h 8878214"/>
                <a:gd name="connsiteX76" fmla="*/ 2289353 w 10329990"/>
                <a:gd name="connsiteY76" fmla="*/ 8878214 h 8878214"/>
                <a:gd name="connsiteX77" fmla="*/ 725892 w 10329990"/>
                <a:gd name="connsiteY77" fmla="*/ 7314753 h 8878214"/>
                <a:gd name="connsiteX78" fmla="*/ 1082910 w 10329990"/>
                <a:gd name="connsiteY78" fmla="*/ 6320246 h 8878214"/>
                <a:gd name="connsiteX79" fmla="*/ 1091179 w 10329990"/>
                <a:gd name="connsiteY79" fmla="*/ 6311149 h 8878214"/>
                <a:gd name="connsiteX80" fmla="*/ 1091184 w 10329990"/>
                <a:gd name="connsiteY80" fmla="*/ 6311145 h 8878214"/>
                <a:gd name="connsiteX81" fmla="*/ 1183821 w 10329990"/>
                <a:gd name="connsiteY81" fmla="*/ 6209218 h 8878214"/>
                <a:gd name="connsiteX82" fmla="*/ 1194345 w 10329990"/>
                <a:gd name="connsiteY82" fmla="*/ 6199653 h 8878214"/>
                <a:gd name="connsiteX83" fmla="*/ 1194345 w 10329990"/>
                <a:gd name="connsiteY83" fmla="*/ 6199652 h 8878214"/>
                <a:gd name="connsiteX84" fmla="*/ 1294847 w 10329990"/>
                <a:gd name="connsiteY84" fmla="*/ 6108309 h 8878214"/>
                <a:gd name="connsiteX85" fmla="*/ 1296900 w 10329990"/>
                <a:gd name="connsiteY85" fmla="*/ 6106774 h 8878214"/>
                <a:gd name="connsiteX86" fmla="*/ 1277458 w 10329990"/>
                <a:gd name="connsiteY86" fmla="*/ 6132773 h 8878214"/>
                <a:gd name="connsiteX87" fmla="*/ 1203687 w 10329990"/>
                <a:gd name="connsiteY87" fmla="*/ 6213942 h 8878214"/>
                <a:gd name="connsiteX88" fmla="*/ 1201596 w 10329990"/>
                <a:gd name="connsiteY88" fmla="*/ 6215844 h 8878214"/>
                <a:gd name="connsiteX89" fmla="*/ 1201597 w 10329990"/>
                <a:gd name="connsiteY89" fmla="*/ 6215844 h 8878214"/>
                <a:gd name="connsiteX90" fmla="*/ 1201595 w 10329990"/>
                <a:gd name="connsiteY90" fmla="*/ 6215846 h 8878214"/>
                <a:gd name="connsiteX91" fmla="*/ 1376420 w 10329990"/>
                <a:gd name="connsiteY91" fmla="*/ 6317399 h 8878214"/>
                <a:gd name="connsiteX92" fmla="*/ 1376420 w 10329990"/>
                <a:gd name="connsiteY92" fmla="*/ 6317398 h 8878214"/>
                <a:gd name="connsiteX93" fmla="*/ 1201596 w 10329990"/>
                <a:gd name="connsiteY93" fmla="*/ 6215845 h 8878214"/>
                <a:gd name="connsiteX94" fmla="*/ 1203688 w 10329990"/>
                <a:gd name="connsiteY94" fmla="*/ 6213943 h 8878214"/>
                <a:gd name="connsiteX95" fmla="*/ 1277459 w 10329990"/>
                <a:gd name="connsiteY95" fmla="*/ 6132774 h 8878214"/>
                <a:gd name="connsiteX96" fmla="*/ 1296901 w 10329990"/>
                <a:gd name="connsiteY96" fmla="*/ 6106775 h 8878214"/>
                <a:gd name="connsiteX97" fmla="*/ 1415209 w 10329990"/>
                <a:gd name="connsiteY97" fmla="*/ 6018306 h 8878214"/>
                <a:gd name="connsiteX98" fmla="*/ 1415252 w 10329990"/>
                <a:gd name="connsiteY98" fmla="*/ 6018281 h 8878214"/>
                <a:gd name="connsiteX99" fmla="*/ 1520277 w 10329990"/>
                <a:gd name="connsiteY99" fmla="*/ 5957915 h 8878214"/>
                <a:gd name="connsiteX100" fmla="*/ 1521486 w 10329990"/>
                <a:gd name="connsiteY100" fmla="*/ 5955926 h 8878214"/>
                <a:gd name="connsiteX101" fmla="*/ 1415252 w 10329990"/>
                <a:gd name="connsiteY101" fmla="*/ 6018281 h 8878214"/>
                <a:gd name="connsiteX102" fmla="*/ 1415208 w 10329990"/>
                <a:gd name="connsiteY102" fmla="*/ 6018306 h 8878214"/>
                <a:gd name="connsiteX103" fmla="*/ 1296900 w 10329990"/>
                <a:gd name="connsiteY103" fmla="*/ 6106775 h 8878214"/>
                <a:gd name="connsiteX104" fmla="*/ 1343257 w 10329990"/>
                <a:gd name="connsiteY104" fmla="*/ 6044782 h 8878214"/>
                <a:gd name="connsiteX105" fmla="*/ 1538464 w 10329990"/>
                <a:gd name="connsiteY105" fmla="*/ 5405720 h 8878214"/>
                <a:gd name="connsiteX106" fmla="*/ 1122518 w 10329990"/>
                <a:gd name="connsiteY106" fmla="*/ 4523726 h 8878214"/>
                <a:gd name="connsiteX107" fmla="*/ 1035265 w 10329990"/>
                <a:gd name="connsiteY107" fmla="*/ 4458480 h 8878214"/>
                <a:gd name="connsiteX108" fmla="*/ 1035399 w 10329990"/>
                <a:gd name="connsiteY108" fmla="*/ 4458382 h 8878214"/>
                <a:gd name="connsiteX109" fmla="*/ 1083207 w 10329990"/>
                <a:gd name="connsiteY109" fmla="*/ 4494131 h 8878214"/>
                <a:gd name="connsiteX110" fmla="*/ 1233941 w 10329990"/>
                <a:gd name="connsiteY110" fmla="*/ 4588219 h 8878214"/>
                <a:gd name="connsiteX111" fmla="*/ 1256415 w 10329990"/>
                <a:gd name="connsiteY111" fmla="*/ 4600075 h 8878214"/>
                <a:gd name="connsiteX112" fmla="*/ 1083208 w 10329990"/>
                <a:gd name="connsiteY112" fmla="*/ 4494130 h 8878214"/>
                <a:gd name="connsiteX113" fmla="*/ 1035401 w 10329990"/>
                <a:gd name="connsiteY113" fmla="*/ 4458382 h 8878214"/>
                <a:gd name="connsiteX114" fmla="*/ 1035400 w 10329990"/>
                <a:gd name="connsiteY114" fmla="*/ 4458382 h 8878214"/>
                <a:gd name="connsiteX115" fmla="*/ 894070 w 10329990"/>
                <a:gd name="connsiteY115" fmla="*/ 4352697 h 8878214"/>
                <a:gd name="connsiteX116" fmla="*/ 0 w 10329990"/>
                <a:gd name="connsiteY116" fmla="*/ 2456864 h 8878214"/>
                <a:gd name="connsiteX117" fmla="*/ 2456863 w 10329990"/>
                <a:gd name="connsiteY117" fmla="*/ 1 h 8878214"/>
                <a:gd name="connsiteX118" fmla="*/ 4720655 w 10329990"/>
                <a:gd name="connsiteY118" fmla="*/ 1500542 h 8878214"/>
                <a:gd name="connsiteX119" fmla="*/ 4792604 w 10329990"/>
                <a:gd name="connsiteY119" fmla="*/ 1697122 h 8878214"/>
                <a:gd name="connsiteX120" fmla="*/ 4792604 w 10329990"/>
                <a:gd name="connsiteY120" fmla="*/ 1697122 h 8878214"/>
                <a:gd name="connsiteX121" fmla="*/ 4792604 w 10329990"/>
                <a:gd name="connsiteY121" fmla="*/ 1697122 h 8878214"/>
                <a:gd name="connsiteX122" fmla="*/ 4795571 w 10329990"/>
                <a:gd name="connsiteY122" fmla="*/ 1696958 h 8878214"/>
                <a:gd name="connsiteX123" fmla="*/ 4815011 w 10329990"/>
                <a:gd name="connsiteY123" fmla="*/ 1759584 h 8878214"/>
                <a:gd name="connsiteX124" fmla="*/ 5461343 w 10329990"/>
                <a:gd name="connsiteY124" fmla="*/ 2188004 h 8878214"/>
                <a:gd name="connsiteX125" fmla="*/ 6107678 w 10329990"/>
                <a:gd name="connsiteY125" fmla="*/ 1759584 h 8878214"/>
                <a:gd name="connsiteX126" fmla="*/ 6136442 w 10329990"/>
                <a:gd name="connsiteY126" fmla="*/ 1666923 h 8878214"/>
                <a:gd name="connsiteX127" fmla="*/ 6136443 w 10329990"/>
                <a:gd name="connsiteY127" fmla="*/ 1666918 h 8878214"/>
                <a:gd name="connsiteX128" fmla="*/ 6136449 w 10329990"/>
                <a:gd name="connsiteY128" fmla="*/ 1666898 h 8878214"/>
                <a:gd name="connsiteX129" fmla="*/ 6148041 w 10329990"/>
                <a:gd name="connsiteY129" fmla="*/ 1621820 h 8878214"/>
                <a:gd name="connsiteX130" fmla="*/ 6148040 w 10329990"/>
                <a:gd name="connsiteY130" fmla="*/ 1621820 h 8878214"/>
                <a:gd name="connsiteX131" fmla="*/ 6149892 w 10329990"/>
                <a:gd name="connsiteY131" fmla="*/ 1614616 h 8878214"/>
                <a:gd name="connsiteX132" fmla="*/ 6149172 w 10329990"/>
                <a:gd name="connsiteY132" fmla="*/ 1621756 h 8878214"/>
                <a:gd name="connsiteX133" fmla="*/ 6149075 w 10329990"/>
                <a:gd name="connsiteY133" fmla="*/ 1621762 h 8878214"/>
                <a:gd name="connsiteX134" fmla="*/ 6149172 w 10329990"/>
                <a:gd name="connsiteY134" fmla="*/ 1621757 h 8878214"/>
                <a:gd name="connsiteX135" fmla="*/ 6149172 w 10329990"/>
                <a:gd name="connsiteY135" fmla="*/ 1621756 h 8878214"/>
                <a:gd name="connsiteX136" fmla="*/ 6149173 w 10329990"/>
                <a:gd name="connsiteY136" fmla="*/ 1621756 h 8878214"/>
                <a:gd name="connsiteX137" fmla="*/ 6149893 w 10329990"/>
                <a:gd name="connsiteY137" fmla="*/ 1614617 h 8878214"/>
                <a:gd name="connsiteX138" fmla="*/ 6181712 w 10329990"/>
                <a:gd name="connsiteY138" fmla="*/ 1490868 h 8878214"/>
                <a:gd name="connsiteX139" fmla="*/ 8208154 w 10329990"/>
                <a:gd name="connsiteY13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256415 w 10329990"/>
                <a:gd name="connsiteY108" fmla="*/ 4600075 h 8878214"/>
                <a:gd name="connsiteX109" fmla="*/ 1083208 w 10329990"/>
                <a:gd name="connsiteY109" fmla="*/ 4494130 h 8878214"/>
                <a:gd name="connsiteX110" fmla="*/ 1035401 w 10329990"/>
                <a:gd name="connsiteY110" fmla="*/ 4458382 h 8878214"/>
                <a:gd name="connsiteX111" fmla="*/ 1035400 w 10329990"/>
                <a:gd name="connsiteY111" fmla="*/ 4458382 h 8878214"/>
                <a:gd name="connsiteX112" fmla="*/ 894070 w 10329990"/>
                <a:gd name="connsiteY112" fmla="*/ 4352697 h 8878214"/>
                <a:gd name="connsiteX113" fmla="*/ 0 w 10329990"/>
                <a:gd name="connsiteY113" fmla="*/ 2456864 h 8878214"/>
                <a:gd name="connsiteX114" fmla="*/ 2456863 w 10329990"/>
                <a:gd name="connsiteY114" fmla="*/ 1 h 8878214"/>
                <a:gd name="connsiteX115" fmla="*/ 4720655 w 10329990"/>
                <a:gd name="connsiteY115" fmla="*/ 1500542 h 8878214"/>
                <a:gd name="connsiteX116" fmla="*/ 4792604 w 10329990"/>
                <a:gd name="connsiteY116" fmla="*/ 1697122 h 8878214"/>
                <a:gd name="connsiteX117" fmla="*/ 4792604 w 10329990"/>
                <a:gd name="connsiteY117" fmla="*/ 1697122 h 8878214"/>
                <a:gd name="connsiteX118" fmla="*/ 4792604 w 10329990"/>
                <a:gd name="connsiteY118" fmla="*/ 1697122 h 8878214"/>
                <a:gd name="connsiteX119" fmla="*/ 4795571 w 10329990"/>
                <a:gd name="connsiteY119" fmla="*/ 1696958 h 8878214"/>
                <a:gd name="connsiteX120" fmla="*/ 4815011 w 10329990"/>
                <a:gd name="connsiteY120" fmla="*/ 1759584 h 8878214"/>
                <a:gd name="connsiteX121" fmla="*/ 5461343 w 10329990"/>
                <a:gd name="connsiteY121" fmla="*/ 2188004 h 8878214"/>
                <a:gd name="connsiteX122" fmla="*/ 6107678 w 10329990"/>
                <a:gd name="connsiteY122" fmla="*/ 1759584 h 8878214"/>
                <a:gd name="connsiteX123" fmla="*/ 6136442 w 10329990"/>
                <a:gd name="connsiteY123" fmla="*/ 1666923 h 8878214"/>
                <a:gd name="connsiteX124" fmla="*/ 6136443 w 10329990"/>
                <a:gd name="connsiteY124" fmla="*/ 1666918 h 8878214"/>
                <a:gd name="connsiteX125" fmla="*/ 6136449 w 10329990"/>
                <a:gd name="connsiteY125" fmla="*/ 1666898 h 8878214"/>
                <a:gd name="connsiteX126" fmla="*/ 6148041 w 10329990"/>
                <a:gd name="connsiteY126" fmla="*/ 1621820 h 8878214"/>
                <a:gd name="connsiteX127" fmla="*/ 6148040 w 10329990"/>
                <a:gd name="connsiteY127" fmla="*/ 1621820 h 8878214"/>
                <a:gd name="connsiteX128" fmla="*/ 6149892 w 10329990"/>
                <a:gd name="connsiteY128" fmla="*/ 1614616 h 8878214"/>
                <a:gd name="connsiteX129" fmla="*/ 6149172 w 10329990"/>
                <a:gd name="connsiteY129" fmla="*/ 1621756 h 8878214"/>
                <a:gd name="connsiteX130" fmla="*/ 6149075 w 10329990"/>
                <a:gd name="connsiteY130" fmla="*/ 1621762 h 8878214"/>
                <a:gd name="connsiteX131" fmla="*/ 6149172 w 10329990"/>
                <a:gd name="connsiteY131" fmla="*/ 1621757 h 8878214"/>
                <a:gd name="connsiteX132" fmla="*/ 6149172 w 10329990"/>
                <a:gd name="connsiteY132" fmla="*/ 1621756 h 8878214"/>
                <a:gd name="connsiteX133" fmla="*/ 6149173 w 10329990"/>
                <a:gd name="connsiteY133" fmla="*/ 1621756 h 8878214"/>
                <a:gd name="connsiteX134" fmla="*/ 6149893 w 10329990"/>
                <a:gd name="connsiteY134" fmla="*/ 1614617 h 8878214"/>
                <a:gd name="connsiteX135" fmla="*/ 6181712 w 10329990"/>
                <a:gd name="connsiteY135" fmla="*/ 1490868 h 8878214"/>
                <a:gd name="connsiteX136" fmla="*/ 8208154 w 10329990"/>
                <a:gd name="connsiteY13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233941 w 10329990"/>
                <a:gd name="connsiteY107" fmla="*/ 4588219 h 8878214"/>
                <a:gd name="connsiteX108" fmla="*/ 1083208 w 10329990"/>
                <a:gd name="connsiteY108" fmla="*/ 4494130 h 8878214"/>
                <a:gd name="connsiteX109" fmla="*/ 1035401 w 10329990"/>
                <a:gd name="connsiteY109" fmla="*/ 4458382 h 8878214"/>
                <a:gd name="connsiteX110" fmla="*/ 1035400 w 10329990"/>
                <a:gd name="connsiteY110" fmla="*/ 4458382 h 8878214"/>
                <a:gd name="connsiteX111" fmla="*/ 894070 w 10329990"/>
                <a:gd name="connsiteY111" fmla="*/ 4352697 h 8878214"/>
                <a:gd name="connsiteX112" fmla="*/ 0 w 10329990"/>
                <a:gd name="connsiteY112" fmla="*/ 2456864 h 8878214"/>
                <a:gd name="connsiteX113" fmla="*/ 2456863 w 10329990"/>
                <a:gd name="connsiteY113" fmla="*/ 1 h 8878214"/>
                <a:gd name="connsiteX114" fmla="*/ 4720655 w 10329990"/>
                <a:gd name="connsiteY114" fmla="*/ 1500542 h 8878214"/>
                <a:gd name="connsiteX115" fmla="*/ 4792604 w 10329990"/>
                <a:gd name="connsiteY115" fmla="*/ 1697122 h 8878214"/>
                <a:gd name="connsiteX116" fmla="*/ 4792604 w 10329990"/>
                <a:gd name="connsiteY116" fmla="*/ 1697122 h 8878214"/>
                <a:gd name="connsiteX117" fmla="*/ 4792604 w 10329990"/>
                <a:gd name="connsiteY117" fmla="*/ 1697122 h 8878214"/>
                <a:gd name="connsiteX118" fmla="*/ 4795571 w 10329990"/>
                <a:gd name="connsiteY118" fmla="*/ 1696958 h 8878214"/>
                <a:gd name="connsiteX119" fmla="*/ 4815011 w 10329990"/>
                <a:gd name="connsiteY119" fmla="*/ 1759584 h 8878214"/>
                <a:gd name="connsiteX120" fmla="*/ 5461343 w 10329990"/>
                <a:gd name="connsiteY120" fmla="*/ 2188004 h 8878214"/>
                <a:gd name="connsiteX121" fmla="*/ 6107678 w 10329990"/>
                <a:gd name="connsiteY121" fmla="*/ 1759584 h 8878214"/>
                <a:gd name="connsiteX122" fmla="*/ 6136442 w 10329990"/>
                <a:gd name="connsiteY122" fmla="*/ 1666923 h 8878214"/>
                <a:gd name="connsiteX123" fmla="*/ 6136443 w 10329990"/>
                <a:gd name="connsiteY123" fmla="*/ 1666918 h 8878214"/>
                <a:gd name="connsiteX124" fmla="*/ 6136449 w 10329990"/>
                <a:gd name="connsiteY124" fmla="*/ 1666898 h 8878214"/>
                <a:gd name="connsiteX125" fmla="*/ 6148041 w 10329990"/>
                <a:gd name="connsiteY125" fmla="*/ 1621820 h 8878214"/>
                <a:gd name="connsiteX126" fmla="*/ 6148040 w 10329990"/>
                <a:gd name="connsiteY126" fmla="*/ 1621820 h 8878214"/>
                <a:gd name="connsiteX127" fmla="*/ 6149892 w 10329990"/>
                <a:gd name="connsiteY127" fmla="*/ 1614616 h 8878214"/>
                <a:gd name="connsiteX128" fmla="*/ 6149172 w 10329990"/>
                <a:gd name="connsiteY128" fmla="*/ 1621756 h 8878214"/>
                <a:gd name="connsiteX129" fmla="*/ 6149075 w 10329990"/>
                <a:gd name="connsiteY129" fmla="*/ 1621762 h 8878214"/>
                <a:gd name="connsiteX130" fmla="*/ 6149172 w 10329990"/>
                <a:gd name="connsiteY130" fmla="*/ 1621757 h 8878214"/>
                <a:gd name="connsiteX131" fmla="*/ 6149172 w 10329990"/>
                <a:gd name="connsiteY131" fmla="*/ 1621756 h 8878214"/>
                <a:gd name="connsiteX132" fmla="*/ 6149173 w 10329990"/>
                <a:gd name="connsiteY132" fmla="*/ 1621756 h 8878214"/>
                <a:gd name="connsiteX133" fmla="*/ 6149893 w 10329990"/>
                <a:gd name="connsiteY133" fmla="*/ 1614617 h 8878214"/>
                <a:gd name="connsiteX134" fmla="*/ 6181712 w 10329990"/>
                <a:gd name="connsiteY134" fmla="*/ 1490868 h 8878214"/>
                <a:gd name="connsiteX135" fmla="*/ 8208154 w 10329990"/>
                <a:gd name="connsiteY13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83208 w 10329990"/>
                <a:gd name="connsiteY107" fmla="*/ 4494130 h 8878214"/>
                <a:gd name="connsiteX108" fmla="*/ 1035401 w 10329990"/>
                <a:gd name="connsiteY108" fmla="*/ 4458382 h 8878214"/>
                <a:gd name="connsiteX109" fmla="*/ 1035400 w 10329990"/>
                <a:gd name="connsiteY109" fmla="*/ 4458382 h 8878214"/>
                <a:gd name="connsiteX110" fmla="*/ 894070 w 10329990"/>
                <a:gd name="connsiteY110" fmla="*/ 4352697 h 8878214"/>
                <a:gd name="connsiteX111" fmla="*/ 0 w 10329990"/>
                <a:gd name="connsiteY111" fmla="*/ 2456864 h 8878214"/>
                <a:gd name="connsiteX112" fmla="*/ 2456863 w 10329990"/>
                <a:gd name="connsiteY112" fmla="*/ 1 h 8878214"/>
                <a:gd name="connsiteX113" fmla="*/ 4720655 w 10329990"/>
                <a:gd name="connsiteY113" fmla="*/ 1500542 h 8878214"/>
                <a:gd name="connsiteX114" fmla="*/ 4792604 w 10329990"/>
                <a:gd name="connsiteY114" fmla="*/ 1697122 h 8878214"/>
                <a:gd name="connsiteX115" fmla="*/ 4792604 w 10329990"/>
                <a:gd name="connsiteY115" fmla="*/ 1697122 h 8878214"/>
                <a:gd name="connsiteX116" fmla="*/ 4792604 w 10329990"/>
                <a:gd name="connsiteY116" fmla="*/ 1697122 h 8878214"/>
                <a:gd name="connsiteX117" fmla="*/ 4795571 w 10329990"/>
                <a:gd name="connsiteY117" fmla="*/ 1696958 h 8878214"/>
                <a:gd name="connsiteX118" fmla="*/ 4815011 w 10329990"/>
                <a:gd name="connsiteY118" fmla="*/ 1759584 h 8878214"/>
                <a:gd name="connsiteX119" fmla="*/ 5461343 w 10329990"/>
                <a:gd name="connsiteY119" fmla="*/ 2188004 h 8878214"/>
                <a:gd name="connsiteX120" fmla="*/ 6107678 w 10329990"/>
                <a:gd name="connsiteY120" fmla="*/ 1759584 h 8878214"/>
                <a:gd name="connsiteX121" fmla="*/ 6136442 w 10329990"/>
                <a:gd name="connsiteY121" fmla="*/ 1666923 h 8878214"/>
                <a:gd name="connsiteX122" fmla="*/ 6136443 w 10329990"/>
                <a:gd name="connsiteY122" fmla="*/ 1666918 h 8878214"/>
                <a:gd name="connsiteX123" fmla="*/ 6136449 w 10329990"/>
                <a:gd name="connsiteY123" fmla="*/ 1666898 h 8878214"/>
                <a:gd name="connsiteX124" fmla="*/ 6148041 w 10329990"/>
                <a:gd name="connsiteY124" fmla="*/ 1621820 h 8878214"/>
                <a:gd name="connsiteX125" fmla="*/ 6148040 w 10329990"/>
                <a:gd name="connsiteY125" fmla="*/ 1621820 h 8878214"/>
                <a:gd name="connsiteX126" fmla="*/ 6149892 w 10329990"/>
                <a:gd name="connsiteY126" fmla="*/ 1614616 h 8878214"/>
                <a:gd name="connsiteX127" fmla="*/ 6149172 w 10329990"/>
                <a:gd name="connsiteY127" fmla="*/ 1621756 h 8878214"/>
                <a:gd name="connsiteX128" fmla="*/ 6149075 w 10329990"/>
                <a:gd name="connsiteY128" fmla="*/ 1621762 h 8878214"/>
                <a:gd name="connsiteX129" fmla="*/ 6149172 w 10329990"/>
                <a:gd name="connsiteY129" fmla="*/ 1621757 h 8878214"/>
                <a:gd name="connsiteX130" fmla="*/ 6149172 w 10329990"/>
                <a:gd name="connsiteY130" fmla="*/ 1621756 h 8878214"/>
                <a:gd name="connsiteX131" fmla="*/ 6149173 w 10329990"/>
                <a:gd name="connsiteY131" fmla="*/ 1621756 h 8878214"/>
                <a:gd name="connsiteX132" fmla="*/ 6149893 w 10329990"/>
                <a:gd name="connsiteY132" fmla="*/ 1614617 h 8878214"/>
                <a:gd name="connsiteX133" fmla="*/ 6181712 w 10329990"/>
                <a:gd name="connsiteY133" fmla="*/ 1490868 h 8878214"/>
                <a:gd name="connsiteX134" fmla="*/ 8208154 w 10329990"/>
                <a:gd name="connsiteY13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83207 w 10329990"/>
                <a:gd name="connsiteY106" fmla="*/ 4494131 h 8878214"/>
                <a:gd name="connsiteX107" fmla="*/ 1035401 w 10329990"/>
                <a:gd name="connsiteY107" fmla="*/ 4458382 h 8878214"/>
                <a:gd name="connsiteX108" fmla="*/ 1035400 w 10329990"/>
                <a:gd name="connsiteY108" fmla="*/ 4458382 h 8878214"/>
                <a:gd name="connsiteX109" fmla="*/ 894070 w 10329990"/>
                <a:gd name="connsiteY109" fmla="*/ 4352697 h 8878214"/>
                <a:gd name="connsiteX110" fmla="*/ 0 w 10329990"/>
                <a:gd name="connsiteY110" fmla="*/ 2456864 h 8878214"/>
                <a:gd name="connsiteX111" fmla="*/ 2456863 w 10329990"/>
                <a:gd name="connsiteY111" fmla="*/ 1 h 8878214"/>
                <a:gd name="connsiteX112" fmla="*/ 4720655 w 10329990"/>
                <a:gd name="connsiteY112" fmla="*/ 1500542 h 8878214"/>
                <a:gd name="connsiteX113" fmla="*/ 4792604 w 10329990"/>
                <a:gd name="connsiteY113" fmla="*/ 1697122 h 8878214"/>
                <a:gd name="connsiteX114" fmla="*/ 4792604 w 10329990"/>
                <a:gd name="connsiteY114" fmla="*/ 1697122 h 8878214"/>
                <a:gd name="connsiteX115" fmla="*/ 4792604 w 10329990"/>
                <a:gd name="connsiteY115" fmla="*/ 1697122 h 8878214"/>
                <a:gd name="connsiteX116" fmla="*/ 4795571 w 10329990"/>
                <a:gd name="connsiteY116" fmla="*/ 1696958 h 8878214"/>
                <a:gd name="connsiteX117" fmla="*/ 4815011 w 10329990"/>
                <a:gd name="connsiteY117" fmla="*/ 1759584 h 8878214"/>
                <a:gd name="connsiteX118" fmla="*/ 5461343 w 10329990"/>
                <a:gd name="connsiteY118" fmla="*/ 2188004 h 8878214"/>
                <a:gd name="connsiteX119" fmla="*/ 6107678 w 10329990"/>
                <a:gd name="connsiteY119" fmla="*/ 1759584 h 8878214"/>
                <a:gd name="connsiteX120" fmla="*/ 6136442 w 10329990"/>
                <a:gd name="connsiteY120" fmla="*/ 1666923 h 8878214"/>
                <a:gd name="connsiteX121" fmla="*/ 6136443 w 10329990"/>
                <a:gd name="connsiteY121" fmla="*/ 1666918 h 8878214"/>
                <a:gd name="connsiteX122" fmla="*/ 6136449 w 10329990"/>
                <a:gd name="connsiteY122" fmla="*/ 1666898 h 8878214"/>
                <a:gd name="connsiteX123" fmla="*/ 6148041 w 10329990"/>
                <a:gd name="connsiteY123" fmla="*/ 1621820 h 8878214"/>
                <a:gd name="connsiteX124" fmla="*/ 6148040 w 10329990"/>
                <a:gd name="connsiteY124" fmla="*/ 1621820 h 8878214"/>
                <a:gd name="connsiteX125" fmla="*/ 6149892 w 10329990"/>
                <a:gd name="connsiteY125" fmla="*/ 1614616 h 8878214"/>
                <a:gd name="connsiteX126" fmla="*/ 6149172 w 10329990"/>
                <a:gd name="connsiteY126" fmla="*/ 1621756 h 8878214"/>
                <a:gd name="connsiteX127" fmla="*/ 6149075 w 10329990"/>
                <a:gd name="connsiteY127" fmla="*/ 1621762 h 8878214"/>
                <a:gd name="connsiteX128" fmla="*/ 6149172 w 10329990"/>
                <a:gd name="connsiteY128" fmla="*/ 1621757 h 8878214"/>
                <a:gd name="connsiteX129" fmla="*/ 6149172 w 10329990"/>
                <a:gd name="connsiteY129" fmla="*/ 1621756 h 8878214"/>
                <a:gd name="connsiteX130" fmla="*/ 6149173 w 10329990"/>
                <a:gd name="connsiteY130" fmla="*/ 1621756 h 8878214"/>
                <a:gd name="connsiteX131" fmla="*/ 6149893 w 10329990"/>
                <a:gd name="connsiteY131" fmla="*/ 1614617 h 8878214"/>
                <a:gd name="connsiteX132" fmla="*/ 6181712 w 10329990"/>
                <a:gd name="connsiteY132" fmla="*/ 1490868 h 8878214"/>
                <a:gd name="connsiteX133" fmla="*/ 8208154 w 10329990"/>
                <a:gd name="connsiteY13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1035400 w 10329990"/>
                <a:gd name="connsiteY107" fmla="*/ 4458382 h 8878214"/>
                <a:gd name="connsiteX108" fmla="*/ 894070 w 10329990"/>
                <a:gd name="connsiteY108" fmla="*/ 4352697 h 8878214"/>
                <a:gd name="connsiteX109" fmla="*/ 0 w 10329990"/>
                <a:gd name="connsiteY109" fmla="*/ 2456864 h 8878214"/>
                <a:gd name="connsiteX110" fmla="*/ 2456863 w 10329990"/>
                <a:gd name="connsiteY110" fmla="*/ 1 h 8878214"/>
                <a:gd name="connsiteX111" fmla="*/ 4720655 w 10329990"/>
                <a:gd name="connsiteY111" fmla="*/ 1500542 h 8878214"/>
                <a:gd name="connsiteX112" fmla="*/ 4792604 w 10329990"/>
                <a:gd name="connsiteY112" fmla="*/ 1697122 h 8878214"/>
                <a:gd name="connsiteX113" fmla="*/ 4792604 w 10329990"/>
                <a:gd name="connsiteY113" fmla="*/ 1697122 h 8878214"/>
                <a:gd name="connsiteX114" fmla="*/ 4792604 w 10329990"/>
                <a:gd name="connsiteY114" fmla="*/ 1697122 h 8878214"/>
                <a:gd name="connsiteX115" fmla="*/ 4795571 w 10329990"/>
                <a:gd name="connsiteY115" fmla="*/ 1696958 h 8878214"/>
                <a:gd name="connsiteX116" fmla="*/ 4815011 w 10329990"/>
                <a:gd name="connsiteY116" fmla="*/ 1759584 h 8878214"/>
                <a:gd name="connsiteX117" fmla="*/ 5461343 w 10329990"/>
                <a:gd name="connsiteY117" fmla="*/ 2188004 h 8878214"/>
                <a:gd name="connsiteX118" fmla="*/ 6107678 w 10329990"/>
                <a:gd name="connsiteY118" fmla="*/ 1759584 h 8878214"/>
                <a:gd name="connsiteX119" fmla="*/ 6136442 w 10329990"/>
                <a:gd name="connsiteY119" fmla="*/ 1666923 h 8878214"/>
                <a:gd name="connsiteX120" fmla="*/ 6136443 w 10329990"/>
                <a:gd name="connsiteY120" fmla="*/ 1666918 h 8878214"/>
                <a:gd name="connsiteX121" fmla="*/ 6136449 w 10329990"/>
                <a:gd name="connsiteY121" fmla="*/ 1666898 h 8878214"/>
                <a:gd name="connsiteX122" fmla="*/ 6148041 w 10329990"/>
                <a:gd name="connsiteY122" fmla="*/ 1621820 h 8878214"/>
                <a:gd name="connsiteX123" fmla="*/ 6148040 w 10329990"/>
                <a:gd name="connsiteY123" fmla="*/ 1621820 h 8878214"/>
                <a:gd name="connsiteX124" fmla="*/ 6149892 w 10329990"/>
                <a:gd name="connsiteY124" fmla="*/ 1614616 h 8878214"/>
                <a:gd name="connsiteX125" fmla="*/ 6149172 w 10329990"/>
                <a:gd name="connsiteY125" fmla="*/ 1621756 h 8878214"/>
                <a:gd name="connsiteX126" fmla="*/ 6149075 w 10329990"/>
                <a:gd name="connsiteY126" fmla="*/ 1621762 h 8878214"/>
                <a:gd name="connsiteX127" fmla="*/ 6149172 w 10329990"/>
                <a:gd name="connsiteY127" fmla="*/ 1621757 h 8878214"/>
                <a:gd name="connsiteX128" fmla="*/ 6149172 w 10329990"/>
                <a:gd name="connsiteY128" fmla="*/ 1621756 h 8878214"/>
                <a:gd name="connsiteX129" fmla="*/ 6149173 w 10329990"/>
                <a:gd name="connsiteY129" fmla="*/ 1621756 h 8878214"/>
                <a:gd name="connsiteX130" fmla="*/ 6149893 w 10329990"/>
                <a:gd name="connsiteY130" fmla="*/ 1614617 h 8878214"/>
                <a:gd name="connsiteX131" fmla="*/ 6181712 w 10329990"/>
                <a:gd name="connsiteY131" fmla="*/ 1490868 h 8878214"/>
                <a:gd name="connsiteX132" fmla="*/ 8208154 w 10329990"/>
                <a:gd name="connsiteY13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1035401 w 10329990"/>
                <a:gd name="connsiteY106" fmla="*/ 4458382 h 8878214"/>
                <a:gd name="connsiteX107" fmla="*/ 894070 w 10329990"/>
                <a:gd name="connsiteY107" fmla="*/ 4352697 h 8878214"/>
                <a:gd name="connsiteX108" fmla="*/ 0 w 10329990"/>
                <a:gd name="connsiteY108" fmla="*/ 2456864 h 8878214"/>
                <a:gd name="connsiteX109" fmla="*/ 2456863 w 10329990"/>
                <a:gd name="connsiteY109" fmla="*/ 1 h 8878214"/>
                <a:gd name="connsiteX110" fmla="*/ 4720655 w 10329990"/>
                <a:gd name="connsiteY110" fmla="*/ 1500542 h 8878214"/>
                <a:gd name="connsiteX111" fmla="*/ 4792604 w 10329990"/>
                <a:gd name="connsiteY111" fmla="*/ 1697122 h 8878214"/>
                <a:gd name="connsiteX112" fmla="*/ 4792604 w 10329990"/>
                <a:gd name="connsiteY112" fmla="*/ 1697122 h 8878214"/>
                <a:gd name="connsiteX113" fmla="*/ 4792604 w 10329990"/>
                <a:gd name="connsiteY113" fmla="*/ 1697122 h 8878214"/>
                <a:gd name="connsiteX114" fmla="*/ 4795571 w 10329990"/>
                <a:gd name="connsiteY114" fmla="*/ 1696958 h 8878214"/>
                <a:gd name="connsiteX115" fmla="*/ 4815011 w 10329990"/>
                <a:gd name="connsiteY115" fmla="*/ 1759584 h 8878214"/>
                <a:gd name="connsiteX116" fmla="*/ 5461343 w 10329990"/>
                <a:gd name="connsiteY116" fmla="*/ 2188004 h 8878214"/>
                <a:gd name="connsiteX117" fmla="*/ 6107678 w 10329990"/>
                <a:gd name="connsiteY117" fmla="*/ 1759584 h 8878214"/>
                <a:gd name="connsiteX118" fmla="*/ 6136442 w 10329990"/>
                <a:gd name="connsiteY118" fmla="*/ 1666923 h 8878214"/>
                <a:gd name="connsiteX119" fmla="*/ 6136443 w 10329990"/>
                <a:gd name="connsiteY119" fmla="*/ 1666918 h 8878214"/>
                <a:gd name="connsiteX120" fmla="*/ 6136449 w 10329990"/>
                <a:gd name="connsiteY120" fmla="*/ 1666898 h 8878214"/>
                <a:gd name="connsiteX121" fmla="*/ 6148041 w 10329990"/>
                <a:gd name="connsiteY121" fmla="*/ 1621820 h 8878214"/>
                <a:gd name="connsiteX122" fmla="*/ 6148040 w 10329990"/>
                <a:gd name="connsiteY122" fmla="*/ 1621820 h 8878214"/>
                <a:gd name="connsiteX123" fmla="*/ 6149892 w 10329990"/>
                <a:gd name="connsiteY123" fmla="*/ 1614616 h 8878214"/>
                <a:gd name="connsiteX124" fmla="*/ 6149172 w 10329990"/>
                <a:gd name="connsiteY124" fmla="*/ 1621756 h 8878214"/>
                <a:gd name="connsiteX125" fmla="*/ 6149075 w 10329990"/>
                <a:gd name="connsiteY125" fmla="*/ 1621762 h 8878214"/>
                <a:gd name="connsiteX126" fmla="*/ 6149172 w 10329990"/>
                <a:gd name="connsiteY126" fmla="*/ 1621757 h 8878214"/>
                <a:gd name="connsiteX127" fmla="*/ 6149172 w 10329990"/>
                <a:gd name="connsiteY127" fmla="*/ 1621756 h 8878214"/>
                <a:gd name="connsiteX128" fmla="*/ 6149173 w 10329990"/>
                <a:gd name="connsiteY128" fmla="*/ 1621756 h 8878214"/>
                <a:gd name="connsiteX129" fmla="*/ 6149893 w 10329990"/>
                <a:gd name="connsiteY129" fmla="*/ 1614617 h 8878214"/>
                <a:gd name="connsiteX130" fmla="*/ 6181712 w 10329990"/>
                <a:gd name="connsiteY130" fmla="*/ 1490868 h 8878214"/>
                <a:gd name="connsiteX131" fmla="*/ 8208154 w 10329990"/>
                <a:gd name="connsiteY13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1035399 w 10329990"/>
                <a:gd name="connsiteY105" fmla="*/ 4458382 h 8878214"/>
                <a:gd name="connsiteX106" fmla="*/ 894070 w 10329990"/>
                <a:gd name="connsiteY106" fmla="*/ 4352697 h 8878214"/>
                <a:gd name="connsiteX107" fmla="*/ 0 w 10329990"/>
                <a:gd name="connsiteY107" fmla="*/ 2456864 h 8878214"/>
                <a:gd name="connsiteX108" fmla="*/ 2456863 w 10329990"/>
                <a:gd name="connsiteY108" fmla="*/ 1 h 8878214"/>
                <a:gd name="connsiteX109" fmla="*/ 4720655 w 10329990"/>
                <a:gd name="connsiteY109" fmla="*/ 1500542 h 8878214"/>
                <a:gd name="connsiteX110" fmla="*/ 4792604 w 10329990"/>
                <a:gd name="connsiteY110" fmla="*/ 1697122 h 8878214"/>
                <a:gd name="connsiteX111" fmla="*/ 4792604 w 10329990"/>
                <a:gd name="connsiteY111" fmla="*/ 1697122 h 8878214"/>
                <a:gd name="connsiteX112" fmla="*/ 4792604 w 10329990"/>
                <a:gd name="connsiteY112" fmla="*/ 1697122 h 8878214"/>
                <a:gd name="connsiteX113" fmla="*/ 4795571 w 10329990"/>
                <a:gd name="connsiteY113" fmla="*/ 1696958 h 8878214"/>
                <a:gd name="connsiteX114" fmla="*/ 4815011 w 10329990"/>
                <a:gd name="connsiteY114" fmla="*/ 1759584 h 8878214"/>
                <a:gd name="connsiteX115" fmla="*/ 5461343 w 10329990"/>
                <a:gd name="connsiteY115" fmla="*/ 2188004 h 8878214"/>
                <a:gd name="connsiteX116" fmla="*/ 6107678 w 10329990"/>
                <a:gd name="connsiteY116" fmla="*/ 1759584 h 8878214"/>
                <a:gd name="connsiteX117" fmla="*/ 6136442 w 10329990"/>
                <a:gd name="connsiteY117" fmla="*/ 1666923 h 8878214"/>
                <a:gd name="connsiteX118" fmla="*/ 6136443 w 10329990"/>
                <a:gd name="connsiteY118" fmla="*/ 1666918 h 8878214"/>
                <a:gd name="connsiteX119" fmla="*/ 6136449 w 10329990"/>
                <a:gd name="connsiteY119" fmla="*/ 1666898 h 8878214"/>
                <a:gd name="connsiteX120" fmla="*/ 6148041 w 10329990"/>
                <a:gd name="connsiteY120" fmla="*/ 1621820 h 8878214"/>
                <a:gd name="connsiteX121" fmla="*/ 6148040 w 10329990"/>
                <a:gd name="connsiteY121" fmla="*/ 1621820 h 8878214"/>
                <a:gd name="connsiteX122" fmla="*/ 6149892 w 10329990"/>
                <a:gd name="connsiteY122" fmla="*/ 1614616 h 8878214"/>
                <a:gd name="connsiteX123" fmla="*/ 6149172 w 10329990"/>
                <a:gd name="connsiteY123" fmla="*/ 1621756 h 8878214"/>
                <a:gd name="connsiteX124" fmla="*/ 6149075 w 10329990"/>
                <a:gd name="connsiteY124" fmla="*/ 1621762 h 8878214"/>
                <a:gd name="connsiteX125" fmla="*/ 6149172 w 10329990"/>
                <a:gd name="connsiteY125" fmla="*/ 1621757 h 8878214"/>
                <a:gd name="connsiteX126" fmla="*/ 6149172 w 10329990"/>
                <a:gd name="connsiteY126" fmla="*/ 1621756 h 8878214"/>
                <a:gd name="connsiteX127" fmla="*/ 6149173 w 10329990"/>
                <a:gd name="connsiteY127" fmla="*/ 1621756 h 8878214"/>
                <a:gd name="connsiteX128" fmla="*/ 6149893 w 10329990"/>
                <a:gd name="connsiteY128" fmla="*/ 1614617 h 8878214"/>
                <a:gd name="connsiteX129" fmla="*/ 6181712 w 10329990"/>
                <a:gd name="connsiteY129" fmla="*/ 1490868 h 8878214"/>
                <a:gd name="connsiteX130" fmla="*/ 8208154 w 10329990"/>
                <a:gd name="connsiteY13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1035265 w 10329990"/>
                <a:gd name="connsiteY104" fmla="*/ 4458480 h 8878214"/>
                <a:gd name="connsiteX105" fmla="*/ 894070 w 10329990"/>
                <a:gd name="connsiteY105" fmla="*/ 4352697 h 8878214"/>
                <a:gd name="connsiteX106" fmla="*/ 0 w 10329990"/>
                <a:gd name="connsiteY106" fmla="*/ 2456864 h 8878214"/>
                <a:gd name="connsiteX107" fmla="*/ 2456863 w 10329990"/>
                <a:gd name="connsiteY107" fmla="*/ 1 h 8878214"/>
                <a:gd name="connsiteX108" fmla="*/ 4720655 w 10329990"/>
                <a:gd name="connsiteY108" fmla="*/ 1500542 h 8878214"/>
                <a:gd name="connsiteX109" fmla="*/ 4792604 w 10329990"/>
                <a:gd name="connsiteY109" fmla="*/ 1697122 h 8878214"/>
                <a:gd name="connsiteX110" fmla="*/ 4792604 w 10329990"/>
                <a:gd name="connsiteY110" fmla="*/ 1697122 h 8878214"/>
                <a:gd name="connsiteX111" fmla="*/ 4792604 w 10329990"/>
                <a:gd name="connsiteY111" fmla="*/ 1697122 h 8878214"/>
                <a:gd name="connsiteX112" fmla="*/ 4795571 w 10329990"/>
                <a:gd name="connsiteY112" fmla="*/ 1696958 h 8878214"/>
                <a:gd name="connsiteX113" fmla="*/ 4815011 w 10329990"/>
                <a:gd name="connsiteY113" fmla="*/ 1759584 h 8878214"/>
                <a:gd name="connsiteX114" fmla="*/ 5461343 w 10329990"/>
                <a:gd name="connsiteY114" fmla="*/ 2188004 h 8878214"/>
                <a:gd name="connsiteX115" fmla="*/ 6107678 w 10329990"/>
                <a:gd name="connsiteY115" fmla="*/ 1759584 h 8878214"/>
                <a:gd name="connsiteX116" fmla="*/ 6136442 w 10329990"/>
                <a:gd name="connsiteY116" fmla="*/ 1666923 h 8878214"/>
                <a:gd name="connsiteX117" fmla="*/ 6136443 w 10329990"/>
                <a:gd name="connsiteY117" fmla="*/ 1666918 h 8878214"/>
                <a:gd name="connsiteX118" fmla="*/ 6136449 w 10329990"/>
                <a:gd name="connsiteY118" fmla="*/ 1666898 h 8878214"/>
                <a:gd name="connsiteX119" fmla="*/ 6148041 w 10329990"/>
                <a:gd name="connsiteY119" fmla="*/ 1621820 h 8878214"/>
                <a:gd name="connsiteX120" fmla="*/ 6148040 w 10329990"/>
                <a:gd name="connsiteY120" fmla="*/ 1621820 h 8878214"/>
                <a:gd name="connsiteX121" fmla="*/ 6149892 w 10329990"/>
                <a:gd name="connsiteY121" fmla="*/ 1614616 h 8878214"/>
                <a:gd name="connsiteX122" fmla="*/ 6149172 w 10329990"/>
                <a:gd name="connsiteY122" fmla="*/ 1621756 h 8878214"/>
                <a:gd name="connsiteX123" fmla="*/ 6149075 w 10329990"/>
                <a:gd name="connsiteY123" fmla="*/ 1621762 h 8878214"/>
                <a:gd name="connsiteX124" fmla="*/ 6149172 w 10329990"/>
                <a:gd name="connsiteY124" fmla="*/ 1621757 h 8878214"/>
                <a:gd name="connsiteX125" fmla="*/ 6149172 w 10329990"/>
                <a:gd name="connsiteY125" fmla="*/ 1621756 h 8878214"/>
                <a:gd name="connsiteX126" fmla="*/ 6149173 w 10329990"/>
                <a:gd name="connsiteY126" fmla="*/ 1621756 h 8878214"/>
                <a:gd name="connsiteX127" fmla="*/ 6149893 w 10329990"/>
                <a:gd name="connsiteY127" fmla="*/ 1614617 h 8878214"/>
                <a:gd name="connsiteX128" fmla="*/ 6181712 w 10329990"/>
                <a:gd name="connsiteY128" fmla="*/ 1490868 h 8878214"/>
                <a:gd name="connsiteX129" fmla="*/ 8208154 w 10329990"/>
                <a:gd name="connsiteY12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376420 w 10329990"/>
                <a:gd name="connsiteY89" fmla="*/ 6317398 h 8878214"/>
                <a:gd name="connsiteX90" fmla="*/ 1201596 w 10329990"/>
                <a:gd name="connsiteY90" fmla="*/ 6215845 h 8878214"/>
                <a:gd name="connsiteX91" fmla="*/ 1203688 w 10329990"/>
                <a:gd name="connsiteY91" fmla="*/ 6213943 h 8878214"/>
                <a:gd name="connsiteX92" fmla="*/ 1277459 w 10329990"/>
                <a:gd name="connsiteY92" fmla="*/ 6132774 h 8878214"/>
                <a:gd name="connsiteX93" fmla="*/ 1296901 w 10329990"/>
                <a:gd name="connsiteY93" fmla="*/ 6106775 h 8878214"/>
                <a:gd name="connsiteX94" fmla="*/ 1415209 w 10329990"/>
                <a:gd name="connsiteY94" fmla="*/ 6018306 h 8878214"/>
                <a:gd name="connsiteX95" fmla="*/ 1415252 w 10329990"/>
                <a:gd name="connsiteY95" fmla="*/ 6018281 h 8878214"/>
                <a:gd name="connsiteX96" fmla="*/ 1520277 w 10329990"/>
                <a:gd name="connsiteY96" fmla="*/ 5957915 h 8878214"/>
                <a:gd name="connsiteX97" fmla="*/ 1521486 w 10329990"/>
                <a:gd name="connsiteY97" fmla="*/ 5955926 h 8878214"/>
                <a:gd name="connsiteX98" fmla="*/ 1415252 w 10329990"/>
                <a:gd name="connsiteY98" fmla="*/ 6018281 h 8878214"/>
                <a:gd name="connsiteX99" fmla="*/ 1415208 w 10329990"/>
                <a:gd name="connsiteY99" fmla="*/ 6018306 h 8878214"/>
                <a:gd name="connsiteX100" fmla="*/ 1296900 w 10329990"/>
                <a:gd name="connsiteY100" fmla="*/ 6106775 h 8878214"/>
                <a:gd name="connsiteX101" fmla="*/ 1343257 w 10329990"/>
                <a:gd name="connsiteY101" fmla="*/ 6044782 h 8878214"/>
                <a:gd name="connsiteX102" fmla="*/ 1538464 w 10329990"/>
                <a:gd name="connsiteY102" fmla="*/ 5405720 h 8878214"/>
                <a:gd name="connsiteX103" fmla="*/ 1122518 w 10329990"/>
                <a:gd name="connsiteY103" fmla="*/ 4523726 h 8878214"/>
                <a:gd name="connsiteX104" fmla="*/ 894070 w 10329990"/>
                <a:gd name="connsiteY104" fmla="*/ 4352697 h 8878214"/>
                <a:gd name="connsiteX105" fmla="*/ 0 w 10329990"/>
                <a:gd name="connsiteY105" fmla="*/ 2456864 h 8878214"/>
                <a:gd name="connsiteX106" fmla="*/ 2456863 w 10329990"/>
                <a:gd name="connsiteY106" fmla="*/ 1 h 8878214"/>
                <a:gd name="connsiteX107" fmla="*/ 4720655 w 10329990"/>
                <a:gd name="connsiteY107" fmla="*/ 1500542 h 8878214"/>
                <a:gd name="connsiteX108" fmla="*/ 4792604 w 10329990"/>
                <a:gd name="connsiteY108" fmla="*/ 1697122 h 8878214"/>
                <a:gd name="connsiteX109" fmla="*/ 4792604 w 10329990"/>
                <a:gd name="connsiteY109" fmla="*/ 1697122 h 8878214"/>
                <a:gd name="connsiteX110" fmla="*/ 4792604 w 10329990"/>
                <a:gd name="connsiteY110" fmla="*/ 1697122 h 8878214"/>
                <a:gd name="connsiteX111" fmla="*/ 4795571 w 10329990"/>
                <a:gd name="connsiteY111" fmla="*/ 1696958 h 8878214"/>
                <a:gd name="connsiteX112" fmla="*/ 4815011 w 10329990"/>
                <a:gd name="connsiteY112" fmla="*/ 1759584 h 8878214"/>
                <a:gd name="connsiteX113" fmla="*/ 5461343 w 10329990"/>
                <a:gd name="connsiteY113" fmla="*/ 2188004 h 8878214"/>
                <a:gd name="connsiteX114" fmla="*/ 6107678 w 10329990"/>
                <a:gd name="connsiteY114" fmla="*/ 1759584 h 8878214"/>
                <a:gd name="connsiteX115" fmla="*/ 6136442 w 10329990"/>
                <a:gd name="connsiteY115" fmla="*/ 1666923 h 8878214"/>
                <a:gd name="connsiteX116" fmla="*/ 6136443 w 10329990"/>
                <a:gd name="connsiteY116" fmla="*/ 1666918 h 8878214"/>
                <a:gd name="connsiteX117" fmla="*/ 6136449 w 10329990"/>
                <a:gd name="connsiteY117" fmla="*/ 1666898 h 8878214"/>
                <a:gd name="connsiteX118" fmla="*/ 6148041 w 10329990"/>
                <a:gd name="connsiteY118" fmla="*/ 1621820 h 8878214"/>
                <a:gd name="connsiteX119" fmla="*/ 6148040 w 10329990"/>
                <a:gd name="connsiteY119" fmla="*/ 1621820 h 8878214"/>
                <a:gd name="connsiteX120" fmla="*/ 6149892 w 10329990"/>
                <a:gd name="connsiteY120" fmla="*/ 1614616 h 8878214"/>
                <a:gd name="connsiteX121" fmla="*/ 6149172 w 10329990"/>
                <a:gd name="connsiteY121" fmla="*/ 1621756 h 8878214"/>
                <a:gd name="connsiteX122" fmla="*/ 6149075 w 10329990"/>
                <a:gd name="connsiteY122" fmla="*/ 1621762 h 8878214"/>
                <a:gd name="connsiteX123" fmla="*/ 6149172 w 10329990"/>
                <a:gd name="connsiteY123" fmla="*/ 1621757 h 8878214"/>
                <a:gd name="connsiteX124" fmla="*/ 6149172 w 10329990"/>
                <a:gd name="connsiteY124" fmla="*/ 1621756 h 8878214"/>
                <a:gd name="connsiteX125" fmla="*/ 6149173 w 10329990"/>
                <a:gd name="connsiteY125" fmla="*/ 1621756 h 8878214"/>
                <a:gd name="connsiteX126" fmla="*/ 6149893 w 10329990"/>
                <a:gd name="connsiteY126" fmla="*/ 1614617 h 8878214"/>
                <a:gd name="connsiteX127" fmla="*/ 6181712 w 10329990"/>
                <a:gd name="connsiteY127" fmla="*/ 1490868 h 8878214"/>
                <a:gd name="connsiteX128" fmla="*/ 8208154 w 10329990"/>
                <a:gd name="connsiteY12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521486 w 10329990"/>
                <a:gd name="connsiteY96" fmla="*/ 5955926 h 8878214"/>
                <a:gd name="connsiteX97" fmla="*/ 1415252 w 10329990"/>
                <a:gd name="connsiteY97" fmla="*/ 6018281 h 8878214"/>
                <a:gd name="connsiteX98" fmla="*/ 1415208 w 10329990"/>
                <a:gd name="connsiteY98" fmla="*/ 6018306 h 8878214"/>
                <a:gd name="connsiteX99" fmla="*/ 1296900 w 10329990"/>
                <a:gd name="connsiteY99" fmla="*/ 6106775 h 8878214"/>
                <a:gd name="connsiteX100" fmla="*/ 1343257 w 10329990"/>
                <a:gd name="connsiteY100" fmla="*/ 6044782 h 8878214"/>
                <a:gd name="connsiteX101" fmla="*/ 1538464 w 10329990"/>
                <a:gd name="connsiteY101" fmla="*/ 5405720 h 8878214"/>
                <a:gd name="connsiteX102" fmla="*/ 1122518 w 10329990"/>
                <a:gd name="connsiteY102" fmla="*/ 4523726 h 8878214"/>
                <a:gd name="connsiteX103" fmla="*/ 894070 w 10329990"/>
                <a:gd name="connsiteY103" fmla="*/ 4352697 h 8878214"/>
                <a:gd name="connsiteX104" fmla="*/ 0 w 10329990"/>
                <a:gd name="connsiteY104" fmla="*/ 2456864 h 8878214"/>
                <a:gd name="connsiteX105" fmla="*/ 2456863 w 10329990"/>
                <a:gd name="connsiteY105" fmla="*/ 1 h 8878214"/>
                <a:gd name="connsiteX106" fmla="*/ 4720655 w 10329990"/>
                <a:gd name="connsiteY106" fmla="*/ 1500542 h 8878214"/>
                <a:gd name="connsiteX107" fmla="*/ 4792604 w 10329990"/>
                <a:gd name="connsiteY107" fmla="*/ 1697122 h 8878214"/>
                <a:gd name="connsiteX108" fmla="*/ 4792604 w 10329990"/>
                <a:gd name="connsiteY108" fmla="*/ 1697122 h 8878214"/>
                <a:gd name="connsiteX109" fmla="*/ 4792604 w 10329990"/>
                <a:gd name="connsiteY109" fmla="*/ 1697122 h 8878214"/>
                <a:gd name="connsiteX110" fmla="*/ 4795571 w 10329990"/>
                <a:gd name="connsiteY110" fmla="*/ 1696958 h 8878214"/>
                <a:gd name="connsiteX111" fmla="*/ 4815011 w 10329990"/>
                <a:gd name="connsiteY111" fmla="*/ 1759584 h 8878214"/>
                <a:gd name="connsiteX112" fmla="*/ 5461343 w 10329990"/>
                <a:gd name="connsiteY112" fmla="*/ 2188004 h 8878214"/>
                <a:gd name="connsiteX113" fmla="*/ 6107678 w 10329990"/>
                <a:gd name="connsiteY113" fmla="*/ 1759584 h 8878214"/>
                <a:gd name="connsiteX114" fmla="*/ 6136442 w 10329990"/>
                <a:gd name="connsiteY114" fmla="*/ 1666923 h 8878214"/>
                <a:gd name="connsiteX115" fmla="*/ 6136443 w 10329990"/>
                <a:gd name="connsiteY115" fmla="*/ 1666918 h 8878214"/>
                <a:gd name="connsiteX116" fmla="*/ 6136449 w 10329990"/>
                <a:gd name="connsiteY116" fmla="*/ 1666898 h 8878214"/>
                <a:gd name="connsiteX117" fmla="*/ 6148041 w 10329990"/>
                <a:gd name="connsiteY117" fmla="*/ 1621820 h 8878214"/>
                <a:gd name="connsiteX118" fmla="*/ 6148040 w 10329990"/>
                <a:gd name="connsiteY118" fmla="*/ 1621820 h 8878214"/>
                <a:gd name="connsiteX119" fmla="*/ 6149892 w 10329990"/>
                <a:gd name="connsiteY119" fmla="*/ 1614616 h 8878214"/>
                <a:gd name="connsiteX120" fmla="*/ 6149172 w 10329990"/>
                <a:gd name="connsiteY120" fmla="*/ 1621756 h 8878214"/>
                <a:gd name="connsiteX121" fmla="*/ 6149075 w 10329990"/>
                <a:gd name="connsiteY121" fmla="*/ 1621762 h 8878214"/>
                <a:gd name="connsiteX122" fmla="*/ 6149172 w 10329990"/>
                <a:gd name="connsiteY122" fmla="*/ 1621757 h 8878214"/>
                <a:gd name="connsiteX123" fmla="*/ 6149172 w 10329990"/>
                <a:gd name="connsiteY123" fmla="*/ 1621756 h 8878214"/>
                <a:gd name="connsiteX124" fmla="*/ 6149173 w 10329990"/>
                <a:gd name="connsiteY124" fmla="*/ 1621756 h 8878214"/>
                <a:gd name="connsiteX125" fmla="*/ 6149893 w 10329990"/>
                <a:gd name="connsiteY125" fmla="*/ 1614617 h 8878214"/>
                <a:gd name="connsiteX126" fmla="*/ 6181712 w 10329990"/>
                <a:gd name="connsiteY126" fmla="*/ 1490868 h 8878214"/>
                <a:gd name="connsiteX127" fmla="*/ 8208154 w 10329990"/>
                <a:gd name="connsiteY12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520277 w 10329990"/>
                <a:gd name="connsiteY95" fmla="*/ 5957915 h 8878214"/>
                <a:gd name="connsiteX96" fmla="*/ 1415252 w 10329990"/>
                <a:gd name="connsiteY96" fmla="*/ 6018281 h 8878214"/>
                <a:gd name="connsiteX97" fmla="*/ 1415208 w 10329990"/>
                <a:gd name="connsiteY97" fmla="*/ 6018306 h 8878214"/>
                <a:gd name="connsiteX98" fmla="*/ 1296900 w 10329990"/>
                <a:gd name="connsiteY98" fmla="*/ 6106775 h 8878214"/>
                <a:gd name="connsiteX99" fmla="*/ 1343257 w 10329990"/>
                <a:gd name="connsiteY99" fmla="*/ 6044782 h 8878214"/>
                <a:gd name="connsiteX100" fmla="*/ 1538464 w 10329990"/>
                <a:gd name="connsiteY100" fmla="*/ 5405720 h 8878214"/>
                <a:gd name="connsiteX101" fmla="*/ 1122518 w 10329990"/>
                <a:gd name="connsiteY101" fmla="*/ 4523726 h 8878214"/>
                <a:gd name="connsiteX102" fmla="*/ 894070 w 10329990"/>
                <a:gd name="connsiteY102" fmla="*/ 4352697 h 8878214"/>
                <a:gd name="connsiteX103" fmla="*/ 0 w 10329990"/>
                <a:gd name="connsiteY103" fmla="*/ 2456864 h 8878214"/>
                <a:gd name="connsiteX104" fmla="*/ 2456863 w 10329990"/>
                <a:gd name="connsiteY104" fmla="*/ 1 h 8878214"/>
                <a:gd name="connsiteX105" fmla="*/ 4720655 w 10329990"/>
                <a:gd name="connsiteY105" fmla="*/ 1500542 h 8878214"/>
                <a:gd name="connsiteX106" fmla="*/ 4792604 w 10329990"/>
                <a:gd name="connsiteY106" fmla="*/ 1697122 h 8878214"/>
                <a:gd name="connsiteX107" fmla="*/ 4792604 w 10329990"/>
                <a:gd name="connsiteY107" fmla="*/ 1697122 h 8878214"/>
                <a:gd name="connsiteX108" fmla="*/ 4792604 w 10329990"/>
                <a:gd name="connsiteY108" fmla="*/ 1697122 h 8878214"/>
                <a:gd name="connsiteX109" fmla="*/ 4795571 w 10329990"/>
                <a:gd name="connsiteY109" fmla="*/ 1696958 h 8878214"/>
                <a:gd name="connsiteX110" fmla="*/ 4815011 w 10329990"/>
                <a:gd name="connsiteY110" fmla="*/ 1759584 h 8878214"/>
                <a:gd name="connsiteX111" fmla="*/ 5461343 w 10329990"/>
                <a:gd name="connsiteY111" fmla="*/ 2188004 h 8878214"/>
                <a:gd name="connsiteX112" fmla="*/ 6107678 w 10329990"/>
                <a:gd name="connsiteY112" fmla="*/ 1759584 h 8878214"/>
                <a:gd name="connsiteX113" fmla="*/ 6136442 w 10329990"/>
                <a:gd name="connsiteY113" fmla="*/ 1666923 h 8878214"/>
                <a:gd name="connsiteX114" fmla="*/ 6136443 w 10329990"/>
                <a:gd name="connsiteY114" fmla="*/ 1666918 h 8878214"/>
                <a:gd name="connsiteX115" fmla="*/ 6136449 w 10329990"/>
                <a:gd name="connsiteY115" fmla="*/ 1666898 h 8878214"/>
                <a:gd name="connsiteX116" fmla="*/ 6148041 w 10329990"/>
                <a:gd name="connsiteY116" fmla="*/ 1621820 h 8878214"/>
                <a:gd name="connsiteX117" fmla="*/ 6148040 w 10329990"/>
                <a:gd name="connsiteY117" fmla="*/ 1621820 h 8878214"/>
                <a:gd name="connsiteX118" fmla="*/ 6149892 w 10329990"/>
                <a:gd name="connsiteY118" fmla="*/ 1614616 h 8878214"/>
                <a:gd name="connsiteX119" fmla="*/ 6149172 w 10329990"/>
                <a:gd name="connsiteY119" fmla="*/ 1621756 h 8878214"/>
                <a:gd name="connsiteX120" fmla="*/ 6149075 w 10329990"/>
                <a:gd name="connsiteY120" fmla="*/ 1621762 h 8878214"/>
                <a:gd name="connsiteX121" fmla="*/ 6149172 w 10329990"/>
                <a:gd name="connsiteY121" fmla="*/ 1621757 h 8878214"/>
                <a:gd name="connsiteX122" fmla="*/ 6149172 w 10329990"/>
                <a:gd name="connsiteY122" fmla="*/ 1621756 h 8878214"/>
                <a:gd name="connsiteX123" fmla="*/ 6149173 w 10329990"/>
                <a:gd name="connsiteY123" fmla="*/ 1621756 h 8878214"/>
                <a:gd name="connsiteX124" fmla="*/ 6149893 w 10329990"/>
                <a:gd name="connsiteY124" fmla="*/ 1614617 h 8878214"/>
                <a:gd name="connsiteX125" fmla="*/ 6181712 w 10329990"/>
                <a:gd name="connsiteY125" fmla="*/ 1490868 h 8878214"/>
                <a:gd name="connsiteX126" fmla="*/ 8208154 w 10329990"/>
                <a:gd name="connsiteY12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415208 w 10329990"/>
                <a:gd name="connsiteY96" fmla="*/ 6018306 h 8878214"/>
                <a:gd name="connsiteX97" fmla="*/ 1296900 w 10329990"/>
                <a:gd name="connsiteY97" fmla="*/ 6106775 h 8878214"/>
                <a:gd name="connsiteX98" fmla="*/ 1343257 w 10329990"/>
                <a:gd name="connsiteY98" fmla="*/ 6044782 h 8878214"/>
                <a:gd name="connsiteX99" fmla="*/ 1538464 w 10329990"/>
                <a:gd name="connsiteY99" fmla="*/ 5405720 h 8878214"/>
                <a:gd name="connsiteX100" fmla="*/ 1122518 w 10329990"/>
                <a:gd name="connsiteY100" fmla="*/ 4523726 h 8878214"/>
                <a:gd name="connsiteX101" fmla="*/ 894070 w 10329990"/>
                <a:gd name="connsiteY101" fmla="*/ 4352697 h 8878214"/>
                <a:gd name="connsiteX102" fmla="*/ 0 w 10329990"/>
                <a:gd name="connsiteY102" fmla="*/ 2456864 h 8878214"/>
                <a:gd name="connsiteX103" fmla="*/ 2456863 w 10329990"/>
                <a:gd name="connsiteY103" fmla="*/ 1 h 8878214"/>
                <a:gd name="connsiteX104" fmla="*/ 4720655 w 10329990"/>
                <a:gd name="connsiteY104" fmla="*/ 1500542 h 8878214"/>
                <a:gd name="connsiteX105" fmla="*/ 4792604 w 10329990"/>
                <a:gd name="connsiteY105" fmla="*/ 1697122 h 8878214"/>
                <a:gd name="connsiteX106" fmla="*/ 4792604 w 10329990"/>
                <a:gd name="connsiteY106" fmla="*/ 1697122 h 8878214"/>
                <a:gd name="connsiteX107" fmla="*/ 4792604 w 10329990"/>
                <a:gd name="connsiteY107" fmla="*/ 1697122 h 8878214"/>
                <a:gd name="connsiteX108" fmla="*/ 4795571 w 10329990"/>
                <a:gd name="connsiteY108" fmla="*/ 1696958 h 8878214"/>
                <a:gd name="connsiteX109" fmla="*/ 4815011 w 10329990"/>
                <a:gd name="connsiteY109" fmla="*/ 1759584 h 8878214"/>
                <a:gd name="connsiteX110" fmla="*/ 5461343 w 10329990"/>
                <a:gd name="connsiteY110" fmla="*/ 2188004 h 8878214"/>
                <a:gd name="connsiteX111" fmla="*/ 6107678 w 10329990"/>
                <a:gd name="connsiteY111" fmla="*/ 1759584 h 8878214"/>
                <a:gd name="connsiteX112" fmla="*/ 6136442 w 10329990"/>
                <a:gd name="connsiteY112" fmla="*/ 1666923 h 8878214"/>
                <a:gd name="connsiteX113" fmla="*/ 6136443 w 10329990"/>
                <a:gd name="connsiteY113" fmla="*/ 1666918 h 8878214"/>
                <a:gd name="connsiteX114" fmla="*/ 6136449 w 10329990"/>
                <a:gd name="connsiteY114" fmla="*/ 1666898 h 8878214"/>
                <a:gd name="connsiteX115" fmla="*/ 6148041 w 10329990"/>
                <a:gd name="connsiteY115" fmla="*/ 1621820 h 8878214"/>
                <a:gd name="connsiteX116" fmla="*/ 6148040 w 10329990"/>
                <a:gd name="connsiteY116" fmla="*/ 1621820 h 8878214"/>
                <a:gd name="connsiteX117" fmla="*/ 6149892 w 10329990"/>
                <a:gd name="connsiteY117" fmla="*/ 1614616 h 8878214"/>
                <a:gd name="connsiteX118" fmla="*/ 6149172 w 10329990"/>
                <a:gd name="connsiteY118" fmla="*/ 1621756 h 8878214"/>
                <a:gd name="connsiteX119" fmla="*/ 6149075 w 10329990"/>
                <a:gd name="connsiteY119" fmla="*/ 1621762 h 8878214"/>
                <a:gd name="connsiteX120" fmla="*/ 6149172 w 10329990"/>
                <a:gd name="connsiteY120" fmla="*/ 1621757 h 8878214"/>
                <a:gd name="connsiteX121" fmla="*/ 6149172 w 10329990"/>
                <a:gd name="connsiteY121" fmla="*/ 1621756 h 8878214"/>
                <a:gd name="connsiteX122" fmla="*/ 6149173 w 10329990"/>
                <a:gd name="connsiteY122" fmla="*/ 1621756 h 8878214"/>
                <a:gd name="connsiteX123" fmla="*/ 6149893 w 10329990"/>
                <a:gd name="connsiteY123" fmla="*/ 1614617 h 8878214"/>
                <a:gd name="connsiteX124" fmla="*/ 6181712 w 10329990"/>
                <a:gd name="connsiteY124" fmla="*/ 1490868 h 8878214"/>
                <a:gd name="connsiteX125" fmla="*/ 8208154 w 10329990"/>
                <a:gd name="connsiteY12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415252 w 10329990"/>
                <a:gd name="connsiteY95" fmla="*/ 6018281 h 8878214"/>
                <a:gd name="connsiteX96" fmla="*/ 1296900 w 10329990"/>
                <a:gd name="connsiteY96" fmla="*/ 6106775 h 8878214"/>
                <a:gd name="connsiteX97" fmla="*/ 1343257 w 10329990"/>
                <a:gd name="connsiteY97" fmla="*/ 6044782 h 8878214"/>
                <a:gd name="connsiteX98" fmla="*/ 1538464 w 10329990"/>
                <a:gd name="connsiteY98" fmla="*/ 5405720 h 8878214"/>
                <a:gd name="connsiteX99" fmla="*/ 1122518 w 10329990"/>
                <a:gd name="connsiteY99" fmla="*/ 4523726 h 8878214"/>
                <a:gd name="connsiteX100" fmla="*/ 894070 w 10329990"/>
                <a:gd name="connsiteY100" fmla="*/ 4352697 h 8878214"/>
                <a:gd name="connsiteX101" fmla="*/ 0 w 10329990"/>
                <a:gd name="connsiteY101" fmla="*/ 2456864 h 8878214"/>
                <a:gd name="connsiteX102" fmla="*/ 2456863 w 10329990"/>
                <a:gd name="connsiteY102" fmla="*/ 1 h 8878214"/>
                <a:gd name="connsiteX103" fmla="*/ 4720655 w 10329990"/>
                <a:gd name="connsiteY103" fmla="*/ 1500542 h 8878214"/>
                <a:gd name="connsiteX104" fmla="*/ 4792604 w 10329990"/>
                <a:gd name="connsiteY104" fmla="*/ 1697122 h 8878214"/>
                <a:gd name="connsiteX105" fmla="*/ 4792604 w 10329990"/>
                <a:gd name="connsiteY105" fmla="*/ 1697122 h 8878214"/>
                <a:gd name="connsiteX106" fmla="*/ 4792604 w 10329990"/>
                <a:gd name="connsiteY106" fmla="*/ 1697122 h 8878214"/>
                <a:gd name="connsiteX107" fmla="*/ 4795571 w 10329990"/>
                <a:gd name="connsiteY107" fmla="*/ 1696958 h 8878214"/>
                <a:gd name="connsiteX108" fmla="*/ 4815011 w 10329990"/>
                <a:gd name="connsiteY108" fmla="*/ 1759584 h 8878214"/>
                <a:gd name="connsiteX109" fmla="*/ 5461343 w 10329990"/>
                <a:gd name="connsiteY109" fmla="*/ 2188004 h 8878214"/>
                <a:gd name="connsiteX110" fmla="*/ 6107678 w 10329990"/>
                <a:gd name="connsiteY110" fmla="*/ 1759584 h 8878214"/>
                <a:gd name="connsiteX111" fmla="*/ 6136442 w 10329990"/>
                <a:gd name="connsiteY111" fmla="*/ 1666923 h 8878214"/>
                <a:gd name="connsiteX112" fmla="*/ 6136443 w 10329990"/>
                <a:gd name="connsiteY112" fmla="*/ 1666918 h 8878214"/>
                <a:gd name="connsiteX113" fmla="*/ 6136449 w 10329990"/>
                <a:gd name="connsiteY113" fmla="*/ 1666898 h 8878214"/>
                <a:gd name="connsiteX114" fmla="*/ 6148041 w 10329990"/>
                <a:gd name="connsiteY114" fmla="*/ 1621820 h 8878214"/>
                <a:gd name="connsiteX115" fmla="*/ 6148040 w 10329990"/>
                <a:gd name="connsiteY115" fmla="*/ 1621820 h 8878214"/>
                <a:gd name="connsiteX116" fmla="*/ 6149892 w 10329990"/>
                <a:gd name="connsiteY116" fmla="*/ 1614616 h 8878214"/>
                <a:gd name="connsiteX117" fmla="*/ 6149172 w 10329990"/>
                <a:gd name="connsiteY117" fmla="*/ 1621756 h 8878214"/>
                <a:gd name="connsiteX118" fmla="*/ 6149075 w 10329990"/>
                <a:gd name="connsiteY118" fmla="*/ 1621762 h 8878214"/>
                <a:gd name="connsiteX119" fmla="*/ 6149172 w 10329990"/>
                <a:gd name="connsiteY119" fmla="*/ 1621757 h 8878214"/>
                <a:gd name="connsiteX120" fmla="*/ 6149172 w 10329990"/>
                <a:gd name="connsiteY120" fmla="*/ 1621756 h 8878214"/>
                <a:gd name="connsiteX121" fmla="*/ 6149173 w 10329990"/>
                <a:gd name="connsiteY121" fmla="*/ 1621756 h 8878214"/>
                <a:gd name="connsiteX122" fmla="*/ 6149893 w 10329990"/>
                <a:gd name="connsiteY122" fmla="*/ 1614617 h 8878214"/>
                <a:gd name="connsiteX123" fmla="*/ 6181712 w 10329990"/>
                <a:gd name="connsiteY123" fmla="*/ 1490868 h 8878214"/>
                <a:gd name="connsiteX124" fmla="*/ 8208154 w 10329990"/>
                <a:gd name="connsiteY12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415252 w 10329990"/>
                <a:gd name="connsiteY94" fmla="*/ 6018281 h 8878214"/>
                <a:gd name="connsiteX95" fmla="*/ 1296900 w 10329990"/>
                <a:gd name="connsiteY95" fmla="*/ 6106775 h 8878214"/>
                <a:gd name="connsiteX96" fmla="*/ 1343257 w 10329990"/>
                <a:gd name="connsiteY96" fmla="*/ 6044782 h 8878214"/>
                <a:gd name="connsiteX97" fmla="*/ 1538464 w 10329990"/>
                <a:gd name="connsiteY97" fmla="*/ 5405720 h 8878214"/>
                <a:gd name="connsiteX98" fmla="*/ 1122518 w 10329990"/>
                <a:gd name="connsiteY98" fmla="*/ 4523726 h 8878214"/>
                <a:gd name="connsiteX99" fmla="*/ 894070 w 10329990"/>
                <a:gd name="connsiteY99" fmla="*/ 4352697 h 8878214"/>
                <a:gd name="connsiteX100" fmla="*/ 0 w 10329990"/>
                <a:gd name="connsiteY100" fmla="*/ 2456864 h 8878214"/>
                <a:gd name="connsiteX101" fmla="*/ 2456863 w 10329990"/>
                <a:gd name="connsiteY101" fmla="*/ 1 h 8878214"/>
                <a:gd name="connsiteX102" fmla="*/ 4720655 w 10329990"/>
                <a:gd name="connsiteY102" fmla="*/ 1500542 h 8878214"/>
                <a:gd name="connsiteX103" fmla="*/ 4792604 w 10329990"/>
                <a:gd name="connsiteY103" fmla="*/ 1697122 h 8878214"/>
                <a:gd name="connsiteX104" fmla="*/ 4792604 w 10329990"/>
                <a:gd name="connsiteY104" fmla="*/ 1697122 h 8878214"/>
                <a:gd name="connsiteX105" fmla="*/ 4792604 w 10329990"/>
                <a:gd name="connsiteY105" fmla="*/ 1697122 h 8878214"/>
                <a:gd name="connsiteX106" fmla="*/ 4795571 w 10329990"/>
                <a:gd name="connsiteY106" fmla="*/ 1696958 h 8878214"/>
                <a:gd name="connsiteX107" fmla="*/ 4815011 w 10329990"/>
                <a:gd name="connsiteY107" fmla="*/ 1759584 h 8878214"/>
                <a:gd name="connsiteX108" fmla="*/ 5461343 w 10329990"/>
                <a:gd name="connsiteY108" fmla="*/ 2188004 h 8878214"/>
                <a:gd name="connsiteX109" fmla="*/ 6107678 w 10329990"/>
                <a:gd name="connsiteY109" fmla="*/ 1759584 h 8878214"/>
                <a:gd name="connsiteX110" fmla="*/ 6136442 w 10329990"/>
                <a:gd name="connsiteY110" fmla="*/ 1666923 h 8878214"/>
                <a:gd name="connsiteX111" fmla="*/ 6136443 w 10329990"/>
                <a:gd name="connsiteY111" fmla="*/ 1666918 h 8878214"/>
                <a:gd name="connsiteX112" fmla="*/ 6136449 w 10329990"/>
                <a:gd name="connsiteY112" fmla="*/ 1666898 h 8878214"/>
                <a:gd name="connsiteX113" fmla="*/ 6148041 w 10329990"/>
                <a:gd name="connsiteY113" fmla="*/ 1621820 h 8878214"/>
                <a:gd name="connsiteX114" fmla="*/ 6148040 w 10329990"/>
                <a:gd name="connsiteY114" fmla="*/ 1621820 h 8878214"/>
                <a:gd name="connsiteX115" fmla="*/ 6149892 w 10329990"/>
                <a:gd name="connsiteY115" fmla="*/ 1614616 h 8878214"/>
                <a:gd name="connsiteX116" fmla="*/ 6149172 w 10329990"/>
                <a:gd name="connsiteY116" fmla="*/ 1621756 h 8878214"/>
                <a:gd name="connsiteX117" fmla="*/ 6149075 w 10329990"/>
                <a:gd name="connsiteY117" fmla="*/ 1621762 h 8878214"/>
                <a:gd name="connsiteX118" fmla="*/ 6149172 w 10329990"/>
                <a:gd name="connsiteY118" fmla="*/ 1621757 h 8878214"/>
                <a:gd name="connsiteX119" fmla="*/ 6149172 w 10329990"/>
                <a:gd name="connsiteY119" fmla="*/ 1621756 h 8878214"/>
                <a:gd name="connsiteX120" fmla="*/ 6149173 w 10329990"/>
                <a:gd name="connsiteY120" fmla="*/ 1621756 h 8878214"/>
                <a:gd name="connsiteX121" fmla="*/ 6149893 w 10329990"/>
                <a:gd name="connsiteY121" fmla="*/ 1614617 h 8878214"/>
                <a:gd name="connsiteX122" fmla="*/ 6181712 w 10329990"/>
                <a:gd name="connsiteY122" fmla="*/ 1490868 h 8878214"/>
                <a:gd name="connsiteX123" fmla="*/ 8208154 w 10329990"/>
                <a:gd name="connsiteY12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415209 w 10329990"/>
                <a:gd name="connsiteY93" fmla="*/ 6018306 h 8878214"/>
                <a:gd name="connsiteX94" fmla="*/ 1296900 w 10329990"/>
                <a:gd name="connsiteY94" fmla="*/ 6106775 h 8878214"/>
                <a:gd name="connsiteX95" fmla="*/ 1343257 w 10329990"/>
                <a:gd name="connsiteY95" fmla="*/ 6044782 h 8878214"/>
                <a:gd name="connsiteX96" fmla="*/ 1538464 w 10329990"/>
                <a:gd name="connsiteY96" fmla="*/ 5405720 h 8878214"/>
                <a:gd name="connsiteX97" fmla="*/ 1122518 w 10329990"/>
                <a:gd name="connsiteY97" fmla="*/ 4523726 h 8878214"/>
                <a:gd name="connsiteX98" fmla="*/ 894070 w 10329990"/>
                <a:gd name="connsiteY98" fmla="*/ 4352697 h 8878214"/>
                <a:gd name="connsiteX99" fmla="*/ 0 w 10329990"/>
                <a:gd name="connsiteY99" fmla="*/ 2456864 h 8878214"/>
                <a:gd name="connsiteX100" fmla="*/ 2456863 w 10329990"/>
                <a:gd name="connsiteY100" fmla="*/ 1 h 8878214"/>
                <a:gd name="connsiteX101" fmla="*/ 4720655 w 10329990"/>
                <a:gd name="connsiteY101" fmla="*/ 1500542 h 8878214"/>
                <a:gd name="connsiteX102" fmla="*/ 4792604 w 10329990"/>
                <a:gd name="connsiteY102" fmla="*/ 1697122 h 8878214"/>
                <a:gd name="connsiteX103" fmla="*/ 4792604 w 10329990"/>
                <a:gd name="connsiteY103" fmla="*/ 1697122 h 8878214"/>
                <a:gd name="connsiteX104" fmla="*/ 4792604 w 10329990"/>
                <a:gd name="connsiteY104" fmla="*/ 1697122 h 8878214"/>
                <a:gd name="connsiteX105" fmla="*/ 4795571 w 10329990"/>
                <a:gd name="connsiteY105" fmla="*/ 1696958 h 8878214"/>
                <a:gd name="connsiteX106" fmla="*/ 4815011 w 10329990"/>
                <a:gd name="connsiteY106" fmla="*/ 1759584 h 8878214"/>
                <a:gd name="connsiteX107" fmla="*/ 5461343 w 10329990"/>
                <a:gd name="connsiteY107" fmla="*/ 2188004 h 8878214"/>
                <a:gd name="connsiteX108" fmla="*/ 6107678 w 10329990"/>
                <a:gd name="connsiteY108" fmla="*/ 1759584 h 8878214"/>
                <a:gd name="connsiteX109" fmla="*/ 6136442 w 10329990"/>
                <a:gd name="connsiteY109" fmla="*/ 1666923 h 8878214"/>
                <a:gd name="connsiteX110" fmla="*/ 6136443 w 10329990"/>
                <a:gd name="connsiteY110" fmla="*/ 1666918 h 8878214"/>
                <a:gd name="connsiteX111" fmla="*/ 6136449 w 10329990"/>
                <a:gd name="connsiteY111" fmla="*/ 1666898 h 8878214"/>
                <a:gd name="connsiteX112" fmla="*/ 6148041 w 10329990"/>
                <a:gd name="connsiteY112" fmla="*/ 1621820 h 8878214"/>
                <a:gd name="connsiteX113" fmla="*/ 6148040 w 10329990"/>
                <a:gd name="connsiteY113" fmla="*/ 1621820 h 8878214"/>
                <a:gd name="connsiteX114" fmla="*/ 6149892 w 10329990"/>
                <a:gd name="connsiteY114" fmla="*/ 1614616 h 8878214"/>
                <a:gd name="connsiteX115" fmla="*/ 6149172 w 10329990"/>
                <a:gd name="connsiteY115" fmla="*/ 1621756 h 8878214"/>
                <a:gd name="connsiteX116" fmla="*/ 6149075 w 10329990"/>
                <a:gd name="connsiteY116" fmla="*/ 1621762 h 8878214"/>
                <a:gd name="connsiteX117" fmla="*/ 6149172 w 10329990"/>
                <a:gd name="connsiteY117" fmla="*/ 1621757 h 8878214"/>
                <a:gd name="connsiteX118" fmla="*/ 6149172 w 10329990"/>
                <a:gd name="connsiteY118" fmla="*/ 1621756 h 8878214"/>
                <a:gd name="connsiteX119" fmla="*/ 6149173 w 10329990"/>
                <a:gd name="connsiteY119" fmla="*/ 1621756 h 8878214"/>
                <a:gd name="connsiteX120" fmla="*/ 6149893 w 10329990"/>
                <a:gd name="connsiteY120" fmla="*/ 1614617 h 8878214"/>
                <a:gd name="connsiteX121" fmla="*/ 6181712 w 10329990"/>
                <a:gd name="connsiteY121" fmla="*/ 1490868 h 8878214"/>
                <a:gd name="connsiteX122" fmla="*/ 8208154 w 10329990"/>
                <a:gd name="connsiteY12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296900 w 10329990"/>
                <a:gd name="connsiteY93" fmla="*/ 6106775 h 8878214"/>
                <a:gd name="connsiteX94" fmla="*/ 1343257 w 10329990"/>
                <a:gd name="connsiteY94" fmla="*/ 6044782 h 8878214"/>
                <a:gd name="connsiteX95" fmla="*/ 1538464 w 10329990"/>
                <a:gd name="connsiteY95" fmla="*/ 5405720 h 8878214"/>
                <a:gd name="connsiteX96" fmla="*/ 1122518 w 10329990"/>
                <a:gd name="connsiteY96" fmla="*/ 4523726 h 8878214"/>
                <a:gd name="connsiteX97" fmla="*/ 894070 w 10329990"/>
                <a:gd name="connsiteY97" fmla="*/ 4352697 h 8878214"/>
                <a:gd name="connsiteX98" fmla="*/ 0 w 10329990"/>
                <a:gd name="connsiteY98" fmla="*/ 2456864 h 8878214"/>
                <a:gd name="connsiteX99" fmla="*/ 2456863 w 10329990"/>
                <a:gd name="connsiteY99" fmla="*/ 1 h 8878214"/>
                <a:gd name="connsiteX100" fmla="*/ 4720655 w 10329990"/>
                <a:gd name="connsiteY100" fmla="*/ 1500542 h 8878214"/>
                <a:gd name="connsiteX101" fmla="*/ 4792604 w 10329990"/>
                <a:gd name="connsiteY101" fmla="*/ 1697122 h 8878214"/>
                <a:gd name="connsiteX102" fmla="*/ 4792604 w 10329990"/>
                <a:gd name="connsiteY102" fmla="*/ 1697122 h 8878214"/>
                <a:gd name="connsiteX103" fmla="*/ 4792604 w 10329990"/>
                <a:gd name="connsiteY103" fmla="*/ 1697122 h 8878214"/>
                <a:gd name="connsiteX104" fmla="*/ 4795571 w 10329990"/>
                <a:gd name="connsiteY104" fmla="*/ 1696958 h 8878214"/>
                <a:gd name="connsiteX105" fmla="*/ 4815011 w 10329990"/>
                <a:gd name="connsiteY105" fmla="*/ 1759584 h 8878214"/>
                <a:gd name="connsiteX106" fmla="*/ 5461343 w 10329990"/>
                <a:gd name="connsiteY106" fmla="*/ 2188004 h 8878214"/>
                <a:gd name="connsiteX107" fmla="*/ 6107678 w 10329990"/>
                <a:gd name="connsiteY107" fmla="*/ 1759584 h 8878214"/>
                <a:gd name="connsiteX108" fmla="*/ 6136442 w 10329990"/>
                <a:gd name="connsiteY108" fmla="*/ 1666923 h 8878214"/>
                <a:gd name="connsiteX109" fmla="*/ 6136443 w 10329990"/>
                <a:gd name="connsiteY109" fmla="*/ 1666918 h 8878214"/>
                <a:gd name="connsiteX110" fmla="*/ 6136449 w 10329990"/>
                <a:gd name="connsiteY110" fmla="*/ 1666898 h 8878214"/>
                <a:gd name="connsiteX111" fmla="*/ 6148041 w 10329990"/>
                <a:gd name="connsiteY111" fmla="*/ 1621820 h 8878214"/>
                <a:gd name="connsiteX112" fmla="*/ 6148040 w 10329990"/>
                <a:gd name="connsiteY112" fmla="*/ 1621820 h 8878214"/>
                <a:gd name="connsiteX113" fmla="*/ 6149892 w 10329990"/>
                <a:gd name="connsiteY113" fmla="*/ 1614616 h 8878214"/>
                <a:gd name="connsiteX114" fmla="*/ 6149172 w 10329990"/>
                <a:gd name="connsiteY114" fmla="*/ 1621756 h 8878214"/>
                <a:gd name="connsiteX115" fmla="*/ 6149075 w 10329990"/>
                <a:gd name="connsiteY115" fmla="*/ 1621762 h 8878214"/>
                <a:gd name="connsiteX116" fmla="*/ 6149172 w 10329990"/>
                <a:gd name="connsiteY116" fmla="*/ 1621757 h 8878214"/>
                <a:gd name="connsiteX117" fmla="*/ 6149172 w 10329990"/>
                <a:gd name="connsiteY117" fmla="*/ 1621756 h 8878214"/>
                <a:gd name="connsiteX118" fmla="*/ 6149173 w 10329990"/>
                <a:gd name="connsiteY118" fmla="*/ 1621756 h 8878214"/>
                <a:gd name="connsiteX119" fmla="*/ 6149893 w 10329990"/>
                <a:gd name="connsiteY119" fmla="*/ 1614617 h 8878214"/>
                <a:gd name="connsiteX120" fmla="*/ 6181712 w 10329990"/>
                <a:gd name="connsiteY120" fmla="*/ 1490868 h 8878214"/>
                <a:gd name="connsiteX121" fmla="*/ 8208154 w 10329990"/>
                <a:gd name="connsiteY12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296901 w 10329990"/>
                <a:gd name="connsiteY92" fmla="*/ 6106775 h 8878214"/>
                <a:gd name="connsiteX93" fmla="*/ 1343257 w 10329990"/>
                <a:gd name="connsiteY93" fmla="*/ 6044782 h 8878214"/>
                <a:gd name="connsiteX94" fmla="*/ 1538464 w 10329990"/>
                <a:gd name="connsiteY94" fmla="*/ 5405720 h 8878214"/>
                <a:gd name="connsiteX95" fmla="*/ 1122518 w 10329990"/>
                <a:gd name="connsiteY95" fmla="*/ 4523726 h 8878214"/>
                <a:gd name="connsiteX96" fmla="*/ 894070 w 10329990"/>
                <a:gd name="connsiteY96" fmla="*/ 4352697 h 8878214"/>
                <a:gd name="connsiteX97" fmla="*/ 0 w 10329990"/>
                <a:gd name="connsiteY97" fmla="*/ 2456864 h 8878214"/>
                <a:gd name="connsiteX98" fmla="*/ 2456863 w 10329990"/>
                <a:gd name="connsiteY98" fmla="*/ 1 h 8878214"/>
                <a:gd name="connsiteX99" fmla="*/ 4720655 w 10329990"/>
                <a:gd name="connsiteY99" fmla="*/ 1500542 h 8878214"/>
                <a:gd name="connsiteX100" fmla="*/ 4792604 w 10329990"/>
                <a:gd name="connsiteY100" fmla="*/ 1697122 h 8878214"/>
                <a:gd name="connsiteX101" fmla="*/ 4792604 w 10329990"/>
                <a:gd name="connsiteY101" fmla="*/ 1697122 h 8878214"/>
                <a:gd name="connsiteX102" fmla="*/ 4792604 w 10329990"/>
                <a:gd name="connsiteY102" fmla="*/ 1697122 h 8878214"/>
                <a:gd name="connsiteX103" fmla="*/ 4795571 w 10329990"/>
                <a:gd name="connsiteY103" fmla="*/ 1696958 h 8878214"/>
                <a:gd name="connsiteX104" fmla="*/ 4815011 w 10329990"/>
                <a:gd name="connsiteY104" fmla="*/ 1759584 h 8878214"/>
                <a:gd name="connsiteX105" fmla="*/ 5461343 w 10329990"/>
                <a:gd name="connsiteY105" fmla="*/ 2188004 h 8878214"/>
                <a:gd name="connsiteX106" fmla="*/ 6107678 w 10329990"/>
                <a:gd name="connsiteY106" fmla="*/ 1759584 h 8878214"/>
                <a:gd name="connsiteX107" fmla="*/ 6136442 w 10329990"/>
                <a:gd name="connsiteY107" fmla="*/ 1666923 h 8878214"/>
                <a:gd name="connsiteX108" fmla="*/ 6136443 w 10329990"/>
                <a:gd name="connsiteY108" fmla="*/ 1666918 h 8878214"/>
                <a:gd name="connsiteX109" fmla="*/ 6136449 w 10329990"/>
                <a:gd name="connsiteY109" fmla="*/ 1666898 h 8878214"/>
                <a:gd name="connsiteX110" fmla="*/ 6148041 w 10329990"/>
                <a:gd name="connsiteY110" fmla="*/ 1621820 h 8878214"/>
                <a:gd name="connsiteX111" fmla="*/ 6148040 w 10329990"/>
                <a:gd name="connsiteY111" fmla="*/ 1621820 h 8878214"/>
                <a:gd name="connsiteX112" fmla="*/ 6149892 w 10329990"/>
                <a:gd name="connsiteY112" fmla="*/ 1614616 h 8878214"/>
                <a:gd name="connsiteX113" fmla="*/ 6149172 w 10329990"/>
                <a:gd name="connsiteY113" fmla="*/ 1621756 h 8878214"/>
                <a:gd name="connsiteX114" fmla="*/ 6149075 w 10329990"/>
                <a:gd name="connsiteY114" fmla="*/ 1621762 h 8878214"/>
                <a:gd name="connsiteX115" fmla="*/ 6149172 w 10329990"/>
                <a:gd name="connsiteY115" fmla="*/ 1621757 h 8878214"/>
                <a:gd name="connsiteX116" fmla="*/ 6149172 w 10329990"/>
                <a:gd name="connsiteY116" fmla="*/ 1621756 h 8878214"/>
                <a:gd name="connsiteX117" fmla="*/ 6149173 w 10329990"/>
                <a:gd name="connsiteY117" fmla="*/ 1621756 h 8878214"/>
                <a:gd name="connsiteX118" fmla="*/ 6149893 w 10329990"/>
                <a:gd name="connsiteY118" fmla="*/ 1614617 h 8878214"/>
                <a:gd name="connsiteX119" fmla="*/ 6181712 w 10329990"/>
                <a:gd name="connsiteY119" fmla="*/ 1490868 h 8878214"/>
                <a:gd name="connsiteX120" fmla="*/ 8208154 w 10329990"/>
                <a:gd name="connsiteY12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277459 w 10329990"/>
                <a:gd name="connsiteY91" fmla="*/ 6132774 h 8878214"/>
                <a:gd name="connsiteX92" fmla="*/ 1343257 w 10329990"/>
                <a:gd name="connsiteY92" fmla="*/ 6044782 h 8878214"/>
                <a:gd name="connsiteX93" fmla="*/ 1538464 w 10329990"/>
                <a:gd name="connsiteY93" fmla="*/ 5405720 h 8878214"/>
                <a:gd name="connsiteX94" fmla="*/ 1122518 w 10329990"/>
                <a:gd name="connsiteY94" fmla="*/ 4523726 h 8878214"/>
                <a:gd name="connsiteX95" fmla="*/ 894070 w 10329990"/>
                <a:gd name="connsiteY95" fmla="*/ 4352697 h 8878214"/>
                <a:gd name="connsiteX96" fmla="*/ 0 w 10329990"/>
                <a:gd name="connsiteY96" fmla="*/ 2456864 h 8878214"/>
                <a:gd name="connsiteX97" fmla="*/ 2456863 w 10329990"/>
                <a:gd name="connsiteY97" fmla="*/ 1 h 8878214"/>
                <a:gd name="connsiteX98" fmla="*/ 4720655 w 10329990"/>
                <a:gd name="connsiteY98" fmla="*/ 1500542 h 8878214"/>
                <a:gd name="connsiteX99" fmla="*/ 4792604 w 10329990"/>
                <a:gd name="connsiteY99" fmla="*/ 1697122 h 8878214"/>
                <a:gd name="connsiteX100" fmla="*/ 4792604 w 10329990"/>
                <a:gd name="connsiteY100" fmla="*/ 1697122 h 8878214"/>
                <a:gd name="connsiteX101" fmla="*/ 4792604 w 10329990"/>
                <a:gd name="connsiteY101" fmla="*/ 1697122 h 8878214"/>
                <a:gd name="connsiteX102" fmla="*/ 4795571 w 10329990"/>
                <a:gd name="connsiteY102" fmla="*/ 1696958 h 8878214"/>
                <a:gd name="connsiteX103" fmla="*/ 4815011 w 10329990"/>
                <a:gd name="connsiteY103" fmla="*/ 1759584 h 8878214"/>
                <a:gd name="connsiteX104" fmla="*/ 5461343 w 10329990"/>
                <a:gd name="connsiteY104" fmla="*/ 2188004 h 8878214"/>
                <a:gd name="connsiteX105" fmla="*/ 6107678 w 10329990"/>
                <a:gd name="connsiteY105" fmla="*/ 1759584 h 8878214"/>
                <a:gd name="connsiteX106" fmla="*/ 6136442 w 10329990"/>
                <a:gd name="connsiteY106" fmla="*/ 1666923 h 8878214"/>
                <a:gd name="connsiteX107" fmla="*/ 6136443 w 10329990"/>
                <a:gd name="connsiteY107" fmla="*/ 1666918 h 8878214"/>
                <a:gd name="connsiteX108" fmla="*/ 6136449 w 10329990"/>
                <a:gd name="connsiteY108" fmla="*/ 1666898 h 8878214"/>
                <a:gd name="connsiteX109" fmla="*/ 6148041 w 10329990"/>
                <a:gd name="connsiteY109" fmla="*/ 1621820 h 8878214"/>
                <a:gd name="connsiteX110" fmla="*/ 6148040 w 10329990"/>
                <a:gd name="connsiteY110" fmla="*/ 1621820 h 8878214"/>
                <a:gd name="connsiteX111" fmla="*/ 6149892 w 10329990"/>
                <a:gd name="connsiteY111" fmla="*/ 1614616 h 8878214"/>
                <a:gd name="connsiteX112" fmla="*/ 6149172 w 10329990"/>
                <a:gd name="connsiteY112" fmla="*/ 1621756 h 8878214"/>
                <a:gd name="connsiteX113" fmla="*/ 6149075 w 10329990"/>
                <a:gd name="connsiteY113" fmla="*/ 1621762 h 8878214"/>
                <a:gd name="connsiteX114" fmla="*/ 6149172 w 10329990"/>
                <a:gd name="connsiteY114" fmla="*/ 1621757 h 8878214"/>
                <a:gd name="connsiteX115" fmla="*/ 6149172 w 10329990"/>
                <a:gd name="connsiteY115" fmla="*/ 1621756 h 8878214"/>
                <a:gd name="connsiteX116" fmla="*/ 6149173 w 10329990"/>
                <a:gd name="connsiteY116" fmla="*/ 1621756 h 8878214"/>
                <a:gd name="connsiteX117" fmla="*/ 6149893 w 10329990"/>
                <a:gd name="connsiteY117" fmla="*/ 1614617 h 8878214"/>
                <a:gd name="connsiteX118" fmla="*/ 6181712 w 10329990"/>
                <a:gd name="connsiteY118" fmla="*/ 1490868 h 8878214"/>
                <a:gd name="connsiteX119" fmla="*/ 8208154 w 10329990"/>
                <a:gd name="connsiteY11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77458 w 10329990"/>
                <a:gd name="connsiteY83" fmla="*/ 6132773 h 8878214"/>
                <a:gd name="connsiteX84" fmla="*/ 1203687 w 10329990"/>
                <a:gd name="connsiteY84" fmla="*/ 6213942 h 8878214"/>
                <a:gd name="connsiteX85" fmla="*/ 1201596 w 10329990"/>
                <a:gd name="connsiteY85" fmla="*/ 6215844 h 8878214"/>
                <a:gd name="connsiteX86" fmla="*/ 1201597 w 10329990"/>
                <a:gd name="connsiteY86" fmla="*/ 6215844 h 8878214"/>
                <a:gd name="connsiteX87" fmla="*/ 1201595 w 10329990"/>
                <a:gd name="connsiteY87" fmla="*/ 6215846 h 8878214"/>
                <a:gd name="connsiteX88" fmla="*/ 1376420 w 10329990"/>
                <a:gd name="connsiteY88" fmla="*/ 6317399 h 8878214"/>
                <a:gd name="connsiteX89" fmla="*/ 1201596 w 10329990"/>
                <a:gd name="connsiteY89" fmla="*/ 6215845 h 8878214"/>
                <a:gd name="connsiteX90" fmla="*/ 1203688 w 10329990"/>
                <a:gd name="connsiteY90" fmla="*/ 6213943 h 8878214"/>
                <a:gd name="connsiteX91" fmla="*/ 1343257 w 10329990"/>
                <a:gd name="connsiteY91" fmla="*/ 6044782 h 8878214"/>
                <a:gd name="connsiteX92" fmla="*/ 1538464 w 10329990"/>
                <a:gd name="connsiteY92" fmla="*/ 5405720 h 8878214"/>
                <a:gd name="connsiteX93" fmla="*/ 1122518 w 10329990"/>
                <a:gd name="connsiteY93" fmla="*/ 4523726 h 8878214"/>
                <a:gd name="connsiteX94" fmla="*/ 894070 w 10329990"/>
                <a:gd name="connsiteY94" fmla="*/ 4352697 h 8878214"/>
                <a:gd name="connsiteX95" fmla="*/ 0 w 10329990"/>
                <a:gd name="connsiteY95" fmla="*/ 2456864 h 8878214"/>
                <a:gd name="connsiteX96" fmla="*/ 2456863 w 10329990"/>
                <a:gd name="connsiteY96" fmla="*/ 1 h 8878214"/>
                <a:gd name="connsiteX97" fmla="*/ 4720655 w 10329990"/>
                <a:gd name="connsiteY97" fmla="*/ 1500542 h 8878214"/>
                <a:gd name="connsiteX98" fmla="*/ 4792604 w 10329990"/>
                <a:gd name="connsiteY98" fmla="*/ 1697122 h 8878214"/>
                <a:gd name="connsiteX99" fmla="*/ 4792604 w 10329990"/>
                <a:gd name="connsiteY99" fmla="*/ 1697122 h 8878214"/>
                <a:gd name="connsiteX100" fmla="*/ 4792604 w 10329990"/>
                <a:gd name="connsiteY100" fmla="*/ 1697122 h 8878214"/>
                <a:gd name="connsiteX101" fmla="*/ 4795571 w 10329990"/>
                <a:gd name="connsiteY101" fmla="*/ 1696958 h 8878214"/>
                <a:gd name="connsiteX102" fmla="*/ 4815011 w 10329990"/>
                <a:gd name="connsiteY102" fmla="*/ 1759584 h 8878214"/>
                <a:gd name="connsiteX103" fmla="*/ 5461343 w 10329990"/>
                <a:gd name="connsiteY103" fmla="*/ 2188004 h 8878214"/>
                <a:gd name="connsiteX104" fmla="*/ 6107678 w 10329990"/>
                <a:gd name="connsiteY104" fmla="*/ 1759584 h 8878214"/>
                <a:gd name="connsiteX105" fmla="*/ 6136442 w 10329990"/>
                <a:gd name="connsiteY105" fmla="*/ 1666923 h 8878214"/>
                <a:gd name="connsiteX106" fmla="*/ 6136443 w 10329990"/>
                <a:gd name="connsiteY106" fmla="*/ 1666918 h 8878214"/>
                <a:gd name="connsiteX107" fmla="*/ 6136449 w 10329990"/>
                <a:gd name="connsiteY107" fmla="*/ 1666898 h 8878214"/>
                <a:gd name="connsiteX108" fmla="*/ 6148041 w 10329990"/>
                <a:gd name="connsiteY108" fmla="*/ 1621820 h 8878214"/>
                <a:gd name="connsiteX109" fmla="*/ 6148040 w 10329990"/>
                <a:gd name="connsiteY109" fmla="*/ 1621820 h 8878214"/>
                <a:gd name="connsiteX110" fmla="*/ 6149892 w 10329990"/>
                <a:gd name="connsiteY110" fmla="*/ 1614616 h 8878214"/>
                <a:gd name="connsiteX111" fmla="*/ 6149172 w 10329990"/>
                <a:gd name="connsiteY111" fmla="*/ 1621756 h 8878214"/>
                <a:gd name="connsiteX112" fmla="*/ 6149075 w 10329990"/>
                <a:gd name="connsiteY112" fmla="*/ 1621762 h 8878214"/>
                <a:gd name="connsiteX113" fmla="*/ 6149172 w 10329990"/>
                <a:gd name="connsiteY113" fmla="*/ 1621757 h 8878214"/>
                <a:gd name="connsiteX114" fmla="*/ 6149172 w 10329990"/>
                <a:gd name="connsiteY114" fmla="*/ 1621756 h 8878214"/>
                <a:gd name="connsiteX115" fmla="*/ 6149173 w 10329990"/>
                <a:gd name="connsiteY115" fmla="*/ 1621756 h 8878214"/>
                <a:gd name="connsiteX116" fmla="*/ 6149893 w 10329990"/>
                <a:gd name="connsiteY116" fmla="*/ 1614617 h 8878214"/>
                <a:gd name="connsiteX117" fmla="*/ 6181712 w 10329990"/>
                <a:gd name="connsiteY117" fmla="*/ 1490868 h 8878214"/>
                <a:gd name="connsiteX118" fmla="*/ 8208154 w 10329990"/>
                <a:gd name="connsiteY11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96900 w 10329990"/>
                <a:gd name="connsiteY82" fmla="*/ 6106774 h 8878214"/>
                <a:gd name="connsiteX83" fmla="*/ 1203687 w 10329990"/>
                <a:gd name="connsiteY83" fmla="*/ 6213942 h 8878214"/>
                <a:gd name="connsiteX84" fmla="*/ 1201596 w 10329990"/>
                <a:gd name="connsiteY84" fmla="*/ 6215844 h 8878214"/>
                <a:gd name="connsiteX85" fmla="*/ 1201597 w 10329990"/>
                <a:gd name="connsiteY85" fmla="*/ 6215844 h 8878214"/>
                <a:gd name="connsiteX86" fmla="*/ 1201595 w 10329990"/>
                <a:gd name="connsiteY86" fmla="*/ 6215846 h 8878214"/>
                <a:gd name="connsiteX87" fmla="*/ 1376420 w 10329990"/>
                <a:gd name="connsiteY87" fmla="*/ 6317399 h 8878214"/>
                <a:gd name="connsiteX88" fmla="*/ 1201596 w 10329990"/>
                <a:gd name="connsiteY88" fmla="*/ 6215845 h 8878214"/>
                <a:gd name="connsiteX89" fmla="*/ 1203688 w 10329990"/>
                <a:gd name="connsiteY89" fmla="*/ 6213943 h 8878214"/>
                <a:gd name="connsiteX90" fmla="*/ 1343257 w 10329990"/>
                <a:gd name="connsiteY90" fmla="*/ 6044782 h 8878214"/>
                <a:gd name="connsiteX91" fmla="*/ 1538464 w 10329990"/>
                <a:gd name="connsiteY91" fmla="*/ 5405720 h 8878214"/>
                <a:gd name="connsiteX92" fmla="*/ 1122518 w 10329990"/>
                <a:gd name="connsiteY92" fmla="*/ 4523726 h 8878214"/>
                <a:gd name="connsiteX93" fmla="*/ 894070 w 10329990"/>
                <a:gd name="connsiteY93" fmla="*/ 4352697 h 8878214"/>
                <a:gd name="connsiteX94" fmla="*/ 0 w 10329990"/>
                <a:gd name="connsiteY94" fmla="*/ 2456864 h 8878214"/>
                <a:gd name="connsiteX95" fmla="*/ 2456863 w 10329990"/>
                <a:gd name="connsiteY95" fmla="*/ 1 h 8878214"/>
                <a:gd name="connsiteX96" fmla="*/ 4720655 w 10329990"/>
                <a:gd name="connsiteY96" fmla="*/ 1500542 h 8878214"/>
                <a:gd name="connsiteX97" fmla="*/ 4792604 w 10329990"/>
                <a:gd name="connsiteY97" fmla="*/ 1697122 h 8878214"/>
                <a:gd name="connsiteX98" fmla="*/ 4792604 w 10329990"/>
                <a:gd name="connsiteY98" fmla="*/ 1697122 h 8878214"/>
                <a:gd name="connsiteX99" fmla="*/ 4792604 w 10329990"/>
                <a:gd name="connsiteY99" fmla="*/ 1697122 h 8878214"/>
                <a:gd name="connsiteX100" fmla="*/ 4795571 w 10329990"/>
                <a:gd name="connsiteY100" fmla="*/ 1696958 h 8878214"/>
                <a:gd name="connsiteX101" fmla="*/ 4815011 w 10329990"/>
                <a:gd name="connsiteY101" fmla="*/ 1759584 h 8878214"/>
                <a:gd name="connsiteX102" fmla="*/ 5461343 w 10329990"/>
                <a:gd name="connsiteY102" fmla="*/ 2188004 h 8878214"/>
                <a:gd name="connsiteX103" fmla="*/ 6107678 w 10329990"/>
                <a:gd name="connsiteY103" fmla="*/ 1759584 h 8878214"/>
                <a:gd name="connsiteX104" fmla="*/ 6136442 w 10329990"/>
                <a:gd name="connsiteY104" fmla="*/ 1666923 h 8878214"/>
                <a:gd name="connsiteX105" fmla="*/ 6136443 w 10329990"/>
                <a:gd name="connsiteY105" fmla="*/ 1666918 h 8878214"/>
                <a:gd name="connsiteX106" fmla="*/ 6136449 w 10329990"/>
                <a:gd name="connsiteY106" fmla="*/ 1666898 h 8878214"/>
                <a:gd name="connsiteX107" fmla="*/ 6148041 w 10329990"/>
                <a:gd name="connsiteY107" fmla="*/ 1621820 h 8878214"/>
                <a:gd name="connsiteX108" fmla="*/ 6148040 w 10329990"/>
                <a:gd name="connsiteY108" fmla="*/ 1621820 h 8878214"/>
                <a:gd name="connsiteX109" fmla="*/ 6149892 w 10329990"/>
                <a:gd name="connsiteY109" fmla="*/ 1614616 h 8878214"/>
                <a:gd name="connsiteX110" fmla="*/ 6149172 w 10329990"/>
                <a:gd name="connsiteY110" fmla="*/ 1621756 h 8878214"/>
                <a:gd name="connsiteX111" fmla="*/ 6149075 w 10329990"/>
                <a:gd name="connsiteY111" fmla="*/ 1621762 h 8878214"/>
                <a:gd name="connsiteX112" fmla="*/ 6149172 w 10329990"/>
                <a:gd name="connsiteY112" fmla="*/ 1621757 h 8878214"/>
                <a:gd name="connsiteX113" fmla="*/ 6149172 w 10329990"/>
                <a:gd name="connsiteY113" fmla="*/ 1621756 h 8878214"/>
                <a:gd name="connsiteX114" fmla="*/ 6149173 w 10329990"/>
                <a:gd name="connsiteY114" fmla="*/ 1621756 h 8878214"/>
                <a:gd name="connsiteX115" fmla="*/ 6149893 w 10329990"/>
                <a:gd name="connsiteY115" fmla="*/ 1614617 h 8878214"/>
                <a:gd name="connsiteX116" fmla="*/ 6181712 w 10329990"/>
                <a:gd name="connsiteY116" fmla="*/ 1490868 h 8878214"/>
                <a:gd name="connsiteX117" fmla="*/ 8208154 w 10329990"/>
                <a:gd name="connsiteY11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76420 w 10329990"/>
                <a:gd name="connsiteY86" fmla="*/ 6317399 h 8878214"/>
                <a:gd name="connsiteX87" fmla="*/ 1201596 w 10329990"/>
                <a:gd name="connsiteY87" fmla="*/ 6215845 h 8878214"/>
                <a:gd name="connsiteX88" fmla="*/ 1203688 w 10329990"/>
                <a:gd name="connsiteY88" fmla="*/ 6213943 h 8878214"/>
                <a:gd name="connsiteX89" fmla="*/ 1343257 w 10329990"/>
                <a:gd name="connsiteY89" fmla="*/ 6044782 h 8878214"/>
                <a:gd name="connsiteX90" fmla="*/ 1538464 w 10329990"/>
                <a:gd name="connsiteY90" fmla="*/ 5405720 h 8878214"/>
                <a:gd name="connsiteX91" fmla="*/ 1122518 w 10329990"/>
                <a:gd name="connsiteY91" fmla="*/ 4523726 h 8878214"/>
                <a:gd name="connsiteX92" fmla="*/ 894070 w 10329990"/>
                <a:gd name="connsiteY92" fmla="*/ 4352697 h 8878214"/>
                <a:gd name="connsiteX93" fmla="*/ 0 w 10329990"/>
                <a:gd name="connsiteY93" fmla="*/ 2456864 h 8878214"/>
                <a:gd name="connsiteX94" fmla="*/ 2456863 w 10329990"/>
                <a:gd name="connsiteY94" fmla="*/ 1 h 8878214"/>
                <a:gd name="connsiteX95" fmla="*/ 4720655 w 10329990"/>
                <a:gd name="connsiteY95" fmla="*/ 1500542 h 8878214"/>
                <a:gd name="connsiteX96" fmla="*/ 4792604 w 10329990"/>
                <a:gd name="connsiteY96" fmla="*/ 1697122 h 8878214"/>
                <a:gd name="connsiteX97" fmla="*/ 4792604 w 10329990"/>
                <a:gd name="connsiteY97" fmla="*/ 1697122 h 8878214"/>
                <a:gd name="connsiteX98" fmla="*/ 4792604 w 10329990"/>
                <a:gd name="connsiteY98" fmla="*/ 1697122 h 8878214"/>
                <a:gd name="connsiteX99" fmla="*/ 4795571 w 10329990"/>
                <a:gd name="connsiteY99" fmla="*/ 1696958 h 8878214"/>
                <a:gd name="connsiteX100" fmla="*/ 4815011 w 10329990"/>
                <a:gd name="connsiteY100" fmla="*/ 1759584 h 8878214"/>
                <a:gd name="connsiteX101" fmla="*/ 5461343 w 10329990"/>
                <a:gd name="connsiteY101" fmla="*/ 2188004 h 8878214"/>
                <a:gd name="connsiteX102" fmla="*/ 6107678 w 10329990"/>
                <a:gd name="connsiteY102" fmla="*/ 1759584 h 8878214"/>
                <a:gd name="connsiteX103" fmla="*/ 6136442 w 10329990"/>
                <a:gd name="connsiteY103" fmla="*/ 1666923 h 8878214"/>
                <a:gd name="connsiteX104" fmla="*/ 6136443 w 10329990"/>
                <a:gd name="connsiteY104" fmla="*/ 1666918 h 8878214"/>
                <a:gd name="connsiteX105" fmla="*/ 6136449 w 10329990"/>
                <a:gd name="connsiteY105" fmla="*/ 1666898 h 8878214"/>
                <a:gd name="connsiteX106" fmla="*/ 6148041 w 10329990"/>
                <a:gd name="connsiteY106" fmla="*/ 1621820 h 8878214"/>
                <a:gd name="connsiteX107" fmla="*/ 6148040 w 10329990"/>
                <a:gd name="connsiteY107" fmla="*/ 1621820 h 8878214"/>
                <a:gd name="connsiteX108" fmla="*/ 6149892 w 10329990"/>
                <a:gd name="connsiteY108" fmla="*/ 1614616 h 8878214"/>
                <a:gd name="connsiteX109" fmla="*/ 6149172 w 10329990"/>
                <a:gd name="connsiteY109" fmla="*/ 1621756 h 8878214"/>
                <a:gd name="connsiteX110" fmla="*/ 6149075 w 10329990"/>
                <a:gd name="connsiteY110" fmla="*/ 1621762 h 8878214"/>
                <a:gd name="connsiteX111" fmla="*/ 6149172 w 10329990"/>
                <a:gd name="connsiteY111" fmla="*/ 1621757 h 8878214"/>
                <a:gd name="connsiteX112" fmla="*/ 6149172 w 10329990"/>
                <a:gd name="connsiteY112" fmla="*/ 1621756 h 8878214"/>
                <a:gd name="connsiteX113" fmla="*/ 6149173 w 10329990"/>
                <a:gd name="connsiteY113" fmla="*/ 1621756 h 8878214"/>
                <a:gd name="connsiteX114" fmla="*/ 6149893 w 10329990"/>
                <a:gd name="connsiteY114" fmla="*/ 1614617 h 8878214"/>
                <a:gd name="connsiteX115" fmla="*/ 6181712 w 10329990"/>
                <a:gd name="connsiteY115" fmla="*/ 1490868 h 8878214"/>
                <a:gd name="connsiteX116" fmla="*/ 8208154 w 10329990"/>
                <a:gd name="connsiteY11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203688 w 10329990"/>
                <a:gd name="connsiteY87" fmla="*/ 6213943 h 8878214"/>
                <a:gd name="connsiteX88" fmla="*/ 1343257 w 10329990"/>
                <a:gd name="connsiteY88" fmla="*/ 6044782 h 8878214"/>
                <a:gd name="connsiteX89" fmla="*/ 1538464 w 10329990"/>
                <a:gd name="connsiteY89" fmla="*/ 5405720 h 8878214"/>
                <a:gd name="connsiteX90" fmla="*/ 1122518 w 10329990"/>
                <a:gd name="connsiteY90" fmla="*/ 4523726 h 8878214"/>
                <a:gd name="connsiteX91" fmla="*/ 894070 w 10329990"/>
                <a:gd name="connsiteY91" fmla="*/ 4352697 h 8878214"/>
                <a:gd name="connsiteX92" fmla="*/ 0 w 10329990"/>
                <a:gd name="connsiteY92" fmla="*/ 2456864 h 8878214"/>
                <a:gd name="connsiteX93" fmla="*/ 2456863 w 10329990"/>
                <a:gd name="connsiteY93" fmla="*/ 1 h 8878214"/>
                <a:gd name="connsiteX94" fmla="*/ 4720655 w 10329990"/>
                <a:gd name="connsiteY94" fmla="*/ 1500542 h 8878214"/>
                <a:gd name="connsiteX95" fmla="*/ 4792604 w 10329990"/>
                <a:gd name="connsiteY95" fmla="*/ 1697122 h 8878214"/>
                <a:gd name="connsiteX96" fmla="*/ 4792604 w 10329990"/>
                <a:gd name="connsiteY96" fmla="*/ 1697122 h 8878214"/>
                <a:gd name="connsiteX97" fmla="*/ 4792604 w 10329990"/>
                <a:gd name="connsiteY97" fmla="*/ 1697122 h 8878214"/>
                <a:gd name="connsiteX98" fmla="*/ 4795571 w 10329990"/>
                <a:gd name="connsiteY98" fmla="*/ 1696958 h 8878214"/>
                <a:gd name="connsiteX99" fmla="*/ 4815011 w 10329990"/>
                <a:gd name="connsiteY99" fmla="*/ 1759584 h 8878214"/>
                <a:gd name="connsiteX100" fmla="*/ 5461343 w 10329990"/>
                <a:gd name="connsiteY100" fmla="*/ 2188004 h 8878214"/>
                <a:gd name="connsiteX101" fmla="*/ 6107678 w 10329990"/>
                <a:gd name="connsiteY101" fmla="*/ 1759584 h 8878214"/>
                <a:gd name="connsiteX102" fmla="*/ 6136442 w 10329990"/>
                <a:gd name="connsiteY102" fmla="*/ 1666923 h 8878214"/>
                <a:gd name="connsiteX103" fmla="*/ 6136443 w 10329990"/>
                <a:gd name="connsiteY103" fmla="*/ 1666918 h 8878214"/>
                <a:gd name="connsiteX104" fmla="*/ 6136449 w 10329990"/>
                <a:gd name="connsiteY104" fmla="*/ 1666898 h 8878214"/>
                <a:gd name="connsiteX105" fmla="*/ 6148041 w 10329990"/>
                <a:gd name="connsiteY105" fmla="*/ 1621820 h 8878214"/>
                <a:gd name="connsiteX106" fmla="*/ 6148040 w 10329990"/>
                <a:gd name="connsiteY106" fmla="*/ 1621820 h 8878214"/>
                <a:gd name="connsiteX107" fmla="*/ 6149892 w 10329990"/>
                <a:gd name="connsiteY107" fmla="*/ 1614616 h 8878214"/>
                <a:gd name="connsiteX108" fmla="*/ 6149172 w 10329990"/>
                <a:gd name="connsiteY108" fmla="*/ 1621756 h 8878214"/>
                <a:gd name="connsiteX109" fmla="*/ 6149075 w 10329990"/>
                <a:gd name="connsiteY109" fmla="*/ 1621762 h 8878214"/>
                <a:gd name="connsiteX110" fmla="*/ 6149172 w 10329990"/>
                <a:gd name="connsiteY110" fmla="*/ 1621757 h 8878214"/>
                <a:gd name="connsiteX111" fmla="*/ 6149172 w 10329990"/>
                <a:gd name="connsiteY111" fmla="*/ 1621756 h 8878214"/>
                <a:gd name="connsiteX112" fmla="*/ 6149173 w 10329990"/>
                <a:gd name="connsiteY112" fmla="*/ 1621756 h 8878214"/>
                <a:gd name="connsiteX113" fmla="*/ 6149893 w 10329990"/>
                <a:gd name="connsiteY113" fmla="*/ 1614617 h 8878214"/>
                <a:gd name="connsiteX114" fmla="*/ 6181712 w 10329990"/>
                <a:gd name="connsiteY114" fmla="*/ 1490868 h 8878214"/>
                <a:gd name="connsiteX115" fmla="*/ 8208154 w 10329990"/>
                <a:gd name="connsiteY11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201596 w 10329990"/>
                <a:gd name="connsiteY86" fmla="*/ 6215845 h 8878214"/>
                <a:gd name="connsiteX87" fmla="*/ 1343257 w 10329990"/>
                <a:gd name="connsiteY87" fmla="*/ 6044782 h 8878214"/>
                <a:gd name="connsiteX88" fmla="*/ 1538464 w 10329990"/>
                <a:gd name="connsiteY88" fmla="*/ 5405720 h 8878214"/>
                <a:gd name="connsiteX89" fmla="*/ 1122518 w 10329990"/>
                <a:gd name="connsiteY89" fmla="*/ 4523726 h 8878214"/>
                <a:gd name="connsiteX90" fmla="*/ 894070 w 10329990"/>
                <a:gd name="connsiteY90" fmla="*/ 4352697 h 8878214"/>
                <a:gd name="connsiteX91" fmla="*/ 0 w 10329990"/>
                <a:gd name="connsiteY91" fmla="*/ 2456864 h 8878214"/>
                <a:gd name="connsiteX92" fmla="*/ 2456863 w 10329990"/>
                <a:gd name="connsiteY92" fmla="*/ 1 h 8878214"/>
                <a:gd name="connsiteX93" fmla="*/ 4720655 w 10329990"/>
                <a:gd name="connsiteY93" fmla="*/ 1500542 h 8878214"/>
                <a:gd name="connsiteX94" fmla="*/ 4792604 w 10329990"/>
                <a:gd name="connsiteY94" fmla="*/ 1697122 h 8878214"/>
                <a:gd name="connsiteX95" fmla="*/ 4792604 w 10329990"/>
                <a:gd name="connsiteY95" fmla="*/ 1697122 h 8878214"/>
                <a:gd name="connsiteX96" fmla="*/ 4792604 w 10329990"/>
                <a:gd name="connsiteY96" fmla="*/ 1697122 h 8878214"/>
                <a:gd name="connsiteX97" fmla="*/ 4795571 w 10329990"/>
                <a:gd name="connsiteY97" fmla="*/ 1696958 h 8878214"/>
                <a:gd name="connsiteX98" fmla="*/ 4815011 w 10329990"/>
                <a:gd name="connsiteY98" fmla="*/ 1759584 h 8878214"/>
                <a:gd name="connsiteX99" fmla="*/ 5461343 w 10329990"/>
                <a:gd name="connsiteY99" fmla="*/ 2188004 h 8878214"/>
                <a:gd name="connsiteX100" fmla="*/ 6107678 w 10329990"/>
                <a:gd name="connsiteY100" fmla="*/ 1759584 h 8878214"/>
                <a:gd name="connsiteX101" fmla="*/ 6136442 w 10329990"/>
                <a:gd name="connsiteY101" fmla="*/ 1666923 h 8878214"/>
                <a:gd name="connsiteX102" fmla="*/ 6136443 w 10329990"/>
                <a:gd name="connsiteY102" fmla="*/ 1666918 h 8878214"/>
                <a:gd name="connsiteX103" fmla="*/ 6136449 w 10329990"/>
                <a:gd name="connsiteY103" fmla="*/ 1666898 h 8878214"/>
                <a:gd name="connsiteX104" fmla="*/ 6148041 w 10329990"/>
                <a:gd name="connsiteY104" fmla="*/ 1621820 h 8878214"/>
                <a:gd name="connsiteX105" fmla="*/ 6148040 w 10329990"/>
                <a:gd name="connsiteY105" fmla="*/ 1621820 h 8878214"/>
                <a:gd name="connsiteX106" fmla="*/ 6149892 w 10329990"/>
                <a:gd name="connsiteY106" fmla="*/ 1614616 h 8878214"/>
                <a:gd name="connsiteX107" fmla="*/ 6149172 w 10329990"/>
                <a:gd name="connsiteY107" fmla="*/ 1621756 h 8878214"/>
                <a:gd name="connsiteX108" fmla="*/ 6149075 w 10329990"/>
                <a:gd name="connsiteY108" fmla="*/ 1621762 h 8878214"/>
                <a:gd name="connsiteX109" fmla="*/ 6149172 w 10329990"/>
                <a:gd name="connsiteY109" fmla="*/ 1621757 h 8878214"/>
                <a:gd name="connsiteX110" fmla="*/ 6149172 w 10329990"/>
                <a:gd name="connsiteY110" fmla="*/ 1621756 h 8878214"/>
                <a:gd name="connsiteX111" fmla="*/ 6149173 w 10329990"/>
                <a:gd name="connsiteY111" fmla="*/ 1621756 h 8878214"/>
                <a:gd name="connsiteX112" fmla="*/ 6149893 w 10329990"/>
                <a:gd name="connsiteY112" fmla="*/ 1614617 h 8878214"/>
                <a:gd name="connsiteX113" fmla="*/ 6181712 w 10329990"/>
                <a:gd name="connsiteY113" fmla="*/ 1490868 h 8878214"/>
                <a:gd name="connsiteX114" fmla="*/ 8208154 w 10329990"/>
                <a:gd name="connsiteY11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201595 w 10329990"/>
                <a:gd name="connsiteY85" fmla="*/ 6215846 h 8878214"/>
                <a:gd name="connsiteX86" fmla="*/ 1343257 w 10329990"/>
                <a:gd name="connsiteY86" fmla="*/ 6044782 h 8878214"/>
                <a:gd name="connsiteX87" fmla="*/ 1538464 w 10329990"/>
                <a:gd name="connsiteY87" fmla="*/ 5405720 h 8878214"/>
                <a:gd name="connsiteX88" fmla="*/ 1122518 w 10329990"/>
                <a:gd name="connsiteY88" fmla="*/ 4523726 h 8878214"/>
                <a:gd name="connsiteX89" fmla="*/ 894070 w 10329990"/>
                <a:gd name="connsiteY89" fmla="*/ 4352697 h 8878214"/>
                <a:gd name="connsiteX90" fmla="*/ 0 w 10329990"/>
                <a:gd name="connsiteY90" fmla="*/ 2456864 h 8878214"/>
                <a:gd name="connsiteX91" fmla="*/ 2456863 w 10329990"/>
                <a:gd name="connsiteY91" fmla="*/ 1 h 8878214"/>
                <a:gd name="connsiteX92" fmla="*/ 4720655 w 10329990"/>
                <a:gd name="connsiteY92" fmla="*/ 1500542 h 8878214"/>
                <a:gd name="connsiteX93" fmla="*/ 4792604 w 10329990"/>
                <a:gd name="connsiteY93" fmla="*/ 1697122 h 8878214"/>
                <a:gd name="connsiteX94" fmla="*/ 4792604 w 10329990"/>
                <a:gd name="connsiteY94" fmla="*/ 1697122 h 8878214"/>
                <a:gd name="connsiteX95" fmla="*/ 4792604 w 10329990"/>
                <a:gd name="connsiteY95" fmla="*/ 1697122 h 8878214"/>
                <a:gd name="connsiteX96" fmla="*/ 4795571 w 10329990"/>
                <a:gd name="connsiteY96" fmla="*/ 1696958 h 8878214"/>
                <a:gd name="connsiteX97" fmla="*/ 4815011 w 10329990"/>
                <a:gd name="connsiteY97" fmla="*/ 1759584 h 8878214"/>
                <a:gd name="connsiteX98" fmla="*/ 5461343 w 10329990"/>
                <a:gd name="connsiteY98" fmla="*/ 2188004 h 8878214"/>
                <a:gd name="connsiteX99" fmla="*/ 6107678 w 10329990"/>
                <a:gd name="connsiteY99" fmla="*/ 1759584 h 8878214"/>
                <a:gd name="connsiteX100" fmla="*/ 6136442 w 10329990"/>
                <a:gd name="connsiteY100" fmla="*/ 1666923 h 8878214"/>
                <a:gd name="connsiteX101" fmla="*/ 6136443 w 10329990"/>
                <a:gd name="connsiteY101" fmla="*/ 1666918 h 8878214"/>
                <a:gd name="connsiteX102" fmla="*/ 6136449 w 10329990"/>
                <a:gd name="connsiteY102" fmla="*/ 1666898 h 8878214"/>
                <a:gd name="connsiteX103" fmla="*/ 6148041 w 10329990"/>
                <a:gd name="connsiteY103" fmla="*/ 1621820 h 8878214"/>
                <a:gd name="connsiteX104" fmla="*/ 6148040 w 10329990"/>
                <a:gd name="connsiteY104" fmla="*/ 1621820 h 8878214"/>
                <a:gd name="connsiteX105" fmla="*/ 6149892 w 10329990"/>
                <a:gd name="connsiteY105" fmla="*/ 1614616 h 8878214"/>
                <a:gd name="connsiteX106" fmla="*/ 6149172 w 10329990"/>
                <a:gd name="connsiteY106" fmla="*/ 1621756 h 8878214"/>
                <a:gd name="connsiteX107" fmla="*/ 6149075 w 10329990"/>
                <a:gd name="connsiteY107" fmla="*/ 1621762 h 8878214"/>
                <a:gd name="connsiteX108" fmla="*/ 6149172 w 10329990"/>
                <a:gd name="connsiteY108" fmla="*/ 1621757 h 8878214"/>
                <a:gd name="connsiteX109" fmla="*/ 6149172 w 10329990"/>
                <a:gd name="connsiteY109" fmla="*/ 1621756 h 8878214"/>
                <a:gd name="connsiteX110" fmla="*/ 6149173 w 10329990"/>
                <a:gd name="connsiteY110" fmla="*/ 1621756 h 8878214"/>
                <a:gd name="connsiteX111" fmla="*/ 6149893 w 10329990"/>
                <a:gd name="connsiteY111" fmla="*/ 1614617 h 8878214"/>
                <a:gd name="connsiteX112" fmla="*/ 6181712 w 10329990"/>
                <a:gd name="connsiteY112" fmla="*/ 1490868 h 8878214"/>
                <a:gd name="connsiteX113" fmla="*/ 8208154 w 10329990"/>
                <a:gd name="connsiteY11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201597 w 10329990"/>
                <a:gd name="connsiteY84" fmla="*/ 6215844 h 8878214"/>
                <a:gd name="connsiteX85" fmla="*/ 1343257 w 10329990"/>
                <a:gd name="connsiteY85" fmla="*/ 6044782 h 8878214"/>
                <a:gd name="connsiteX86" fmla="*/ 1538464 w 10329990"/>
                <a:gd name="connsiteY86" fmla="*/ 5405720 h 8878214"/>
                <a:gd name="connsiteX87" fmla="*/ 1122518 w 10329990"/>
                <a:gd name="connsiteY87" fmla="*/ 4523726 h 8878214"/>
                <a:gd name="connsiteX88" fmla="*/ 894070 w 10329990"/>
                <a:gd name="connsiteY88" fmla="*/ 4352697 h 8878214"/>
                <a:gd name="connsiteX89" fmla="*/ 0 w 10329990"/>
                <a:gd name="connsiteY89" fmla="*/ 2456864 h 8878214"/>
                <a:gd name="connsiteX90" fmla="*/ 2456863 w 10329990"/>
                <a:gd name="connsiteY90" fmla="*/ 1 h 8878214"/>
                <a:gd name="connsiteX91" fmla="*/ 4720655 w 10329990"/>
                <a:gd name="connsiteY91" fmla="*/ 1500542 h 8878214"/>
                <a:gd name="connsiteX92" fmla="*/ 4792604 w 10329990"/>
                <a:gd name="connsiteY92" fmla="*/ 1697122 h 8878214"/>
                <a:gd name="connsiteX93" fmla="*/ 4792604 w 10329990"/>
                <a:gd name="connsiteY93" fmla="*/ 1697122 h 8878214"/>
                <a:gd name="connsiteX94" fmla="*/ 4792604 w 10329990"/>
                <a:gd name="connsiteY94" fmla="*/ 1697122 h 8878214"/>
                <a:gd name="connsiteX95" fmla="*/ 4795571 w 10329990"/>
                <a:gd name="connsiteY95" fmla="*/ 1696958 h 8878214"/>
                <a:gd name="connsiteX96" fmla="*/ 4815011 w 10329990"/>
                <a:gd name="connsiteY96" fmla="*/ 1759584 h 8878214"/>
                <a:gd name="connsiteX97" fmla="*/ 5461343 w 10329990"/>
                <a:gd name="connsiteY97" fmla="*/ 2188004 h 8878214"/>
                <a:gd name="connsiteX98" fmla="*/ 6107678 w 10329990"/>
                <a:gd name="connsiteY98" fmla="*/ 1759584 h 8878214"/>
                <a:gd name="connsiteX99" fmla="*/ 6136442 w 10329990"/>
                <a:gd name="connsiteY99" fmla="*/ 1666923 h 8878214"/>
                <a:gd name="connsiteX100" fmla="*/ 6136443 w 10329990"/>
                <a:gd name="connsiteY100" fmla="*/ 1666918 h 8878214"/>
                <a:gd name="connsiteX101" fmla="*/ 6136449 w 10329990"/>
                <a:gd name="connsiteY101" fmla="*/ 1666898 h 8878214"/>
                <a:gd name="connsiteX102" fmla="*/ 6148041 w 10329990"/>
                <a:gd name="connsiteY102" fmla="*/ 1621820 h 8878214"/>
                <a:gd name="connsiteX103" fmla="*/ 6148040 w 10329990"/>
                <a:gd name="connsiteY103" fmla="*/ 1621820 h 8878214"/>
                <a:gd name="connsiteX104" fmla="*/ 6149892 w 10329990"/>
                <a:gd name="connsiteY104" fmla="*/ 1614616 h 8878214"/>
                <a:gd name="connsiteX105" fmla="*/ 6149172 w 10329990"/>
                <a:gd name="connsiteY105" fmla="*/ 1621756 h 8878214"/>
                <a:gd name="connsiteX106" fmla="*/ 6149075 w 10329990"/>
                <a:gd name="connsiteY106" fmla="*/ 1621762 h 8878214"/>
                <a:gd name="connsiteX107" fmla="*/ 6149172 w 10329990"/>
                <a:gd name="connsiteY107" fmla="*/ 1621757 h 8878214"/>
                <a:gd name="connsiteX108" fmla="*/ 6149172 w 10329990"/>
                <a:gd name="connsiteY108" fmla="*/ 1621756 h 8878214"/>
                <a:gd name="connsiteX109" fmla="*/ 6149173 w 10329990"/>
                <a:gd name="connsiteY109" fmla="*/ 1621756 h 8878214"/>
                <a:gd name="connsiteX110" fmla="*/ 6149893 w 10329990"/>
                <a:gd name="connsiteY110" fmla="*/ 1614617 h 8878214"/>
                <a:gd name="connsiteX111" fmla="*/ 6181712 w 10329990"/>
                <a:gd name="connsiteY111" fmla="*/ 1490868 h 8878214"/>
                <a:gd name="connsiteX112" fmla="*/ 8208154 w 10329990"/>
                <a:gd name="connsiteY11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201596 w 10329990"/>
                <a:gd name="connsiteY83" fmla="*/ 6215844 h 8878214"/>
                <a:gd name="connsiteX84" fmla="*/ 1343257 w 10329990"/>
                <a:gd name="connsiteY84" fmla="*/ 6044782 h 8878214"/>
                <a:gd name="connsiteX85" fmla="*/ 1538464 w 10329990"/>
                <a:gd name="connsiteY85" fmla="*/ 5405720 h 8878214"/>
                <a:gd name="connsiteX86" fmla="*/ 1122518 w 10329990"/>
                <a:gd name="connsiteY86" fmla="*/ 4523726 h 8878214"/>
                <a:gd name="connsiteX87" fmla="*/ 894070 w 10329990"/>
                <a:gd name="connsiteY87" fmla="*/ 4352697 h 8878214"/>
                <a:gd name="connsiteX88" fmla="*/ 0 w 10329990"/>
                <a:gd name="connsiteY88" fmla="*/ 2456864 h 8878214"/>
                <a:gd name="connsiteX89" fmla="*/ 2456863 w 10329990"/>
                <a:gd name="connsiteY89" fmla="*/ 1 h 8878214"/>
                <a:gd name="connsiteX90" fmla="*/ 4720655 w 10329990"/>
                <a:gd name="connsiteY90" fmla="*/ 1500542 h 8878214"/>
                <a:gd name="connsiteX91" fmla="*/ 4792604 w 10329990"/>
                <a:gd name="connsiteY91" fmla="*/ 1697122 h 8878214"/>
                <a:gd name="connsiteX92" fmla="*/ 4792604 w 10329990"/>
                <a:gd name="connsiteY92" fmla="*/ 1697122 h 8878214"/>
                <a:gd name="connsiteX93" fmla="*/ 4792604 w 10329990"/>
                <a:gd name="connsiteY93" fmla="*/ 1697122 h 8878214"/>
                <a:gd name="connsiteX94" fmla="*/ 4795571 w 10329990"/>
                <a:gd name="connsiteY94" fmla="*/ 1696958 h 8878214"/>
                <a:gd name="connsiteX95" fmla="*/ 4815011 w 10329990"/>
                <a:gd name="connsiteY95" fmla="*/ 1759584 h 8878214"/>
                <a:gd name="connsiteX96" fmla="*/ 5461343 w 10329990"/>
                <a:gd name="connsiteY96" fmla="*/ 2188004 h 8878214"/>
                <a:gd name="connsiteX97" fmla="*/ 6107678 w 10329990"/>
                <a:gd name="connsiteY97" fmla="*/ 1759584 h 8878214"/>
                <a:gd name="connsiteX98" fmla="*/ 6136442 w 10329990"/>
                <a:gd name="connsiteY98" fmla="*/ 1666923 h 8878214"/>
                <a:gd name="connsiteX99" fmla="*/ 6136443 w 10329990"/>
                <a:gd name="connsiteY99" fmla="*/ 1666918 h 8878214"/>
                <a:gd name="connsiteX100" fmla="*/ 6136449 w 10329990"/>
                <a:gd name="connsiteY100" fmla="*/ 1666898 h 8878214"/>
                <a:gd name="connsiteX101" fmla="*/ 6148041 w 10329990"/>
                <a:gd name="connsiteY101" fmla="*/ 1621820 h 8878214"/>
                <a:gd name="connsiteX102" fmla="*/ 6148040 w 10329990"/>
                <a:gd name="connsiteY102" fmla="*/ 1621820 h 8878214"/>
                <a:gd name="connsiteX103" fmla="*/ 6149892 w 10329990"/>
                <a:gd name="connsiteY103" fmla="*/ 1614616 h 8878214"/>
                <a:gd name="connsiteX104" fmla="*/ 6149172 w 10329990"/>
                <a:gd name="connsiteY104" fmla="*/ 1621756 h 8878214"/>
                <a:gd name="connsiteX105" fmla="*/ 6149075 w 10329990"/>
                <a:gd name="connsiteY105" fmla="*/ 1621762 h 8878214"/>
                <a:gd name="connsiteX106" fmla="*/ 6149172 w 10329990"/>
                <a:gd name="connsiteY106" fmla="*/ 1621757 h 8878214"/>
                <a:gd name="connsiteX107" fmla="*/ 6149172 w 10329990"/>
                <a:gd name="connsiteY107" fmla="*/ 1621756 h 8878214"/>
                <a:gd name="connsiteX108" fmla="*/ 6149173 w 10329990"/>
                <a:gd name="connsiteY108" fmla="*/ 1621756 h 8878214"/>
                <a:gd name="connsiteX109" fmla="*/ 6149893 w 10329990"/>
                <a:gd name="connsiteY109" fmla="*/ 1614617 h 8878214"/>
                <a:gd name="connsiteX110" fmla="*/ 6181712 w 10329990"/>
                <a:gd name="connsiteY110" fmla="*/ 1490868 h 8878214"/>
                <a:gd name="connsiteX111" fmla="*/ 8208154 w 10329990"/>
                <a:gd name="connsiteY11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203687 w 10329990"/>
                <a:gd name="connsiteY82" fmla="*/ 6213942 h 8878214"/>
                <a:gd name="connsiteX83" fmla="*/ 1343257 w 10329990"/>
                <a:gd name="connsiteY83" fmla="*/ 6044782 h 8878214"/>
                <a:gd name="connsiteX84" fmla="*/ 1538464 w 10329990"/>
                <a:gd name="connsiteY84" fmla="*/ 5405720 h 8878214"/>
                <a:gd name="connsiteX85" fmla="*/ 1122518 w 10329990"/>
                <a:gd name="connsiteY85" fmla="*/ 4523726 h 8878214"/>
                <a:gd name="connsiteX86" fmla="*/ 894070 w 10329990"/>
                <a:gd name="connsiteY86" fmla="*/ 4352697 h 8878214"/>
                <a:gd name="connsiteX87" fmla="*/ 0 w 10329990"/>
                <a:gd name="connsiteY87" fmla="*/ 2456864 h 8878214"/>
                <a:gd name="connsiteX88" fmla="*/ 2456863 w 10329990"/>
                <a:gd name="connsiteY88" fmla="*/ 1 h 8878214"/>
                <a:gd name="connsiteX89" fmla="*/ 4720655 w 10329990"/>
                <a:gd name="connsiteY89" fmla="*/ 1500542 h 8878214"/>
                <a:gd name="connsiteX90" fmla="*/ 4792604 w 10329990"/>
                <a:gd name="connsiteY90" fmla="*/ 1697122 h 8878214"/>
                <a:gd name="connsiteX91" fmla="*/ 4792604 w 10329990"/>
                <a:gd name="connsiteY91" fmla="*/ 1697122 h 8878214"/>
                <a:gd name="connsiteX92" fmla="*/ 4792604 w 10329990"/>
                <a:gd name="connsiteY92" fmla="*/ 1697122 h 8878214"/>
                <a:gd name="connsiteX93" fmla="*/ 4795571 w 10329990"/>
                <a:gd name="connsiteY93" fmla="*/ 1696958 h 8878214"/>
                <a:gd name="connsiteX94" fmla="*/ 4815011 w 10329990"/>
                <a:gd name="connsiteY94" fmla="*/ 1759584 h 8878214"/>
                <a:gd name="connsiteX95" fmla="*/ 5461343 w 10329990"/>
                <a:gd name="connsiteY95" fmla="*/ 2188004 h 8878214"/>
                <a:gd name="connsiteX96" fmla="*/ 6107678 w 10329990"/>
                <a:gd name="connsiteY96" fmla="*/ 1759584 h 8878214"/>
                <a:gd name="connsiteX97" fmla="*/ 6136442 w 10329990"/>
                <a:gd name="connsiteY97" fmla="*/ 1666923 h 8878214"/>
                <a:gd name="connsiteX98" fmla="*/ 6136443 w 10329990"/>
                <a:gd name="connsiteY98" fmla="*/ 1666918 h 8878214"/>
                <a:gd name="connsiteX99" fmla="*/ 6136449 w 10329990"/>
                <a:gd name="connsiteY99" fmla="*/ 1666898 h 8878214"/>
                <a:gd name="connsiteX100" fmla="*/ 6148041 w 10329990"/>
                <a:gd name="connsiteY100" fmla="*/ 1621820 h 8878214"/>
                <a:gd name="connsiteX101" fmla="*/ 6148040 w 10329990"/>
                <a:gd name="connsiteY101" fmla="*/ 1621820 h 8878214"/>
                <a:gd name="connsiteX102" fmla="*/ 6149892 w 10329990"/>
                <a:gd name="connsiteY102" fmla="*/ 1614616 h 8878214"/>
                <a:gd name="connsiteX103" fmla="*/ 6149172 w 10329990"/>
                <a:gd name="connsiteY103" fmla="*/ 1621756 h 8878214"/>
                <a:gd name="connsiteX104" fmla="*/ 6149075 w 10329990"/>
                <a:gd name="connsiteY104" fmla="*/ 1621762 h 8878214"/>
                <a:gd name="connsiteX105" fmla="*/ 6149172 w 10329990"/>
                <a:gd name="connsiteY105" fmla="*/ 1621757 h 8878214"/>
                <a:gd name="connsiteX106" fmla="*/ 6149172 w 10329990"/>
                <a:gd name="connsiteY106" fmla="*/ 1621756 h 8878214"/>
                <a:gd name="connsiteX107" fmla="*/ 6149173 w 10329990"/>
                <a:gd name="connsiteY107" fmla="*/ 1621756 h 8878214"/>
                <a:gd name="connsiteX108" fmla="*/ 6149893 w 10329990"/>
                <a:gd name="connsiteY108" fmla="*/ 1614617 h 8878214"/>
                <a:gd name="connsiteX109" fmla="*/ 6181712 w 10329990"/>
                <a:gd name="connsiteY109" fmla="*/ 1490868 h 8878214"/>
                <a:gd name="connsiteX110" fmla="*/ 8208154 w 10329990"/>
                <a:gd name="connsiteY11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194345 w 10329990"/>
                <a:gd name="connsiteY80" fmla="*/ 6199652 h 8878214"/>
                <a:gd name="connsiteX81" fmla="*/ 1294847 w 10329990"/>
                <a:gd name="connsiteY81" fmla="*/ 6108309 h 8878214"/>
                <a:gd name="connsiteX82" fmla="*/ 1343257 w 10329990"/>
                <a:gd name="connsiteY82" fmla="*/ 6044782 h 8878214"/>
                <a:gd name="connsiteX83" fmla="*/ 1538464 w 10329990"/>
                <a:gd name="connsiteY83" fmla="*/ 5405720 h 8878214"/>
                <a:gd name="connsiteX84" fmla="*/ 1122518 w 10329990"/>
                <a:gd name="connsiteY84" fmla="*/ 4523726 h 8878214"/>
                <a:gd name="connsiteX85" fmla="*/ 894070 w 10329990"/>
                <a:gd name="connsiteY85" fmla="*/ 4352697 h 8878214"/>
                <a:gd name="connsiteX86" fmla="*/ 0 w 10329990"/>
                <a:gd name="connsiteY86" fmla="*/ 2456864 h 8878214"/>
                <a:gd name="connsiteX87" fmla="*/ 2456863 w 10329990"/>
                <a:gd name="connsiteY87" fmla="*/ 1 h 8878214"/>
                <a:gd name="connsiteX88" fmla="*/ 4720655 w 10329990"/>
                <a:gd name="connsiteY88" fmla="*/ 1500542 h 8878214"/>
                <a:gd name="connsiteX89" fmla="*/ 4792604 w 10329990"/>
                <a:gd name="connsiteY89" fmla="*/ 1697122 h 8878214"/>
                <a:gd name="connsiteX90" fmla="*/ 4792604 w 10329990"/>
                <a:gd name="connsiteY90" fmla="*/ 1697122 h 8878214"/>
                <a:gd name="connsiteX91" fmla="*/ 4792604 w 10329990"/>
                <a:gd name="connsiteY91" fmla="*/ 1697122 h 8878214"/>
                <a:gd name="connsiteX92" fmla="*/ 4795571 w 10329990"/>
                <a:gd name="connsiteY92" fmla="*/ 1696958 h 8878214"/>
                <a:gd name="connsiteX93" fmla="*/ 4815011 w 10329990"/>
                <a:gd name="connsiteY93" fmla="*/ 1759584 h 8878214"/>
                <a:gd name="connsiteX94" fmla="*/ 5461343 w 10329990"/>
                <a:gd name="connsiteY94" fmla="*/ 2188004 h 8878214"/>
                <a:gd name="connsiteX95" fmla="*/ 6107678 w 10329990"/>
                <a:gd name="connsiteY95" fmla="*/ 1759584 h 8878214"/>
                <a:gd name="connsiteX96" fmla="*/ 6136442 w 10329990"/>
                <a:gd name="connsiteY96" fmla="*/ 1666923 h 8878214"/>
                <a:gd name="connsiteX97" fmla="*/ 6136443 w 10329990"/>
                <a:gd name="connsiteY97" fmla="*/ 1666918 h 8878214"/>
                <a:gd name="connsiteX98" fmla="*/ 6136449 w 10329990"/>
                <a:gd name="connsiteY98" fmla="*/ 1666898 h 8878214"/>
                <a:gd name="connsiteX99" fmla="*/ 6148041 w 10329990"/>
                <a:gd name="connsiteY99" fmla="*/ 1621820 h 8878214"/>
                <a:gd name="connsiteX100" fmla="*/ 6148040 w 10329990"/>
                <a:gd name="connsiteY100" fmla="*/ 1621820 h 8878214"/>
                <a:gd name="connsiteX101" fmla="*/ 6149892 w 10329990"/>
                <a:gd name="connsiteY101" fmla="*/ 1614616 h 8878214"/>
                <a:gd name="connsiteX102" fmla="*/ 6149172 w 10329990"/>
                <a:gd name="connsiteY102" fmla="*/ 1621756 h 8878214"/>
                <a:gd name="connsiteX103" fmla="*/ 6149075 w 10329990"/>
                <a:gd name="connsiteY103" fmla="*/ 1621762 h 8878214"/>
                <a:gd name="connsiteX104" fmla="*/ 6149172 w 10329990"/>
                <a:gd name="connsiteY104" fmla="*/ 1621757 h 8878214"/>
                <a:gd name="connsiteX105" fmla="*/ 6149172 w 10329990"/>
                <a:gd name="connsiteY105" fmla="*/ 1621756 h 8878214"/>
                <a:gd name="connsiteX106" fmla="*/ 6149173 w 10329990"/>
                <a:gd name="connsiteY106" fmla="*/ 1621756 h 8878214"/>
                <a:gd name="connsiteX107" fmla="*/ 6149893 w 10329990"/>
                <a:gd name="connsiteY107" fmla="*/ 1614617 h 8878214"/>
                <a:gd name="connsiteX108" fmla="*/ 6181712 w 10329990"/>
                <a:gd name="connsiteY108" fmla="*/ 1490868 h 8878214"/>
                <a:gd name="connsiteX109" fmla="*/ 8208154 w 10329990"/>
                <a:gd name="connsiteY10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194345 w 10329990"/>
                <a:gd name="connsiteY79" fmla="*/ 6199653 h 8878214"/>
                <a:gd name="connsiteX80" fmla="*/ 1294847 w 10329990"/>
                <a:gd name="connsiteY80" fmla="*/ 6108309 h 8878214"/>
                <a:gd name="connsiteX81" fmla="*/ 1343257 w 10329990"/>
                <a:gd name="connsiteY81" fmla="*/ 6044782 h 8878214"/>
                <a:gd name="connsiteX82" fmla="*/ 1538464 w 10329990"/>
                <a:gd name="connsiteY82" fmla="*/ 5405720 h 8878214"/>
                <a:gd name="connsiteX83" fmla="*/ 1122518 w 10329990"/>
                <a:gd name="connsiteY83" fmla="*/ 4523726 h 8878214"/>
                <a:gd name="connsiteX84" fmla="*/ 894070 w 10329990"/>
                <a:gd name="connsiteY84" fmla="*/ 4352697 h 8878214"/>
                <a:gd name="connsiteX85" fmla="*/ 0 w 10329990"/>
                <a:gd name="connsiteY85" fmla="*/ 2456864 h 8878214"/>
                <a:gd name="connsiteX86" fmla="*/ 2456863 w 10329990"/>
                <a:gd name="connsiteY86" fmla="*/ 1 h 8878214"/>
                <a:gd name="connsiteX87" fmla="*/ 4720655 w 10329990"/>
                <a:gd name="connsiteY87" fmla="*/ 1500542 h 8878214"/>
                <a:gd name="connsiteX88" fmla="*/ 4792604 w 10329990"/>
                <a:gd name="connsiteY88" fmla="*/ 1697122 h 8878214"/>
                <a:gd name="connsiteX89" fmla="*/ 4792604 w 10329990"/>
                <a:gd name="connsiteY89" fmla="*/ 1697122 h 8878214"/>
                <a:gd name="connsiteX90" fmla="*/ 4792604 w 10329990"/>
                <a:gd name="connsiteY90" fmla="*/ 1697122 h 8878214"/>
                <a:gd name="connsiteX91" fmla="*/ 4795571 w 10329990"/>
                <a:gd name="connsiteY91" fmla="*/ 1696958 h 8878214"/>
                <a:gd name="connsiteX92" fmla="*/ 4815011 w 10329990"/>
                <a:gd name="connsiteY92" fmla="*/ 1759584 h 8878214"/>
                <a:gd name="connsiteX93" fmla="*/ 5461343 w 10329990"/>
                <a:gd name="connsiteY93" fmla="*/ 2188004 h 8878214"/>
                <a:gd name="connsiteX94" fmla="*/ 6107678 w 10329990"/>
                <a:gd name="connsiteY94" fmla="*/ 1759584 h 8878214"/>
                <a:gd name="connsiteX95" fmla="*/ 6136442 w 10329990"/>
                <a:gd name="connsiteY95" fmla="*/ 1666923 h 8878214"/>
                <a:gd name="connsiteX96" fmla="*/ 6136443 w 10329990"/>
                <a:gd name="connsiteY96" fmla="*/ 1666918 h 8878214"/>
                <a:gd name="connsiteX97" fmla="*/ 6136449 w 10329990"/>
                <a:gd name="connsiteY97" fmla="*/ 1666898 h 8878214"/>
                <a:gd name="connsiteX98" fmla="*/ 6148041 w 10329990"/>
                <a:gd name="connsiteY98" fmla="*/ 1621820 h 8878214"/>
                <a:gd name="connsiteX99" fmla="*/ 6148040 w 10329990"/>
                <a:gd name="connsiteY99" fmla="*/ 1621820 h 8878214"/>
                <a:gd name="connsiteX100" fmla="*/ 6149892 w 10329990"/>
                <a:gd name="connsiteY100" fmla="*/ 1614616 h 8878214"/>
                <a:gd name="connsiteX101" fmla="*/ 6149172 w 10329990"/>
                <a:gd name="connsiteY101" fmla="*/ 1621756 h 8878214"/>
                <a:gd name="connsiteX102" fmla="*/ 6149075 w 10329990"/>
                <a:gd name="connsiteY102" fmla="*/ 1621762 h 8878214"/>
                <a:gd name="connsiteX103" fmla="*/ 6149172 w 10329990"/>
                <a:gd name="connsiteY103" fmla="*/ 1621757 h 8878214"/>
                <a:gd name="connsiteX104" fmla="*/ 6149172 w 10329990"/>
                <a:gd name="connsiteY104" fmla="*/ 1621756 h 8878214"/>
                <a:gd name="connsiteX105" fmla="*/ 6149173 w 10329990"/>
                <a:gd name="connsiteY105" fmla="*/ 1621756 h 8878214"/>
                <a:gd name="connsiteX106" fmla="*/ 6149893 w 10329990"/>
                <a:gd name="connsiteY106" fmla="*/ 1614617 h 8878214"/>
                <a:gd name="connsiteX107" fmla="*/ 6181712 w 10329990"/>
                <a:gd name="connsiteY107" fmla="*/ 1490868 h 8878214"/>
                <a:gd name="connsiteX108" fmla="*/ 8208154 w 10329990"/>
                <a:gd name="connsiteY10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183821 w 10329990"/>
                <a:gd name="connsiteY78" fmla="*/ 6209218 h 8878214"/>
                <a:gd name="connsiteX79" fmla="*/ 1294847 w 10329990"/>
                <a:gd name="connsiteY79" fmla="*/ 6108309 h 8878214"/>
                <a:gd name="connsiteX80" fmla="*/ 1343257 w 10329990"/>
                <a:gd name="connsiteY80" fmla="*/ 6044782 h 8878214"/>
                <a:gd name="connsiteX81" fmla="*/ 1538464 w 10329990"/>
                <a:gd name="connsiteY81" fmla="*/ 5405720 h 8878214"/>
                <a:gd name="connsiteX82" fmla="*/ 1122518 w 10329990"/>
                <a:gd name="connsiteY82" fmla="*/ 4523726 h 8878214"/>
                <a:gd name="connsiteX83" fmla="*/ 894070 w 10329990"/>
                <a:gd name="connsiteY83" fmla="*/ 4352697 h 8878214"/>
                <a:gd name="connsiteX84" fmla="*/ 0 w 10329990"/>
                <a:gd name="connsiteY84" fmla="*/ 2456864 h 8878214"/>
                <a:gd name="connsiteX85" fmla="*/ 2456863 w 10329990"/>
                <a:gd name="connsiteY85" fmla="*/ 1 h 8878214"/>
                <a:gd name="connsiteX86" fmla="*/ 4720655 w 10329990"/>
                <a:gd name="connsiteY86" fmla="*/ 1500542 h 8878214"/>
                <a:gd name="connsiteX87" fmla="*/ 4792604 w 10329990"/>
                <a:gd name="connsiteY87" fmla="*/ 1697122 h 8878214"/>
                <a:gd name="connsiteX88" fmla="*/ 4792604 w 10329990"/>
                <a:gd name="connsiteY88" fmla="*/ 1697122 h 8878214"/>
                <a:gd name="connsiteX89" fmla="*/ 4792604 w 10329990"/>
                <a:gd name="connsiteY89" fmla="*/ 1697122 h 8878214"/>
                <a:gd name="connsiteX90" fmla="*/ 4795571 w 10329990"/>
                <a:gd name="connsiteY90" fmla="*/ 1696958 h 8878214"/>
                <a:gd name="connsiteX91" fmla="*/ 4815011 w 10329990"/>
                <a:gd name="connsiteY91" fmla="*/ 1759584 h 8878214"/>
                <a:gd name="connsiteX92" fmla="*/ 5461343 w 10329990"/>
                <a:gd name="connsiteY92" fmla="*/ 2188004 h 8878214"/>
                <a:gd name="connsiteX93" fmla="*/ 6107678 w 10329990"/>
                <a:gd name="connsiteY93" fmla="*/ 1759584 h 8878214"/>
                <a:gd name="connsiteX94" fmla="*/ 6136442 w 10329990"/>
                <a:gd name="connsiteY94" fmla="*/ 1666923 h 8878214"/>
                <a:gd name="connsiteX95" fmla="*/ 6136443 w 10329990"/>
                <a:gd name="connsiteY95" fmla="*/ 1666918 h 8878214"/>
                <a:gd name="connsiteX96" fmla="*/ 6136449 w 10329990"/>
                <a:gd name="connsiteY96" fmla="*/ 1666898 h 8878214"/>
                <a:gd name="connsiteX97" fmla="*/ 6148041 w 10329990"/>
                <a:gd name="connsiteY97" fmla="*/ 1621820 h 8878214"/>
                <a:gd name="connsiteX98" fmla="*/ 6148040 w 10329990"/>
                <a:gd name="connsiteY98" fmla="*/ 1621820 h 8878214"/>
                <a:gd name="connsiteX99" fmla="*/ 6149892 w 10329990"/>
                <a:gd name="connsiteY99" fmla="*/ 1614616 h 8878214"/>
                <a:gd name="connsiteX100" fmla="*/ 6149172 w 10329990"/>
                <a:gd name="connsiteY100" fmla="*/ 1621756 h 8878214"/>
                <a:gd name="connsiteX101" fmla="*/ 6149075 w 10329990"/>
                <a:gd name="connsiteY101" fmla="*/ 1621762 h 8878214"/>
                <a:gd name="connsiteX102" fmla="*/ 6149172 w 10329990"/>
                <a:gd name="connsiteY102" fmla="*/ 1621757 h 8878214"/>
                <a:gd name="connsiteX103" fmla="*/ 6149172 w 10329990"/>
                <a:gd name="connsiteY103" fmla="*/ 1621756 h 8878214"/>
                <a:gd name="connsiteX104" fmla="*/ 6149173 w 10329990"/>
                <a:gd name="connsiteY104" fmla="*/ 1621756 h 8878214"/>
                <a:gd name="connsiteX105" fmla="*/ 6149893 w 10329990"/>
                <a:gd name="connsiteY105" fmla="*/ 1614617 h 8878214"/>
                <a:gd name="connsiteX106" fmla="*/ 6181712 w 10329990"/>
                <a:gd name="connsiteY106" fmla="*/ 1490868 h 8878214"/>
                <a:gd name="connsiteX107" fmla="*/ 8208154 w 10329990"/>
                <a:gd name="connsiteY10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294847 w 10329990"/>
                <a:gd name="connsiteY78" fmla="*/ 6108309 h 8878214"/>
                <a:gd name="connsiteX79" fmla="*/ 1343257 w 10329990"/>
                <a:gd name="connsiteY79" fmla="*/ 6044782 h 8878214"/>
                <a:gd name="connsiteX80" fmla="*/ 1538464 w 10329990"/>
                <a:gd name="connsiteY80" fmla="*/ 5405720 h 8878214"/>
                <a:gd name="connsiteX81" fmla="*/ 1122518 w 10329990"/>
                <a:gd name="connsiteY81" fmla="*/ 4523726 h 8878214"/>
                <a:gd name="connsiteX82" fmla="*/ 894070 w 10329990"/>
                <a:gd name="connsiteY82" fmla="*/ 4352697 h 8878214"/>
                <a:gd name="connsiteX83" fmla="*/ 0 w 10329990"/>
                <a:gd name="connsiteY83" fmla="*/ 2456864 h 8878214"/>
                <a:gd name="connsiteX84" fmla="*/ 2456863 w 10329990"/>
                <a:gd name="connsiteY84" fmla="*/ 1 h 8878214"/>
                <a:gd name="connsiteX85" fmla="*/ 4720655 w 10329990"/>
                <a:gd name="connsiteY85" fmla="*/ 1500542 h 8878214"/>
                <a:gd name="connsiteX86" fmla="*/ 4792604 w 10329990"/>
                <a:gd name="connsiteY86" fmla="*/ 1697122 h 8878214"/>
                <a:gd name="connsiteX87" fmla="*/ 4792604 w 10329990"/>
                <a:gd name="connsiteY87" fmla="*/ 1697122 h 8878214"/>
                <a:gd name="connsiteX88" fmla="*/ 4792604 w 10329990"/>
                <a:gd name="connsiteY88" fmla="*/ 1697122 h 8878214"/>
                <a:gd name="connsiteX89" fmla="*/ 4795571 w 10329990"/>
                <a:gd name="connsiteY89" fmla="*/ 1696958 h 8878214"/>
                <a:gd name="connsiteX90" fmla="*/ 4815011 w 10329990"/>
                <a:gd name="connsiteY90" fmla="*/ 1759584 h 8878214"/>
                <a:gd name="connsiteX91" fmla="*/ 5461343 w 10329990"/>
                <a:gd name="connsiteY91" fmla="*/ 2188004 h 8878214"/>
                <a:gd name="connsiteX92" fmla="*/ 6107678 w 10329990"/>
                <a:gd name="connsiteY92" fmla="*/ 1759584 h 8878214"/>
                <a:gd name="connsiteX93" fmla="*/ 6136442 w 10329990"/>
                <a:gd name="connsiteY93" fmla="*/ 1666923 h 8878214"/>
                <a:gd name="connsiteX94" fmla="*/ 6136443 w 10329990"/>
                <a:gd name="connsiteY94" fmla="*/ 1666918 h 8878214"/>
                <a:gd name="connsiteX95" fmla="*/ 6136449 w 10329990"/>
                <a:gd name="connsiteY95" fmla="*/ 1666898 h 8878214"/>
                <a:gd name="connsiteX96" fmla="*/ 6148041 w 10329990"/>
                <a:gd name="connsiteY96" fmla="*/ 1621820 h 8878214"/>
                <a:gd name="connsiteX97" fmla="*/ 6148040 w 10329990"/>
                <a:gd name="connsiteY97" fmla="*/ 1621820 h 8878214"/>
                <a:gd name="connsiteX98" fmla="*/ 6149892 w 10329990"/>
                <a:gd name="connsiteY98" fmla="*/ 1614616 h 8878214"/>
                <a:gd name="connsiteX99" fmla="*/ 6149172 w 10329990"/>
                <a:gd name="connsiteY99" fmla="*/ 1621756 h 8878214"/>
                <a:gd name="connsiteX100" fmla="*/ 6149075 w 10329990"/>
                <a:gd name="connsiteY100" fmla="*/ 1621762 h 8878214"/>
                <a:gd name="connsiteX101" fmla="*/ 6149172 w 10329990"/>
                <a:gd name="connsiteY101" fmla="*/ 1621757 h 8878214"/>
                <a:gd name="connsiteX102" fmla="*/ 6149172 w 10329990"/>
                <a:gd name="connsiteY102" fmla="*/ 1621756 h 8878214"/>
                <a:gd name="connsiteX103" fmla="*/ 6149173 w 10329990"/>
                <a:gd name="connsiteY103" fmla="*/ 1621756 h 8878214"/>
                <a:gd name="connsiteX104" fmla="*/ 6149893 w 10329990"/>
                <a:gd name="connsiteY104" fmla="*/ 1614617 h 8878214"/>
                <a:gd name="connsiteX105" fmla="*/ 6181712 w 10329990"/>
                <a:gd name="connsiteY105" fmla="*/ 1490868 h 8878214"/>
                <a:gd name="connsiteX106" fmla="*/ 8208154 w 10329990"/>
                <a:gd name="connsiteY10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689743 w 10329990"/>
                <a:gd name="connsiteY6" fmla="*/ 7661166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3689743 w 10329990"/>
                <a:gd name="connsiteY10" fmla="*/ 7661166 h 8878214"/>
                <a:gd name="connsiteX11" fmla="*/ 8016527 w 10329990"/>
                <a:gd name="connsiteY11" fmla="*/ 5790690 h 8878214"/>
                <a:gd name="connsiteX12" fmla="*/ 8062190 w 10329990"/>
                <a:gd name="connsiteY12" fmla="*/ 5885480 h 8878214"/>
                <a:gd name="connsiteX13" fmla="*/ 8020018 w 10329990"/>
                <a:gd name="connsiteY13" fmla="*/ 5816063 h 8878214"/>
                <a:gd name="connsiteX14" fmla="*/ 8010459 w 10329990"/>
                <a:gd name="connsiteY14" fmla="*/ 5796219 h 8878214"/>
                <a:gd name="connsiteX15" fmla="*/ 8015414 w 10329990"/>
                <a:gd name="connsiteY15" fmla="*/ 5793212 h 8878214"/>
                <a:gd name="connsiteX16" fmla="*/ 8016527 w 10329990"/>
                <a:gd name="connsiteY16" fmla="*/ 5790690 h 8878214"/>
                <a:gd name="connsiteX17" fmla="*/ 8208154 w 10329990"/>
                <a:gd name="connsiteY17" fmla="*/ 0 h 8878214"/>
                <a:gd name="connsiteX18" fmla="*/ 10329990 w 10329990"/>
                <a:gd name="connsiteY18" fmla="*/ 2121837 h 8878214"/>
                <a:gd name="connsiteX19" fmla="*/ 9034068 w 10329990"/>
                <a:gd name="connsiteY19" fmla="*/ 4076927 h 8878214"/>
                <a:gd name="connsiteX20" fmla="*/ 8855950 w 10329990"/>
                <a:gd name="connsiteY20" fmla="*/ 4142119 h 8878214"/>
                <a:gd name="connsiteX21" fmla="*/ 8855944 w 10329990"/>
                <a:gd name="connsiteY21" fmla="*/ 4142120 h 8878214"/>
                <a:gd name="connsiteX22" fmla="*/ 8839122 w 10329990"/>
                <a:gd name="connsiteY22" fmla="*/ 4148276 h 8878214"/>
                <a:gd name="connsiteX23" fmla="*/ 8728583 w 10329990"/>
                <a:gd name="connsiteY23" fmla="*/ 4176700 h 8878214"/>
                <a:gd name="connsiteX24" fmla="*/ 8728582 w 10329990"/>
                <a:gd name="connsiteY24" fmla="*/ 4176701 h 8878214"/>
                <a:gd name="connsiteX25" fmla="*/ 8635778 w 10329990"/>
                <a:gd name="connsiteY25" fmla="*/ 4200563 h 8878214"/>
                <a:gd name="connsiteX26" fmla="*/ 8622400 w 10329990"/>
                <a:gd name="connsiteY26" fmla="*/ 4202605 h 8878214"/>
                <a:gd name="connsiteX27" fmla="*/ 8685171 w 10329990"/>
                <a:gd name="connsiteY27" fmla="*/ 4179630 h 8878214"/>
                <a:gd name="connsiteX28" fmla="*/ 8725144 w 10329990"/>
                <a:gd name="connsiteY28" fmla="*/ 4169352 h 8878214"/>
                <a:gd name="connsiteX29" fmla="*/ 8725143 w 10329990"/>
                <a:gd name="connsiteY29" fmla="*/ 4169351 h 8878214"/>
                <a:gd name="connsiteX30" fmla="*/ 8685170 w 10329990"/>
                <a:gd name="connsiteY30" fmla="*/ 4179629 h 8878214"/>
                <a:gd name="connsiteX31" fmla="*/ 8622399 w 10329990"/>
                <a:gd name="connsiteY31" fmla="*/ 4202604 h 8878214"/>
                <a:gd name="connsiteX32" fmla="*/ 8450246 w 10329990"/>
                <a:gd name="connsiteY32" fmla="*/ 4228878 h 8878214"/>
                <a:gd name="connsiteX33" fmla="*/ 8450243 w 10329990"/>
                <a:gd name="connsiteY33" fmla="*/ 4228879 h 8878214"/>
                <a:gd name="connsiteX34" fmla="*/ 8622399 w 10329990"/>
                <a:gd name="connsiteY34" fmla="*/ 4202605 h 8878214"/>
                <a:gd name="connsiteX35" fmla="*/ 8580156 w 10329990"/>
                <a:gd name="connsiteY35" fmla="*/ 4218066 h 8878214"/>
                <a:gd name="connsiteX36" fmla="*/ 7882063 w 10329990"/>
                <a:gd name="connsiteY36" fmla="*/ 5271243 h 8878214"/>
                <a:gd name="connsiteX37" fmla="*/ 7933450 w 10329990"/>
                <a:gd name="connsiteY37" fmla="*/ 5611136 h 8878214"/>
                <a:gd name="connsiteX38" fmla="*/ 7970019 w 10329990"/>
                <a:gd name="connsiteY38" fmla="*/ 5711050 h 8878214"/>
                <a:gd name="connsiteX39" fmla="*/ 7970020 w 10329990"/>
                <a:gd name="connsiteY39" fmla="*/ 5711051 h 8878214"/>
                <a:gd name="connsiteX40" fmla="*/ 8009342 w 10329990"/>
                <a:gd name="connsiteY40" fmla="*/ 5775777 h 8878214"/>
                <a:gd name="connsiteX41" fmla="*/ 8016526 w 10329990"/>
                <a:gd name="connsiteY41" fmla="*/ 5790690 h 8878214"/>
                <a:gd name="connsiteX42" fmla="*/ 8015413 w 10329990"/>
                <a:gd name="connsiteY42" fmla="*/ 5793212 h 8878214"/>
                <a:gd name="connsiteX43" fmla="*/ 8010458 w 10329990"/>
                <a:gd name="connsiteY43" fmla="*/ 5796219 h 8878214"/>
                <a:gd name="connsiteX44" fmla="*/ 8020017 w 10329990"/>
                <a:gd name="connsiteY44" fmla="*/ 5816063 h 8878214"/>
                <a:gd name="connsiteX45" fmla="*/ 8062189 w 10329990"/>
                <a:gd name="connsiteY45" fmla="*/ 5885480 h 8878214"/>
                <a:gd name="connsiteX46" fmla="*/ 8078706 w 10329990"/>
                <a:gd name="connsiteY46" fmla="*/ 5919767 h 8878214"/>
                <a:gd name="connsiteX47" fmla="*/ 8208152 w 10329990"/>
                <a:gd name="connsiteY47" fmla="*/ 6560938 h 8878214"/>
                <a:gd name="connsiteX48" fmla="*/ 6560937 w 10329990"/>
                <a:gd name="connsiteY48" fmla="*/ 8208153 h 8878214"/>
                <a:gd name="connsiteX49" fmla="*/ 5289866 w 10329990"/>
                <a:gd name="connsiteY49" fmla="*/ 7608720 h 8878214"/>
                <a:gd name="connsiteX50" fmla="*/ 5206688 w 10329990"/>
                <a:gd name="connsiteY50" fmla="*/ 7497489 h 8878214"/>
                <a:gd name="connsiteX51" fmla="*/ 5195040 w 10329990"/>
                <a:gd name="connsiteY51" fmla="*/ 7481912 h 8878214"/>
                <a:gd name="connsiteX52" fmla="*/ 5076157 w 10329990"/>
                <a:gd name="connsiteY52" fmla="*/ 7275075 h 8878214"/>
                <a:gd name="connsiteX53" fmla="*/ 5038842 w 10329990"/>
                <a:gd name="connsiteY53" fmla="*/ 7180368 h 8878214"/>
                <a:gd name="connsiteX54" fmla="*/ 5038841 w 10329990"/>
                <a:gd name="connsiteY54" fmla="*/ 7180367 h 8878214"/>
                <a:gd name="connsiteX55" fmla="*/ 5076157 w 10329990"/>
                <a:gd name="connsiteY55" fmla="*/ 7275076 h 8878214"/>
                <a:gd name="connsiteX56" fmla="*/ 5195040 w 10329990"/>
                <a:gd name="connsiteY56" fmla="*/ 7481913 h 8878214"/>
                <a:gd name="connsiteX57" fmla="*/ 5206688 w 10329990"/>
                <a:gd name="connsiteY57" fmla="*/ 7497490 h 8878214"/>
                <a:gd name="connsiteX58" fmla="*/ 5205538 w 10329990"/>
                <a:gd name="connsiteY58" fmla="*/ 7498188 h 8878214"/>
                <a:gd name="connsiteX59" fmla="*/ 5202261 w 10329990"/>
                <a:gd name="connsiteY59" fmla="*/ 7498694 h 8878214"/>
                <a:gd name="connsiteX60" fmla="*/ 5112906 w 10329990"/>
                <a:gd name="connsiteY60" fmla="*/ 7390392 h 8878214"/>
                <a:gd name="connsiteX61" fmla="*/ 4551867 w 10329990"/>
                <a:gd name="connsiteY61" fmla="*/ 7158002 h 8878214"/>
                <a:gd name="connsiteX62" fmla="*/ 3820791 w 10329990"/>
                <a:gd name="connsiteY62" fmla="*/ 7642592 h 8878214"/>
                <a:gd name="connsiteX63" fmla="*/ 3810651 w 10329990"/>
                <a:gd name="connsiteY63" fmla="*/ 7670296 h 8878214"/>
                <a:gd name="connsiteX64" fmla="*/ 3810649 w 10329990"/>
                <a:gd name="connsiteY64" fmla="*/ 7670305 h 8878214"/>
                <a:gd name="connsiteX65" fmla="*/ 3810645 w 10329990"/>
                <a:gd name="connsiteY65" fmla="*/ 7670316 h 8878214"/>
                <a:gd name="connsiteX66" fmla="*/ 3799080 w 10329990"/>
                <a:gd name="connsiteY66" fmla="*/ 7715292 h 8878214"/>
                <a:gd name="connsiteX67" fmla="*/ 3793958 w 10329990"/>
                <a:gd name="connsiteY67" fmla="*/ 7716082 h 8878214"/>
                <a:gd name="connsiteX68" fmla="*/ 3793958 w 10329990"/>
                <a:gd name="connsiteY68" fmla="*/ 7716083 h 8878214"/>
                <a:gd name="connsiteX69" fmla="*/ 3793956 w 10329990"/>
                <a:gd name="connsiteY69" fmla="*/ 7716083 h 8878214"/>
                <a:gd name="connsiteX70" fmla="*/ 3774558 w 10329990"/>
                <a:gd name="connsiteY70" fmla="*/ 7791527 h 8878214"/>
                <a:gd name="connsiteX71" fmla="*/ 3771962 w 10329990"/>
                <a:gd name="connsiteY71" fmla="*/ 7808538 h 8878214"/>
                <a:gd name="connsiteX72" fmla="*/ 3729950 w 10329990"/>
                <a:gd name="connsiteY72" fmla="*/ 7923323 h 8878214"/>
                <a:gd name="connsiteX73" fmla="*/ 2289353 w 10329990"/>
                <a:gd name="connsiteY73" fmla="*/ 8878214 h 8878214"/>
                <a:gd name="connsiteX74" fmla="*/ 725892 w 10329990"/>
                <a:gd name="connsiteY74" fmla="*/ 7314753 h 8878214"/>
                <a:gd name="connsiteX75" fmla="*/ 1082910 w 10329990"/>
                <a:gd name="connsiteY75" fmla="*/ 6320246 h 8878214"/>
                <a:gd name="connsiteX76" fmla="*/ 1091179 w 10329990"/>
                <a:gd name="connsiteY76" fmla="*/ 6311149 h 8878214"/>
                <a:gd name="connsiteX77" fmla="*/ 1091184 w 10329990"/>
                <a:gd name="connsiteY77" fmla="*/ 6311145 h 8878214"/>
                <a:gd name="connsiteX78" fmla="*/ 1343257 w 10329990"/>
                <a:gd name="connsiteY78" fmla="*/ 6044782 h 8878214"/>
                <a:gd name="connsiteX79" fmla="*/ 1538464 w 10329990"/>
                <a:gd name="connsiteY79" fmla="*/ 5405720 h 8878214"/>
                <a:gd name="connsiteX80" fmla="*/ 1122518 w 10329990"/>
                <a:gd name="connsiteY80" fmla="*/ 4523726 h 8878214"/>
                <a:gd name="connsiteX81" fmla="*/ 894070 w 10329990"/>
                <a:gd name="connsiteY81" fmla="*/ 4352697 h 8878214"/>
                <a:gd name="connsiteX82" fmla="*/ 0 w 10329990"/>
                <a:gd name="connsiteY82" fmla="*/ 2456864 h 8878214"/>
                <a:gd name="connsiteX83" fmla="*/ 2456863 w 10329990"/>
                <a:gd name="connsiteY83" fmla="*/ 1 h 8878214"/>
                <a:gd name="connsiteX84" fmla="*/ 4720655 w 10329990"/>
                <a:gd name="connsiteY84" fmla="*/ 1500542 h 8878214"/>
                <a:gd name="connsiteX85" fmla="*/ 4792604 w 10329990"/>
                <a:gd name="connsiteY85" fmla="*/ 1697122 h 8878214"/>
                <a:gd name="connsiteX86" fmla="*/ 4792604 w 10329990"/>
                <a:gd name="connsiteY86" fmla="*/ 1697122 h 8878214"/>
                <a:gd name="connsiteX87" fmla="*/ 4792604 w 10329990"/>
                <a:gd name="connsiteY87" fmla="*/ 1697122 h 8878214"/>
                <a:gd name="connsiteX88" fmla="*/ 4795571 w 10329990"/>
                <a:gd name="connsiteY88" fmla="*/ 1696958 h 8878214"/>
                <a:gd name="connsiteX89" fmla="*/ 4815011 w 10329990"/>
                <a:gd name="connsiteY89" fmla="*/ 1759584 h 8878214"/>
                <a:gd name="connsiteX90" fmla="*/ 5461343 w 10329990"/>
                <a:gd name="connsiteY90" fmla="*/ 2188004 h 8878214"/>
                <a:gd name="connsiteX91" fmla="*/ 6107678 w 10329990"/>
                <a:gd name="connsiteY91" fmla="*/ 1759584 h 8878214"/>
                <a:gd name="connsiteX92" fmla="*/ 6136442 w 10329990"/>
                <a:gd name="connsiteY92" fmla="*/ 1666923 h 8878214"/>
                <a:gd name="connsiteX93" fmla="*/ 6136443 w 10329990"/>
                <a:gd name="connsiteY93" fmla="*/ 1666918 h 8878214"/>
                <a:gd name="connsiteX94" fmla="*/ 6136449 w 10329990"/>
                <a:gd name="connsiteY94" fmla="*/ 1666898 h 8878214"/>
                <a:gd name="connsiteX95" fmla="*/ 6148041 w 10329990"/>
                <a:gd name="connsiteY95" fmla="*/ 1621820 h 8878214"/>
                <a:gd name="connsiteX96" fmla="*/ 6148040 w 10329990"/>
                <a:gd name="connsiteY96" fmla="*/ 1621820 h 8878214"/>
                <a:gd name="connsiteX97" fmla="*/ 6149892 w 10329990"/>
                <a:gd name="connsiteY97" fmla="*/ 1614616 h 8878214"/>
                <a:gd name="connsiteX98" fmla="*/ 6149172 w 10329990"/>
                <a:gd name="connsiteY98" fmla="*/ 1621756 h 8878214"/>
                <a:gd name="connsiteX99" fmla="*/ 6149075 w 10329990"/>
                <a:gd name="connsiteY99" fmla="*/ 1621762 h 8878214"/>
                <a:gd name="connsiteX100" fmla="*/ 6149172 w 10329990"/>
                <a:gd name="connsiteY100" fmla="*/ 1621757 h 8878214"/>
                <a:gd name="connsiteX101" fmla="*/ 6149172 w 10329990"/>
                <a:gd name="connsiteY101" fmla="*/ 1621756 h 8878214"/>
                <a:gd name="connsiteX102" fmla="*/ 6149173 w 10329990"/>
                <a:gd name="connsiteY102" fmla="*/ 1621756 h 8878214"/>
                <a:gd name="connsiteX103" fmla="*/ 6149893 w 10329990"/>
                <a:gd name="connsiteY103" fmla="*/ 1614617 h 8878214"/>
                <a:gd name="connsiteX104" fmla="*/ 6181712 w 10329990"/>
                <a:gd name="connsiteY104" fmla="*/ 1490868 h 8878214"/>
                <a:gd name="connsiteX105" fmla="*/ 8208154 w 10329990"/>
                <a:gd name="connsiteY10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689742 w 10329990"/>
                <a:gd name="connsiteY7" fmla="*/ 7661166 h 8878214"/>
                <a:gd name="connsiteX8" fmla="*/ 3786314 w 10329990"/>
                <a:gd name="connsiteY8" fmla="*/ 7717263 h 8878214"/>
                <a:gd name="connsiteX9" fmla="*/ 3786315 w 10329990"/>
                <a:gd name="connsiteY9" fmla="*/ 7717263 h 8878214"/>
                <a:gd name="connsiteX10" fmla="*/ 8016527 w 10329990"/>
                <a:gd name="connsiteY10" fmla="*/ 5790690 h 8878214"/>
                <a:gd name="connsiteX11" fmla="*/ 8062190 w 10329990"/>
                <a:gd name="connsiteY11" fmla="*/ 5885480 h 8878214"/>
                <a:gd name="connsiteX12" fmla="*/ 8020018 w 10329990"/>
                <a:gd name="connsiteY12" fmla="*/ 5816063 h 8878214"/>
                <a:gd name="connsiteX13" fmla="*/ 8010459 w 10329990"/>
                <a:gd name="connsiteY13" fmla="*/ 5796219 h 8878214"/>
                <a:gd name="connsiteX14" fmla="*/ 8015414 w 10329990"/>
                <a:gd name="connsiteY14" fmla="*/ 5793212 h 8878214"/>
                <a:gd name="connsiteX15" fmla="*/ 8016527 w 10329990"/>
                <a:gd name="connsiteY15" fmla="*/ 5790690 h 8878214"/>
                <a:gd name="connsiteX16" fmla="*/ 8208154 w 10329990"/>
                <a:gd name="connsiteY16" fmla="*/ 0 h 8878214"/>
                <a:gd name="connsiteX17" fmla="*/ 10329990 w 10329990"/>
                <a:gd name="connsiteY17" fmla="*/ 2121837 h 8878214"/>
                <a:gd name="connsiteX18" fmla="*/ 9034068 w 10329990"/>
                <a:gd name="connsiteY18" fmla="*/ 4076927 h 8878214"/>
                <a:gd name="connsiteX19" fmla="*/ 8855950 w 10329990"/>
                <a:gd name="connsiteY19" fmla="*/ 4142119 h 8878214"/>
                <a:gd name="connsiteX20" fmla="*/ 8855944 w 10329990"/>
                <a:gd name="connsiteY20" fmla="*/ 4142120 h 8878214"/>
                <a:gd name="connsiteX21" fmla="*/ 8839122 w 10329990"/>
                <a:gd name="connsiteY21" fmla="*/ 4148276 h 8878214"/>
                <a:gd name="connsiteX22" fmla="*/ 8728583 w 10329990"/>
                <a:gd name="connsiteY22" fmla="*/ 4176700 h 8878214"/>
                <a:gd name="connsiteX23" fmla="*/ 8728582 w 10329990"/>
                <a:gd name="connsiteY23" fmla="*/ 4176701 h 8878214"/>
                <a:gd name="connsiteX24" fmla="*/ 8635778 w 10329990"/>
                <a:gd name="connsiteY24" fmla="*/ 4200563 h 8878214"/>
                <a:gd name="connsiteX25" fmla="*/ 8622400 w 10329990"/>
                <a:gd name="connsiteY25" fmla="*/ 4202605 h 8878214"/>
                <a:gd name="connsiteX26" fmla="*/ 8685171 w 10329990"/>
                <a:gd name="connsiteY26" fmla="*/ 4179630 h 8878214"/>
                <a:gd name="connsiteX27" fmla="*/ 8725144 w 10329990"/>
                <a:gd name="connsiteY27" fmla="*/ 4169352 h 8878214"/>
                <a:gd name="connsiteX28" fmla="*/ 8725143 w 10329990"/>
                <a:gd name="connsiteY28" fmla="*/ 4169351 h 8878214"/>
                <a:gd name="connsiteX29" fmla="*/ 8685170 w 10329990"/>
                <a:gd name="connsiteY29" fmla="*/ 4179629 h 8878214"/>
                <a:gd name="connsiteX30" fmla="*/ 8622399 w 10329990"/>
                <a:gd name="connsiteY30" fmla="*/ 4202604 h 8878214"/>
                <a:gd name="connsiteX31" fmla="*/ 8450246 w 10329990"/>
                <a:gd name="connsiteY31" fmla="*/ 4228878 h 8878214"/>
                <a:gd name="connsiteX32" fmla="*/ 8450243 w 10329990"/>
                <a:gd name="connsiteY32" fmla="*/ 4228879 h 8878214"/>
                <a:gd name="connsiteX33" fmla="*/ 8622399 w 10329990"/>
                <a:gd name="connsiteY33" fmla="*/ 4202605 h 8878214"/>
                <a:gd name="connsiteX34" fmla="*/ 8580156 w 10329990"/>
                <a:gd name="connsiteY34" fmla="*/ 4218066 h 8878214"/>
                <a:gd name="connsiteX35" fmla="*/ 7882063 w 10329990"/>
                <a:gd name="connsiteY35" fmla="*/ 5271243 h 8878214"/>
                <a:gd name="connsiteX36" fmla="*/ 7933450 w 10329990"/>
                <a:gd name="connsiteY36" fmla="*/ 5611136 h 8878214"/>
                <a:gd name="connsiteX37" fmla="*/ 7970019 w 10329990"/>
                <a:gd name="connsiteY37" fmla="*/ 5711050 h 8878214"/>
                <a:gd name="connsiteX38" fmla="*/ 7970020 w 10329990"/>
                <a:gd name="connsiteY38" fmla="*/ 5711051 h 8878214"/>
                <a:gd name="connsiteX39" fmla="*/ 8009342 w 10329990"/>
                <a:gd name="connsiteY39" fmla="*/ 5775777 h 8878214"/>
                <a:gd name="connsiteX40" fmla="*/ 8016526 w 10329990"/>
                <a:gd name="connsiteY40" fmla="*/ 5790690 h 8878214"/>
                <a:gd name="connsiteX41" fmla="*/ 8015413 w 10329990"/>
                <a:gd name="connsiteY41" fmla="*/ 5793212 h 8878214"/>
                <a:gd name="connsiteX42" fmla="*/ 8010458 w 10329990"/>
                <a:gd name="connsiteY42" fmla="*/ 5796219 h 8878214"/>
                <a:gd name="connsiteX43" fmla="*/ 8020017 w 10329990"/>
                <a:gd name="connsiteY43" fmla="*/ 5816063 h 8878214"/>
                <a:gd name="connsiteX44" fmla="*/ 8062189 w 10329990"/>
                <a:gd name="connsiteY44" fmla="*/ 5885480 h 8878214"/>
                <a:gd name="connsiteX45" fmla="*/ 8078706 w 10329990"/>
                <a:gd name="connsiteY45" fmla="*/ 5919767 h 8878214"/>
                <a:gd name="connsiteX46" fmla="*/ 8208152 w 10329990"/>
                <a:gd name="connsiteY46" fmla="*/ 6560938 h 8878214"/>
                <a:gd name="connsiteX47" fmla="*/ 6560937 w 10329990"/>
                <a:gd name="connsiteY47" fmla="*/ 8208153 h 8878214"/>
                <a:gd name="connsiteX48" fmla="*/ 5289866 w 10329990"/>
                <a:gd name="connsiteY48" fmla="*/ 7608720 h 8878214"/>
                <a:gd name="connsiteX49" fmla="*/ 5206688 w 10329990"/>
                <a:gd name="connsiteY49" fmla="*/ 7497489 h 8878214"/>
                <a:gd name="connsiteX50" fmla="*/ 5195040 w 10329990"/>
                <a:gd name="connsiteY50" fmla="*/ 7481912 h 8878214"/>
                <a:gd name="connsiteX51" fmla="*/ 5076157 w 10329990"/>
                <a:gd name="connsiteY51" fmla="*/ 7275075 h 8878214"/>
                <a:gd name="connsiteX52" fmla="*/ 5038842 w 10329990"/>
                <a:gd name="connsiteY52" fmla="*/ 7180368 h 8878214"/>
                <a:gd name="connsiteX53" fmla="*/ 5038841 w 10329990"/>
                <a:gd name="connsiteY53" fmla="*/ 7180367 h 8878214"/>
                <a:gd name="connsiteX54" fmla="*/ 5076157 w 10329990"/>
                <a:gd name="connsiteY54" fmla="*/ 7275076 h 8878214"/>
                <a:gd name="connsiteX55" fmla="*/ 5195040 w 10329990"/>
                <a:gd name="connsiteY55" fmla="*/ 7481913 h 8878214"/>
                <a:gd name="connsiteX56" fmla="*/ 5206688 w 10329990"/>
                <a:gd name="connsiteY56" fmla="*/ 7497490 h 8878214"/>
                <a:gd name="connsiteX57" fmla="*/ 5205538 w 10329990"/>
                <a:gd name="connsiteY57" fmla="*/ 7498188 h 8878214"/>
                <a:gd name="connsiteX58" fmla="*/ 5202261 w 10329990"/>
                <a:gd name="connsiteY58" fmla="*/ 7498694 h 8878214"/>
                <a:gd name="connsiteX59" fmla="*/ 5112906 w 10329990"/>
                <a:gd name="connsiteY59" fmla="*/ 7390392 h 8878214"/>
                <a:gd name="connsiteX60" fmla="*/ 4551867 w 10329990"/>
                <a:gd name="connsiteY60" fmla="*/ 7158002 h 8878214"/>
                <a:gd name="connsiteX61" fmla="*/ 3820791 w 10329990"/>
                <a:gd name="connsiteY61" fmla="*/ 7642592 h 8878214"/>
                <a:gd name="connsiteX62" fmla="*/ 3810651 w 10329990"/>
                <a:gd name="connsiteY62" fmla="*/ 7670296 h 8878214"/>
                <a:gd name="connsiteX63" fmla="*/ 3810649 w 10329990"/>
                <a:gd name="connsiteY63" fmla="*/ 7670305 h 8878214"/>
                <a:gd name="connsiteX64" fmla="*/ 3810645 w 10329990"/>
                <a:gd name="connsiteY64" fmla="*/ 7670316 h 8878214"/>
                <a:gd name="connsiteX65" fmla="*/ 3799080 w 10329990"/>
                <a:gd name="connsiteY65" fmla="*/ 7715292 h 8878214"/>
                <a:gd name="connsiteX66" fmla="*/ 3793958 w 10329990"/>
                <a:gd name="connsiteY66" fmla="*/ 7716082 h 8878214"/>
                <a:gd name="connsiteX67" fmla="*/ 3793958 w 10329990"/>
                <a:gd name="connsiteY67" fmla="*/ 7716083 h 8878214"/>
                <a:gd name="connsiteX68" fmla="*/ 3793956 w 10329990"/>
                <a:gd name="connsiteY68" fmla="*/ 7716083 h 8878214"/>
                <a:gd name="connsiteX69" fmla="*/ 3774558 w 10329990"/>
                <a:gd name="connsiteY69" fmla="*/ 7791527 h 8878214"/>
                <a:gd name="connsiteX70" fmla="*/ 3771962 w 10329990"/>
                <a:gd name="connsiteY70" fmla="*/ 7808538 h 8878214"/>
                <a:gd name="connsiteX71" fmla="*/ 3729950 w 10329990"/>
                <a:gd name="connsiteY71" fmla="*/ 7923323 h 8878214"/>
                <a:gd name="connsiteX72" fmla="*/ 2289353 w 10329990"/>
                <a:gd name="connsiteY72" fmla="*/ 8878214 h 8878214"/>
                <a:gd name="connsiteX73" fmla="*/ 725892 w 10329990"/>
                <a:gd name="connsiteY73" fmla="*/ 7314753 h 8878214"/>
                <a:gd name="connsiteX74" fmla="*/ 1082910 w 10329990"/>
                <a:gd name="connsiteY74" fmla="*/ 6320246 h 8878214"/>
                <a:gd name="connsiteX75" fmla="*/ 1091179 w 10329990"/>
                <a:gd name="connsiteY75" fmla="*/ 6311149 h 8878214"/>
                <a:gd name="connsiteX76" fmla="*/ 1091184 w 10329990"/>
                <a:gd name="connsiteY76" fmla="*/ 6311145 h 8878214"/>
                <a:gd name="connsiteX77" fmla="*/ 1343257 w 10329990"/>
                <a:gd name="connsiteY77" fmla="*/ 6044782 h 8878214"/>
                <a:gd name="connsiteX78" fmla="*/ 1538464 w 10329990"/>
                <a:gd name="connsiteY78" fmla="*/ 5405720 h 8878214"/>
                <a:gd name="connsiteX79" fmla="*/ 1122518 w 10329990"/>
                <a:gd name="connsiteY79" fmla="*/ 4523726 h 8878214"/>
                <a:gd name="connsiteX80" fmla="*/ 894070 w 10329990"/>
                <a:gd name="connsiteY80" fmla="*/ 4352697 h 8878214"/>
                <a:gd name="connsiteX81" fmla="*/ 0 w 10329990"/>
                <a:gd name="connsiteY81" fmla="*/ 2456864 h 8878214"/>
                <a:gd name="connsiteX82" fmla="*/ 2456863 w 10329990"/>
                <a:gd name="connsiteY82" fmla="*/ 1 h 8878214"/>
                <a:gd name="connsiteX83" fmla="*/ 4720655 w 10329990"/>
                <a:gd name="connsiteY83" fmla="*/ 1500542 h 8878214"/>
                <a:gd name="connsiteX84" fmla="*/ 4792604 w 10329990"/>
                <a:gd name="connsiteY84" fmla="*/ 1697122 h 8878214"/>
                <a:gd name="connsiteX85" fmla="*/ 4792604 w 10329990"/>
                <a:gd name="connsiteY85" fmla="*/ 1697122 h 8878214"/>
                <a:gd name="connsiteX86" fmla="*/ 4792604 w 10329990"/>
                <a:gd name="connsiteY86" fmla="*/ 1697122 h 8878214"/>
                <a:gd name="connsiteX87" fmla="*/ 4795571 w 10329990"/>
                <a:gd name="connsiteY87" fmla="*/ 1696958 h 8878214"/>
                <a:gd name="connsiteX88" fmla="*/ 4815011 w 10329990"/>
                <a:gd name="connsiteY88" fmla="*/ 1759584 h 8878214"/>
                <a:gd name="connsiteX89" fmla="*/ 5461343 w 10329990"/>
                <a:gd name="connsiteY89" fmla="*/ 2188004 h 8878214"/>
                <a:gd name="connsiteX90" fmla="*/ 6107678 w 10329990"/>
                <a:gd name="connsiteY90" fmla="*/ 1759584 h 8878214"/>
                <a:gd name="connsiteX91" fmla="*/ 6136442 w 10329990"/>
                <a:gd name="connsiteY91" fmla="*/ 1666923 h 8878214"/>
                <a:gd name="connsiteX92" fmla="*/ 6136443 w 10329990"/>
                <a:gd name="connsiteY92" fmla="*/ 1666918 h 8878214"/>
                <a:gd name="connsiteX93" fmla="*/ 6136449 w 10329990"/>
                <a:gd name="connsiteY93" fmla="*/ 1666898 h 8878214"/>
                <a:gd name="connsiteX94" fmla="*/ 6148041 w 10329990"/>
                <a:gd name="connsiteY94" fmla="*/ 1621820 h 8878214"/>
                <a:gd name="connsiteX95" fmla="*/ 6148040 w 10329990"/>
                <a:gd name="connsiteY95" fmla="*/ 1621820 h 8878214"/>
                <a:gd name="connsiteX96" fmla="*/ 6149892 w 10329990"/>
                <a:gd name="connsiteY96" fmla="*/ 1614616 h 8878214"/>
                <a:gd name="connsiteX97" fmla="*/ 6149172 w 10329990"/>
                <a:gd name="connsiteY97" fmla="*/ 1621756 h 8878214"/>
                <a:gd name="connsiteX98" fmla="*/ 6149075 w 10329990"/>
                <a:gd name="connsiteY98" fmla="*/ 1621762 h 8878214"/>
                <a:gd name="connsiteX99" fmla="*/ 6149172 w 10329990"/>
                <a:gd name="connsiteY99" fmla="*/ 1621757 h 8878214"/>
                <a:gd name="connsiteX100" fmla="*/ 6149172 w 10329990"/>
                <a:gd name="connsiteY100" fmla="*/ 1621756 h 8878214"/>
                <a:gd name="connsiteX101" fmla="*/ 6149173 w 10329990"/>
                <a:gd name="connsiteY101" fmla="*/ 1621756 h 8878214"/>
                <a:gd name="connsiteX102" fmla="*/ 6149893 w 10329990"/>
                <a:gd name="connsiteY102" fmla="*/ 1614617 h 8878214"/>
                <a:gd name="connsiteX103" fmla="*/ 6181712 w 10329990"/>
                <a:gd name="connsiteY103" fmla="*/ 1490868 h 8878214"/>
                <a:gd name="connsiteX104" fmla="*/ 8208154 w 10329990"/>
                <a:gd name="connsiteY104"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4558 w 10329990"/>
                <a:gd name="connsiteY68" fmla="*/ 7791527 h 8878214"/>
                <a:gd name="connsiteX69" fmla="*/ 3771962 w 10329990"/>
                <a:gd name="connsiteY69" fmla="*/ 7808538 h 8878214"/>
                <a:gd name="connsiteX70" fmla="*/ 3729950 w 10329990"/>
                <a:gd name="connsiteY70" fmla="*/ 7923323 h 8878214"/>
                <a:gd name="connsiteX71" fmla="*/ 2289353 w 10329990"/>
                <a:gd name="connsiteY71" fmla="*/ 8878214 h 8878214"/>
                <a:gd name="connsiteX72" fmla="*/ 725892 w 10329990"/>
                <a:gd name="connsiteY72" fmla="*/ 7314753 h 8878214"/>
                <a:gd name="connsiteX73" fmla="*/ 1082910 w 10329990"/>
                <a:gd name="connsiteY73" fmla="*/ 6320246 h 8878214"/>
                <a:gd name="connsiteX74" fmla="*/ 1091179 w 10329990"/>
                <a:gd name="connsiteY74" fmla="*/ 6311149 h 8878214"/>
                <a:gd name="connsiteX75" fmla="*/ 1091184 w 10329990"/>
                <a:gd name="connsiteY75" fmla="*/ 6311145 h 8878214"/>
                <a:gd name="connsiteX76" fmla="*/ 1343257 w 10329990"/>
                <a:gd name="connsiteY76" fmla="*/ 6044782 h 8878214"/>
                <a:gd name="connsiteX77" fmla="*/ 1538464 w 10329990"/>
                <a:gd name="connsiteY77" fmla="*/ 5405720 h 8878214"/>
                <a:gd name="connsiteX78" fmla="*/ 1122518 w 10329990"/>
                <a:gd name="connsiteY78" fmla="*/ 4523726 h 8878214"/>
                <a:gd name="connsiteX79" fmla="*/ 894070 w 10329990"/>
                <a:gd name="connsiteY79" fmla="*/ 4352697 h 8878214"/>
                <a:gd name="connsiteX80" fmla="*/ 0 w 10329990"/>
                <a:gd name="connsiteY80" fmla="*/ 2456864 h 8878214"/>
                <a:gd name="connsiteX81" fmla="*/ 2456863 w 10329990"/>
                <a:gd name="connsiteY81" fmla="*/ 1 h 8878214"/>
                <a:gd name="connsiteX82" fmla="*/ 4720655 w 10329990"/>
                <a:gd name="connsiteY82" fmla="*/ 1500542 h 8878214"/>
                <a:gd name="connsiteX83" fmla="*/ 4792604 w 10329990"/>
                <a:gd name="connsiteY83" fmla="*/ 1697122 h 8878214"/>
                <a:gd name="connsiteX84" fmla="*/ 4792604 w 10329990"/>
                <a:gd name="connsiteY84" fmla="*/ 1697122 h 8878214"/>
                <a:gd name="connsiteX85" fmla="*/ 4792604 w 10329990"/>
                <a:gd name="connsiteY85" fmla="*/ 1697122 h 8878214"/>
                <a:gd name="connsiteX86" fmla="*/ 4795571 w 10329990"/>
                <a:gd name="connsiteY86" fmla="*/ 1696958 h 8878214"/>
                <a:gd name="connsiteX87" fmla="*/ 4815011 w 10329990"/>
                <a:gd name="connsiteY87" fmla="*/ 1759584 h 8878214"/>
                <a:gd name="connsiteX88" fmla="*/ 5461343 w 10329990"/>
                <a:gd name="connsiteY88" fmla="*/ 2188004 h 8878214"/>
                <a:gd name="connsiteX89" fmla="*/ 6107678 w 10329990"/>
                <a:gd name="connsiteY89" fmla="*/ 1759584 h 8878214"/>
                <a:gd name="connsiteX90" fmla="*/ 6136442 w 10329990"/>
                <a:gd name="connsiteY90" fmla="*/ 1666923 h 8878214"/>
                <a:gd name="connsiteX91" fmla="*/ 6136443 w 10329990"/>
                <a:gd name="connsiteY91" fmla="*/ 1666918 h 8878214"/>
                <a:gd name="connsiteX92" fmla="*/ 6136449 w 10329990"/>
                <a:gd name="connsiteY92" fmla="*/ 1666898 h 8878214"/>
                <a:gd name="connsiteX93" fmla="*/ 6148041 w 10329990"/>
                <a:gd name="connsiteY93" fmla="*/ 1621820 h 8878214"/>
                <a:gd name="connsiteX94" fmla="*/ 6148040 w 10329990"/>
                <a:gd name="connsiteY94" fmla="*/ 1621820 h 8878214"/>
                <a:gd name="connsiteX95" fmla="*/ 6149892 w 10329990"/>
                <a:gd name="connsiteY95" fmla="*/ 1614616 h 8878214"/>
                <a:gd name="connsiteX96" fmla="*/ 6149172 w 10329990"/>
                <a:gd name="connsiteY96" fmla="*/ 1621756 h 8878214"/>
                <a:gd name="connsiteX97" fmla="*/ 6149075 w 10329990"/>
                <a:gd name="connsiteY97" fmla="*/ 1621762 h 8878214"/>
                <a:gd name="connsiteX98" fmla="*/ 6149172 w 10329990"/>
                <a:gd name="connsiteY98" fmla="*/ 1621757 h 8878214"/>
                <a:gd name="connsiteX99" fmla="*/ 6149172 w 10329990"/>
                <a:gd name="connsiteY99" fmla="*/ 1621756 h 8878214"/>
                <a:gd name="connsiteX100" fmla="*/ 6149173 w 10329990"/>
                <a:gd name="connsiteY100" fmla="*/ 1621756 h 8878214"/>
                <a:gd name="connsiteX101" fmla="*/ 6149893 w 10329990"/>
                <a:gd name="connsiteY101" fmla="*/ 1614617 h 8878214"/>
                <a:gd name="connsiteX102" fmla="*/ 6181712 w 10329990"/>
                <a:gd name="connsiteY102" fmla="*/ 1490868 h 8878214"/>
                <a:gd name="connsiteX103" fmla="*/ 8208154 w 10329990"/>
                <a:gd name="connsiteY103"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93956 w 10329990"/>
                <a:gd name="connsiteY67" fmla="*/ 7716083 h 8878214"/>
                <a:gd name="connsiteX68" fmla="*/ 3771962 w 10329990"/>
                <a:gd name="connsiteY68" fmla="*/ 7808538 h 8878214"/>
                <a:gd name="connsiteX69" fmla="*/ 3729950 w 10329990"/>
                <a:gd name="connsiteY69" fmla="*/ 7923323 h 8878214"/>
                <a:gd name="connsiteX70" fmla="*/ 2289353 w 10329990"/>
                <a:gd name="connsiteY70" fmla="*/ 8878214 h 8878214"/>
                <a:gd name="connsiteX71" fmla="*/ 725892 w 10329990"/>
                <a:gd name="connsiteY71" fmla="*/ 7314753 h 8878214"/>
                <a:gd name="connsiteX72" fmla="*/ 1082910 w 10329990"/>
                <a:gd name="connsiteY72" fmla="*/ 6320246 h 8878214"/>
                <a:gd name="connsiteX73" fmla="*/ 1091179 w 10329990"/>
                <a:gd name="connsiteY73" fmla="*/ 6311149 h 8878214"/>
                <a:gd name="connsiteX74" fmla="*/ 1091184 w 10329990"/>
                <a:gd name="connsiteY74" fmla="*/ 6311145 h 8878214"/>
                <a:gd name="connsiteX75" fmla="*/ 1343257 w 10329990"/>
                <a:gd name="connsiteY75" fmla="*/ 6044782 h 8878214"/>
                <a:gd name="connsiteX76" fmla="*/ 1538464 w 10329990"/>
                <a:gd name="connsiteY76" fmla="*/ 5405720 h 8878214"/>
                <a:gd name="connsiteX77" fmla="*/ 1122518 w 10329990"/>
                <a:gd name="connsiteY77" fmla="*/ 4523726 h 8878214"/>
                <a:gd name="connsiteX78" fmla="*/ 894070 w 10329990"/>
                <a:gd name="connsiteY78" fmla="*/ 4352697 h 8878214"/>
                <a:gd name="connsiteX79" fmla="*/ 0 w 10329990"/>
                <a:gd name="connsiteY79" fmla="*/ 2456864 h 8878214"/>
                <a:gd name="connsiteX80" fmla="*/ 2456863 w 10329990"/>
                <a:gd name="connsiteY80" fmla="*/ 1 h 8878214"/>
                <a:gd name="connsiteX81" fmla="*/ 4720655 w 10329990"/>
                <a:gd name="connsiteY81" fmla="*/ 1500542 h 8878214"/>
                <a:gd name="connsiteX82" fmla="*/ 4792604 w 10329990"/>
                <a:gd name="connsiteY82" fmla="*/ 1697122 h 8878214"/>
                <a:gd name="connsiteX83" fmla="*/ 4792604 w 10329990"/>
                <a:gd name="connsiteY83" fmla="*/ 1697122 h 8878214"/>
                <a:gd name="connsiteX84" fmla="*/ 4792604 w 10329990"/>
                <a:gd name="connsiteY84" fmla="*/ 1697122 h 8878214"/>
                <a:gd name="connsiteX85" fmla="*/ 4795571 w 10329990"/>
                <a:gd name="connsiteY85" fmla="*/ 1696958 h 8878214"/>
                <a:gd name="connsiteX86" fmla="*/ 4815011 w 10329990"/>
                <a:gd name="connsiteY86" fmla="*/ 1759584 h 8878214"/>
                <a:gd name="connsiteX87" fmla="*/ 5461343 w 10329990"/>
                <a:gd name="connsiteY87" fmla="*/ 2188004 h 8878214"/>
                <a:gd name="connsiteX88" fmla="*/ 6107678 w 10329990"/>
                <a:gd name="connsiteY88" fmla="*/ 1759584 h 8878214"/>
                <a:gd name="connsiteX89" fmla="*/ 6136442 w 10329990"/>
                <a:gd name="connsiteY89" fmla="*/ 1666923 h 8878214"/>
                <a:gd name="connsiteX90" fmla="*/ 6136443 w 10329990"/>
                <a:gd name="connsiteY90" fmla="*/ 1666918 h 8878214"/>
                <a:gd name="connsiteX91" fmla="*/ 6136449 w 10329990"/>
                <a:gd name="connsiteY91" fmla="*/ 1666898 h 8878214"/>
                <a:gd name="connsiteX92" fmla="*/ 6148041 w 10329990"/>
                <a:gd name="connsiteY92" fmla="*/ 1621820 h 8878214"/>
                <a:gd name="connsiteX93" fmla="*/ 6148040 w 10329990"/>
                <a:gd name="connsiteY93" fmla="*/ 1621820 h 8878214"/>
                <a:gd name="connsiteX94" fmla="*/ 6149892 w 10329990"/>
                <a:gd name="connsiteY94" fmla="*/ 1614616 h 8878214"/>
                <a:gd name="connsiteX95" fmla="*/ 6149172 w 10329990"/>
                <a:gd name="connsiteY95" fmla="*/ 1621756 h 8878214"/>
                <a:gd name="connsiteX96" fmla="*/ 6149075 w 10329990"/>
                <a:gd name="connsiteY96" fmla="*/ 1621762 h 8878214"/>
                <a:gd name="connsiteX97" fmla="*/ 6149172 w 10329990"/>
                <a:gd name="connsiteY97" fmla="*/ 1621757 h 8878214"/>
                <a:gd name="connsiteX98" fmla="*/ 6149172 w 10329990"/>
                <a:gd name="connsiteY98" fmla="*/ 1621756 h 8878214"/>
                <a:gd name="connsiteX99" fmla="*/ 6149173 w 10329990"/>
                <a:gd name="connsiteY99" fmla="*/ 1621756 h 8878214"/>
                <a:gd name="connsiteX100" fmla="*/ 6149893 w 10329990"/>
                <a:gd name="connsiteY100" fmla="*/ 1614617 h 8878214"/>
                <a:gd name="connsiteX101" fmla="*/ 6181712 w 10329990"/>
                <a:gd name="connsiteY101" fmla="*/ 1490868 h 8878214"/>
                <a:gd name="connsiteX102" fmla="*/ 8208154 w 10329990"/>
                <a:gd name="connsiteY10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93958 w 10329990"/>
                <a:gd name="connsiteY66" fmla="*/ 7716083 h 8878214"/>
                <a:gd name="connsiteX67" fmla="*/ 3771962 w 10329990"/>
                <a:gd name="connsiteY67" fmla="*/ 7808538 h 8878214"/>
                <a:gd name="connsiteX68" fmla="*/ 3729950 w 10329990"/>
                <a:gd name="connsiteY68" fmla="*/ 7923323 h 8878214"/>
                <a:gd name="connsiteX69" fmla="*/ 2289353 w 10329990"/>
                <a:gd name="connsiteY69" fmla="*/ 8878214 h 8878214"/>
                <a:gd name="connsiteX70" fmla="*/ 725892 w 10329990"/>
                <a:gd name="connsiteY70" fmla="*/ 7314753 h 8878214"/>
                <a:gd name="connsiteX71" fmla="*/ 1082910 w 10329990"/>
                <a:gd name="connsiteY71" fmla="*/ 6320246 h 8878214"/>
                <a:gd name="connsiteX72" fmla="*/ 1091179 w 10329990"/>
                <a:gd name="connsiteY72" fmla="*/ 6311149 h 8878214"/>
                <a:gd name="connsiteX73" fmla="*/ 1091184 w 10329990"/>
                <a:gd name="connsiteY73" fmla="*/ 6311145 h 8878214"/>
                <a:gd name="connsiteX74" fmla="*/ 1343257 w 10329990"/>
                <a:gd name="connsiteY74" fmla="*/ 6044782 h 8878214"/>
                <a:gd name="connsiteX75" fmla="*/ 1538464 w 10329990"/>
                <a:gd name="connsiteY75" fmla="*/ 5405720 h 8878214"/>
                <a:gd name="connsiteX76" fmla="*/ 1122518 w 10329990"/>
                <a:gd name="connsiteY76" fmla="*/ 4523726 h 8878214"/>
                <a:gd name="connsiteX77" fmla="*/ 894070 w 10329990"/>
                <a:gd name="connsiteY77" fmla="*/ 4352697 h 8878214"/>
                <a:gd name="connsiteX78" fmla="*/ 0 w 10329990"/>
                <a:gd name="connsiteY78" fmla="*/ 2456864 h 8878214"/>
                <a:gd name="connsiteX79" fmla="*/ 2456863 w 10329990"/>
                <a:gd name="connsiteY79" fmla="*/ 1 h 8878214"/>
                <a:gd name="connsiteX80" fmla="*/ 4720655 w 10329990"/>
                <a:gd name="connsiteY80" fmla="*/ 1500542 h 8878214"/>
                <a:gd name="connsiteX81" fmla="*/ 4792604 w 10329990"/>
                <a:gd name="connsiteY81" fmla="*/ 1697122 h 8878214"/>
                <a:gd name="connsiteX82" fmla="*/ 4792604 w 10329990"/>
                <a:gd name="connsiteY82" fmla="*/ 1697122 h 8878214"/>
                <a:gd name="connsiteX83" fmla="*/ 4792604 w 10329990"/>
                <a:gd name="connsiteY83" fmla="*/ 1697122 h 8878214"/>
                <a:gd name="connsiteX84" fmla="*/ 4795571 w 10329990"/>
                <a:gd name="connsiteY84" fmla="*/ 1696958 h 8878214"/>
                <a:gd name="connsiteX85" fmla="*/ 4815011 w 10329990"/>
                <a:gd name="connsiteY85" fmla="*/ 1759584 h 8878214"/>
                <a:gd name="connsiteX86" fmla="*/ 5461343 w 10329990"/>
                <a:gd name="connsiteY86" fmla="*/ 2188004 h 8878214"/>
                <a:gd name="connsiteX87" fmla="*/ 6107678 w 10329990"/>
                <a:gd name="connsiteY87" fmla="*/ 1759584 h 8878214"/>
                <a:gd name="connsiteX88" fmla="*/ 6136442 w 10329990"/>
                <a:gd name="connsiteY88" fmla="*/ 1666923 h 8878214"/>
                <a:gd name="connsiteX89" fmla="*/ 6136443 w 10329990"/>
                <a:gd name="connsiteY89" fmla="*/ 1666918 h 8878214"/>
                <a:gd name="connsiteX90" fmla="*/ 6136449 w 10329990"/>
                <a:gd name="connsiteY90" fmla="*/ 1666898 h 8878214"/>
                <a:gd name="connsiteX91" fmla="*/ 6148041 w 10329990"/>
                <a:gd name="connsiteY91" fmla="*/ 1621820 h 8878214"/>
                <a:gd name="connsiteX92" fmla="*/ 6148040 w 10329990"/>
                <a:gd name="connsiteY92" fmla="*/ 1621820 h 8878214"/>
                <a:gd name="connsiteX93" fmla="*/ 6149892 w 10329990"/>
                <a:gd name="connsiteY93" fmla="*/ 1614616 h 8878214"/>
                <a:gd name="connsiteX94" fmla="*/ 6149172 w 10329990"/>
                <a:gd name="connsiteY94" fmla="*/ 1621756 h 8878214"/>
                <a:gd name="connsiteX95" fmla="*/ 6149075 w 10329990"/>
                <a:gd name="connsiteY95" fmla="*/ 1621762 h 8878214"/>
                <a:gd name="connsiteX96" fmla="*/ 6149172 w 10329990"/>
                <a:gd name="connsiteY96" fmla="*/ 1621757 h 8878214"/>
                <a:gd name="connsiteX97" fmla="*/ 6149172 w 10329990"/>
                <a:gd name="connsiteY97" fmla="*/ 1621756 h 8878214"/>
                <a:gd name="connsiteX98" fmla="*/ 6149173 w 10329990"/>
                <a:gd name="connsiteY98" fmla="*/ 1621756 h 8878214"/>
                <a:gd name="connsiteX99" fmla="*/ 6149893 w 10329990"/>
                <a:gd name="connsiteY99" fmla="*/ 1614617 h 8878214"/>
                <a:gd name="connsiteX100" fmla="*/ 6181712 w 10329990"/>
                <a:gd name="connsiteY100" fmla="*/ 1490868 h 8878214"/>
                <a:gd name="connsiteX101" fmla="*/ 8208154 w 10329990"/>
                <a:gd name="connsiteY101"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93958 w 10329990"/>
                <a:gd name="connsiteY65" fmla="*/ 7716082 h 8878214"/>
                <a:gd name="connsiteX66" fmla="*/ 3771962 w 10329990"/>
                <a:gd name="connsiteY66" fmla="*/ 7808538 h 8878214"/>
                <a:gd name="connsiteX67" fmla="*/ 3729950 w 10329990"/>
                <a:gd name="connsiteY67" fmla="*/ 7923323 h 8878214"/>
                <a:gd name="connsiteX68" fmla="*/ 2289353 w 10329990"/>
                <a:gd name="connsiteY68" fmla="*/ 8878214 h 8878214"/>
                <a:gd name="connsiteX69" fmla="*/ 725892 w 10329990"/>
                <a:gd name="connsiteY69" fmla="*/ 7314753 h 8878214"/>
                <a:gd name="connsiteX70" fmla="*/ 1082910 w 10329990"/>
                <a:gd name="connsiteY70" fmla="*/ 6320246 h 8878214"/>
                <a:gd name="connsiteX71" fmla="*/ 1091179 w 10329990"/>
                <a:gd name="connsiteY71" fmla="*/ 6311149 h 8878214"/>
                <a:gd name="connsiteX72" fmla="*/ 1091184 w 10329990"/>
                <a:gd name="connsiteY72" fmla="*/ 6311145 h 8878214"/>
                <a:gd name="connsiteX73" fmla="*/ 1343257 w 10329990"/>
                <a:gd name="connsiteY73" fmla="*/ 6044782 h 8878214"/>
                <a:gd name="connsiteX74" fmla="*/ 1538464 w 10329990"/>
                <a:gd name="connsiteY74" fmla="*/ 5405720 h 8878214"/>
                <a:gd name="connsiteX75" fmla="*/ 1122518 w 10329990"/>
                <a:gd name="connsiteY75" fmla="*/ 4523726 h 8878214"/>
                <a:gd name="connsiteX76" fmla="*/ 894070 w 10329990"/>
                <a:gd name="connsiteY76" fmla="*/ 4352697 h 8878214"/>
                <a:gd name="connsiteX77" fmla="*/ 0 w 10329990"/>
                <a:gd name="connsiteY77" fmla="*/ 2456864 h 8878214"/>
                <a:gd name="connsiteX78" fmla="*/ 2456863 w 10329990"/>
                <a:gd name="connsiteY78" fmla="*/ 1 h 8878214"/>
                <a:gd name="connsiteX79" fmla="*/ 4720655 w 10329990"/>
                <a:gd name="connsiteY79" fmla="*/ 1500542 h 8878214"/>
                <a:gd name="connsiteX80" fmla="*/ 4792604 w 10329990"/>
                <a:gd name="connsiteY80" fmla="*/ 1697122 h 8878214"/>
                <a:gd name="connsiteX81" fmla="*/ 4792604 w 10329990"/>
                <a:gd name="connsiteY81" fmla="*/ 1697122 h 8878214"/>
                <a:gd name="connsiteX82" fmla="*/ 4792604 w 10329990"/>
                <a:gd name="connsiteY82" fmla="*/ 1697122 h 8878214"/>
                <a:gd name="connsiteX83" fmla="*/ 4795571 w 10329990"/>
                <a:gd name="connsiteY83" fmla="*/ 1696958 h 8878214"/>
                <a:gd name="connsiteX84" fmla="*/ 4815011 w 10329990"/>
                <a:gd name="connsiteY84" fmla="*/ 1759584 h 8878214"/>
                <a:gd name="connsiteX85" fmla="*/ 5461343 w 10329990"/>
                <a:gd name="connsiteY85" fmla="*/ 2188004 h 8878214"/>
                <a:gd name="connsiteX86" fmla="*/ 6107678 w 10329990"/>
                <a:gd name="connsiteY86" fmla="*/ 1759584 h 8878214"/>
                <a:gd name="connsiteX87" fmla="*/ 6136442 w 10329990"/>
                <a:gd name="connsiteY87" fmla="*/ 1666923 h 8878214"/>
                <a:gd name="connsiteX88" fmla="*/ 6136443 w 10329990"/>
                <a:gd name="connsiteY88" fmla="*/ 1666918 h 8878214"/>
                <a:gd name="connsiteX89" fmla="*/ 6136449 w 10329990"/>
                <a:gd name="connsiteY89" fmla="*/ 1666898 h 8878214"/>
                <a:gd name="connsiteX90" fmla="*/ 6148041 w 10329990"/>
                <a:gd name="connsiteY90" fmla="*/ 1621820 h 8878214"/>
                <a:gd name="connsiteX91" fmla="*/ 6148040 w 10329990"/>
                <a:gd name="connsiteY91" fmla="*/ 1621820 h 8878214"/>
                <a:gd name="connsiteX92" fmla="*/ 6149892 w 10329990"/>
                <a:gd name="connsiteY92" fmla="*/ 1614616 h 8878214"/>
                <a:gd name="connsiteX93" fmla="*/ 6149172 w 10329990"/>
                <a:gd name="connsiteY93" fmla="*/ 1621756 h 8878214"/>
                <a:gd name="connsiteX94" fmla="*/ 6149075 w 10329990"/>
                <a:gd name="connsiteY94" fmla="*/ 1621762 h 8878214"/>
                <a:gd name="connsiteX95" fmla="*/ 6149172 w 10329990"/>
                <a:gd name="connsiteY95" fmla="*/ 1621757 h 8878214"/>
                <a:gd name="connsiteX96" fmla="*/ 6149172 w 10329990"/>
                <a:gd name="connsiteY96" fmla="*/ 1621756 h 8878214"/>
                <a:gd name="connsiteX97" fmla="*/ 6149173 w 10329990"/>
                <a:gd name="connsiteY97" fmla="*/ 1621756 h 8878214"/>
                <a:gd name="connsiteX98" fmla="*/ 6149893 w 10329990"/>
                <a:gd name="connsiteY98" fmla="*/ 1614617 h 8878214"/>
                <a:gd name="connsiteX99" fmla="*/ 6181712 w 10329990"/>
                <a:gd name="connsiteY99" fmla="*/ 1490868 h 8878214"/>
                <a:gd name="connsiteX100" fmla="*/ 8208154 w 10329990"/>
                <a:gd name="connsiteY100"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99080 w 10329990"/>
                <a:gd name="connsiteY64" fmla="*/ 7715292 h 8878214"/>
                <a:gd name="connsiteX65" fmla="*/ 3771962 w 10329990"/>
                <a:gd name="connsiteY65" fmla="*/ 7808538 h 8878214"/>
                <a:gd name="connsiteX66" fmla="*/ 3729950 w 10329990"/>
                <a:gd name="connsiteY66" fmla="*/ 7923323 h 8878214"/>
                <a:gd name="connsiteX67" fmla="*/ 2289353 w 10329990"/>
                <a:gd name="connsiteY67" fmla="*/ 8878214 h 8878214"/>
                <a:gd name="connsiteX68" fmla="*/ 725892 w 10329990"/>
                <a:gd name="connsiteY68" fmla="*/ 7314753 h 8878214"/>
                <a:gd name="connsiteX69" fmla="*/ 1082910 w 10329990"/>
                <a:gd name="connsiteY69" fmla="*/ 6320246 h 8878214"/>
                <a:gd name="connsiteX70" fmla="*/ 1091179 w 10329990"/>
                <a:gd name="connsiteY70" fmla="*/ 6311149 h 8878214"/>
                <a:gd name="connsiteX71" fmla="*/ 1091184 w 10329990"/>
                <a:gd name="connsiteY71" fmla="*/ 6311145 h 8878214"/>
                <a:gd name="connsiteX72" fmla="*/ 1343257 w 10329990"/>
                <a:gd name="connsiteY72" fmla="*/ 6044782 h 8878214"/>
                <a:gd name="connsiteX73" fmla="*/ 1538464 w 10329990"/>
                <a:gd name="connsiteY73" fmla="*/ 5405720 h 8878214"/>
                <a:gd name="connsiteX74" fmla="*/ 1122518 w 10329990"/>
                <a:gd name="connsiteY74" fmla="*/ 4523726 h 8878214"/>
                <a:gd name="connsiteX75" fmla="*/ 894070 w 10329990"/>
                <a:gd name="connsiteY75" fmla="*/ 4352697 h 8878214"/>
                <a:gd name="connsiteX76" fmla="*/ 0 w 10329990"/>
                <a:gd name="connsiteY76" fmla="*/ 2456864 h 8878214"/>
                <a:gd name="connsiteX77" fmla="*/ 2456863 w 10329990"/>
                <a:gd name="connsiteY77" fmla="*/ 1 h 8878214"/>
                <a:gd name="connsiteX78" fmla="*/ 4720655 w 10329990"/>
                <a:gd name="connsiteY78" fmla="*/ 1500542 h 8878214"/>
                <a:gd name="connsiteX79" fmla="*/ 4792604 w 10329990"/>
                <a:gd name="connsiteY79" fmla="*/ 1697122 h 8878214"/>
                <a:gd name="connsiteX80" fmla="*/ 4792604 w 10329990"/>
                <a:gd name="connsiteY80" fmla="*/ 1697122 h 8878214"/>
                <a:gd name="connsiteX81" fmla="*/ 4792604 w 10329990"/>
                <a:gd name="connsiteY81" fmla="*/ 1697122 h 8878214"/>
                <a:gd name="connsiteX82" fmla="*/ 4795571 w 10329990"/>
                <a:gd name="connsiteY82" fmla="*/ 1696958 h 8878214"/>
                <a:gd name="connsiteX83" fmla="*/ 4815011 w 10329990"/>
                <a:gd name="connsiteY83" fmla="*/ 1759584 h 8878214"/>
                <a:gd name="connsiteX84" fmla="*/ 5461343 w 10329990"/>
                <a:gd name="connsiteY84" fmla="*/ 2188004 h 8878214"/>
                <a:gd name="connsiteX85" fmla="*/ 6107678 w 10329990"/>
                <a:gd name="connsiteY85" fmla="*/ 1759584 h 8878214"/>
                <a:gd name="connsiteX86" fmla="*/ 6136442 w 10329990"/>
                <a:gd name="connsiteY86" fmla="*/ 1666923 h 8878214"/>
                <a:gd name="connsiteX87" fmla="*/ 6136443 w 10329990"/>
                <a:gd name="connsiteY87" fmla="*/ 1666918 h 8878214"/>
                <a:gd name="connsiteX88" fmla="*/ 6136449 w 10329990"/>
                <a:gd name="connsiteY88" fmla="*/ 1666898 h 8878214"/>
                <a:gd name="connsiteX89" fmla="*/ 6148041 w 10329990"/>
                <a:gd name="connsiteY89" fmla="*/ 1621820 h 8878214"/>
                <a:gd name="connsiteX90" fmla="*/ 6148040 w 10329990"/>
                <a:gd name="connsiteY90" fmla="*/ 1621820 h 8878214"/>
                <a:gd name="connsiteX91" fmla="*/ 6149892 w 10329990"/>
                <a:gd name="connsiteY91" fmla="*/ 1614616 h 8878214"/>
                <a:gd name="connsiteX92" fmla="*/ 6149172 w 10329990"/>
                <a:gd name="connsiteY92" fmla="*/ 1621756 h 8878214"/>
                <a:gd name="connsiteX93" fmla="*/ 6149075 w 10329990"/>
                <a:gd name="connsiteY93" fmla="*/ 1621762 h 8878214"/>
                <a:gd name="connsiteX94" fmla="*/ 6149172 w 10329990"/>
                <a:gd name="connsiteY94" fmla="*/ 1621757 h 8878214"/>
                <a:gd name="connsiteX95" fmla="*/ 6149172 w 10329990"/>
                <a:gd name="connsiteY95" fmla="*/ 1621756 h 8878214"/>
                <a:gd name="connsiteX96" fmla="*/ 6149173 w 10329990"/>
                <a:gd name="connsiteY96" fmla="*/ 1621756 h 8878214"/>
                <a:gd name="connsiteX97" fmla="*/ 6149893 w 10329990"/>
                <a:gd name="connsiteY97" fmla="*/ 1614617 h 8878214"/>
                <a:gd name="connsiteX98" fmla="*/ 6181712 w 10329990"/>
                <a:gd name="connsiteY98" fmla="*/ 1490868 h 8878214"/>
                <a:gd name="connsiteX99" fmla="*/ 8208154 w 10329990"/>
                <a:gd name="connsiteY99"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810645 w 10329990"/>
                <a:gd name="connsiteY63" fmla="*/ 7670316 h 8878214"/>
                <a:gd name="connsiteX64" fmla="*/ 3771962 w 10329990"/>
                <a:gd name="connsiteY64" fmla="*/ 7808538 h 8878214"/>
                <a:gd name="connsiteX65" fmla="*/ 3729950 w 10329990"/>
                <a:gd name="connsiteY65" fmla="*/ 7923323 h 8878214"/>
                <a:gd name="connsiteX66" fmla="*/ 2289353 w 10329990"/>
                <a:gd name="connsiteY66" fmla="*/ 8878214 h 8878214"/>
                <a:gd name="connsiteX67" fmla="*/ 725892 w 10329990"/>
                <a:gd name="connsiteY67" fmla="*/ 7314753 h 8878214"/>
                <a:gd name="connsiteX68" fmla="*/ 1082910 w 10329990"/>
                <a:gd name="connsiteY68" fmla="*/ 6320246 h 8878214"/>
                <a:gd name="connsiteX69" fmla="*/ 1091179 w 10329990"/>
                <a:gd name="connsiteY69" fmla="*/ 6311149 h 8878214"/>
                <a:gd name="connsiteX70" fmla="*/ 1091184 w 10329990"/>
                <a:gd name="connsiteY70" fmla="*/ 6311145 h 8878214"/>
                <a:gd name="connsiteX71" fmla="*/ 1343257 w 10329990"/>
                <a:gd name="connsiteY71" fmla="*/ 6044782 h 8878214"/>
                <a:gd name="connsiteX72" fmla="*/ 1538464 w 10329990"/>
                <a:gd name="connsiteY72" fmla="*/ 5405720 h 8878214"/>
                <a:gd name="connsiteX73" fmla="*/ 1122518 w 10329990"/>
                <a:gd name="connsiteY73" fmla="*/ 4523726 h 8878214"/>
                <a:gd name="connsiteX74" fmla="*/ 894070 w 10329990"/>
                <a:gd name="connsiteY74" fmla="*/ 4352697 h 8878214"/>
                <a:gd name="connsiteX75" fmla="*/ 0 w 10329990"/>
                <a:gd name="connsiteY75" fmla="*/ 2456864 h 8878214"/>
                <a:gd name="connsiteX76" fmla="*/ 2456863 w 10329990"/>
                <a:gd name="connsiteY76" fmla="*/ 1 h 8878214"/>
                <a:gd name="connsiteX77" fmla="*/ 4720655 w 10329990"/>
                <a:gd name="connsiteY77" fmla="*/ 1500542 h 8878214"/>
                <a:gd name="connsiteX78" fmla="*/ 4792604 w 10329990"/>
                <a:gd name="connsiteY78" fmla="*/ 1697122 h 8878214"/>
                <a:gd name="connsiteX79" fmla="*/ 4792604 w 10329990"/>
                <a:gd name="connsiteY79" fmla="*/ 1697122 h 8878214"/>
                <a:gd name="connsiteX80" fmla="*/ 4792604 w 10329990"/>
                <a:gd name="connsiteY80" fmla="*/ 1697122 h 8878214"/>
                <a:gd name="connsiteX81" fmla="*/ 4795571 w 10329990"/>
                <a:gd name="connsiteY81" fmla="*/ 1696958 h 8878214"/>
                <a:gd name="connsiteX82" fmla="*/ 4815011 w 10329990"/>
                <a:gd name="connsiteY82" fmla="*/ 1759584 h 8878214"/>
                <a:gd name="connsiteX83" fmla="*/ 5461343 w 10329990"/>
                <a:gd name="connsiteY83" fmla="*/ 2188004 h 8878214"/>
                <a:gd name="connsiteX84" fmla="*/ 6107678 w 10329990"/>
                <a:gd name="connsiteY84" fmla="*/ 1759584 h 8878214"/>
                <a:gd name="connsiteX85" fmla="*/ 6136442 w 10329990"/>
                <a:gd name="connsiteY85" fmla="*/ 1666923 h 8878214"/>
                <a:gd name="connsiteX86" fmla="*/ 6136443 w 10329990"/>
                <a:gd name="connsiteY86" fmla="*/ 1666918 h 8878214"/>
                <a:gd name="connsiteX87" fmla="*/ 6136449 w 10329990"/>
                <a:gd name="connsiteY87" fmla="*/ 1666898 h 8878214"/>
                <a:gd name="connsiteX88" fmla="*/ 6148041 w 10329990"/>
                <a:gd name="connsiteY88" fmla="*/ 1621820 h 8878214"/>
                <a:gd name="connsiteX89" fmla="*/ 6148040 w 10329990"/>
                <a:gd name="connsiteY89" fmla="*/ 1621820 h 8878214"/>
                <a:gd name="connsiteX90" fmla="*/ 6149892 w 10329990"/>
                <a:gd name="connsiteY90" fmla="*/ 1614616 h 8878214"/>
                <a:gd name="connsiteX91" fmla="*/ 6149172 w 10329990"/>
                <a:gd name="connsiteY91" fmla="*/ 1621756 h 8878214"/>
                <a:gd name="connsiteX92" fmla="*/ 6149075 w 10329990"/>
                <a:gd name="connsiteY92" fmla="*/ 1621762 h 8878214"/>
                <a:gd name="connsiteX93" fmla="*/ 6149172 w 10329990"/>
                <a:gd name="connsiteY93" fmla="*/ 1621757 h 8878214"/>
                <a:gd name="connsiteX94" fmla="*/ 6149172 w 10329990"/>
                <a:gd name="connsiteY94" fmla="*/ 1621756 h 8878214"/>
                <a:gd name="connsiteX95" fmla="*/ 6149173 w 10329990"/>
                <a:gd name="connsiteY95" fmla="*/ 1621756 h 8878214"/>
                <a:gd name="connsiteX96" fmla="*/ 6149893 w 10329990"/>
                <a:gd name="connsiteY96" fmla="*/ 1614617 h 8878214"/>
                <a:gd name="connsiteX97" fmla="*/ 6181712 w 10329990"/>
                <a:gd name="connsiteY97" fmla="*/ 1490868 h 8878214"/>
                <a:gd name="connsiteX98" fmla="*/ 8208154 w 10329990"/>
                <a:gd name="connsiteY98"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810649 w 10329990"/>
                <a:gd name="connsiteY62" fmla="*/ 7670305 h 8878214"/>
                <a:gd name="connsiteX63" fmla="*/ 3771962 w 10329990"/>
                <a:gd name="connsiteY63" fmla="*/ 7808538 h 8878214"/>
                <a:gd name="connsiteX64" fmla="*/ 3729950 w 10329990"/>
                <a:gd name="connsiteY64" fmla="*/ 7923323 h 8878214"/>
                <a:gd name="connsiteX65" fmla="*/ 2289353 w 10329990"/>
                <a:gd name="connsiteY65" fmla="*/ 8878214 h 8878214"/>
                <a:gd name="connsiteX66" fmla="*/ 725892 w 10329990"/>
                <a:gd name="connsiteY66" fmla="*/ 7314753 h 8878214"/>
                <a:gd name="connsiteX67" fmla="*/ 1082910 w 10329990"/>
                <a:gd name="connsiteY67" fmla="*/ 6320246 h 8878214"/>
                <a:gd name="connsiteX68" fmla="*/ 1091179 w 10329990"/>
                <a:gd name="connsiteY68" fmla="*/ 6311149 h 8878214"/>
                <a:gd name="connsiteX69" fmla="*/ 1091184 w 10329990"/>
                <a:gd name="connsiteY69" fmla="*/ 6311145 h 8878214"/>
                <a:gd name="connsiteX70" fmla="*/ 1343257 w 10329990"/>
                <a:gd name="connsiteY70" fmla="*/ 6044782 h 8878214"/>
                <a:gd name="connsiteX71" fmla="*/ 1538464 w 10329990"/>
                <a:gd name="connsiteY71" fmla="*/ 5405720 h 8878214"/>
                <a:gd name="connsiteX72" fmla="*/ 1122518 w 10329990"/>
                <a:gd name="connsiteY72" fmla="*/ 4523726 h 8878214"/>
                <a:gd name="connsiteX73" fmla="*/ 894070 w 10329990"/>
                <a:gd name="connsiteY73" fmla="*/ 4352697 h 8878214"/>
                <a:gd name="connsiteX74" fmla="*/ 0 w 10329990"/>
                <a:gd name="connsiteY74" fmla="*/ 2456864 h 8878214"/>
                <a:gd name="connsiteX75" fmla="*/ 2456863 w 10329990"/>
                <a:gd name="connsiteY75" fmla="*/ 1 h 8878214"/>
                <a:gd name="connsiteX76" fmla="*/ 4720655 w 10329990"/>
                <a:gd name="connsiteY76" fmla="*/ 1500542 h 8878214"/>
                <a:gd name="connsiteX77" fmla="*/ 4792604 w 10329990"/>
                <a:gd name="connsiteY77" fmla="*/ 1697122 h 8878214"/>
                <a:gd name="connsiteX78" fmla="*/ 4792604 w 10329990"/>
                <a:gd name="connsiteY78" fmla="*/ 1697122 h 8878214"/>
                <a:gd name="connsiteX79" fmla="*/ 4792604 w 10329990"/>
                <a:gd name="connsiteY79" fmla="*/ 1697122 h 8878214"/>
                <a:gd name="connsiteX80" fmla="*/ 4795571 w 10329990"/>
                <a:gd name="connsiteY80" fmla="*/ 1696958 h 8878214"/>
                <a:gd name="connsiteX81" fmla="*/ 4815011 w 10329990"/>
                <a:gd name="connsiteY81" fmla="*/ 1759584 h 8878214"/>
                <a:gd name="connsiteX82" fmla="*/ 5461343 w 10329990"/>
                <a:gd name="connsiteY82" fmla="*/ 2188004 h 8878214"/>
                <a:gd name="connsiteX83" fmla="*/ 6107678 w 10329990"/>
                <a:gd name="connsiteY83" fmla="*/ 1759584 h 8878214"/>
                <a:gd name="connsiteX84" fmla="*/ 6136442 w 10329990"/>
                <a:gd name="connsiteY84" fmla="*/ 1666923 h 8878214"/>
                <a:gd name="connsiteX85" fmla="*/ 6136443 w 10329990"/>
                <a:gd name="connsiteY85" fmla="*/ 1666918 h 8878214"/>
                <a:gd name="connsiteX86" fmla="*/ 6136449 w 10329990"/>
                <a:gd name="connsiteY86" fmla="*/ 1666898 h 8878214"/>
                <a:gd name="connsiteX87" fmla="*/ 6148041 w 10329990"/>
                <a:gd name="connsiteY87" fmla="*/ 1621820 h 8878214"/>
                <a:gd name="connsiteX88" fmla="*/ 6148040 w 10329990"/>
                <a:gd name="connsiteY88" fmla="*/ 1621820 h 8878214"/>
                <a:gd name="connsiteX89" fmla="*/ 6149892 w 10329990"/>
                <a:gd name="connsiteY89" fmla="*/ 1614616 h 8878214"/>
                <a:gd name="connsiteX90" fmla="*/ 6149172 w 10329990"/>
                <a:gd name="connsiteY90" fmla="*/ 1621756 h 8878214"/>
                <a:gd name="connsiteX91" fmla="*/ 6149075 w 10329990"/>
                <a:gd name="connsiteY91" fmla="*/ 1621762 h 8878214"/>
                <a:gd name="connsiteX92" fmla="*/ 6149172 w 10329990"/>
                <a:gd name="connsiteY92" fmla="*/ 1621757 h 8878214"/>
                <a:gd name="connsiteX93" fmla="*/ 6149172 w 10329990"/>
                <a:gd name="connsiteY93" fmla="*/ 1621756 h 8878214"/>
                <a:gd name="connsiteX94" fmla="*/ 6149173 w 10329990"/>
                <a:gd name="connsiteY94" fmla="*/ 1621756 h 8878214"/>
                <a:gd name="connsiteX95" fmla="*/ 6149893 w 10329990"/>
                <a:gd name="connsiteY95" fmla="*/ 1614617 h 8878214"/>
                <a:gd name="connsiteX96" fmla="*/ 6181712 w 10329990"/>
                <a:gd name="connsiteY96" fmla="*/ 1490868 h 8878214"/>
                <a:gd name="connsiteX97" fmla="*/ 8208154 w 10329990"/>
                <a:gd name="connsiteY97"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71962 w 10329990"/>
                <a:gd name="connsiteY62" fmla="*/ 7808538 h 8878214"/>
                <a:gd name="connsiteX63" fmla="*/ 3729950 w 10329990"/>
                <a:gd name="connsiteY63" fmla="*/ 7923323 h 8878214"/>
                <a:gd name="connsiteX64" fmla="*/ 2289353 w 10329990"/>
                <a:gd name="connsiteY64" fmla="*/ 8878214 h 8878214"/>
                <a:gd name="connsiteX65" fmla="*/ 725892 w 10329990"/>
                <a:gd name="connsiteY65" fmla="*/ 7314753 h 8878214"/>
                <a:gd name="connsiteX66" fmla="*/ 1082910 w 10329990"/>
                <a:gd name="connsiteY66" fmla="*/ 6320246 h 8878214"/>
                <a:gd name="connsiteX67" fmla="*/ 1091179 w 10329990"/>
                <a:gd name="connsiteY67" fmla="*/ 6311149 h 8878214"/>
                <a:gd name="connsiteX68" fmla="*/ 1091184 w 10329990"/>
                <a:gd name="connsiteY68" fmla="*/ 6311145 h 8878214"/>
                <a:gd name="connsiteX69" fmla="*/ 1343257 w 10329990"/>
                <a:gd name="connsiteY69" fmla="*/ 6044782 h 8878214"/>
                <a:gd name="connsiteX70" fmla="*/ 1538464 w 10329990"/>
                <a:gd name="connsiteY70" fmla="*/ 5405720 h 8878214"/>
                <a:gd name="connsiteX71" fmla="*/ 1122518 w 10329990"/>
                <a:gd name="connsiteY71" fmla="*/ 4523726 h 8878214"/>
                <a:gd name="connsiteX72" fmla="*/ 894070 w 10329990"/>
                <a:gd name="connsiteY72" fmla="*/ 4352697 h 8878214"/>
                <a:gd name="connsiteX73" fmla="*/ 0 w 10329990"/>
                <a:gd name="connsiteY73" fmla="*/ 2456864 h 8878214"/>
                <a:gd name="connsiteX74" fmla="*/ 2456863 w 10329990"/>
                <a:gd name="connsiteY74" fmla="*/ 1 h 8878214"/>
                <a:gd name="connsiteX75" fmla="*/ 4720655 w 10329990"/>
                <a:gd name="connsiteY75" fmla="*/ 1500542 h 8878214"/>
                <a:gd name="connsiteX76" fmla="*/ 4792604 w 10329990"/>
                <a:gd name="connsiteY76" fmla="*/ 1697122 h 8878214"/>
                <a:gd name="connsiteX77" fmla="*/ 4792604 w 10329990"/>
                <a:gd name="connsiteY77" fmla="*/ 1697122 h 8878214"/>
                <a:gd name="connsiteX78" fmla="*/ 4792604 w 10329990"/>
                <a:gd name="connsiteY78" fmla="*/ 1697122 h 8878214"/>
                <a:gd name="connsiteX79" fmla="*/ 4795571 w 10329990"/>
                <a:gd name="connsiteY79" fmla="*/ 1696958 h 8878214"/>
                <a:gd name="connsiteX80" fmla="*/ 4815011 w 10329990"/>
                <a:gd name="connsiteY80" fmla="*/ 1759584 h 8878214"/>
                <a:gd name="connsiteX81" fmla="*/ 5461343 w 10329990"/>
                <a:gd name="connsiteY81" fmla="*/ 2188004 h 8878214"/>
                <a:gd name="connsiteX82" fmla="*/ 6107678 w 10329990"/>
                <a:gd name="connsiteY82" fmla="*/ 1759584 h 8878214"/>
                <a:gd name="connsiteX83" fmla="*/ 6136442 w 10329990"/>
                <a:gd name="connsiteY83" fmla="*/ 1666923 h 8878214"/>
                <a:gd name="connsiteX84" fmla="*/ 6136443 w 10329990"/>
                <a:gd name="connsiteY84" fmla="*/ 1666918 h 8878214"/>
                <a:gd name="connsiteX85" fmla="*/ 6136449 w 10329990"/>
                <a:gd name="connsiteY85" fmla="*/ 1666898 h 8878214"/>
                <a:gd name="connsiteX86" fmla="*/ 6148041 w 10329990"/>
                <a:gd name="connsiteY86" fmla="*/ 1621820 h 8878214"/>
                <a:gd name="connsiteX87" fmla="*/ 6148040 w 10329990"/>
                <a:gd name="connsiteY87" fmla="*/ 1621820 h 8878214"/>
                <a:gd name="connsiteX88" fmla="*/ 6149892 w 10329990"/>
                <a:gd name="connsiteY88" fmla="*/ 1614616 h 8878214"/>
                <a:gd name="connsiteX89" fmla="*/ 6149172 w 10329990"/>
                <a:gd name="connsiteY89" fmla="*/ 1621756 h 8878214"/>
                <a:gd name="connsiteX90" fmla="*/ 6149075 w 10329990"/>
                <a:gd name="connsiteY90" fmla="*/ 1621762 h 8878214"/>
                <a:gd name="connsiteX91" fmla="*/ 6149172 w 10329990"/>
                <a:gd name="connsiteY91" fmla="*/ 1621757 h 8878214"/>
                <a:gd name="connsiteX92" fmla="*/ 6149172 w 10329990"/>
                <a:gd name="connsiteY92" fmla="*/ 1621756 h 8878214"/>
                <a:gd name="connsiteX93" fmla="*/ 6149173 w 10329990"/>
                <a:gd name="connsiteY93" fmla="*/ 1621756 h 8878214"/>
                <a:gd name="connsiteX94" fmla="*/ 6149893 w 10329990"/>
                <a:gd name="connsiteY94" fmla="*/ 1614617 h 8878214"/>
                <a:gd name="connsiteX95" fmla="*/ 6181712 w 10329990"/>
                <a:gd name="connsiteY95" fmla="*/ 1490868 h 8878214"/>
                <a:gd name="connsiteX96" fmla="*/ 8208154 w 10329990"/>
                <a:gd name="connsiteY96"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3786315 w 10329990"/>
                <a:gd name="connsiteY6" fmla="*/ 7717263 h 8878214"/>
                <a:gd name="connsiteX7" fmla="*/ 3786314 w 10329990"/>
                <a:gd name="connsiteY7" fmla="*/ 7717263 h 8878214"/>
                <a:gd name="connsiteX8" fmla="*/ 3786315 w 10329990"/>
                <a:gd name="connsiteY8" fmla="*/ 7717263 h 8878214"/>
                <a:gd name="connsiteX9" fmla="*/ 8016527 w 10329990"/>
                <a:gd name="connsiteY9" fmla="*/ 5790690 h 8878214"/>
                <a:gd name="connsiteX10" fmla="*/ 8062190 w 10329990"/>
                <a:gd name="connsiteY10" fmla="*/ 5885480 h 8878214"/>
                <a:gd name="connsiteX11" fmla="*/ 8020018 w 10329990"/>
                <a:gd name="connsiteY11" fmla="*/ 5816063 h 8878214"/>
                <a:gd name="connsiteX12" fmla="*/ 8010459 w 10329990"/>
                <a:gd name="connsiteY12" fmla="*/ 5796219 h 8878214"/>
                <a:gd name="connsiteX13" fmla="*/ 8015414 w 10329990"/>
                <a:gd name="connsiteY13" fmla="*/ 5793212 h 8878214"/>
                <a:gd name="connsiteX14" fmla="*/ 8016527 w 10329990"/>
                <a:gd name="connsiteY14" fmla="*/ 5790690 h 8878214"/>
                <a:gd name="connsiteX15" fmla="*/ 8208154 w 10329990"/>
                <a:gd name="connsiteY15" fmla="*/ 0 h 8878214"/>
                <a:gd name="connsiteX16" fmla="*/ 10329990 w 10329990"/>
                <a:gd name="connsiteY16" fmla="*/ 2121837 h 8878214"/>
                <a:gd name="connsiteX17" fmla="*/ 9034068 w 10329990"/>
                <a:gd name="connsiteY17" fmla="*/ 4076927 h 8878214"/>
                <a:gd name="connsiteX18" fmla="*/ 8855950 w 10329990"/>
                <a:gd name="connsiteY18" fmla="*/ 4142119 h 8878214"/>
                <a:gd name="connsiteX19" fmla="*/ 8855944 w 10329990"/>
                <a:gd name="connsiteY19" fmla="*/ 4142120 h 8878214"/>
                <a:gd name="connsiteX20" fmla="*/ 8839122 w 10329990"/>
                <a:gd name="connsiteY20" fmla="*/ 4148276 h 8878214"/>
                <a:gd name="connsiteX21" fmla="*/ 8728583 w 10329990"/>
                <a:gd name="connsiteY21" fmla="*/ 4176700 h 8878214"/>
                <a:gd name="connsiteX22" fmla="*/ 8728582 w 10329990"/>
                <a:gd name="connsiteY22" fmla="*/ 4176701 h 8878214"/>
                <a:gd name="connsiteX23" fmla="*/ 8635778 w 10329990"/>
                <a:gd name="connsiteY23" fmla="*/ 4200563 h 8878214"/>
                <a:gd name="connsiteX24" fmla="*/ 8622400 w 10329990"/>
                <a:gd name="connsiteY24" fmla="*/ 4202605 h 8878214"/>
                <a:gd name="connsiteX25" fmla="*/ 8685171 w 10329990"/>
                <a:gd name="connsiteY25" fmla="*/ 4179630 h 8878214"/>
                <a:gd name="connsiteX26" fmla="*/ 8725144 w 10329990"/>
                <a:gd name="connsiteY26" fmla="*/ 4169352 h 8878214"/>
                <a:gd name="connsiteX27" fmla="*/ 8725143 w 10329990"/>
                <a:gd name="connsiteY27" fmla="*/ 4169351 h 8878214"/>
                <a:gd name="connsiteX28" fmla="*/ 8685170 w 10329990"/>
                <a:gd name="connsiteY28" fmla="*/ 4179629 h 8878214"/>
                <a:gd name="connsiteX29" fmla="*/ 8622399 w 10329990"/>
                <a:gd name="connsiteY29" fmla="*/ 4202604 h 8878214"/>
                <a:gd name="connsiteX30" fmla="*/ 8450246 w 10329990"/>
                <a:gd name="connsiteY30" fmla="*/ 4228878 h 8878214"/>
                <a:gd name="connsiteX31" fmla="*/ 8450243 w 10329990"/>
                <a:gd name="connsiteY31" fmla="*/ 4228879 h 8878214"/>
                <a:gd name="connsiteX32" fmla="*/ 8622399 w 10329990"/>
                <a:gd name="connsiteY32" fmla="*/ 4202605 h 8878214"/>
                <a:gd name="connsiteX33" fmla="*/ 8580156 w 10329990"/>
                <a:gd name="connsiteY33" fmla="*/ 4218066 h 8878214"/>
                <a:gd name="connsiteX34" fmla="*/ 7882063 w 10329990"/>
                <a:gd name="connsiteY34" fmla="*/ 5271243 h 8878214"/>
                <a:gd name="connsiteX35" fmla="*/ 7933450 w 10329990"/>
                <a:gd name="connsiteY35" fmla="*/ 5611136 h 8878214"/>
                <a:gd name="connsiteX36" fmla="*/ 7970019 w 10329990"/>
                <a:gd name="connsiteY36" fmla="*/ 5711050 h 8878214"/>
                <a:gd name="connsiteX37" fmla="*/ 7970020 w 10329990"/>
                <a:gd name="connsiteY37" fmla="*/ 5711051 h 8878214"/>
                <a:gd name="connsiteX38" fmla="*/ 8009342 w 10329990"/>
                <a:gd name="connsiteY38" fmla="*/ 5775777 h 8878214"/>
                <a:gd name="connsiteX39" fmla="*/ 8016526 w 10329990"/>
                <a:gd name="connsiteY39" fmla="*/ 5790690 h 8878214"/>
                <a:gd name="connsiteX40" fmla="*/ 8015413 w 10329990"/>
                <a:gd name="connsiteY40" fmla="*/ 5793212 h 8878214"/>
                <a:gd name="connsiteX41" fmla="*/ 8010458 w 10329990"/>
                <a:gd name="connsiteY41" fmla="*/ 5796219 h 8878214"/>
                <a:gd name="connsiteX42" fmla="*/ 8020017 w 10329990"/>
                <a:gd name="connsiteY42" fmla="*/ 5816063 h 8878214"/>
                <a:gd name="connsiteX43" fmla="*/ 8062189 w 10329990"/>
                <a:gd name="connsiteY43" fmla="*/ 5885480 h 8878214"/>
                <a:gd name="connsiteX44" fmla="*/ 8078706 w 10329990"/>
                <a:gd name="connsiteY44" fmla="*/ 5919767 h 8878214"/>
                <a:gd name="connsiteX45" fmla="*/ 8208152 w 10329990"/>
                <a:gd name="connsiteY45" fmla="*/ 6560938 h 8878214"/>
                <a:gd name="connsiteX46" fmla="*/ 6560937 w 10329990"/>
                <a:gd name="connsiteY46" fmla="*/ 8208153 h 8878214"/>
                <a:gd name="connsiteX47" fmla="*/ 5289866 w 10329990"/>
                <a:gd name="connsiteY47" fmla="*/ 7608720 h 8878214"/>
                <a:gd name="connsiteX48" fmla="*/ 5206688 w 10329990"/>
                <a:gd name="connsiteY48" fmla="*/ 7497489 h 8878214"/>
                <a:gd name="connsiteX49" fmla="*/ 5195040 w 10329990"/>
                <a:gd name="connsiteY49" fmla="*/ 7481912 h 8878214"/>
                <a:gd name="connsiteX50" fmla="*/ 5076157 w 10329990"/>
                <a:gd name="connsiteY50" fmla="*/ 7275075 h 8878214"/>
                <a:gd name="connsiteX51" fmla="*/ 5038842 w 10329990"/>
                <a:gd name="connsiteY51" fmla="*/ 7180368 h 8878214"/>
                <a:gd name="connsiteX52" fmla="*/ 5038841 w 10329990"/>
                <a:gd name="connsiteY52" fmla="*/ 7180367 h 8878214"/>
                <a:gd name="connsiteX53" fmla="*/ 5076157 w 10329990"/>
                <a:gd name="connsiteY53" fmla="*/ 7275076 h 8878214"/>
                <a:gd name="connsiteX54" fmla="*/ 5195040 w 10329990"/>
                <a:gd name="connsiteY54" fmla="*/ 7481913 h 8878214"/>
                <a:gd name="connsiteX55" fmla="*/ 5206688 w 10329990"/>
                <a:gd name="connsiteY55" fmla="*/ 7497490 h 8878214"/>
                <a:gd name="connsiteX56" fmla="*/ 5205538 w 10329990"/>
                <a:gd name="connsiteY56" fmla="*/ 7498188 h 8878214"/>
                <a:gd name="connsiteX57" fmla="*/ 5202261 w 10329990"/>
                <a:gd name="connsiteY57" fmla="*/ 7498694 h 8878214"/>
                <a:gd name="connsiteX58" fmla="*/ 5112906 w 10329990"/>
                <a:gd name="connsiteY58" fmla="*/ 7390392 h 8878214"/>
                <a:gd name="connsiteX59" fmla="*/ 4551867 w 10329990"/>
                <a:gd name="connsiteY59" fmla="*/ 7158002 h 8878214"/>
                <a:gd name="connsiteX60" fmla="*/ 3820791 w 10329990"/>
                <a:gd name="connsiteY60" fmla="*/ 7642592 h 8878214"/>
                <a:gd name="connsiteX61" fmla="*/ 3810651 w 10329990"/>
                <a:gd name="connsiteY61" fmla="*/ 7670296 h 8878214"/>
                <a:gd name="connsiteX62" fmla="*/ 3729950 w 10329990"/>
                <a:gd name="connsiteY62" fmla="*/ 7923323 h 8878214"/>
                <a:gd name="connsiteX63" fmla="*/ 2289353 w 10329990"/>
                <a:gd name="connsiteY63" fmla="*/ 8878214 h 8878214"/>
                <a:gd name="connsiteX64" fmla="*/ 725892 w 10329990"/>
                <a:gd name="connsiteY64" fmla="*/ 7314753 h 8878214"/>
                <a:gd name="connsiteX65" fmla="*/ 1082910 w 10329990"/>
                <a:gd name="connsiteY65" fmla="*/ 6320246 h 8878214"/>
                <a:gd name="connsiteX66" fmla="*/ 1091179 w 10329990"/>
                <a:gd name="connsiteY66" fmla="*/ 6311149 h 8878214"/>
                <a:gd name="connsiteX67" fmla="*/ 1091184 w 10329990"/>
                <a:gd name="connsiteY67" fmla="*/ 6311145 h 8878214"/>
                <a:gd name="connsiteX68" fmla="*/ 1343257 w 10329990"/>
                <a:gd name="connsiteY68" fmla="*/ 6044782 h 8878214"/>
                <a:gd name="connsiteX69" fmla="*/ 1538464 w 10329990"/>
                <a:gd name="connsiteY69" fmla="*/ 5405720 h 8878214"/>
                <a:gd name="connsiteX70" fmla="*/ 1122518 w 10329990"/>
                <a:gd name="connsiteY70" fmla="*/ 4523726 h 8878214"/>
                <a:gd name="connsiteX71" fmla="*/ 894070 w 10329990"/>
                <a:gd name="connsiteY71" fmla="*/ 4352697 h 8878214"/>
                <a:gd name="connsiteX72" fmla="*/ 0 w 10329990"/>
                <a:gd name="connsiteY72" fmla="*/ 2456864 h 8878214"/>
                <a:gd name="connsiteX73" fmla="*/ 2456863 w 10329990"/>
                <a:gd name="connsiteY73" fmla="*/ 1 h 8878214"/>
                <a:gd name="connsiteX74" fmla="*/ 4720655 w 10329990"/>
                <a:gd name="connsiteY74" fmla="*/ 1500542 h 8878214"/>
                <a:gd name="connsiteX75" fmla="*/ 4792604 w 10329990"/>
                <a:gd name="connsiteY75" fmla="*/ 1697122 h 8878214"/>
                <a:gd name="connsiteX76" fmla="*/ 4792604 w 10329990"/>
                <a:gd name="connsiteY76" fmla="*/ 1697122 h 8878214"/>
                <a:gd name="connsiteX77" fmla="*/ 4792604 w 10329990"/>
                <a:gd name="connsiteY77" fmla="*/ 1697122 h 8878214"/>
                <a:gd name="connsiteX78" fmla="*/ 4795571 w 10329990"/>
                <a:gd name="connsiteY78" fmla="*/ 1696958 h 8878214"/>
                <a:gd name="connsiteX79" fmla="*/ 4815011 w 10329990"/>
                <a:gd name="connsiteY79" fmla="*/ 1759584 h 8878214"/>
                <a:gd name="connsiteX80" fmla="*/ 5461343 w 10329990"/>
                <a:gd name="connsiteY80" fmla="*/ 2188004 h 8878214"/>
                <a:gd name="connsiteX81" fmla="*/ 6107678 w 10329990"/>
                <a:gd name="connsiteY81" fmla="*/ 1759584 h 8878214"/>
                <a:gd name="connsiteX82" fmla="*/ 6136442 w 10329990"/>
                <a:gd name="connsiteY82" fmla="*/ 1666923 h 8878214"/>
                <a:gd name="connsiteX83" fmla="*/ 6136443 w 10329990"/>
                <a:gd name="connsiteY83" fmla="*/ 1666918 h 8878214"/>
                <a:gd name="connsiteX84" fmla="*/ 6136449 w 10329990"/>
                <a:gd name="connsiteY84" fmla="*/ 1666898 h 8878214"/>
                <a:gd name="connsiteX85" fmla="*/ 6148041 w 10329990"/>
                <a:gd name="connsiteY85" fmla="*/ 1621820 h 8878214"/>
                <a:gd name="connsiteX86" fmla="*/ 6148040 w 10329990"/>
                <a:gd name="connsiteY86" fmla="*/ 1621820 h 8878214"/>
                <a:gd name="connsiteX87" fmla="*/ 6149892 w 10329990"/>
                <a:gd name="connsiteY87" fmla="*/ 1614616 h 8878214"/>
                <a:gd name="connsiteX88" fmla="*/ 6149172 w 10329990"/>
                <a:gd name="connsiteY88" fmla="*/ 1621756 h 8878214"/>
                <a:gd name="connsiteX89" fmla="*/ 6149075 w 10329990"/>
                <a:gd name="connsiteY89" fmla="*/ 1621762 h 8878214"/>
                <a:gd name="connsiteX90" fmla="*/ 6149172 w 10329990"/>
                <a:gd name="connsiteY90" fmla="*/ 1621757 h 8878214"/>
                <a:gd name="connsiteX91" fmla="*/ 6149172 w 10329990"/>
                <a:gd name="connsiteY91" fmla="*/ 1621756 h 8878214"/>
                <a:gd name="connsiteX92" fmla="*/ 6149173 w 10329990"/>
                <a:gd name="connsiteY92" fmla="*/ 1621756 h 8878214"/>
                <a:gd name="connsiteX93" fmla="*/ 6149893 w 10329990"/>
                <a:gd name="connsiteY93" fmla="*/ 1614617 h 8878214"/>
                <a:gd name="connsiteX94" fmla="*/ 6181712 w 10329990"/>
                <a:gd name="connsiteY94" fmla="*/ 1490868 h 8878214"/>
                <a:gd name="connsiteX95" fmla="*/ 8208154 w 10329990"/>
                <a:gd name="connsiteY95"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74560 w 10329990"/>
                <a:gd name="connsiteY3" fmla="*/ 7791527 h 8878214"/>
                <a:gd name="connsiteX4" fmla="*/ 3793958 w 10329990"/>
                <a:gd name="connsiteY4" fmla="*/ 7716083 h 8878214"/>
                <a:gd name="connsiteX5" fmla="*/ 3799081 w 10329990"/>
                <a:gd name="connsiteY5" fmla="*/ 7715293 h 8878214"/>
                <a:gd name="connsiteX6" fmla="*/ 8016527 w 10329990"/>
                <a:gd name="connsiteY6" fmla="*/ 5790690 h 8878214"/>
                <a:gd name="connsiteX7" fmla="*/ 8062190 w 10329990"/>
                <a:gd name="connsiteY7" fmla="*/ 5885480 h 8878214"/>
                <a:gd name="connsiteX8" fmla="*/ 8020018 w 10329990"/>
                <a:gd name="connsiteY8" fmla="*/ 5816063 h 8878214"/>
                <a:gd name="connsiteX9" fmla="*/ 8010459 w 10329990"/>
                <a:gd name="connsiteY9" fmla="*/ 5796219 h 8878214"/>
                <a:gd name="connsiteX10" fmla="*/ 8015414 w 10329990"/>
                <a:gd name="connsiteY10" fmla="*/ 5793212 h 8878214"/>
                <a:gd name="connsiteX11" fmla="*/ 8016527 w 10329990"/>
                <a:gd name="connsiteY11" fmla="*/ 5790690 h 8878214"/>
                <a:gd name="connsiteX12" fmla="*/ 8208154 w 10329990"/>
                <a:gd name="connsiteY12" fmla="*/ 0 h 8878214"/>
                <a:gd name="connsiteX13" fmla="*/ 10329990 w 10329990"/>
                <a:gd name="connsiteY13" fmla="*/ 2121837 h 8878214"/>
                <a:gd name="connsiteX14" fmla="*/ 9034068 w 10329990"/>
                <a:gd name="connsiteY14" fmla="*/ 4076927 h 8878214"/>
                <a:gd name="connsiteX15" fmla="*/ 8855950 w 10329990"/>
                <a:gd name="connsiteY15" fmla="*/ 4142119 h 8878214"/>
                <a:gd name="connsiteX16" fmla="*/ 8855944 w 10329990"/>
                <a:gd name="connsiteY16" fmla="*/ 4142120 h 8878214"/>
                <a:gd name="connsiteX17" fmla="*/ 8839122 w 10329990"/>
                <a:gd name="connsiteY17" fmla="*/ 4148276 h 8878214"/>
                <a:gd name="connsiteX18" fmla="*/ 8728583 w 10329990"/>
                <a:gd name="connsiteY18" fmla="*/ 4176700 h 8878214"/>
                <a:gd name="connsiteX19" fmla="*/ 8728582 w 10329990"/>
                <a:gd name="connsiteY19" fmla="*/ 4176701 h 8878214"/>
                <a:gd name="connsiteX20" fmla="*/ 8635778 w 10329990"/>
                <a:gd name="connsiteY20" fmla="*/ 4200563 h 8878214"/>
                <a:gd name="connsiteX21" fmla="*/ 8622400 w 10329990"/>
                <a:gd name="connsiteY21" fmla="*/ 4202605 h 8878214"/>
                <a:gd name="connsiteX22" fmla="*/ 8685171 w 10329990"/>
                <a:gd name="connsiteY22" fmla="*/ 4179630 h 8878214"/>
                <a:gd name="connsiteX23" fmla="*/ 8725144 w 10329990"/>
                <a:gd name="connsiteY23" fmla="*/ 4169352 h 8878214"/>
                <a:gd name="connsiteX24" fmla="*/ 8725143 w 10329990"/>
                <a:gd name="connsiteY24" fmla="*/ 4169351 h 8878214"/>
                <a:gd name="connsiteX25" fmla="*/ 8685170 w 10329990"/>
                <a:gd name="connsiteY25" fmla="*/ 4179629 h 8878214"/>
                <a:gd name="connsiteX26" fmla="*/ 8622399 w 10329990"/>
                <a:gd name="connsiteY26" fmla="*/ 4202604 h 8878214"/>
                <a:gd name="connsiteX27" fmla="*/ 8450246 w 10329990"/>
                <a:gd name="connsiteY27" fmla="*/ 4228878 h 8878214"/>
                <a:gd name="connsiteX28" fmla="*/ 8450243 w 10329990"/>
                <a:gd name="connsiteY28" fmla="*/ 4228879 h 8878214"/>
                <a:gd name="connsiteX29" fmla="*/ 8622399 w 10329990"/>
                <a:gd name="connsiteY29" fmla="*/ 4202605 h 8878214"/>
                <a:gd name="connsiteX30" fmla="*/ 8580156 w 10329990"/>
                <a:gd name="connsiteY30" fmla="*/ 4218066 h 8878214"/>
                <a:gd name="connsiteX31" fmla="*/ 7882063 w 10329990"/>
                <a:gd name="connsiteY31" fmla="*/ 5271243 h 8878214"/>
                <a:gd name="connsiteX32" fmla="*/ 7933450 w 10329990"/>
                <a:gd name="connsiteY32" fmla="*/ 5611136 h 8878214"/>
                <a:gd name="connsiteX33" fmla="*/ 7970019 w 10329990"/>
                <a:gd name="connsiteY33" fmla="*/ 5711050 h 8878214"/>
                <a:gd name="connsiteX34" fmla="*/ 7970020 w 10329990"/>
                <a:gd name="connsiteY34" fmla="*/ 5711051 h 8878214"/>
                <a:gd name="connsiteX35" fmla="*/ 8009342 w 10329990"/>
                <a:gd name="connsiteY35" fmla="*/ 5775777 h 8878214"/>
                <a:gd name="connsiteX36" fmla="*/ 8016526 w 10329990"/>
                <a:gd name="connsiteY36" fmla="*/ 5790690 h 8878214"/>
                <a:gd name="connsiteX37" fmla="*/ 8015413 w 10329990"/>
                <a:gd name="connsiteY37" fmla="*/ 5793212 h 8878214"/>
                <a:gd name="connsiteX38" fmla="*/ 8010458 w 10329990"/>
                <a:gd name="connsiteY38" fmla="*/ 5796219 h 8878214"/>
                <a:gd name="connsiteX39" fmla="*/ 8020017 w 10329990"/>
                <a:gd name="connsiteY39" fmla="*/ 5816063 h 8878214"/>
                <a:gd name="connsiteX40" fmla="*/ 8062189 w 10329990"/>
                <a:gd name="connsiteY40" fmla="*/ 5885480 h 8878214"/>
                <a:gd name="connsiteX41" fmla="*/ 8078706 w 10329990"/>
                <a:gd name="connsiteY41" fmla="*/ 5919767 h 8878214"/>
                <a:gd name="connsiteX42" fmla="*/ 8208152 w 10329990"/>
                <a:gd name="connsiteY42" fmla="*/ 6560938 h 8878214"/>
                <a:gd name="connsiteX43" fmla="*/ 6560937 w 10329990"/>
                <a:gd name="connsiteY43" fmla="*/ 8208153 h 8878214"/>
                <a:gd name="connsiteX44" fmla="*/ 5289866 w 10329990"/>
                <a:gd name="connsiteY44" fmla="*/ 7608720 h 8878214"/>
                <a:gd name="connsiteX45" fmla="*/ 5206688 w 10329990"/>
                <a:gd name="connsiteY45" fmla="*/ 7497489 h 8878214"/>
                <a:gd name="connsiteX46" fmla="*/ 5195040 w 10329990"/>
                <a:gd name="connsiteY46" fmla="*/ 7481912 h 8878214"/>
                <a:gd name="connsiteX47" fmla="*/ 5076157 w 10329990"/>
                <a:gd name="connsiteY47" fmla="*/ 7275075 h 8878214"/>
                <a:gd name="connsiteX48" fmla="*/ 5038842 w 10329990"/>
                <a:gd name="connsiteY48" fmla="*/ 7180368 h 8878214"/>
                <a:gd name="connsiteX49" fmla="*/ 5038841 w 10329990"/>
                <a:gd name="connsiteY49" fmla="*/ 7180367 h 8878214"/>
                <a:gd name="connsiteX50" fmla="*/ 5076157 w 10329990"/>
                <a:gd name="connsiteY50" fmla="*/ 7275076 h 8878214"/>
                <a:gd name="connsiteX51" fmla="*/ 5195040 w 10329990"/>
                <a:gd name="connsiteY51" fmla="*/ 7481913 h 8878214"/>
                <a:gd name="connsiteX52" fmla="*/ 5206688 w 10329990"/>
                <a:gd name="connsiteY52" fmla="*/ 7497490 h 8878214"/>
                <a:gd name="connsiteX53" fmla="*/ 5205538 w 10329990"/>
                <a:gd name="connsiteY53" fmla="*/ 7498188 h 8878214"/>
                <a:gd name="connsiteX54" fmla="*/ 5202261 w 10329990"/>
                <a:gd name="connsiteY54" fmla="*/ 7498694 h 8878214"/>
                <a:gd name="connsiteX55" fmla="*/ 5112906 w 10329990"/>
                <a:gd name="connsiteY55" fmla="*/ 7390392 h 8878214"/>
                <a:gd name="connsiteX56" fmla="*/ 4551867 w 10329990"/>
                <a:gd name="connsiteY56" fmla="*/ 7158002 h 8878214"/>
                <a:gd name="connsiteX57" fmla="*/ 3820791 w 10329990"/>
                <a:gd name="connsiteY57" fmla="*/ 7642592 h 8878214"/>
                <a:gd name="connsiteX58" fmla="*/ 3810651 w 10329990"/>
                <a:gd name="connsiteY58" fmla="*/ 7670296 h 8878214"/>
                <a:gd name="connsiteX59" fmla="*/ 3729950 w 10329990"/>
                <a:gd name="connsiteY59" fmla="*/ 7923323 h 8878214"/>
                <a:gd name="connsiteX60" fmla="*/ 2289353 w 10329990"/>
                <a:gd name="connsiteY60" fmla="*/ 8878214 h 8878214"/>
                <a:gd name="connsiteX61" fmla="*/ 725892 w 10329990"/>
                <a:gd name="connsiteY61" fmla="*/ 7314753 h 8878214"/>
                <a:gd name="connsiteX62" fmla="*/ 1082910 w 10329990"/>
                <a:gd name="connsiteY62" fmla="*/ 6320246 h 8878214"/>
                <a:gd name="connsiteX63" fmla="*/ 1091179 w 10329990"/>
                <a:gd name="connsiteY63" fmla="*/ 6311149 h 8878214"/>
                <a:gd name="connsiteX64" fmla="*/ 1091184 w 10329990"/>
                <a:gd name="connsiteY64" fmla="*/ 6311145 h 8878214"/>
                <a:gd name="connsiteX65" fmla="*/ 1343257 w 10329990"/>
                <a:gd name="connsiteY65" fmla="*/ 6044782 h 8878214"/>
                <a:gd name="connsiteX66" fmla="*/ 1538464 w 10329990"/>
                <a:gd name="connsiteY66" fmla="*/ 5405720 h 8878214"/>
                <a:gd name="connsiteX67" fmla="*/ 1122518 w 10329990"/>
                <a:gd name="connsiteY67" fmla="*/ 4523726 h 8878214"/>
                <a:gd name="connsiteX68" fmla="*/ 894070 w 10329990"/>
                <a:gd name="connsiteY68" fmla="*/ 4352697 h 8878214"/>
                <a:gd name="connsiteX69" fmla="*/ 0 w 10329990"/>
                <a:gd name="connsiteY69" fmla="*/ 2456864 h 8878214"/>
                <a:gd name="connsiteX70" fmla="*/ 2456863 w 10329990"/>
                <a:gd name="connsiteY70" fmla="*/ 1 h 8878214"/>
                <a:gd name="connsiteX71" fmla="*/ 4720655 w 10329990"/>
                <a:gd name="connsiteY71" fmla="*/ 1500542 h 8878214"/>
                <a:gd name="connsiteX72" fmla="*/ 4792604 w 10329990"/>
                <a:gd name="connsiteY72" fmla="*/ 1697122 h 8878214"/>
                <a:gd name="connsiteX73" fmla="*/ 4792604 w 10329990"/>
                <a:gd name="connsiteY73" fmla="*/ 1697122 h 8878214"/>
                <a:gd name="connsiteX74" fmla="*/ 4792604 w 10329990"/>
                <a:gd name="connsiteY74" fmla="*/ 1697122 h 8878214"/>
                <a:gd name="connsiteX75" fmla="*/ 4795571 w 10329990"/>
                <a:gd name="connsiteY75" fmla="*/ 1696958 h 8878214"/>
                <a:gd name="connsiteX76" fmla="*/ 4815011 w 10329990"/>
                <a:gd name="connsiteY76" fmla="*/ 1759584 h 8878214"/>
                <a:gd name="connsiteX77" fmla="*/ 5461343 w 10329990"/>
                <a:gd name="connsiteY77" fmla="*/ 2188004 h 8878214"/>
                <a:gd name="connsiteX78" fmla="*/ 6107678 w 10329990"/>
                <a:gd name="connsiteY78" fmla="*/ 1759584 h 8878214"/>
                <a:gd name="connsiteX79" fmla="*/ 6136442 w 10329990"/>
                <a:gd name="connsiteY79" fmla="*/ 1666923 h 8878214"/>
                <a:gd name="connsiteX80" fmla="*/ 6136443 w 10329990"/>
                <a:gd name="connsiteY80" fmla="*/ 1666918 h 8878214"/>
                <a:gd name="connsiteX81" fmla="*/ 6136449 w 10329990"/>
                <a:gd name="connsiteY81" fmla="*/ 1666898 h 8878214"/>
                <a:gd name="connsiteX82" fmla="*/ 6148041 w 10329990"/>
                <a:gd name="connsiteY82" fmla="*/ 1621820 h 8878214"/>
                <a:gd name="connsiteX83" fmla="*/ 6148040 w 10329990"/>
                <a:gd name="connsiteY83" fmla="*/ 1621820 h 8878214"/>
                <a:gd name="connsiteX84" fmla="*/ 6149892 w 10329990"/>
                <a:gd name="connsiteY84" fmla="*/ 1614616 h 8878214"/>
                <a:gd name="connsiteX85" fmla="*/ 6149172 w 10329990"/>
                <a:gd name="connsiteY85" fmla="*/ 1621756 h 8878214"/>
                <a:gd name="connsiteX86" fmla="*/ 6149075 w 10329990"/>
                <a:gd name="connsiteY86" fmla="*/ 1621762 h 8878214"/>
                <a:gd name="connsiteX87" fmla="*/ 6149172 w 10329990"/>
                <a:gd name="connsiteY87" fmla="*/ 1621757 h 8878214"/>
                <a:gd name="connsiteX88" fmla="*/ 6149172 w 10329990"/>
                <a:gd name="connsiteY88" fmla="*/ 1621756 h 8878214"/>
                <a:gd name="connsiteX89" fmla="*/ 6149173 w 10329990"/>
                <a:gd name="connsiteY89" fmla="*/ 1621756 h 8878214"/>
                <a:gd name="connsiteX90" fmla="*/ 6149893 w 10329990"/>
                <a:gd name="connsiteY90" fmla="*/ 1614617 h 8878214"/>
                <a:gd name="connsiteX91" fmla="*/ 6181712 w 10329990"/>
                <a:gd name="connsiteY91" fmla="*/ 1490868 h 8878214"/>
                <a:gd name="connsiteX92" fmla="*/ 8208154 w 10329990"/>
                <a:gd name="connsiteY92" fmla="*/ 0 h 8878214"/>
                <a:gd name="connsiteX0" fmla="*/ 3799081 w 10329990"/>
                <a:gd name="connsiteY0" fmla="*/ 771529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3799081 w 10329990"/>
                <a:gd name="connsiteY4" fmla="*/ 7715293 h 8878214"/>
                <a:gd name="connsiteX5" fmla="*/ 8016527 w 10329990"/>
                <a:gd name="connsiteY5" fmla="*/ 5790690 h 8878214"/>
                <a:gd name="connsiteX6" fmla="*/ 8062190 w 10329990"/>
                <a:gd name="connsiteY6" fmla="*/ 5885480 h 8878214"/>
                <a:gd name="connsiteX7" fmla="*/ 8020018 w 10329990"/>
                <a:gd name="connsiteY7" fmla="*/ 5816063 h 8878214"/>
                <a:gd name="connsiteX8" fmla="*/ 8010459 w 10329990"/>
                <a:gd name="connsiteY8" fmla="*/ 5796219 h 8878214"/>
                <a:gd name="connsiteX9" fmla="*/ 8015414 w 10329990"/>
                <a:gd name="connsiteY9" fmla="*/ 5793212 h 8878214"/>
                <a:gd name="connsiteX10" fmla="*/ 8016527 w 10329990"/>
                <a:gd name="connsiteY10" fmla="*/ 5790690 h 8878214"/>
                <a:gd name="connsiteX11" fmla="*/ 8208154 w 10329990"/>
                <a:gd name="connsiteY11" fmla="*/ 0 h 8878214"/>
                <a:gd name="connsiteX12" fmla="*/ 10329990 w 10329990"/>
                <a:gd name="connsiteY12" fmla="*/ 2121837 h 8878214"/>
                <a:gd name="connsiteX13" fmla="*/ 9034068 w 10329990"/>
                <a:gd name="connsiteY13" fmla="*/ 4076927 h 8878214"/>
                <a:gd name="connsiteX14" fmla="*/ 8855950 w 10329990"/>
                <a:gd name="connsiteY14" fmla="*/ 4142119 h 8878214"/>
                <a:gd name="connsiteX15" fmla="*/ 8855944 w 10329990"/>
                <a:gd name="connsiteY15" fmla="*/ 4142120 h 8878214"/>
                <a:gd name="connsiteX16" fmla="*/ 8839122 w 10329990"/>
                <a:gd name="connsiteY16" fmla="*/ 4148276 h 8878214"/>
                <a:gd name="connsiteX17" fmla="*/ 8728583 w 10329990"/>
                <a:gd name="connsiteY17" fmla="*/ 4176700 h 8878214"/>
                <a:gd name="connsiteX18" fmla="*/ 8728582 w 10329990"/>
                <a:gd name="connsiteY18" fmla="*/ 4176701 h 8878214"/>
                <a:gd name="connsiteX19" fmla="*/ 8635778 w 10329990"/>
                <a:gd name="connsiteY19" fmla="*/ 4200563 h 8878214"/>
                <a:gd name="connsiteX20" fmla="*/ 8622400 w 10329990"/>
                <a:gd name="connsiteY20" fmla="*/ 4202605 h 8878214"/>
                <a:gd name="connsiteX21" fmla="*/ 8685171 w 10329990"/>
                <a:gd name="connsiteY21" fmla="*/ 4179630 h 8878214"/>
                <a:gd name="connsiteX22" fmla="*/ 8725144 w 10329990"/>
                <a:gd name="connsiteY22" fmla="*/ 4169352 h 8878214"/>
                <a:gd name="connsiteX23" fmla="*/ 8725143 w 10329990"/>
                <a:gd name="connsiteY23" fmla="*/ 4169351 h 8878214"/>
                <a:gd name="connsiteX24" fmla="*/ 8685170 w 10329990"/>
                <a:gd name="connsiteY24" fmla="*/ 4179629 h 8878214"/>
                <a:gd name="connsiteX25" fmla="*/ 8622399 w 10329990"/>
                <a:gd name="connsiteY25" fmla="*/ 4202604 h 8878214"/>
                <a:gd name="connsiteX26" fmla="*/ 8450246 w 10329990"/>
                <a:gd name="connsiteY26" fmla="*/ 4228878 h 8878214"/>
                <a:gd name="connsiteX27" fmla="*/ 8450243 w 10329990"/>
                <a:gd name="connsiteY27" fmla="*/ 4228879 h 8878214"/>
                <a:gd name="connsiteX28" fmla="*/ 8622399 w 10329990"/>
                <a:gd name="connsiteY28" fmla="*/ 4202605 h 8878214"/>
                <a:gd name="connsiteX29" fmla="*/ 8580156 w 10329990"/>
                <a:gd name="connsiteY29" fmla="*/ 4218066 h 8878214"/>
                <a:gd name="connsiteX30" fmla="*/ 7882063 w 10329990"/>
                <a:gd name="connsiteY30" fmla="*/ 5271243 h 8878214"/>
                <a:gd name="connsiteX31" fmla="*/ 7933450 w 10329990"/>
                <a:gd name="connsiteY31" fmla="*/ 5611136 h 8878214"/>
                <a:gd name="connsiteX32" fmla="*/ 7970019 w 10329990"/>
                <a:gd name="connsiteY32" fmla="*/ 5711050 h 8878214"/>
                <a:gd name="connsiteX33" fmla="*/ 7970020 w 10329990"/>
                <a:gd name="connsiteY33" fmla="*/ 5711051 h 8878214"/>
                <a:gd name="connsiteX34" fmla="*/ 8009342 w 10329990"/>
                <a:gd name="connsiteY34" fmla="*/ 5775777 h 8878214"/>
                <a:gd name="connsiteX35" fmla="*/ 8016526 w 10329990"/>
                <a:gd name="connsiteY35" fmla="*/ 5790690 h 8878214"/>
                <a:gd name="connsiteX36" fmla="*/ 8015413 w 10329990"/>
                <a:gd name="connsiteY36" fmla="*/ 5793212 h 8878214"/>
                <a:gd name="connsiteX37" fmla="*/ 8010458 w 10329990"/>
                <a:gd name="connsiteY37" fmla="*/ 5796219 h 8878214"/>
                <a:gd name="connsiteX38" fmla="*/ 8020017 w 10329990"/>
                <a:gd name="connsiteY38" fmla="*/ 5816063 h 8878214"/>
                <a:gd name="connsiteX39" fmla="*/ 8062189 w 10329990"/>
                <a:gd name="connsiteY39" fmla="*/ 5885480 h 8878214"/>
                <a:gd name="connsiteX40" fmla="*/ 8078706 w 10329990"/>
                <a:gd name="connsiteY40" fmla="*/ 5919767 h 8878214"/>
                <a:gd name="connsiteX41" fmla="*/ 8208152 w 10329990"/>
                <a:gd name="connsiteY41" fmla="*/ 6560938 h 8878214"/>
                <a:gd name="connsiteX42" fmla="*/ 6560937 w 10329990"/>
                <a:gd name="connsiteY42" fmla="*/ 8208153 h 8878214"/>
                <a:gd name="connsiteX43" fmla="*/ 5289866 w 10329990"/>
                <a:gd name="connsiteY43" fmla="*/ 7608720 h 8878214"/>
                <a:gd name="connsiteX44" fmla="*/ 5206688 w 10329990"/>
                <a:gd name="connsiteY44" fmla="*/ 7497489 h 8878214"/>
                <a:gd name="connsiteX45" fmla="*/ 5195040 w 10329990"/>
                <a:gd name="connsiteY45" fmla="*/ 7481912 h 8878214"/>
                <a:gd name="connsiteX46" fmla="*/ 5076157 w 10329990"/>
                <a:gd name="connsiteY46" fmla="*/ 7275075 h 8878214"/>
                <a:gd name="connsiteX47" fmla="*/ 5038842 w 10329990"/>
                <a:gd name="connsiteY47" fmla="*/ 7180368 h 8878214"/>
                <a:gd name="connsiteX48" fmla="*/ 5038841 w 10329990"/>
                <a:gd name="connsiteY48" fmla="*/ 7180367 h 8878214"/>
                <a:gd name="connsiteX49" fmla="*/ 5076157 w 10329990"/>
                <a:gd name="connsiteY49" fmla="*/ 7275076 h 8878214"/>
                <a:gd name="connsiteX50" fmla="*/ 5195040 w 10329990"/>
                <a:gd name="connsiteY50" fmla="*/ 7481913 h 8878214"/>
                <a:gd name="connsiteX51" fmla="*/ 5206688 w 10329990"/>
                <a:gd name="connsiteY51" fmla="*/ 7497490 h 8878214"/>
                <a:gd name="connsiteX52" fmla="*/ 5205538 w 10329990"/>
                <a:gd name="connsiteY52" fmla="*/ 7498188 h 8878214"/>
                <a:gd name="connsiteX53" fmla="*/ 5202261 w 10329990"/>
                <a:gd name="connsiteY53" fmla="*/ 7498694 h 8878214"/>
                <a:gd name="connsiteX54" fmla="*/ 5112906 w 10329990"/>
                <a:gd name="connsiteY54" fmla="*/ 7390392 h 8878214"/>
                <a:gd name="connsiteX55" fmla="*/ 4551867 w 10329990"/>
                <a:gd name="connsiteY55" fmla="*/ 7158002 h 8878214"/>
                <a:gd name="connsiteX56" fmla="*/ 3820791 w 10329990"/>
                <a:gd name="connsiteY56" fmla="*/ 7642592 h 8878214"/>
                <a:gd name="connsiteX57" fmla="*/ 3810651 w 10329990"/>
                <a:gd name="connsiteY57" fmla="*/ 7670296 h 8878214"/>
                <a:gd name="connsiteX58" fmla="*/ 3729950 w 10329990"/>
                <a:gd name="connsiteY58" fmla="*/ 7923323 h 8878214"/>
                <a:gd name="connsiteX59" fmla="*/ 2289353 w 10329990"/>
                <a:gd name="connsiteY59" fmla="*/ 8878214 h 8878214"/>
                <a:gd name="connsiteX60" fmla="*/ 725892 w 10329990"/>
                <a:gd name="connsiteY60" fmla="*/ 7314753 h 8878214"/>
                <a:gd name="connsiteX61" fmla="*/ 1082910 w 10329990"/>
                <a:gd name="connsiteY61" fmla="*/ 6320246 h 8878214"/>
                <a:gd name="connsiteX62" fmla="*/ 1091179 w 10329990"/>
                <a:gd name="connsiteY62" fmla="*/ 6311149 h 8878214"/>
                <a:gd name="connsiteX63" fmla="*/ 1091184 w 10329990"/>
                <a:gd name="connsiteY63" fmla="*/ 6311145 h 8878214"/>
                <a:gd name="connsiteX64" fmla="*/ 1343257 w 10329990"/>
                <a:gd name="connsiteY64" fmla="*/ 6044782 h 8878214"/>
                <a:gd name="connsiteX65" fmla="*/ 1538464 w 10329990"/>
                <a:gd name="connsiteY65" fmla="*/ 5405720 h 8878214"/>
                <a:gd name="connsiteX66" fmla="*/ 1122518 w 10329990"/>
                <a:gd name="connsiteY66" fmla="*/ 4523726 h 8878214"/>
                <a:gd name="connsiteX67" fmla="*/ 894070 w 10329990"/>
                <a:gd name="connsiteY67" fmla="*/ 4352697 h 8878214"/>
                <a:gd name="connsiteX68" fmla="*/ 0 w 10329990"/>
                <a:gd name="connsiteY68" fmla="*/ 2456864 h 8878214"/>
                <a:gd name="connsiteX69" fmla="*/ 2456863 w 10329990"/>
                <a:gd name="connsiteY69" fmla="*/ 1 h 8878214"/>
                <a:gd name="connsiteX70" fmla="*/ 4720655 w 10329990"/>
                <a:gd name="connsiteY70" fmla="*/ 1500542 h 8878214"/>
                <a:gd name="connsiteX71" fmla="*/ 4792604 w 10329990"/>
                <a:gd name="connsiteY71" fmla="*/ 1697122 h 8878214"/>
                <a:gd name="connsiteX72" fmla="*/ 4792604 w 10329990"/>
                <a:gd name="connsiteY72" fmla="*/ 1697122 h 8878214"/>
                <a:gd name="connsiteX73" fmla="*/ 4792604 w 10329990"/>
                <a:gd name="connsiteY73" fmla="*/ 1697122 h 8878214"/>
                <a:gd name="connsiteX74" fmla="*/ 4795571 w 10329990"/>
                <a:gd name="connsiteY74" fmla="*/ 1696958 h 8878214"/>
                <a:gd name="connsiteX75" fmla="*/ 4815011 w 10329990"/>
                <a:gd name="connsiteY75" fmla="*/ 1759584 h 8878214"/>
                <a:gd name="connsiteX76" fmla="*/ 5461343 w 10329990"/>
                <a:gd name="connsiteY76" fmla="*/ 2188004 h 8878214"/>
                <a:gd name="connsiteX77" fmla="*/ 6107678 w 10329990"/>
                <a:gd name="connsiteY77" fmla="*/ 1759584 h 8878214"/>
                <a:gd name="connsiteX78" fmla="*/ 6136442 w 10329990"/>
                <a:gd name="connsiteY78" fmla="*/ 1666923 h 8878214"/>
                <a:gd name="connsiteX79" fmla="*/ 6136443 w 10329990"/>
                <a:gd name="connsiteY79" fmla="*/ 1666918 h 8878214"/>
                <a:gd name="connsiteX80" fmla="*/ 6136449 w 10329990"/>
                <a:gd name="connsiteY80" fmla="*/ 1666898 h 8878214"/>
                <a:gd name="connsiteX81" fmla="*/ 6148041 w 10329990"/>
                <a:gd name="connsiteY81" fmla="*/ 1621820 h 8878214"/>
                <a:gd name="connsiteX82" fmla="*/ 6148040 w 10329990"/>
                <a:gd name="connsiteY82" fmla="*/ 1621820 h 8878214"/>
                <a:gd name="connsiteX83" fmla="*/ 6149892 w 10329990"/>
                <a:gd name="connsiteY83" fmla="*/ 1614616 h 8878214"/>
                <a:gd name="connsiteX84" fmla="*/ 6149172 w 10329990"/>
                <a:gd name="connsiteY84" fmla="*/ 1621756 h 8878214"/>
                <a:gd name="connsiteX85" fmla="*/ 6149075 w 10329990"/>
                <a:gd name="connsiteY85" fmla="*/ 1621762 h 8878214"/>
                <a:gd name="connsiteX86" fmla="*/ 6149172 w 10329990"/>
                <a:gd name="connsiteY86" fmla="*/ 1621757 h 8878214"/>
                <a:gd name="connsiteX87" fmla="*/ 6149172 w 10329990"/>
                <a:gd name="connsiteY87" fmla="*/ 1621756 h 8878214"/>
                <a:gd name="connsiteX88" fmla="*/ 6149173 w 10329990"/>
                <a:gd name="connsiteY88" fmla="*/ 1621756 h 8878214"/>
                <a:gd name="connsiteX89" fmla="*/ 6149893 w 10329990"/>
                <a:gd name="connsiteY89" fmla="*/ 1614617 h 8878214"/>
                <a:gd name="connsiteX90" fmla="*/ 6181712 w 10329990"/>
                <a:gd name="connsiteY90" fmla="*/ 1490868 h 8878214"/>
                <a:gd name="connsiteX91" fmla="*/ 8208154 w 10329990"/>
                <a:gd name="connsiteY91" fmla="*/ 0 h 8878214"/>
                <a:gd name="connsiteX0" fmla="*/ 3793958 w 10329990"/>
                <a:gd name="connsiteY0" fmla="*/ 7716083 h 8878214"/>
                <a:gd name="connsiteX1" fmla="*/ 3782526 w 10329990"/>
                <a:gd name="connsiteY1" fmla="*/ 7779679 h 8878214"/>
                <a:gd name="connsiteX2" fmla="*/ 3771964 w 10329990"/>
                <a:gd name="connsiteY2" fmla="*/ 7808538 h 8878214"/>
                <a:gd name="connsiteX3" fmla="*/ 3793958 w 10329990"/>
                <a:gd name="connsiteY3" fmla="*/ 7716083 h 8878214"/>
                <a:gd name="connsiteX4" fmla="*/ 8016527 w 10329990"/>
                <a:gd name="connsiteY4" fmla="*/ 5790690 h 8878214"/>
                <a:gd name="connsiteX5" fmla="*/ 8062190 w 10329990"/>
                <a:gd name="connsiteY5" fmla="*/ 5885480 h 8878214"/>
                <a:gd name="connsiteX6" fmla="*/ 8020018 w 10329990"/>
                <a:gd name="connsiteY6" fmla="*/ 5816063 h 8878214"/>
                <a:gd name="connsiteX7" fmla="*/ 8010459 w 10329990"/>
                <a:gd name="connsiteY7" fmla="*/ 5796219 h 8878214"/>
                <a:gd name="connsiteX8" fmla="*/ 8015414 w 10329990"/>
                <a:gd name="connsiteY8" fmla="*/ 5793212 h 8878214"/>
                <a:gd name="connsiteX9" fmla="*/ 8016527 w 10329990"/>
                <a:gd name="connsiteY9" fmla="*/ 5790690 h 8878214"/>
                <a:gd name="connsiteX10" fmla="*/ 8208154 w 10329990"/>
                <a:gd name="connsiteY10" fmla="*/ 0 h 8878214"/>
                <a:gd name="connsiteX11" fmla="*/ 10329990 w 10329990"/>
                <a:gd name="connsiteY11" fmla="*/ 2121837 h 8878214"/>
                <a:gd name="connsiteX12" fmla="*/ 9034068 w 10329990"/>
                <a:gd name="connsiteY12" fmla="*/ 4076927 h 8878214"/>
                <a:gd name="connsiteX13" fmla="*/ 8855950 w 10329990"/>
                <a:gd name="connsiteY13" fmla="*/ 4142119 h 8878214"/>
                <a:gd name="connsiteX14" fmla="*/ 8855944 w 10329990"/>
                <a:gd name="connsiteY14" fmla="*/ 4142120 h 8878214"/>
                <a:gd name="connsiteX15" fmla="*/ 8839122 w 10329990"/>
                <a:gd name="connsiteY15" fmla="*/ 4148276 h 8878214"/>
                <a:gd name="connsiteX16" fmla="*/ 8728583 w 10329990"/>
                <a:gd name="connsiteY16" fmla="*/ 4176700 h 8878214"/>
                <a:gd name="connsiteX17" fmla="*/ 8728582 w 10329990"/>
                <a:gd name="connsiteY17" fmla="*/ 4176701 h 8878214"/>
                <a:gd name="connsiteX18" fmla="*/ 8635778 w 10329990"/>
                <a:gd name="connsiteY18" fmla="*/ 4200563 h 8878214"/>
                <a:gd name="connsiteX19" fmla="*/ 8622400 w 10329990"/>
                <a:gd name="connsiteY19" fmla="*/ 4202605 h 8878214"/>
                <a:gd name="connsiteX20" fmla="*/ 8685171 w 10329990"/>
                <a:gd name="connsiteY20" fmla="*/ 4179630 h 8878214"/>
                <a:gd name="connsiteX21" fmla="*/ 8725144 w 10329990"/>
                <a:gd name="connsiteY21" fmla="*/ 4169352 h 8878214"/>
                <a:gd name="connsiteX22" fmla="*/ 8725143 w 10329990"/>
                <a:gd name="connsiteY22" fmla="*/ 4169351 h 8878214"/>
                <a:gd name="connsiteX23" fmla="*/ 8685170 w 10329990"/>
                <a:gd name="connsiteY23" fmla="*/ 4179629 h 8878214"/>
                <a:gd name="connsiteX24" fmla="*/ 8622399 w 10329990"/>
                <a:gd name="connsiteY24" fmla="*/ 4202604 h 8878214"/>
                <a:gd name="connsiteX25" fmla="*/ 8450246 w 10329990"/>
                <a:gd name="connsiteY25" fmla="*/ 4228878 h 8878214"/>
                <a:gd name="connsiteX26" fmla="*/ 8450243 w 10329990"/>
                <a:gd name="connsiteY26" fmla="*/ 4228879 h 8878214"/>
                <a:gd name="connsiteX27" fmla="*/ 8622399 w 10329990"/>
                <a:gd name="connsiteY27" fmla="*/ 4202605 h 8878214"/>
                <a:gd name="connsiteX28" fmla="*/ 8580156 w 10329990"/>
                <a:gd name="connsiteY28" fmla="*/ 4218066 h 8878214"/>
                <a:gd name="connsiteX29" fmla="*/ 7882063 w 10329990"/>
                <a:gd name="connsiteY29" fmla="*/ 5271243 h 8878214"/>
                <a:gd name="connsiteX30" fmla="*/ 7933450 w 10329990"/>
                <a:gd name="connsiteY30" fmla="*/ 5611136 h 8878214"/>
                <a:gd name="connsiteX31" fmla="*/ 7970019 w 10329990"/>
                <a:gd name="connsiteY31" fmla="*/ 5711050 h 8878214"/>
                <a:gd name="connsiteX32" fmla="*/ 7970020 w 10329990"/>
                <a:gd name="connsiteY32" fmla="*/ 5711051 h 8878214"/>
                <a:gd name="connsiteX33" fmla="*/ 8009342 w 10329990"/>
                <a:gd name="connsiteY33" fmla="*/ 5775777 h 8878214"/>
                <a:gd name="connsiteX34" fmla="*/ 8016526 w 10329990"/>
                <a:gd name="connsiteY34" fmla="*/ 5790690 h 8878214"/>
                <a:gd name="connsiteX35" fmla="*/ 8015413 w 10329990"/>
                <a:gd name="connsiteY35" fmla="*/ 5793212 h 8878214"/>
                <a:gd name="connsiteX36" fmla="*/ 8010458 w 10329990"/>
                <a:gd name="connsiteY36" fmla="*/ 5796219 h 8878214"/>
                <a:gd name="connsiteX37" fmla="*/ 8020017 w 10329990"/>
                <a:gd name="connsiteY37" fmla="*/ 5816063 h 8878214"/>
                <a:gd name="connsiteX38" fmla="*/ 8062189 w 10329990"/>
                <a:gd name="connsiteY38" fmla="*/ 5885480 h 8878214"/>
                <a:gd name="connsiteX39" fmla="*/ 8078706 w 10329990"/>
                <a:gd name="connsiteY39" fmla="*/ 5919767 h 8878214"/>
                <a:gd name="connsiteX40" fmla="*/ 8208152 w 10329990"/>
                <a:gd name="connsiteY40" fmla="*/ 6560938 h 8878214"/>
                <a:gd name="connsiteX41" fmla="*/ 6560937 w 10329990"/>
                <a:gd name="connsiteY41" fmla="*/ 8208153 h 8878214"/>
                <a:gd name="connsiteX42" fmla="*/ 5289866 w 10329990"/>
                <a:gd name="connsiteY42" fmla="*/ 7608720 h 8878214"/>
                <a:gd name="connsiteX43" fmla="*/ 5206688 w 10329990"/>
                <a:gd name="connsiteY43" fmla="*/ 7497489 h 8878214"/>
                <a:gd name="connsiteX44" fmla="*/ 5195040 w 10329990"/>
                <a:gd name="connsiteY44" fmla="*/ 7481912 h 8878214"/>
                <a:gd name="connsiteX45" fmla="*/ 5076157 w 10329990"/>
                <a:gd name="connsiteY45" fmla="*/ 7275075 h 8878214"/>
                <a:gd name="connsiteX46" fmla="*/ 5038842 w 10329990"/>
                <a:gd name="connsiteY46" fmla="*/ 7180368 h 8878214"/>
                <a:gd name="connsiteX47" fmla="*/ 5038841 w 10329990"/>
                <a:gd name="connsiteY47" fmla="*/ 7180367 h 8878214"/>
                <a:gd name="connsiteX48" fmla="*/ 5076157 w 10329990"/>
                <a:gd name="connsiteY48" fmla="*/ 7275076 h 8878214"/>
                <a:gd name="connsiteX49" fmla="*/ 5195040 w 10329990"/>
                <a:gd name="connsiteY49" fmla="*/ 7481913 h 8878214"/>
                <a:gd name="connsiteX50" fmla="*/ 5206688 w 10329990"/>
                <a:gd name="connsiteY50" fmla="*/ 7497490 h 8878214"/>
                <a:gd name="connsiteX51" fmla="*/ 5205538 w 10329990"/>
                <a:gd name="connsiteY51" fmla="*/ 7498188 h 8878214"/>
                <a:gd name="connsiteX52" fmla="*/ 5202261 w 10329990"/>
                <a:gd name="connsiteY52" fmla="*/ 7498694 h 8878214"/>
                <a:gd name="connsiteX53" fmla="*/ 5112906 w 10329990"/>
                <a:gd name="connsiteY53" fmla="*/ 7390392 h 8878214"/>
                <a:gd name="connsiteX54" fmla="*/ 4551867 w 10329990"/>
                <a:gd name="connsiteY54" fmla="*/ 7158002 h 8878214"/>
                <a:gd name="connsiteX55" fmla="*/ 3820791 w 10329990"/>
                <a:gd name="connsiteY55" fmla="*/ 7642592 h 8878214"/>
                <a:gd name="connsiteX56" fmla="*/ 3810651 w 10329990"/>
                <a:gd name="connsiteY56" fmla="*/ 7670296 h 8878214"/>
                <a:gd name="connsiteX57" fmla="*/ 3729950 w 10329990"/>
                <a:gd name="connsiteY57" fmla="*/ 7923323 h 8878214"/>
                <a:gd name="connsiteX58" fmla="*/ 2289353 w 10329990"/>
                <a:gd name="connsiteY58" fmla="*/ 8878214 h 8878214"/>
                <a:gd name="connsiteX59" fmla="*/ 725892 w 10329990"/>
                <a:gd name="connsiteY59" fmla="*/ 7314753 h 8878214"/>
                <a:gd name="connsiteX60" fmla="*/ 1082910 w 10329990"/>
                <a:gd name="connsiteY60" fmla="*/ 6320246 h 8878214"/>
                <a:gd name="connsiteX61" fmla="*/ 1091179 w 10329990"/>
                <a:gd name="connsiteY61" fmla="*/ 6311149 h 8878214"/>
                <a:gd name="connsiteX62" fmla="*/ 1091184 w 10329990"/>
                <a:gd name="connsiteY62" fmla="*/ 6311145 h 8878214"/>
                <a:gd name="connsiteX63" fmla="*/ 1343257 w 10329990"/>
                <a:gd name="connsiteY63" fmla="*/ 6044782 h 8878214"/>
                <a:gd name="connsiteX64" fmla="*/ 1538464 w 10329990"/>
                <a:gd name="connsiteY64" fmla="*/ 5405720 h 8878214"/>
                <a:gd name="connsiteX65" fmla="*/ 1122518 w 10329990"/>
                <a:gd name="connsiteY65" fmla="*/ 4523726 h 8878214"/>
                <a:gd name="connsiteX66" fmla="*/ 894070 w 10329990"/>
                <a:gd name="connsiteY66" fmla="*/ 4352697 h 8878214"/>
                <a:gd name="connsiteX67" fmla="*/ 0 w 10329990"/>
                <a:gd name="connsiteY67" fmla="*/ 2456864 h 8878214"/>
                <a:gd name="connsiteX68" fmla="*/ 2456863 w 10329990"/>
                <a:gd name="connsiteY68" fmla="*/ 1 h 8878214"/>
                <a:gd name="connsiteX69" fmla="*/ 4720655 w 10329990"/>
                <a:gd name="connsiteY69" fmla="*/ 1500542 h 8878214"/>
                <a:gd name="connsiteX70" fmla="*/ 4792604 w 10329990"/>
                <a:gd name="connsiteY70" fmla="*/ 1697122 h 8878214"/>
                <a:gd name="connsiteX71" fmla="*/ 4792604 w 10329990"/>
                <a:gd name="connsiteY71" fmla="*/ 1697122 h 8878214"/>
                <a:gd name="connsiteX72" fmla="*/ 4792604 w 10329990"/>
                <a:gd name="connsiteY72" fmla="*/ 1697122 h 8878214"/>
                <a:gd name="connsiteX73" fmla="*/ 4795571 w 10329990"/>
                <a:gd name="connsiteY73" fmla="*/ 1696958 h 8878214"/>
                <a:gd name="connsiteX74" fmla="*/ 4815011 w 10329990"/>
                <a:gd name="connsiteY74" fmla="*/ 1759584 h 8878214"/>
                <a:gd name="connsiteX75" fmla="*/ 5461343 w 10329990"/>
                <a:gd name="connsiteY75" fmla="*/ 2188004 h 8878214"/>
                <a:gd name="connsiteX76" fmla="*/ 6107678 w 10329990"/>
                <a:gd name="connsiteY76" fmla="*/ 1759584 h 8878214"/>
                <a:gd name="connsiteX77" fmla="*/ 6136442 w 10329990"/>
                <a:gd name="connsiteY77" fmla="*/ 1666923 h 8878214"/>
                <a:gd name="connsiteX78" fmla="*/ 6136443 w 10329990"/>
                <a:gd name="connsiteY78" fmla="*/ 1666918 h 8878214"/>
                <a:gd name="connsiteX79" fmla="*/ 6136449 w 10329990"/>
                <a:gd name="connsiteY79" fmla="*/ 1666898 h 8878214"/>
                <a:gd name="connsiteX80" fmla="*/ 6148041 w 10329990"/>
                <a:gd name="connsiteY80" fmla="*/ 1621820 h 8878214"/>
                <a:gd name="connsiteX81" fmla="*/ 6148040 w 10329990"/>
                <a:gd name="connsiteY81" fmla="*/ 1621820 h 8878214"/>
                <a:gd name="connsiteX82" fmla="*/ 6149892 w 10329990"/>
                <a:gd name="connsiteY82" fmla="*/ 1614616 h 8878214"/>
                <a:gd name="connsiteX83" fmla="*/ 6149172 w 10329990"/>
                <a:gd name="connsiteY83" fmla="*/ 1621756 h 8878214"/>
                <a:gd name="connsiteX84" fmla="*/ 6149075 w 10329990"/>
                <a:gd name="connsiteY84" fmla="*/ 1621762 h 8878214"/>
                <a:gd name="connsiteX85" fmla="*/ 6149172 w 10329990"/>
                <a:gd name="connsiteY85" fmla="*/ 1621757 h 8878214"/>
                <a:gd name="connsiteX86" fmla="*/ 6149172 w 10329990"/>
                <a:gd name="connsiteY86" fmla="*/ 1621756 h 8878214"/>
                <a:gd name="connsiteX87" fmla="*/ 6149173 w 10329990"/>
                <a:gd name="connsiteY87" fmla="*/ 1621756 h 8878214"/>
                <a:gd name="connsiteX88" fmla="*/ 6149893 w 10329990"/>
                <a:gd name="connsiteY88" fmla="*/ 1614617 h 8878214"/>
                <a:gd name="connsiteX89" fmla="*/ 6181712 w 10329990"/>
                <a:gd name="connsiteY89" fmla="*/ 1490868 h 8878214"/>
                <a:gd name="connsiteX90" fmla="*/ 8208154 w 10329990"/>
                <a:gd name="connsiteY90" fmla="*/ 0 h 8878214"/>
                <a:gd name="connsiteX0" fmla="*/ 3771964 w 10329990"/>
                <a:gd name="connsiteY0" fmla="*/ 7808538 h 8878214"/>
                <a:gd name="connsiteX1" fmla="*/ 3782526 w 10329990"/>
                <a:gd name="connsiteY1" fmla="*/ 7779679 h 8878214"/>
                <a:gd name="connsiteX2" fmla="*/ 3771964 w 10329990"/>
                <a:gd name="connsiteY2" fmla="*/ 7808538 h 8878214"/>
                <a:gd name="connsiteX3" fmla="*/ 8016527 w 10329990"/>
                <a:gd name="connsiteY3" fmla="*/ 5790690 h 8878214"/>
                <a:gd name="connsiteX4" fmla="*/ 8062190 w 10329990"/>
                <a:gd name="connsiteY4" fmla="*/ 5885480 h 8878214"/>
                <a:gd name="connsiteX5" fmla="*/ 8020018 w 10329990"/>
                <a:gd name="connsiteY5" fmla="*/ 5816063 h 8878214"/>
                <a:gd name="connsiteX6" fmla="*/ 8010459 w 10329990"/>
                <a:gd name="connsiteY6" fmla="*/ 5796219 h 8878214"/>
                <a:gd name="connsiteX7" fmla="*/ 8015414 w 10329990"/>
                <a:gd name="connsiteY7" fmla="*/ 5793212 h 8878214"/>
                <a:gd name="connsiteX8" fmla="*/ 8016527 w 10329990"/>
                <a:gd name="connsiteY8" fmla="*/ 5790690 h 8878214"/>
                <a:gd name="connsiteX9" fmla="*/ 8208154 w 10329990"/>
                <a:gd name="connsiteY9" fmla="*/ 0 h 8878214"/>
                <a:gd name="connsiteX10" fmla="*/ 10329990 w 10329990"/>
                <a:gd name="connsiteY10" fmla="*/ 2121837 h 8878214"/>
                <a:gd name="connsiteX11" fmla="*/ 9034068 w 10329990"/>
                <a:gd name="connsiteY11" fmla="*/ 4076927 h 8878214"/>
                <a:gd name="connsiteX12" fmla="*/ 8855950 w 10329990"/>
                <a:gd name="connsiteY12" fmla="*/ 4142119 h 8878214"/>
                <a:gd name="connsiteX13" fmla="*/ 8855944 w 10329990"/>
                <a:gd name="connsiteY13" fmla="*/ 4142120 h 8878214"/>
                <a:gd name="connsiteX14" fmla="*/ 8839122 w 10329990"/>
                <a:gd name="connsiteY14" fmla="*/ 4148276 h 8878214"/>
                <a:gd name="connsiteX15" fmla="*/ 8728583 w 10329990"/>
                <a:gd name="connsiteY15" fmla="*/ 4176700 h 8878214"/>
                <a:gd name="connsiteX16" fmla="*/ 8728582 w 10329990"/>
                <a:gd name="connsiteY16" fmla="*/ 4176701 h 8878214"/>
                <a:gd name="connsiteX17" fmla="*/ 8635778 w 10329990"/>
                <a:gd name="connsiteY17" fmla="*/ 4200563 h 8878214"/>
                <a:gd name="connsiteX18" fmla="*/ 8622400 w 10329990"/>
                <a:gd name="connsiteY18" fmla="*/ 4202605 h 8878214"/>
                <a:gd name="connsiteX19" fmla="*/ 8685171 w 10329990"/>
                <a:gd name="connsiteY19" fmla="*/ 4179630 h 8878214"/>
                <a:gd name="connsiteX20" fmla="*/ 8725144 w 10329990"/>
                <a:gd name="connsiteY20" fmla="*/ 4169352 h 8878214"/>
                <a:gd name="connsiteX21" fmla="*/ 8725143 w 10329990"/>
                <a:gd name="connsiteY21" fmla="*/ 4169351 h 8878214"/>
                <a:gd name="connsiteX22" fmla="*/ 8685170 w 10329990"/>
                <a:gd name="connsiteY22" fmla="*/ 4179629 h 8878214"/>
                <a:gd name="connsiteX23" fmla="*/ 8622399 w 10329990"/>
                <a:gd name="connsiteY23" fmla="*/ 4202604 h 8878214"/>
                <a:gd name="connsiteX24" fmla="*/ 8450246 w 10329990"/>
                <a:gd name="connsiteY24" fmla="*/ 4228878 h 8878214"/>
                <a:gd name="connsiteX25" fmla="*/ 8450243 w 10329990"/>
                <a:gd name="connsiteY25" fmla="*/ 4228879 h 8878214"/>
                <a:gd name="connsiteX26" fmla="*/ 8622399 w 10329990"/>
                <a:gd name="connsiteY26" fmla="*/ 4202605 h 8878214"/>
                <a:gd name="connsiteX27" fmla="*/ 8580156 w 10329990"/>
                <a:gd name="connsiteY27" fmla="*/ 4218066 h 8878214"/>
                <a:gd name="connsiteX28" fmla="*/ 7882063 w 10329990"/>
                <a:gd name="connsiteY28" fmla="*/ 5271243 h 8878214"/>
                <a:gd name="connsiteX29" fmla="*/ 7933450 w 10329990"/>
                <a:gd name="connsiteY29" fmla="*/ 5611136 h 8878214"/>
                <a:gd name="connsiteX30" fmla="*/ 7970019 w 10329990"/>
                <a:gd name="connsiteY30" fmla="*/ 5711050 h 8878214"/>
                <a:gd name="connsiteX31" fmla="*/ 7970020 w 10329990"/>
                <a:gd name="connsiteY31" fmla="*/ 5711051 h 8878214"/>
                <a:gd name="connsiteX32" fmla="*/ 8009342 w 10329990"/>
                <a:gd name="connsiteY32" fmla="*/ 5775777 h 8878214"/>
                <a:gd name="connsiteX33" fmla="*/ 8016526 w 10329990"/>
                <a:gd name="connsiteY33" fmla="*/ 5790690 h 8878214"/>
                <a:gd name="connsiteX34" fmla="*/ 8015413 w 10329990"/>
                <a:gd name="connsiteY34" fmla="*/ 5793212 h 8878214"/>
                <a:gd name="connsiteX35" fmla="*/ 8010458 w 10329990"/>
                <a:gd name="connsiteY35" fmla="*/ 5796219 h 8878214"/>
                <a:gd name="connsiteX36" fmla="*/ 8020017 w 10329990"/>
                <a:gd name="connsiteY36" fmla="*/ 5816063 h 8878214"/>
                <a:gd name="connsiteX37" fmla="*/ 8062189 w 10329990"/>
                <a:gd name="connsiteY37" fmla="*/ 5885480 h 8878214"/>
                <a:gd name="connsiteX38" fmla="*/ 8078706 w 10329990"/>
                <a:gd name="connsiteY38" fmla="*/ 5919767 h 8878214"/>
                <a:gd name="connsiteX39" fmla="*/ 8208152 w 10329990"/>
                <a:gd name="connsiteY39" fmla="*/ 6560938 h 8878214"/>
                <a:gd name="connsiteX40" fmla="*/ 6560937 w 10329990"/>
                <a:gd name="connsiteY40" fmla="*/ 8208153 h 8878214"/>
                <a:gd name="connsiteX41" fmla="*/ 5289866 w 10329990"/>
                <a:gd name="connsiteY41" fmla="*/ 7608720 h 8878214"/>
                <a:gd name="connsiteX42" fmla="*/ 5206688 w 10329990"/>
                <a:gd name="connsiteY42" fmla="*/ 7497489 h 8878214"/>
                <a:gd name="connsiteX43" fmla="*/ 5195040 w 10329990"/>
                <a:gd name="connsiteY43" fmla="*/ 7481912 h 8878214"/>
                <a:gd name="connsiteX44" fmla="*/ 5076157 w 10329990"/>
                <a:gd name="connsiteY44" fmla="*/ 7275075 h 8878214"/>
                <a:gd name="connsiteX45" fmla="*/ 5038842 w 10329990"/>
                <a:gd name="connsiteY45" fmla="*/ 7180368 h 8878214"/>
                <a:gd name="connsiteX46" fmla="*/ 5038841 w 10329990"/>
                <a:gd name="connsiteY46" fmla="*/ 7180367 h 8878214"/>
                <a:gd name="connsiteX47" fmla="*/ 5076157 w 10329990"/>
                <a:gd name="connsiteY47" fmla="*/ 7275076 h 8878214"/>
                <a:gd name="connsiteX48" fmla="*/ 5195040 w 10329990"/>
                <a:gd name="connsiteY48" fmla="*/ 7481913 h 8878214"/>
                <a:gd name="connsiteX49" fmla="*/ 5206688 w 10329990"/>
                <a:gd name="connsiteY49" fmla="*/ 7497490 h 8878214"/>
                <a:gd name="connsiteX50" fmla="*/ 5205538 w 10329990"/>
                <a:gd name="connsiteY50" fmla="*/ 7498188 h 8878214"/>
                <a:gd name="connsiteX51" fmla="*/ 5202261 w 10329990"/>
                <a:gd name="connsiteY51" fmla="*/ 7498694 h 8878214"/>
                <a:gd name="connsiteX52" fmla="*/ 5112906 w 10329990"/>
                <a:gd name="connsiteY52" fmla="*/ 7390392 h 8878214"/>
                <a:gd name="connsiteX53" fmla="*/ 4551867 w 10329990"/>
                <a:gd name="connsiteY53" fmla="*/ 7158002 h 8878214"/>
                <a:gd name="connsiteX54" fmla="*/ 3820791 w 10329990"/>
                <a:gd name="connsiteY54" fmla="*/ 7642592 h 8878214"/>
                <a:gd name="connsiteX55" fmla="*/ 3810651 w 10329990"/>
                <a:gd name="connsiteY55" fmla="*/ 7670296 h 8878214"/>
                <a:gd name="connsiteX56" fmla="*/ 3729950 w 10329990"/>
                <a:gd name="connsiteY56" fmla="*/ 7923323 h 8878214"/>
                <a:gd name="connsiteX57" fmla="*/ 2289353 w 10329990"/>
                <a:gd name="connsiteY57" fmla="*/ 8878214 h 8878214"/>
                <a:gd name="connsiteX58" fmla="*/ 725892 w 10329990"/>
                <a:gd name="connsiteY58" fmla="*/ 7314753 h 8878214"/>
                <a:gd name="connsiteX59" fmla="*/ 1082910 w 10329990"/>
                <a:gd name="connsiteY59" fmla="*/ 6320246 h 8878214"/>
                <a:gd name="connsiteX60" fmla="*/ 1091179 w 10329990"/>
                <a:gd name="connsiteY60" fmla="*/ 6311149 h 8878214"/>
                <a:gd name="connsiteX61" fmla="*/ 1091184 w 10329990"/>
                <a:gd name="connsiteY61" fmla="*/ 6311145 h 8878214"/>
                <a:gd name="connsiteX62" fmla="*/ 1343257 w 10329990"/>
                <a:gd name="connsiteY62" fmla="*/ 6044782 h 8878214"/>
                <a:gd name="connsiteX63" fmla="*/ 1538464 w 10329990"/>
                <a:gd name="connsiteY63" fmla="*/ 5405720 h 8878214"/>
                <a:gd name="connsiteX64" fmla="*/ 1122518 w 10329990"/>
                <a:gd name="connsiteY64" fmla="*/ 4523726 h 8878214"/>
                <a:gd name="connsiteX65" fmla="*/ 894070 w 10329990"/>
                <a:gd name="connsiteY65" fmla="*/ 4352697 h 8878214"/>
                <a:gd name="connsiteX66" fmla="*/ 0 w 10329990"/>
                <a:gd name="connsiteY66" fmla="*/ 2456864 h 8878214"/>
                <a:gd name="connsiteX67" fmla="*/ 2456863 w 10329990"/>
                <a:gd name="connsiteY67" fmla="*/ 1 h 8878214"/>
                <a:gd name="connsiteX68" fmla="*/ 4720655 w 10329990"/>
                <a:gd name="connsiteY68" fmla="*/ 1500542 h 8878214"/>
                <a:gd name="connsiteX69" fmla="*/ 4792604 w 10329990"/>
                <a:gd name="connsiteY69" fmla="*/ 1697122 h 8878214"/>
                <a:gd name="connsiteX70" fmla="*/ 4792604 w 10329990"/>
                <a:gd name="connsiteY70" fmla="*/ 1697122 h 8878214"/>
                <a:gd name="connsiteX71" fmla="*/ 4792604 w 10329990"/>
                <a:gd name="connsiteY71" fmla="*/ 1697122 h 8878214"/>
                <a:gd name="connsiteX72" fmla="*/ 4795571 w 10329990"/>
                <a:gd name="connsiteY72" fmla="*/ 1696958 h 8878214"/>
                <a:gd name="connsiteX73" fmla="*/ 4815011 w 10329990"/>
                <a:gd name="connsiteY73" fmla="*/ 1759584 h 8878214"/>
                <a:gd name="connsiteX74" fmla="*/ 5461343 w 10329990"/>
                <a:gd name="connsiteY74" fmla="*/ 2188004 h 8878214"/>
                <a:gd name="connsiteX75" fmla="*/ 6107678 w 10329990"/>
                <a:gd name="connsiteY75" fmla="*/ 1759584 h 8878214"/>
                <a:gd name="connsiteX76" fmla="*/ 6136442 w 10329990"/>
                <a:gd name="connsiteY76" fmla="*/ 1666923 h 8878214"/>
                <a:gd name="connsiteX77" fmla="*/ 6136443 w 10329990"/>
                <a:gd name="connsiteY77" fmla="*/ 1666918 h 8878214"/>
                <a:gd name="connsiteX78" fmla="*/ 6136449 w 10329990"/>
                <a:gd name="connsiteY78" fmla="*/ 1666898 h 8878214"/>
                <a:gd name="connsiteX79" fmla="*/ 6148041 w 10329990"/>
                <a:gd name="connsiteY79" fmla="*/ 1621820 h 8878214"/>
                <a:gd name="connsiteX80" fmla="*/ 6148040 w 10329990"/>
                <a:gd name="connsiteY80" fmla="*/ 1621820 h 8878214"/>
                <a:gd name="connsiteX81" fmla="*/ 6149892 w 10329990"/>
                <a:gd name="connsiteY81" fmla="*/ 1614616 h 8878214"/>
                <a:gd name="connsiteX82" fmla="*/ 6149172 w 10329990"/>
                <a:gd name="connsiteY82" fmla="*/ 1621756 h 8878214"/>
                <a:gd name="connsiteX83" fmla="*/ 6149075 w 10329990"/>
                <a:gd name="connsiteY83" fmla="*/ 1621762 h 8878214"/>
                <a:gd name="connsiteX84" fmla="*/ 6149172 w 10329990"/>
                <a:gd name="connsiteY84" fmla="*/ 1621757 h 8878214"/>
                <a:gd name="connsiteX85" fmla="*/ 6149172 w 10329990"/>
                <a:gd name="connsiteY85" fmla="*/ 1621756 h 8878214"/>
                <a:gd name="connsiteX86" fmla="*/ 6149173 w 10329990"/>
                <a:gd name="connsiteY86" fmla="*/ 1621756 h 8878214"/>
                <a:gd name="connsiteX87" fmla="*/ 6149893 w 10329990"/>
                <a:gd name="connsiteY87" fmla="*/ 1614617 h 8878214"/>
                <a:gd name="connsiteX88" fmla="*/ 6181712 w 10329990"/>
                <a:gd name="connsiteY88" fmla="*/ 1490868 h 8878214"/>
                <a:gd name="connsiteX89" fmla="*/ 8208154 w 10329990"/>
                <a:gd name="connsiteY8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810651 w 10329990"/>
                <a:gd name="connsiteY52" fmla="*/ 7670296 h 8878214"/>
                <a:gd name="connsiteX53" fmla="*/ 3729950 w 10329990"/>
                <a:gd name="connsiteY53" fmla="*/ 7923323 h 8878214"/>
                <a:gd name="connsiteX54" fmla="*/ 2289353 w 10329990"/>
                <a:gd name="connsiteY54" fmla="*/ 8878214 h 8878214"/>
                <a:gd name="connsiteX55" fmla="*/ 725892 w 10329990"/>
                <a:gd name="connsiteY55" fmla="*/ 7314753 h 8878214"/>
                <a:gd name="connsiteX56" fmla="*/ 1082910 w 10329990"/>
                <a:gd name="connsiteY56" fmla="*/ 6320246 h 8878214"/>
                <a:gd name="connsiteX57" fmla="*/ 1091179 w 10329990"/>
                <a:gd name="connsiteY57" fmla="*/ 6311149 h 8878214"/>
                <a:gd name="connsiteX58" fmla="*/ 1091184 w 10329990"/>
                <a:gd name="connsiteY58" fmla="*/ 6311145 h 8878214"/>
                <a:gd name="connsiteX59" fmla="*/ 1343257 w 10329990"/>
                <a:gd name="connsiteY59" fmla="*/ 6044782 h 8878214"/>
                <a:gd name="connsiteX60" fmla="*/ 1538464 w 10329990"/>
                <a:gd name="connsiteY60" fmla="*/ 5405720 h 8878214"/>
                <a:gd name="connsiteX61" fmla="*/ 1122518 w 10329990"/>
                <a:gd name="connsiteY61" fmla="*/ 4523726 h 8878214"/>
                <a:gd name="connsiteX62" fmla="*/ 894070 w 10329990"/>
                <a:gd name="connsiteY62" fmla="*/ 4352697 h 8878214"/>
                <a:gd name="connsiteX63" fmla="*/ 0 w 10329990"/>
                <a:gd name="connsiteY63" fmla="*/ 2456864 h 8878214"/>
                <a:gd name="connsiteX64" fmla="*/ 2456863 w 10329990"/>
                <a:gd name="connsiteY64" fmla="*/ 1 h 8878214"/>
                <a:gd name="connsiteX65" fmla="*/ 4720655 w 10329990"/>
                <a:gd name="connsiteY65" fmla="*/ 1500542 h 8878214"/>
                <a:gd name="connsiteX66" fmla="*/ 4792604 w 10329990"/>
                <a:gd name="connsiteY66" fmla="*/ 1697122 h 8878214"/>
                <a:gd name="connsiteX67" fmla="*/ 4792604 w 10329990"/>
                <a:gd name="connsiteY67" fmla="*/ 1697122 h 8878214"/>
                <a:gd name="connsiteX68" fmla="*/ 4792604 w 10329990"/>
                <a:gd name="connsiteY68" fmla="*/ 1697122 h 8878214"/>
                <a:gd name="connsiteX69" fmla="*/ 4795571 w 10329990"/>
                <a:gd name="connsiteY69" fmla="*/ 1696958 h 8878214"/>
                <a:gd name="connsiteX70" fmla="*/ 4815011 w 10329990"/>
                <a:gd name="connsiteY70" fmla="*/ 1759584 h 8878214"/>
                <a:gd name="connsiteX71" fmla="*/ 5461343 w 10329990"/>
                <a:gd name="connsiteY71" fmla="*/ 2188004 h 8878214"/>
                <a:gd name="connsiteX72" fmla="*/ 6107678 w 10329990"/>
                <a:gd name="connsiteY72" fmla="*/ 1759584 h 8878214"/>
                <a:gd name="connsiteX73" fmla="*/ 6136442 w 10329990"/>
                <a:gd name="connsiteY73" fmla="*/ 1666923 h 8878214"/>
                <a:gd name="connsiteX74" fmla="*/ 6136443 w 10329990"/>
                <a:gd name="connsiteY74" fmla="*/ 1666918 h 8878214"/>
                <a:gd name="connsiteX75" fmla="*/ 6136449 w 10329990"/>
                <a:gd name="connsiteY75" fmla="*/ 1666898 h 8878214"/>
                <a:gd name="connsiteX76" fmla="*/ 6148041 w 10329990"/>
                <a:gd name="connsiteY76" fmla="*/ 1621820 h 8878214"/>
                <a:gd name="connsiteX77" fmla="*/ 6148040 w 10329990"/>
                <a:gd name="connsiteY77" fmla="*/ 1621820 h 8878214"/>
                <a:gd name="connsiteX78" fmla="*/ 6149892 w 10329990"/>
                <a:gd name="connsiteY78" fmla="*/ 1614616 h 8878214"/>
                <a:gd name="connsiteX79" fmla="*/ 6149172 w 10329990"/>
                <a:gd name="connsiteY79" fmla="*/ 1621756 h 8878214"/>
                <a:gd name="connsiteX80" fmla="*/ 6149075 w 10329990"/>
                <a:gd name="connsiteY80" fmla="*/ 1621762 h 8878214"/>
                <a:gd name="connsiteX81" fmla="*/ 6149172 w 10329990"/>
                <a:gd name="connsiteY81" fmla="*/ 1621757 h 8878214"/>
                <a:gd name="connsiteX82" fmla="*/ 6149172 w 10329990"/>
                <a:gd name="connsiteY82" fmla="*/ 1621756 h 8878214"/>
                <a:gd name="connsiteX83" fmla="*/ 6149173 w 10329990"/>
                <a:gd name="connsiteY83" fmla="*/ 1621756 h 8878214"/>
                <a:gd name="connsiteX84" fmla="*/ 6149893 w 10329990"/>
                <a:gd name="connsiteY84" fmla="*/ 1614617 h 8878214"/>
                <a:gd name="connsiteX85" fmla="*/ 6181712 w 10329990"/>
                <a:gd name="connsiteY85" fmla="*/ 1490868 h 8878214"/>
                <a:gd name="connsiteX86" fmla="*/ 8208154 w 10329990"/>
                <a:gd name="connsiteY8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38841 w 10329990"/>
                <a:gd name="connsiteY43" fmla="*/ 7180367 h 8878214"/>
                <a:gd name="connsiteX44" fmla="*/ 5076157 w 10329990"/>
                <a:gd name="connsiteY44" fmla="*/ 7275076 h 8878214"/>
                <a:gd name="connsiteX45" fmla="*/ 5195040 w 10329990"/>
                <a:gd name="connsiteY45" fmla="*/ 7481913 h 8878214"/>
                <a:gd name="connsiteX46" fmla="*/ 5206688 w 10329990"/>
                <a:gd name="connsiteY46" fmla="*/ 7497490 h 8878214"/>
                <a:gd name="connsiteX47" fmla="*/ 5205538 w 10329990"/>
                <a:gd name="connsiteY47" fmla="*/ 7498188 h 8878214"/>
                <a:gd name="connsiteX48" fmla="*/ 5202261 w 10329990"/>
                <a:gd name="connsiteY48" fmla="*/ 7498694 h 8878214"/>
                <a:gd name="connsiteX49" fmla="*/ 5112906 w 10329990"/>
                <a:gd name="connsiteY49" fmla="*/ 7390392 h 8878214"/>
                <a:gd name="connsiteX50" fmla="*/ 4551867 w 10329990"/>
                <a:gd name="connsiteY50" fmla="*/ 7158002 h 8878214"/>
                <a:gd name="connsiteX51" fmla="*/ 3820791 w 10329990"/>
                <a:gd name="connsiteY51" fmla="*/ 7642592 h 8878214"/>
                <a:gd name="connsiteX52" fmla="*/ 3729950 w 10329990"/>
                <a:gd name="connsiteY52" fmla="*/ 7923323 h 8878214"/>
                <a:gd name="connsiteX53" fmla="*/ 2289353 w 10329990"/>
                <a:gd name="connsiteY53" fmla="*/ 8878214 h 8878214"/>
                <a:gd name="connsiteX54" fmla="*/ 725892 w 10329990"/>
                <a:gd name="connsiteY54" fmla="*/ 7314753 h 8878214"/>
                <a:gd name="connsiteX55" fmla="*/ 1082910 w 10329990"/>
                <a:gd name="connsiteY55" fmla="*/ 6320246 h 8878214"/>
                <a:gd name="connsiteX56" fmla="*/ 1091179 w 10329990"/>
                <a:gd name="connsiteY56" fmla="*/ 6311149 h 8878214"/>
                <a:gd name="connsiteX57" fmla="*/ 1091184 w 10329990"/>
                <a:gd name="connsiteY57" fmla="*/ 6311145 h 8878214"/>
                <a:gd name="connsiteX58" fmla="*/ 1343257 w 10329990"/>
                <a:gd name="connsiteY58" fmla="*/ 6044782 h 8878214"/>
                <a:gd name="connsiteX59" fmla="*/ 1538464 w 10329990"/>
                <a:gd name="connsiteY59" fmla="*/ 5405720 h 8878214"/>
                <a:gd name="connsiteX60" fmla="*/ 1122518 w 10329990"/>
                <a:gd name="connsiteY60" fmla="*/ 4523726 h 8878214"/>
                <a:gd name="connsiteX61" fmla="*/ 894070 w 10329990"/>
                <a:gd name="connsiteY61" fmla="*/ 4352697 h 8878214"/>
                <a:gd name="connsiteX62" fmla="*/ 0 w 10329990"/>
                <a:gd name="connsiteY62" fmla="*/ 2456864 h 8878214"/>
                <a:gd name="connsiteX63" fmla="*/ 2456863 w 10329990"/>
                <a:gd name="connsiteY63" fmla="*/ 1 h 8878214"/>
                <a:gd name="connsiteX64" fmla="*/ 4720655 w 10329990"/>
                <a:gd name="connsiteY64" fmla="*/ 1500542 h 8878214"/>
                <a:gd name="connsiteX65" fmla="*/ 4792604 w 10329990"/>
                <a:gd name="connsiteY65" fmla="*/ 1697122 h 8878214"/>
                <a:gd name="connsiteX66" fmla="*/ 4792604 w 10329990"/>
                <a:gd name="connsiteY66" fmla="*/ 1697122 h 8878214"/>
                <a:gd name="connsiteX67" fmla="*/ 4792604 w 10329990"/>
                <a:gd name="connsiteY67" fmla="*/ 1697122 h 8878214"/>
                <a:gd name="connsiteX68" fmla="*/ 4795571 w 10329990"/>
                <a:gd name="connsiteY68" fmla="*/ 1696958 h 8878214"/>
                <a:gd name="connsiteX69" fmla="*/ 4815011 w 10329990"/>
                <a:gd name="connsiteY69" fmla="*/ 1759584 h 8878214"/>
                <a:gd name="connsiteX70" fmla="*/ 5461343 w 10329990"/>
                <a:gd name="connsiteY70" fmla="*/ 2188004 h 8878214"/>
                <a:gd name="connsiteX71" fmla="*/ 6107678 w 10329990"/>
                <a:gd name="connsiteY71" fmla="*/ 1759584 h 8878214"/>
                <a:gd name="connsiteX72" fmla="*/ 6136442 w 10329990"/>
                <a:gd name="connsiteY72" fmla="*/ 1666923 h 8878214"/>
                <a:gd name="connsiteX73" fmla="*/ 6136443 w 10329990"/>
                <a:gd name="connsiteY73" fmla="*/ 1666918 h 8878214"/>
                <a:gd name="connsiteX74" fmla="*/ 6136449 w 10329990"/>
                <a:gd name="connsiteY74" fmla="*/ 1666898 h 8878214"/>
                <a:gd name="connsiteX75" fmla="*/ 6148041 w 10329990"/>
                <a:gd name="connsiteY75" fmla="*/ 1621820 h 8878214"/>
                <a:gd name="connsiteX76" fmla="*/ 6148040 w 10329990"/>
                <a:gd name="connsiteY76" fmla="*/ 1621820 h 8878214"/>
                <a:gd name="connsiteX77" fmla="*/ 6149892 w 10329990"/>
                <a:gd name="connsiteY77" fmla="*/ 1614616 h 8878214"/>
                <a:gd name="connsiteX78" fmla="*/ 6149172 w 10329990"/>
                <a:gd name="connsiteY78" fmla="*/ 1621756 h 8878214"/>
                <a:gd name="connsiteX79" fmla="*/ 6149075 w 10329990"/>
                <a:gd name="connsiteY79" fmla="*/ 1621762 h 8878214"/>
                <a:gd name="connsiteX80" fmla="*/ 6149172 w 10329990"/>
                <a:gd name="connsiteY80" fmla="*/ 1621757 h 8878214"/>
                <a:gd name="connsiteX81" fmla="*/ 6149172 w 10329990"/>
                <a:gd name="connsiteY81" fmla="*/ 1621756 h 8878214"/>
                <a:gd name="connsiteX82" fmla="*/ 6149173 w 10329990"/>
                <a:gd name="connsiteY82" fmla="*/ 1621756 h 8878214"/>
                <a:gd name="connsiteX83" fmla="*/ 6149893 w 10329990"/>
                <a:gd name="connsiteY83" fmla="*/ 1614617 h 8878214"/>
                <a:gd name="connsiteX84" fmla="*/ 6181712 w 10329990"/>
                <a:gd name="connsiteY84" fmla="*/ 1490868 h 8878214"/>
                <a:gd name="connsiteX85" fmla="*/ 8208154 w 10329990"/>
                <a:gd name="connsiteY8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38842 w 10329990"/>
                <a:gd name="connsiteY42" fmla="*/ 7180368 h 8878214"/>
                <a:gd name="connsiteX43" fmla="*/ 5076157 w 10329990"/>
                <a:gd name="connsiteY43" fmla="*/ 7275076 h 8878214"/>
                <a:gd name="connsiteX44" fmla="*/ 5195040 w 10329990"/>
                <a:gd name="connsiteY44" fmla="*/ 7481913 h 8878214"/>
                <a:gd name="connsiteX45" fmla="*/ 5206688 w 10329990"/>
                <a:gd name="connsiteY45" fmla="*/ 7497490 h 8878214"/>
                <a:gd name="connsiteX46" fmla="*/ 5205538 w 10329990"/>
                <a:gd name="connsiteY46" fmla="*/ 7498188 h 8878214"/>
                <a:gd name="connsiteX47" fmla="*/ 5202261 w 10329990"/>
                <a:gd name="connsiteY47" fmla="*/ 7498694 h 8878214"/>
                <a:gd name="connsiteX48" fmla="*/ 5112906 w 10329990"/>
                <a:gd name="connsiteY48" fmla="*/ 7390392 h 8878214"/>
                <a:gd name="connsiteX49" fmla="*/ 4551867 w 10329990"/>
                <a:gd name="connsiteY49" fmla="*/ 7158002 h 8878214"/>
                <a:gd name="connsiteX50" fmla="*/ 3820791 w 10329990"/>
                <a:gd name="connsiteY50" fmla="*/ 7642592 h 8878214"/>
                <a:gd name="connsiteX51" fmla="*/ 3729950 w 10329990"/>
                <a:gd name="connsiteY51" fmla="*/ 7923323 h 8878214"/>
                <a:gd name="connsiteX52" fmla="*/ 2289353 w 10329990"/>
                <a:gd name="connsiteY52" fmla="*/ 8878214 h 8878214"/>
                <a:gd name="connsiteX53" fmla="*/ 725892 w 10329990"/>
                <a:gd name="connsiteY53" fmla="*/ 7314753 h 8878214"/>
                <a:gd name="connsiteX54" fmla="*/ 1082910 w 10329990"/>
                <a:gd name="connsiteY54" fmla="*/ 6320246 h 8878214"/>
                <a:gd name="connsiteX55" fmla="*/ 1091179 w 10329990"/>
                <a:gd name="connsiteY55" fmla="*/ 6311149 h 8878214"/>
                <a:gd name="connsiteX56" fmla="*/ 1091184 w 10329990"/>
                <a:gd name="connsiteY56" fmla="*/ 6311145 h 8878214"/>
                <a:gd name="connsiteX57" fmla="*/ 1343257 w 10329990"/>
                <a:gd name="connsiteY57" fmla="*/ 6044782 h 8878214"/>
                <a:gd name="connsiteX58" fmla="*/ 1538464 w 10329990"/>
                <a:gd name="connsiteY58" fmla="*/ 5405720 h 8878214"/>
                <a:gd name="connsiteX59" fmla="*/ 1122518 w 10329990"/>
                <a:gd name="connsiteY59" fmla="*/ 4523726 h 8878214"/>
                <a:gd name="connsiteX60" fmla="*/ 894070 w 10329990"/>
                <a:gd name="connsiteY60" fmla="*/ 4352697 h 8878214"/>
                <a:gd name="connsiteX61" fmla="*/ 0 w 10329990"/>
                <a:gd name="connsiteY61" fmla="*/ 2456864 h 8878214"/>
                <a:gd name="connsiteX62" fmla="*/ 2456863 w 10329990"/>
                <a:gd name="connsiteY62" fmla="*/ 1 h 8878214"/>
                <a:gd name="connsiteX63" fmla="*/ 4720655 w 10329990"/>
                <a:gd name="connsiteY63" fmla="*/ 1500542 h 8878214"/>
                <a:gd name="connsiteX64" fmla="*/ 4792604 w 10329990"/>
                <a:gd name="connsiteY64" fmla="*/ 1697122 h 8878214"/>
                <a:gd name="connsiteX65" fmla="*/ 4792604 w 10329990"/>
                <a:gd name="connsiteY65" fmla="*/ 1697122 h 8878214"/>
                <a:gd name="connsiteX66" fmla="*/ 4792604 w 10329990"/>
                <a:gd name="connsiteY66" fmla="*/ 1697122 h 8878214"/>
                <a:gd name="connsiteX67" fmla="*/ 4795571 w 10329990"/>
                <a:gd name="connsiteY67" fmla="*/ 1696958 h 8878214"/>
                <a:gd name="connsiteX68" fmla="*/ 4815011 w 10329990"/>
                <a:gd name="connsiteY68" fmla="*/ 1759584 h 8878214"/>
                <a:gd name="connsiteX69" fmla="*/ 5461343 w 10329990"/>
                <a:gd name="connsiteY69" fmla="*/ 2188004 h 8878214"/>
                <a:gd name="connsiteX70" fmla="*/ 6107678 w 10329990"/>
                <a:gd name="connsiteY70" fmla="*/ 1759584 h 8878214"/>
                <a:gd name="connsiteX71" fmla="*/ 6136442 w 10329990"/>
                <a:gd name="connsiteY71" fmla="*/ 1666923 h 8878214"/>
                <a:gd name="connsiteX72" fmla="*/ 6136443 w 10329990"/>
                <a:gd name="connsiteY72" fmla="*/ 1666918 h 8878214"/>
                <a:gd name="connsiteX73" fmla="*/ 6136449 w 10329990"/>
                <a:gd name="connsiteY73" fmla="*/ 1666898 h 8878214"/>
                <a:gd name="connsiteX74" fmla="*/ 6148041 w 10329990"/>
                <a:gd name="connsiteY74" fmla="*/ 1621820 h 8878214"/>
                <a:gd name="connsiteX75" fmla="*/ 6148040 w 10329990"/>
                <a:gd name="connsiteY75" fmla="*/ 1621820 h 8878214"/>
                <a:gd name="connsiteX76" fmla="*/ 6149892 w 10329990"/>
                <a:gd name="connsiteY76" fmla="*/ 1614616 h 8878214"/>
                <a:gd name="connsiteX77" fmla="*/ 6149172 w 10329990"/>
                <a:gd name="connsiteY77" fmla="*/ 1621756 h 8878214"/>
                <a:gd name="connsiteX78" fmla="*/ 6149075 w 10329990"/>
                <a:gd name="connsiteY78" fmla="*/ 1621762 h 8878214"/>
                <a:gd name="connsiteX79" fmla="*/ 6149172 w 10329990"/>
                <a:gd name="connsiteY79" fmla="*/ 1621757 h 8878214"/>
                <a:gd name="connsiteX80" fmla="*/ 6149172 w 10329990"/>
                <a:gd name="connsiteY80" fmla="*/ 1621756 h 8878214"/>
                <a:gd name="connsiteX81" fmla="*/ 6149173 w 10329990"/>
                <a:gd name="connsiteY81" fmla="*/ 1621756 h 8878214"/>
                <a:gd name="connsiteX82" fmla="*/ 6149893 w 10329990"/>
                <a:gd name="connsiteY82" fmla="*/ 1614617 h 8878214"/>
                <a:gd name="connsiteX83" fmla="*/ 6181712 w 10329990"/>
                <a:gd name="connsiteY83" fmla="*/ 1490868 h 8878214"/>
                <a:gd name="connsiteX84" fmla="*/ 8208154 w 10329990"/>
                <a:gd name="connsiteY8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076157 w 10329990"/>
                <a:gd name="connsiteY42" fmla="*/ 7275076 h 8878214"/>
                <a:gd name="connsiteX43" fmla="*/ 5195040 w 10329990"/>
                <a:gd name="connsiteY43" fmla="*/ 7481913 h 8878214"/>
                <a:gd name="connsiteX44" fmla="*/ 5206688 w 10329990"/>
                <a:gd name="connsiteY44" fmla="*/ 7497490 h 8878214"/>
                <a:gd name="connsiteX45" fmla="*/ 5205538 w 10329990"/>
                <a:gd name="connsiteY45" fmla="*/ 7498188 h 8878214"/>
                <a:gd name="connsiteX46" fmla="*/ 5202261 w 10329990"/>
                <a:gd name="connsiteY46" fmla="*/ 7498694 h 8878214"/>
                <a:gd name="connsiteX47" fmla="*/ 5112906 w 10329990"/>
                <a:gd name="connsiteY47" fmla="*/ 7390392 h 8878214"/>
                <a:gd name="connsiteX48" fmla="*/ 4551867 w 10329990"/>
                <a:gd name="connsiteY48" fmla="*/ 7158002 h 8878214"/>
                <a:gd name="connsiteX49" fmla="*/ 3820791 w 10329990"/>
                <a:gd name="connsiteY49" fmla="*/ 7642592 h 8878214"/>
                <a:gd name="connsiteX50" fmla="*/ 3729950 w 10329990"/>
                <a:gd name="connsiteY50" fmla="*/ 7923323 h 8878214"/>
                <a:gd name="connsiteX51" fmla="*/ 2289353 w 10329990"/>
                <a:gd name="connsiteY51" fmla="*/ 8878214 h 8878214"/>
                <a:gd name="connsiteX52" fmla="*/ 725892 w 10329990"/>
                <a:gd name="connsiteY52" fmla="*/ 7314753 h 8878214"/>
                <a:gd name="connsiteX53" fmla="*/ 1082910 w 10329990"/>
                <a:gd name="connsiteY53" fmla="*/ 6320246 h 8878214"/>
                <a:gd name="connsiteX54" fmla="*/ 1091179 w 10329990"/>
                <a:gd name="connsiteY54" fmla="*/ 6311149 h 8878214"/>
                <a:gd name="connsiteX55" fmla="*/ 1091184 w 10329990"/>
                <a:gd name="connsiteY55" fmla="*/ 6311145 h 8878214"/>
                <a:gd name="connsiteX56" fmla="*/ 1343257 w 10329990"/>
                <a:gd name="connsiteY56" fmla="*/ 6044782 h 8878214"/>
                <a:gd name="connsiteX57" fmla="*/ 1538464 w 10329990"/>
                <a:gd name="connsiteY57" fmla="*/ 5405720 h 8878214"/>
                <a:gd name="connsiteX58" fmla="*/ 1122518 w 10329990"/>
                <a:gd name="connsiteY58" fmla="*/ 4523726 h 8878214"/>
                <a:gd name="connsiteX59" fmla="*/ 894070 w 10329990"/>
                <a:gd name="connsiteY59" fmla="*/ 4352697 h 8878214"/>
                <a:gd name="connsiteX60" fmla="*/ 0 w 10329990"/>
                <a:gd name="connsiteY60" fmla="*/ 2456864 h 8878214"/>
                <a:gd name="connsiteX61" fmla="*/ 2456863 w 10329990"/>
                <a:gd name="connsiteY61" fmla="*/ 1 h 8878214"/>
                <a:gd name="connsiteX62" fmla="*/ 4720655 w 10329990"/>
                <a:gd name="connsiteY62" fmla="*/ 1500542 h 8878214"/>
                <a:gd name="connsiteX63" fmla="*/ 4792604 w 10329990"/>
                <a:gd name="connsiteY63" fmla="*/ 1697122 h 8878214"/>
                <a:gd name="connsiteX64" fmla="*/ 4792604 w 10329990"/>
                <a:gd name="connsiteY64" fmla="*/ 1697122 h 8878214"/>
                <a:gd name="connsiteX65" fmla="*/ 4792604 w 10329990"/>
                <a:gd name="connsiteY65" fmla="*/ 1697122 h 8878214"/>
                <a:gd name="connsiteX66" fmla="*/ 4795571 w 10329990"/>
                <a:gd name="connsiteY66" fmla="*/ 1696958 h 8878214"/>
                <a:gd name="connsiteX67" fmla="*/ 4815011 w 10329990"/>
                <a:gd name="connsiteY67" fmla="*/ 1759584 h 8878214"/>
                <a:gd name="connsiteX68" fmla="*/ 5461343 w 10329990"/>
                <a:gd name="connsiteY68" fmla="*/ 2188004 h 8878214"/>
                <a:gd name="connsiteX69" fmla="*/ 6107678 w 10329990"/>
                <a:gd name="connsiteY69" fmla="*/ 1759584 h 8878214"/>
                <a:gd name="connsiteX70" fmla="*/ 6136442 w 10329990"/>
                <a:gd name="connsiteY70" fmla="*/ 1666923 h 8878214"/>
                <a:gd name="connsiteX71" fmla="*/ 6136443 w 10329990"/>
                <a:gd name="connsiteY71" fmla="*/ 1666918 h 8878214"/>
                <a:gd name="connsiteX72" fmla="*/ 6136449 w 10329990"/>
                <a:gd name="connsiteY72" fmla="*/ 1666898 h 8878214"/>
                <a:gd name="connsiteX73" fmla="*/ 6148041 w 10329990"/>
                <a:gd name="connsiteY73" fmla="*/ 1621820 h 8878214"/>
                <a:gd name="connsiteX74" fmla="*/ 6148040 w 10329990"/>
                <a:gd name="connsiteY74" fmla="*/ 1621820 h 8878214"/>
                <a:gd name="connsiteX75" fmla="*/ 6149892 w 10329990"/>
                <a:gd name="connsiteY75" fmla="*/ 1614616 h 8878214"/>
                <a:gd name="connsiteX76" fmla="*/ 6149172 w 10329990"/>
                <a:gd name="connsiteY76" fmla="*/ 1621756 h 8878214"/>
                <a:gd name="connsiteX77" fmla="*/ 6149075 w 10329990"/>
                <a:gd name="connsiteY77" fmla="*/ 1621762 h 8878214"/>
                <a:gd name="connsiteX78" fmla="*/ 6149172 w 10329990"/>
                <a:gd name="connsiteY78" fmla="*/ 1621757 h 8878214"/>
                <a:gd name="connsiteX79" fmla="*/ 6149172 w 10329990"/>
                <a:gd name="connsiteY79" fmla="*/ 1621756 h 8878214"/>
                <a:gd name="connsiteX80" fmla="*/ 6149173 w 10329990"/>
                <a:gd name="connsiteY80" fmla="*/ 1621756 h 8878214"/>
                <a:gd name="connsiteX81" fmla="*/ 6149893 w 10329990"/>
                <a:gd name="connsiteY81" fmla="*/ 1614617 h 8878214"/>
                <a:gd name="connsiteX82" fmla="*/ 6181712 w 10329990"/>
                <a:gd name="connsiteY82" fmla="*/ 1490868 h 8878214"/>
                <a:gd name="connsiteX83" fmla="*/ 8208154 w 10329990"/>
                <a:gd name="connsiteY8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076157 w 10329990"/>
                <a:gd name="connsiteY41" fmla="*/ 7275075 h 8878214"/>
                <a:gd name="connsiteX42" fmla="*/ 5195040 w 10329990"/>
                <a:gd name="connsiteY42" fmla="*/ 7481913 h 8878214"/>
                <a:gd name="connsiteX43" fmla="*/ 5206688 w 10329990"/>
                <a:gd name="connsiteY43" fmla="*/ 7497490 h 8878214"/>
                <a:gd name="connsiteX44" fmla="*/ 5205538 w 10329990"/>
                <a:gd name="connsiteY44" fmla="*/ 7498188 h 8878214"/>
                <a:gd name="connsiteX45" fmla="*/ 5202261 w 10329990"/>
                <a:gd name="connsiteY45" fmla="*/ 7498694 h 8878214"/>
                <a:gd name="connsiteX46" fmla="*/ 5112906 w 10329990"/>
                <a:gd name="connsiteY46" fmla="*/ 7390392 h 8878214"/>
                <a:gd name="connsiteX47" fmla="*/ 4551867 w 10329990"/>
                <a:gd name="connsiteY47" fmla="*/ 7158002 h 8878214"/>
                <a:gd name="connsiteX48" fmla="*/ 3820791 w 10329990"/>
                <a:gd name="connsiteY48" fmla="*/ 7642592 h 8878214"/>
                <a:gd name="connsiteX49" fmla="*/ 3729950 w 10329990"/>
                <a:gd name="connsiteY49" fmla="*/ 7923323 h 8878214"/>
                <a:gd name="connsiteX50" fmla="*/ 2289353 w 10329990"/>
                <a:gd name="connsiteY50" fmla="*/ 8878214 h 8878214"/>
                <a:gd name="connsiteX51" fmla="*/ 725892 w 10329990"/>
                <a:gd name="connsiteY51" fmla="*/ 7314753 h 8878214"/>
                <a:gd name="connsiteX52" fmla="*/ 1082910 w 10329990"/>
                <a:gd name="connsiteY52" fmla="*/ 6320246 h 8878214"/>
                <a:gd name="connsiteX53" fmla="*/ 1091179 w 10329990"/>
                <a:gd name="connsiteY53" fmla="*/ 6311149 h 8878214"/>
                <a:gd name="connsiteX54" fmla="*/ 1091184 w 10329990"/>
                <a:gd name="connsiteY54" fmla="*/ 6311145 h 8878214"/>
                <a:gd name="connsiteX55" fmla="*/ 1343257 w 10329990"/>
                <a:gd name="connsiteY55" fmla="*/ 6044782 h 8878214"/>
                <a:gd name="connsiteX56" fmla="*/ 1538464 w 10329990"/>
                <a:gd name="connsiteY56" fmla="*/ 5405720 h 8878214"/>
                <a:gd name="connsiteX57" fmla="*/ 1122518 w 10329990"/>
                <a:gd name="connsiteY57" fmla="*/ 4523726 h 8878214"/>
                <a:gd name="connsiteX58" fmla="*/ 894070 w 10329990"/>
                <a:gd name="connsiteY58" fmla="*/ 4352697 h 8878214"/>
                <a:gd name="connsiteX59" fmla="*/ 0 w 10329990"/>
                <a:gd name="connsiteY59" fmla="*/ 2456864 h 8878214"/>
                <a:gd name="connsiteX60" fmla="*/ 2456863 w 10329990"/>
                <a:gd name="connsiteY60" fmla="*/ 1 h 8878214"/>
                <a:gd name="connsiteX61" fmla="*/ 4720655 w 10329990"/>
                <a:gd name="connsiteY61" fmla="*/ 1500542 h 8878214"/>
                <a:gd name="connsiteX62" fmla="*/ 4792604 w 10329990"/>
                <a:gd name="connsiteY62" fmla="*/ 1697122 h 8878214"/>
                <a:gd name="connsiteX63" fmla="*/ 4792604 w 10329990"/>
                <a:gd name="connsiteY63" fmla="*/ 1697122 h 8878214"/>
                <a:gd name="connsiteX64" fmla="*/ 4792604 w 10329990"/>
                <a:gd name="connsiteY64" fmla="*/ 1697122 h 8878214"/>
                <a:gd name="connsiteX65" fmla="*/ 4795571 w 10329990"/>
                <a:gd name="connsiteY65" fmla="*/ 1696958 h 8878214"/>
                <a:gd name="connsiteX66" fmla="*/ 4815011 w 10329990"/>
                <a:gd name="connsiteY66" fmla="*/ 1759584 h 8878214"/>
                <a:gd name="connsiteX67" fmla="*/ 5461343 w 10329990"/>
                <a:gd name="connsiteY67" fmla="*/ 2188004 h 8878214"/>
                <a:gd name="connsiteX68" fmla="*/ 6107678 w 10329990"/>
                <a:gd name="connsiteY68" fmla="*/ 1759584 h 8878214"/>
                <a:gd name="connsiteX69" fmla="*/ 6136442 w 10329990"/>
                <a:gd name="connsiteY69" fmla="*/ 1666923 h 8878214"/>
                <a:gd name="connsiteX70" fmla="*/ 6136443 w 10329990"/>
                <a:gd name="connsiteY70" fmla="*/ 1666918 h 8878214"/>
                <a:gd name="connsiteX71" fmla="*/ 6136449 w 10329990"/>
                <a:gd name="connsiteY71" fmla="*/ 1666898 h 8878214"/>
                <a:gd name="connsiteX72" fmla="*/ 6148041 w 10329990"/>
                <a:gd name="connsiteY72" fmla="*/ 1621820 h 8878214"/>
                <a:gd name="connsiteX73" fmla="*/ 6148040 w 10329990"/>
                <a:gd name="connsiteY73" fmla="*/ 1621820 h 8878214"/>
                <a:gd name="connsiteX74" fmla="*/ 6149892 w 10329990"/>
                <a:gd name="connsiteY74" fmla="*/ 1614616 h 8878214"/>
                <a:gd name="connsiteX75" fmla="*/ 6149172 w 10329990"/>
                <a:gd name="connsiteY75" fmla="*/ 1621756 h 8878214"/>
                <a:gd name="connsiteX76" fmla="*/ 6149075 w 10329990"/>
                <a:gd name="connsiteY76" fmla="*/ 1621762 h 8878214"/>
                <a:gd name="connsiteX77" fmla="*/ 6149172 w 10329990"/>
                <a:gd name="connsiteY77" fmla="*/ 1621757 h 8878214"/>
                <a:gd name="connsiteX78" fmla="*/ 6149172 w 10329990"/>
                <a:gd name="connsiteY78" fmla="*/ 1621756 h 8878214"/>
                <a:gd name="connsiteX79" fmla="*/ 6149173 w 10329990"/>
                <a:gd name="connsiteY79" fmla="*/ 1621756 h 8878214"/>
                <a:gd name="connsiteX80" fmla="*/ 6149893 w 10329990"/>
                <a:gd name="connsiteY80" fmla="*/ 1614617 h 8878214"/>
                <a:gd name="connsiteX81" fmla="*/ 6181712 w 10329990"/>
                <a:gd name="connsiteY81" fmla="*/ 1490868 h 8878214"/>
                <a:gd name="connsiteX82" fmla="*/ 8208154 w 10329990"/>
                <a:gd name="connsiteY8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202261 w 10329990"/>
                <a:gd name="connsiteY44" fmla="*/ 7498694 h 8878214"/>
                <a:gd name="connsiteX45" fmla="*/ 5112906 w 10329990"/>
                <a:gd name="connsiteY45" fmla="*/ 7390392 h 8878214"/>
                <a:gd name="connsiteX46" fmla="*/ 4551867 w 10329990"/>
                <a:gd name="connsiteY46" fmla="*/ 7158002 h 8878214"/>
                <a:gd name="connsiteX47" fmla="*/ 3820791 w 10329990"/>
                <a:gd name="connsiteY47" fmla="*/ 7642592 h 8878214"/>
                <a:gd name="connsiteX48" fmla="*/ 3729950 w 10329990"/>
                <a:gd name="connsiteY48" fmla="*/ 7923323 h 8878214"/>
                <a:gd name="connsiteX49" fmla="*/ 2289353 w 10329990"/>
                <a:gd name="connsiteY49" fmla="*/ 8878214 h 8878214"/>
                <a:gd name="connsiteX50" fmla="*/ 725892 w 10329990"/>
                <a:gd name="connsiteY50" fmla="*/ 7314753 h 8878214"/>
                <a:gd name="connsiteX51" fmla="*/ 1082910 w 10329990"/>
                <a:gd name="connsiteY51" fmla="*/ 6320246 h 8878214"/>
                <a:gd name="connsiteX52" fmla="*/ 1091179 w 10329990"/>
                <a:gd name="connsiteY52" fmla="*/ 6311149 h 8878214"/>
                <a:gd name="connsiteX53" fmla="*/ 1091184 w 10329990"/>
                <a:gd name="connsiteY53" fmla="*/ 6311145 h 8878214"/>
                <a:gd name="connsiteX54" fmla="*/ 1343257 w 10329990"/>
                <a:gd name="connsiteY54" fmla="*/ 6044782 h 8878214"/>
                <a:gd name="connsiteX55" fmla="*/ 1538464 w 10329990"/>
                <a:gd name="connsiteY55" fmla="*/ 5405720 h 8878214"/>
                <a:gd name="connsiteX56" fmla="*/ 1122518 w 10329990"/>
                <a:gd name="connsiteY56" fmla="*/ 4523726 h 8878214"/>
                <a:gd name="connsiteX57" fmla="*/ 894070 w 10329990"/>
                <a:gd name="connsiteY57" fmla="*/ 4352697 h 8878214"/>
                <a:gd name="connsiteX58" fmla="*/ 0 w 10329990"/>
                <a:gd name="connsiteY58" fmla="*/ 2456864 h 8878214"/>
                <a:gd name="connsiteX59" fmla="*/ 2456863 w 10329990"/>
                <a:gd name="connsiteY59" fmla="*/ 1 h 8878214"/>
                <a:gd name="connsiteX60" fmla="*/ 4720655 w 10329990"/>
                <a:gd name="connsiteY60" fmla="*/ 1500542 h 8878214"/>
                <a:gd name="connsiteX61" fmla="*/ 4792604 w 10329990"/>
                <a:gd name="connsiteY61" fmla="*/ 1697122 h 8878214"/>
                <a:gd name="connsiteX62" fmla="*/ 4792604 w 10329990"/>
                <a:gd name="connsiteY62" fmla="*/ 1697122 h 8878214"/>
                <a:gd name="connsiteX63" fmla="*/ 4792604 w 10329990"/>
                <a:gd name="connsiteY63" fmla="*/ 1697122 h 8878214"/>
                <a:gd name="connsiteX64" fmla="*/ 4795571 w 10329990"/>
                <a:gd name="connsiteY64" fmla="*/ 1696958 h 8878214"/>
                <a:gd name="connsiteX65" fmla="*/ 4815011 w 10329990"/>
                <a:gd name="connsiteY65" fmla="*/ 1759584 h 8878214"/>
                <a:gd name="connsiteX66" fmla="*/ 5461343 w 10329990"/>
                <a:gd name="connsiteY66" fmla="*/ 2188004 h 8878214"/>
                <a:gd name="connsiteX67" fmla="*/ 6107678 w 10329990"/>
                <a:gd name="connsiteY67" fmla="*/ 1759584 h 8878214"/>
                <a:gd name="connsiteX68" fmla="*/ 6136442 w 10329990"/>
                <a:gd name="connsiteY68" fmla="*/ 1666923 h 8878214"/>
                <a:gd name="connsiteX69" fmla="*/ 6136443 w 10329990"/>
                <a:gd name="connsiteY69" fmla="*/ 1666918 h 8878214"/>
                <a:gd name="connsiteX70" fmla="*/ 6136449 w 10329990"/>
                <a:gd name="connsiteY70" fmla="*/ 1666898 h 8878214"/>
                <a:gd name="connsiteX71" fmla="*/ 6148041 w 10329990"/>
                <a:gd name="connsiteY71" fmla="*/ 1621820 h 8878214"/>
                <a:gd name="connsiteX72" fmla="*/ 6148040 w 10329990"/>
                <a:gd name="connsiteY72" fmla="*/ 1621820 h 8878214"/>
                <a:gd name="connsiteX73" fmla="*/ 6149892 w 10329990"/>
                <a:gd name="connsiteY73" fmla="*/ 1614616 h 8878214"/>
                <a:gd name="connsiteX74" fmla="*/ 6149172 w 10329990"/>
                <a:gd name="connsiteY74" fmla="*/ 1621756 h 8878214"/>
                <a:gd name="connsiteX75" fmla="*/ 6149075 w 10329990"/>
                <a:gd name="connsiteY75" fmla="*/ 1621762 h 8878214"/>
                <a:gd name="connsiteX76" fmla="*/ 6149172 w 10329990"/>
                <a:gd name="connsiteY76" fmla="*/ 1621757 h 8878214"/>
                <a:gd name="connsiteX77" fmla="*/ 6149172 w 10329990"/>
                <a:gd name="connsiteY77" fmla="*/ 1621756 h 8878214"/>
                <a:gd name="connsiteX78" fmla="*/ 6149173 w 10329990"/>
                <a:gd name="connsiteY78" fmla="*/ 1621756 h 8878214"/>
                <a:gd name="connsiteX79" fmla="*/ 6149893 w 10329990"/>
                <a:gd name="connsiteY79" fmla="*/ 1614617 h 8878214"/>
                <a:gd name="connsiteX80" fmla="*/ 6181712 w 10329990"/>
                <a:gd name="connsiteY80" fmla="*/ 1490868 h 8878214"/>
                <a:gd name="connsiteX81" fmla="*/ 8208154 w 10329990"/>
                <a:gd name="connsiteY8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205538 w 10329990"/>
                <a:gd name="connsiteY43" fmla="*/ 7498188 h 8878214"/>
                <a:gd name="connsiteX44" fmla="*/ 5112906 w 10329990"/>
                <a:gd name="connsiteY44" fmla="*/ 7390392 h 8878214"/>
                <a:gd name="connsiteX45" fmla="*/ 4551867 w 10329990"/>
                <a:gd name="connsiteY45" fmla="*/ 7158002 h 8878214"/>
                <a:gd name="connsiteX46" fmla="*/ 3820791 w 10329990"/>
                <a:gd name="connsiteY46" fmla="*/ 7642592 h 8878214"/>
                <a:gd name="connsiteX47" fmla="*/ 3729950 w 10329990"/>
                <a:gd name="connsiteY47" fmla="*/ 7923323 h 8878214"/>
                <a:gd name="connsiteX48" fmla="*/ 2289353 w 10329990"/>
                <a:gd name="connsiteY48" fmla="*/ 8878214 h 8878214"/>
                <a:gd name="connsiteX49" fmla="*/ 725892 w 10329990"/>
                <a:gd name="connsiteY49" fmla="*/ 7314753 h 8878214"/>
                <a:gd name="connsiteX50" fmla="*/ 1082910 w 10329990"/>
                <a:gd name="connsiteY50" fmla="*/ 6320246 h 8878214"/>
                <a:gd name="connsiteX51" fmla="*/ 1091179 w 10329990"/>
                <a:gd name="connsiteY51" fmla="*/ 6311149 h 8878214"/>
                <a:gd name="connsiteX52" fmla="*/ 1091184 w 10329990"/>
                <a:gd name="connsiteY52" fmla="*/ 6311145 h 8878214"/>
                <a:gd name="connsiteX53" fmla="*/ 1343257 w 10329990"/>
                <a:gd name="connsiteY53" fmla="*/ 6044782 h 8878214"/>
                <a:gd name="connsiteX54" fmla="*/ 1538464 w 10329990"/>
                <a:gd name="connsiteY54" fmla="*/ 5405720 h 8878214"/>
                <a:gd name="connsiteX55" fmla="*/ 1122518 w 10329990"/>
                <a:gd name="connsiteY55" fmla="*/ 4523726 h 8878214"/>
                <a:gd name="connsiteX56" fmla="*/ 894070 w 10329990"/>
                <a:gd name="connsiteY56" fmla="*/ 4352697 h 8878214"/>
                <a:gd name="connsiteX57" fmla="*/ 0 w 10329990"/>
                <a:gd name="connsiteY57" fmla="*/ 2456864 h 8878214"/>
                <a:gd name="connsiteX58" fmla="*/ 2456863 w 10329990"/>
                <a:gd name="connsiteY58" fmla="*/ 1 h 8878214"/>
                <a:gd name="connsiteX59" fmla="*/ 4720655 w 10329990"/>
                <a:gd name="connsiteY59" fmla="*/ 1500542 h 8878214"/>
                <a:gd name="connsiteX60" fmla="*/ 4792604 w 10329990"/>
                <a:gd name="connsiteY60" fmla="*/ 1697122 h 8878214"/>
                <a:gd name="connsiteX61" fmla="*/ 4792604 w 10329990"/>
                <a:gd name="connsiteY61" fmla="*/ 1697122 h 8878214"/>
                <a:gd name="connsiteX62" fmla="*/ 4792604 w 10329990"/>
                <a:gd name="connsiteY62" fmla="*/ 1697122 h 8878214"/>
                <a:gd name="connsiteX63" fmla="*/ 4795571 w 10329990"/>
                <a:gd name="connsiteY63" fmla="*/ 1696958 h 8878214"/>
                <a:gd name="connsiteX64" fmla="*/ 4815011 w 10329990"/>
                <a:gd name="connsiteY64" fmla="*/ 1759584 h 8878214"/>
                <a:gd name="connsiteX65" fmla="*/ 5461343 w 10329990"/>
                <a:gd name="connsiteY65" fmla="*/ 2188004 h 8878214"/>
                <a:gd name="connsiteX66" fmla="*/ 6107678 w 10329990"/>
                <a:gd name="connsiteY66" fmla="*/ 1759584 h 8878214"/>
                <a:gd name="connsiteX67" fmla="*/ 6136442 w 10329990"/>
                <a:gd name="connsiteY67" fmla="*/ 1666923 h 8878214"/>
                <a:gd name="connsiteX68" fmla="*/ 6136443 w 10329990"/>
                <a:gd name="connsiteY68" fmla="*/ 1666918 h 8878214"/>
                <a:gd name="connsiteX69" fmla="*/ 6136449 w 10329990"/>
                <a:gd name="connsiteY69" fmla="*/ 1666898 h 8878214"/>
                <a:gd name="connsiteX70" fmla="*/ 6148041 w 10329990"/>
                <a:gd name="connsiteY70" fmla="*/ 1621820 h 8878214"/>
                <a:gd name="connsiteX71" fmla="*/ 6148040 w 10329990"/>
                <a:gd name="connsiteY71" fmla="*/ 1621820 h 8878214"/>
                <a:gd name="connsiteX72" fmla="*/ 6149892 w 10329990"/>
                <a:gd name="connsiteY72" fmla="*/ 1614616 h 8878214"/>
                <a:gd name="connsiteX73" fmla="*/ 6149172 w 10329990"/>
                <a:gd name="connsiteY73" fmla="*/ 1621756 h 8878214"/>
                <a:gd name="connsiteX74" fmla="*/ 6149075 w 10329990"/>
                <a:gd name="connsiteY74" fmla="*/ 1621762 h 8878214"/>
                <a:gd name="connsiteX75" fmla="*/ 6149172 w 10329990"/>
                <a:gd name="connsiteY75" fmla="*/ 1621757 h 8878214"/>
                <a:gd name="connsiteX76" fmla="*/ 6149172 w 10329990"/>
                <a:gd name="connsiteY76" fmla="*/ 1621756 h 8878214"/>
                <a:gd name="connsiteX77" fmla="*/ 6149173 w 10329990"/>
                <a:gd name="connsiteY77" fmla="*/ 1621756 h 8878214"/>
                <a:gd name="connsiteX78" fmla="*/ 6149893 w 10329990"/>
                <a:gd name="connsiteY78" fmla="*/ 1614617 h 8878214"/>
                <a:gd name="connsiteX79" fmla="*/ 6181712 w 10329990"/>
                <a:gd name="connsiteY79" fmla="*/ 1490868 h 8878214"/>
                <a:gd name="connsiteX80" fmla="*/ 8208154 w 10329990"/>
                <a:gd name="connsiteY8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206688 w 10329990"/>
                <a:gd name="connsiteY42" fmla="*/ 7497490 h 8878214"/>
                <a:gd name="connsiteX43" fmla="*/ 5112906 w 10329990"/>
                <a:gd name="connsiteY43" fmla="*/ 7390392 h 8878214"/>
                <a:gd name="connsiteX44" fmla="*/ 4551867 w 10329990"/>
                <a:gd name="connsiteY44" fmla="*/ 7158002 h 8878214"/>
                <a:gd name="connsiteX45" fmla="*/ 3820791 w 10329990"/>
                <a:gd name="connsiteY45" fmla="*/ 7642592 h 8878214"/>
                <a:gd name="connsiteX46" fmla="*/ 3729950 w 10329990"/>
                <a:gd name="connsiteY46" fmla="*/ 7923323 h 8878214"/>
                <a:gd name="connsiteX47" fmla="*/ 2289353 w 10329990"/>
                <a:gd name="connsiteY47" fmla="*/ 8878214 h 8878214"/>
                <a:gd name="connsiteX48" fmla="*/ 725892 w 10329990"/>
                <a:gd name="connsiteY48" fmla="*/ 7314753 h 8878214"/>
                <a:gd name="connsiteX49" fmla="*/ 1082910 w 10329990"/>
                <a:gd name="connsiteY49" fmla="*/ 6320246 h 8878214"/>
                <a:gd name="connsiteX50" fmla="*/ 1091179 w 10329990"/>
                <a:gd name="connsiteY50" fmla="*/ 6311149 h 8878214"/>
                <a:gd name="connsiteX51" fmla="*/ 1091184 w 10329990"/>
                <a:gd name="connsiteY51" fmla="*/ 6311145 h 8878214"/>
                <a:gd name="connsiteX52" fmla="*/ 1343257 w 10329990"/>
                <a:gd name="connsiteY52" fmla="*/ 6044782 h 8878214"/>
                <a:gd name="connsiteX53" fmla="*/ 1538464 w 10329990"/>
                <a:gd name="connsiteY53" fmla="*/ 5405720 h 8878214"/>
                <a:gd name="connsiteX54" fmla="*/ 1122518 w 10329990"/>
                <a:gd name="connsiteY54" fmla="*/ 4523726 h 8878214"/>
                <a:gd name="connsiteX55" fmla="*/ 894070 w 10329990"/>
                <a:gd name="connsiteY55" fmla="*/ 4352697 h 8878214"/>
                <a:gd name="connsiteX56" fmla="*/ 0 w 10329990"/>
                <a:gd name="connsiteY56" fmla="*/ 2456864 h 8878214"/>
                <a:gd name="connsiteX57" fmla="*/ 2456863 w 10329990"/>
                <a:gd name="connsiteY57" fmla="*/ 1 h 8878214"/>
                <a:gd name="connsiteX58" fmla="*/ 4720655 w 10329990"/>
                <a:gd name="connsiteY58" fmla="*/ 1500542 h 8878214"/>
                <a:gd name="connsiteX59" fmla="*/ 4792604 w 10329990"/>
                <a:gd name="connsiteY59" fmla="*/ 1697122 h 8878214"/>
                <a:gd name="connsiteX60" fmla="*/ 4792604 w 10329990"/>
                <a:gd name="connsiteY60" fmla="*/ 1697122 h 8878214"/>
                <a:gd name="connsiteX61" fmla="*/ 4792604 w 10329990"/>
                <a:gd name="connsiteY61" fmla="*/ 1697122 h 8878214"/>
                <a:gd name="connsiteX62" fmla="*/ 4795571 w 10329990"/>
                <a:gd name="connsiteY62" fmla="*/ 1696958 h 8878214"/>
                <a:gd name="connsiteX63" fmla="*/ 4815011 w 10329990"/>
                <a:gd name="connsiteY63" fmla="*/ 1759584 h 8878214"/>
                <a:gd name="connsiteX64" fmla="*/ 5461343 w 10329990"/>
                <a:gd name="connsiteY64" fmla="*/ 2188004 h 8878214"/>
                <a:gd name="connsiteX65" fmla="*/ 6107678 w 10329990"/>
                <a:gd name="connsiteY65" fmla="*/ 1759584 h 8878214"/>
                <a:gd name="connsiteX66" fmla="*/ 6136442 w 10329990"/>
                <a:gd name="connsiteY66" fmla="*/ 1666923 h 8878214"/>
                <a:gd name="connsiteX67" fmla="*/ 6136443 w 10329990"/>
                <a:gd name="connsiteY67" fmla="*/ 1666918 h 8878214"/>
                <a:gd name="connsiteX68" fmla="*/ 6136449 w 10329990"/>
                <a:gd name="connsiteY68" fmla="*/ 1666898 h 8878214"/>
                <a:gd name="connsiteX69" fmla="*/ 6148041 w 10329990"/>
                <a:gd name="connsiteY69" fmla="*/ 1621820 h 8878214"/>
                <a:gd name="connsiteX70" fmla="*/ 6148040 w 10329990"/>
                <a:gd name="connsiteY70" fmla="*/ 1621820 h 8878214"/>
                <a:gd name="connsiteX71" fmla="*/ 6149892 w 10329990"/>
                <a:gd name="connsiteY71" fmla="*/ 1614616 h 8878214"/>
                <a:gd name="connsiteX72" fmla="*/ 6149172 w 10329990"/>
                <a:gd name="connsiteY72" fmla="*/ 1621756 h 8878214"/>
                <a:gd name="connsiteX73" fmla="*/ 6149075 w 10329990"/>
                <a:gd name="connsiteY73" fmla="*/ 1621762 h 8878214"/>
                <a:gd name="connsiteX74" fmla="*/ 6149172 w 10329990"/>
                <a:gd name="connsiteY74" fmla="*/ 1621757 h 8878214"/>
                <a:gd name="connsiteX75" fmla="*/ 6149172 w 10329990"/>
                <a:gd name="connsiteY75" fmla="*/ 1621756 h 8878214"/>
                <a:gd name="connsiteX76" fmla="*/ 6149173 w 10329990"/>
                <a:gd name="connsiteY76" fmla="*/ 1621756 h 8878214"/>
                <a:gd name="connsiteX77" fmla="*/ 6149893 w 10329990"/>
                <a:gd name="connsiteY77" fmla="*/ 1614617 h 8878214"/>
                <a:gd name="connsiteX78" fmla="*/ 6181712 w 10329990"/>
                <a:gd name="connsiteY78" fmla="*/ 1490868 h 8878214"/>
                <a:gd name="connsiteX79" fmla="*/ 8208154 w 10329990"/>
                <a:gd name="connsiteY79"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95040 w 10329990"/>
                <a:gd name="connsiteY41" fmla="*/ 7481913 h 8878214"/>
                <a:gd name="connsiteX42" fmla="*/ 5112906 w 10329990"/>
                <a:gd name="connsiteY42" fmla="*/ 7390392 h 8878214"/>
                <a:gd name="connsiteX43" fmla="*/ 4551867 w 10329990"/>
                <a:gd name="connsiteY43" fmla="*/ 7158002 h 8878214"/>
                <a:gd name="connsiteX44" fmla="*/ 3820791 w 10329990"/>
                <a:gd name="connsiteY44" fmla="*/ 7642592 h 8878214"/>
                <a:gd name="connsiteX45" fmla="*/ 3729950 w 10329990"/>
                <a:gd name="connsiteY45" fmla="*/ 7923323 h 8878214"/>
                <a:gd name="connsiteX46" fmla="*/ 2289353 w 10329990"/>
                <a:gd name="connsiteY46" fmla="*/ 8878214 h 8878214"/>
                <a:gd name="connsiteX47" fmla="*/ 725892 w 10329990"/>
                <a:gd name="connsiteY47" fmla="*/ 7314753 h 8878214"/>
                <a:gd name="connsiteX48" fmla="*/ 1082910 w 10329990"/>
                <a:gd name="connsiteY48" fmla="*/ 6320246 h 8878214"/>
                <a:gd name="connsiteX49" fmla="*/ 1091179 w 10329990"/>
                <a:gd name="connsiteY49" fmla="*/ 6311149 h 8878214"/>
                <a:gd name="connsiteX50" fmla="*/ 1091184 w 10329990"/>
                <a:gd name="connsiteY50" fmla="*/ 6311145 h 8878214"/>
                <a:gd name="connsiteX51" fmla="*/ 1343257 w 10329990"/>
                <a:gd name="connsiteY51" fmla="*/ 6044782 h 8878214"/>
                <a:gd name="connsiteX52" fmla="*/ 1538464 w 10329990"/>
                <a:gd name="connsiteY52" fmla="*/ 5405720 h 8878214"/>
                <a:gd name="connsiteX53" fmla="*/ 1122518 w 10329990"/>
                <a:gd name="connsiteY53" fmla="*/ 4523726 h 8878214"/>
                <a:gd name="connsiteX54" fmla="*/ 894070 w 10329990"/>
                <a:gd name="connsiteY54" fmla="*/ 4352697 h 8878214"/>
                <a:gd name="connsiteX55" fmla="*/ 0 w 10329990"/>
                <a:gd name="connsiteY55" fmla="*/ 2456864 h 8878214"/>
                <a:gd name="connsiteX56" fmla="*/ 2456863 w 10329990"/>
                <a:gd name="connsiteY56" fmla="*/ 1 h 8878214"/>
                <a:gd name="connsiteX57" fmla="*/ 4720655 w 10329990"/>
                <a:gd name="connsiteY57" fmla="*/ 1500542 h 8878214"/>
                <a:gd name="connsiteX58" fmla="*/ 4792604 w 10329990"/>
                <a:gd name="connsiteY58" fmla="*/ 1697122 h 8878214"/>
                <a:gd name="connsiteX59" fmla="*/ 4792604 w 10329990"/>
                <a:gd name="connsiteY59" fmla="*/ 1697122 h 8878214"/>
                <a:gd name="connsiteX60" fmla="*/ 4792604 w 10329990"/>
                <a:gd name="connsiteY60" fmla="*/ 1697122 h 8878214"/>
                <a:gd name="connsiteX61" fmla="*/ 4795571 w 10329990"/>
                <a:gd name="connsiteY61" fmla="*/ 1696958 h 8878214"/>
                <a:gd name="connsiteX62" fmla="*/ 4815011 w 10329990"/>
                <a:gd name="connsiteY62" fmla="*/ 1759584 h 8878214"/>
                <a:gd name="connsiteX63" fmla="*/ 5461343 w 10329990"/>
                <a:gd name="connsiteY63" fmla="*/ 2188004 h 8878214"/>
                <a:gd name="connsiteX64" fmla="*/ 6107678 w 10329990"/>
                <a:gd name="connsiteY64" fmla="*/ 1759584 h 8878214"/>
                <a:gd name="connsiteX65" fmla="*/ 6136442 w 10329990"/>
                <a:gd name="connsiteY65" fmla="*/ 1666923 h 8878214"/>
                <a:gd name="connsiteX66" fmla="*/ 6136443 w 10329990"/>
                <a:gd name="connsiteY66" fmla="*/ 1666918 h 8878214"/>
                <a:gd name="connsiteX67" fmla="*/ 6136449 w 10329990"/>
                <a:gd name="connsiteY67" fmla="*/ 1666898 h 8878214"/>
                <a:gd name="connsiteX68" fmla="*/ 6148041 w 10329990"/>
                <a:gd name="connsiteY68" fmla="*/ 1621820 h 8878214"/>
                <a:gd name="connsiteX69" fmla="*/ 6148040 w 10329990"/>
                <a:gd name="connsiteY69" fmla="*/ 1621820 h 8878214"/>
                <a:gd name="connsiteX70" fmla="*/ 6149892 w 10329990"/>
                <a:gd name="connsiteY70" fmla="*/ 1614616 h 8878214"/>
                <a:gd name="connsiteX71" fmla="*/ 6149172 w 10329990"/>
                <a:gd name="connsiteY71" fmla="*/ 1621756 h 8878214"/>
                <a:gd name="connsiteX72" fmla="*/ 6149075 w 10329990"/>
                <a:gd name="connsiteY72" fmla="*/ 1621762 h 8878214"/>
                <a:gd name="connsiteX73" fmla="*/ 6149172 w 10329990"/>
                <a:gd name="connsiteY73" fmla="*/ 1621757 h 8878214"/>
                <a:gd name="connsiteX74" fmla="*/ 6149172 w 10329990"/>
                <a:gd name="connsiteY74" fmla="*/ 1621756 h 8878214"/>
                <a:gd name="connsiteX75" fmla="*/ 6149173 w 10329990"/>
                <a:gd name="connsiteY75" fmla="*/ 1621756 h 8878214"/>
                <a:gd name="connsiteX76" fmla="*/ 6149893 w 10329990"/>
                <a:gd name="connsiteY76" fmla="*/ 1614617 h 8878214"/>
                <a:gd name="connsiteX77" fmla="*/ 6181712 w 10329990"/>
                <a:gd name="connsiteY77" fmla="*/ 1490868 h 8878214"/>
                <a:gd name="connsiteX78" fmla="*/ 8208154 w 10329990"/>
                <a:gd name="connsiteY78"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95040 w 10329990"/>
                <a:gd name="connsiteY40" fmla="*/ 7481912 h 8878214"/>
                <a:gd name="connsiteX41" fmla="*/ 5112906 w 10329990"/>
                <a:gd name="connsiteY41" fmla="*/ 7390392 h 8878214"/>
                <a:gd name="connsiteX42" fmla="*/ 4551867 w 10329990"/>
                <a:gd name="connsiteY42" fmla="*/ 7158002 h 8878214"/>
                <a:gd name="connsiteX43" fmla="*/ 3820791 w 10329990"/>
                <a:gd name="connsiteY43" fmla="*/ 7642592 h 8878214"/>
                <a:gd name="connsiteX44" fmla="*/ 3729950 w 10329990"/>
                <a:gd name="connsiteY44" fmla="*/ 7923323 h 8878214"/>
                <a:gd name="connsiteX45" fmla="*/ 2289353 w 10329990"/>
                <a:gd name="connsiteY45" fmla="*/ 8878214 h 8878214"/>
                <a:gd name="connsiteX46" fmla="*/ 725892 w 10329990"/>
                <a:gd name="connsiteY46" fmla="*/ 7314753 h 8878214"/>
                <a:gd name="connsiteX47" fmla="*/ 1082910 w 10329990"/>
                <a:gd name="connsiteY47" fmla="*/ 6320246 h 8878214"/>
                <a:gd name="connsiteX48" fmla="*/ 1091179 w 10329990"/>
                <a:gd name="connsiteY48" fmla="*/ 6311149 h 8878214"/>
                <a:gd name="connsiteX49" fmla="*/ 1091184 w 10329990"/>
                <a:gd name="connsiteY49" fmla="*/ 6311145 h 8878214"/>
                <a:gd name="connsiteX50" fmla="*/ 1343257 w 10329990"/>
                <a:gd name="connsiteY50" fmla="*/ 6044782 h 8878214"/>
                <a:gd name="connsiteX51" fmla="*/ 1538464 w 10329990"/>
                <a:gd name="connsiteY51" fmla="*/ 5405720 h 8878214"/>
                <a:gd name="connsiteX52" fmla="*/ 1122518 w 10329990"/>
                <a:gd name="connsiteY52" fmla="*/ 4523726 h 8878214"/>
                <a:gd name="connsiteX53" fmla="*/ 894070 w 10329990"/>
                <a:gd name="connsiteY53" fmla="*/ 4352697 h 8878214"/>
                <a:gd name="connsiteX54" fmla="*/ 0 w 10329990"/>
                <a:gd name="connsiteY54" fmla="*/ 2456864 h 8878214"/>
                <a:gd name="connsiteX55" fmla="*/ 2456863 w 10329990"/>
                <a:gd name="connsiteY55" fmla="*/ 1 h 8878214"/>
                <a:gd name="connsiteX56" fmla="*/ 4720655 w 10329990"/>
                <a:gd name="connsiteY56" fmla="*/ 1500542 h 8878214"/>
                <a:gd name="connsiteX57" fmla="*/ 4792604 w 10329990"/>
                <a:gd name="connsiteY57" fmla="*/ 1697122 h 8878214"/>
                <a:gd name="connsiteX58" fmla="*/ 4792604 w 10329990"/>
                <a:gd name="connsiteY58" fmla="*/ 1697122 h 8878214"/>
                <a:gd name="connsiteX59" fmla="*/ 4792604 w 10329990"/>
                <a:gd name="connsiteY59" fmla="*/ 1697122 h 8878214"/>
                <a:gd name="connsiteX60" fmla="*/ 4795571 w 10329990"/>
                <a:gd name="connsiteY60" fmla="*/ 1696958 h 8878214"/>
                <a:gd name="connsiteX61" fmla="*/ 4815011 w 10329990"/>
                <a:gd name="connsiteY61" fmla="*/ 1759584 h 8878214"/>
                <a:gd name="connsiteX62" fmla="*/ 5461343 w 10329990"/>
                <a:gd name="connsiteY62" fmla="*/ 2188004 h 8878214"/>
                <a:gd name="connsiteX63" fmla="*/ 6107678 w 10329990"/>
                <a:gd name="connsiteY63" fmla="*/ 1759584 h 8878214"/>
                <a:gd name="connsiteX64" fmla="*/ 6136442 w 10329990"/>
                <a:gd name="connsiteY64" fmla="*/ 1666923 h 8878214"/>
                <a:gd name="connsiteX65" fmla="*/ 6136443 w 10329990"/>
                <a:gd name="connsiteY65" fmla="*/ 1666918 h 8878214"/>
                <a:gd name="connsiteX66" fmla="*/ 6136449 w 10329990"/>
                <a:gd name="connsiteY66" fmla="*/ 1666898 h 8878214"/>
                <a:gd name="connsiteX67" fmla="*/ 6148041 w 10329990"/>
                <a:gd name="connsiteY67" fmla="*/ 1621820 h 8878214"/>
                <a:gd name="connsiteX68" fmla="*/ 6148040 w 10329990"/>
                <a:gd name="connsiteY68" fmla="*/ 1621820 h 8878214"/>
                <a:gd name="connsiteX69" fmla="*/ 6149892 w 10329990"/>
                <a:gd name="connsiteY69" fmla="*/ 1614616 h 8878214"/>
                <a:gd name="connsiteX70" fmla="*/ 6149172 w 10329990"/>
                <a:gd name="connsiteY70" fmla="*/ 1621756 h 8878214"/>
                <a:gd name="connsiteX71" fmla="*/ 6149075 w 10329990"/>
                <a:gd name="connsiteY71" fmla="*/ 1621762 h 8878214"/>
                <a:gd name="connsiteX72" fmla="*/ 6149172 w 10329990"/>
                <a:gd name="connsiteY72" fmla="*/ 1621757 h 8878214"/>
                <a:gd name="connsiteX73" fmla="*/ 6149172 w 10329990"/>
                <a:gd name="connsiteY73" fmla="*/ 1621756 h 8878214"/>
                <a:gd name="connsiteX74" fmla="*/ 6149173 w 10329990"/>
                <a:gd name="connsiteY74" fmla="*/ 1621756 h 8878214"/>
                <a:gd name="connsiteX75" fmla="*/ 6149893 w 10329990"/>
                <a:gd name="connsiteY75" fmla="*/ 1614617 h 8878214"/>
                <a:gd name="connsiteX76" fmla="*/ 6181712 w 10329990"/>
                <a:gd name="connsiteY76" fmla="*/ 1490868 h 8878214"/>
                <a:gd name="connsiteX77" fmla="*/ 8208154 w 10329990"/>
                <a:gd name="connsiteY77"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206688 w 10329990"/>
                <a:gd name="connsiteY39" fmla="*/ 7497489 h 8878214"/>
                <a:gd name="connsiteX40" fmla="*/ 5112906 w 10329990"/>
                <a:gd name="connsiteY40" fmla="*/ 7390392 h 8878214"/>
                <a:gd name="connsiteX41" fmla="*/ 4551867 w 10329990"/>
                <a:gd name="connsiteY41" fmla="*/ 7158002 h 8878214"/>
                <a:gd name="connsiteX42" fmla="*/ 3820791 w 10329990"/>
                <a:gd name="connsiteY42" fmla="*/ 7642592 h 8878214"/>
                <a:gd name="connsiteX43" fmla="*/ 3729950 w 10329990"/>
                <a:gd name="connsiteY43" fmla="*/ 7923323 h 8878214"/>
                <a:gd name="connsiteX44" fmla="*/ 2289353 w 10329990"/>
                <a:gd name="connsiteY44" fmla="*/ 8878214 h 8878214"/>
                <a:gd name="connsiteX45" fmla="*/ 725892 w 10329990"/>
                <a:gd name="connsiteY45" fmla="*/ 7314753 h 8878214"/>
                <a:gd name="connsiteX46" fmla="*/ 1082910 w 10329990"/>
                <a:gd name="connsiteY46" fmla="*/ 6320246 h 8878214"/>
                <a:gd name="connsiteX47" fmla="*/ 1091179 w 10329990"/>
                <a:gd name="connsiteY47" fmla="*/ 6311149 h 8878214"/>
                <a:gd name="connsiteX48" fmla="*/ 1091184 w 10329990"/>
                <a:gd name="connsiteY48" fmla="*/ 6311145 h 8878214"/>
                <a:gd name="connsiteX49" fmla="*/ 1343257 w 10329990"/>
                <a:gd name="connsiteY49" fmla="*/ 6044782 h 8878214"/>
                <a:gd name="connsiteX50" fmla="*/ 1538464 w 10329990"/>
                <a:gd name="connsiteY50" fmla="*/ 5405720 h 8878214"/>
                <a:gd name="connsiteX51" fmla="*/ 1122518 w 10329990"/>
                <a:gd name="connsiteY51" fmla="*/ 4523726 h 8878214"/>
                <a:gd name="connsiteX52" fmla="*/ 894070 w 10329990"/>
                <a:gd name="connsiteY52" fmla="*/ 4352697 h 8878214"/>
                <a:gd name="connsiteX53" fmla="*/ 0 w 10329990"/>
                <a:gd name="connsiteY53" fmla="*/ 2456864 h 8878214"/>
                <a:gd name="connsiteX54" fmla="*/ 2456863 w 10329990"/>
                <a:gd name="connsiteY54" fmla="*/ 1 h 8878214"/>
                <a:gd name="connsiteX55" fmla="*/ 4720655 w 10329990"/>
                <a:gd name="connsiteY55" fmla="*/ 1500542 h 8878214"/>
                <a:gd name="connsiteX56" fmla="*/ 4792604 w 10329990"/>
                <a:gd name="connsiteY56" fmla="*/ 1697122 h 8878214"/>
                <a:gd name="connsiteX57" fmla="*/ 4792604 w 10329990"/>
                <a:gd name="connsiteY57" fmla="*/ 1697122 h 8878214"/>
                <a:gd name="connsiteX58" fmla="*/ 4792604 w 10329990"/>
                <a:gd name="connsiteY58" fmla="*/ 1697122 h 8878214"/>
                <a:gd name="connsiteX59" fmla="*/ 4795571 w 10329990"/>
                <a:gd name="connsiteY59" fmla="*/ 1696958 h 8878214"/>
                <a:gd name="connsiteX60" fmla="*/ 4815011 w 10329990"/>
                <a:gd name="connsiteY60" fmla="*/ 1759584 h 8878214"/>
                <a:gd name="connsiteX61" fmla="*/ 5461343 w 10329990"/>
                <a:gd name="connsiteY61" fmla="*/ 2188004 h 8878214"/>
                <a:gd name="connsiteX62" fmla="*/ 6107678 w 10329990"/>
                <a:gd name="connsiteY62" fmla="*/ 1759584 h 8878214"/>
                <a:gd name="connsiteX63" fmla="*/ 6136442 w 10329990"/>
                <a:gd name="connsiteY63" fmla="*/ 1666923 h 8878214"/>
                <a:gd name="connsiteX64" fmla="*/ 6136443 w 10329990"/>
                <a:gd name="connsiteY64" fmla="*/ 1666918 h 8878214"/>
                <a:gd name="connsiteX65" fmla="*/ 6136449 w 10329990"/>
                <a:gd name="connsiteY65" fmla="*/ 1666898 h 8878214"/>
                <a:gd name="connsiteX66" fmla="*/ 6148041 w 10329990"/>
                <a:gd name="connsiteY66" fmla="*/ 1621820 h 8878214"/>
                <a:gd name="connsiteX67" fmla="*/ 6148040 w 10329990"/>
                <a:gd name="connsiteY67" fmla="*/ 1621820 h 8878214"/>
                <a:gd name="connsiteX68" fmla="*/ 6149892 w 10329990"/>
                <a:gd name="connsiteY68" fmla="*/ 1614616 h 8878214"/>
                <a:gd name="connsiteX69" fmla="*/ 6149172 w 10329990"/>
                <a:gd name="connsiteY69" fmla="*/ 1621756 h 8878214"/>
                <a:gd name="connsiteX70" fmla="*/ 6149075 w 10329990"/>
                <a:gd name="connsiteY70" fmla="*/ 1621762 h 8878214"/>
                <a:gd name="connsiteX71" fmla="*/ 6149172 w 10329990"/>
                <a:gd name="connsiteY71" fmla="*/ 1621757 h 8878214"/>
                <a:gd name="connsiteX72" fmla="*/ 6149172 w 10329990"/>
                <a:gd name="connsiteY72" fmla="*/ 1621756 h 8878214"/>
                <a:gd name="connsiteX73" fmla="*/ 6149173 w 10329990"/>
                <a:gd name="connsiteY73" fmla="*/ 1621756 h 8878214"/>
                <a:gd name="connsiteX74" fmla="*/ 6149893 w 10329990"/>
                <a:gd name="connsiteY74" fmla="*/ 1614617 h 8878214"/>
                <a:gd name="connsiteX75" fmla="*/ 6181712 w 10329990"/>
                <a:gd name="connsiteY75" fmla="*/ 1490868 h 8878214"/>
                <a:gd name="connsiteX76" fmla="*/ 8208154 w 10329990"/>
                <a:gd name="connsiteY76"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62189 w 10329990"/>
                <a:gd name="connsiteY34" fmla="*/ 5885480 h 8878214"/>
                <a:gd name="connsiteX35" fmla="*/ 8078706 w 10329990"/>
                <a:gd name="connsiteY35" fmla="*/ 5919767 h 8878214"/>
                <a:gd name="connsiteX36" fmla="*/ 8208152 w 10329990"/>
                <a:gd name="connsiteY36" fmla="*/ 6560938 h 8878214"/>
                <a:gd name="connsiteX37" fmla="*/ 6560937 w 10329990"/>
                <a:gd name="connsiteY37" fmla="*/ 8208153 h 8878214"/>
                <a:gd name="connsiteX38" fmla="*/ 5289866 w 10329990"/>
                <a:gd name="connsiteY38" fmla="*/ 7608720 h 8878214"/>
                <a:gd name="connsiteX39" fmla="*/ 5112906 w 10329990"/>
                <a:gd name="connsiteY39" fmla="*/ 7390392 h 8878214"/>
                <a:gd name="connsiteX40" fmla="*/ 4551867 w 10329990"/>
                <a:gd name="connsiteY40" fmla="*/ 7158002 h 8878214"/>
                <a:gd name="connsiteX41" fmla="*/ 3820791 w 10329990"/>
                <a:gd name="connsiteY41" fmla="*/ 7642592 h 8878214"/>
                <a:gd name="connsiteX42" fmla="*/ 3729950 w 10329990"/>
                <a:gd name="connsiteY42" fmla="*/ 7923323 h 8878214"/>
                <a:gd name="connsiteX43" fmla="*/ 2289353 w 10329990"/>
                <a:gd name="connsiteY43" fmla="*/ 8878214 h 8878214"/>
                <a:gd name="connsiteX44" fmla="*/ 725892 w 10329990"/>
                <a:gd name="connsiteY44" fmla="*/ 7314753 h 8878214"/>
                <a:gd name="connsiteX45" fmla="*/ 1082910 w 10329990"/>
                <a:gd name="connsiteY45" fmla="*/ 6320246 h 8878214"/>
                <a:gd name="connsiteX46" fmla="*/ 1091179 w 10329990"/>
                <a:gd name="connsiteY46" fmla="*/ 6311149 h 8878214"/>
                <a:gd name="connsiteX47" fmla="*/ 1091184 w 10329990"/>
                <a:gd name="connsiteY47" fmla="*/ 6311145 h 8878214"/>
                <a:gd name="connsiteX48" fmla="*/ 1343257 w 10329990"/>
                <a:gd name="connsiteY48" fmla="*/ 6044782 h 8878214"/>
                <a:gd name="connsiteX49" fmla="*/ 1538464 w 10329990"/>
                <a:gd name="connsiteY49" fmla="*/ 5405720 h 8878214"/>
                <a:gd name="connsiteX50" fmla="*/ 1122518 w 10329990"/>
                <a:gd name="connsiteY50" fmla="*/ 4523726 h 8878214"/>
                <a:gd name="connsiteX51" fmla="*/ 894070 w 10329990"/>
                <a:gd name="connsiteY51" fmla="*/ 4352697 h 8878214"/>
                <a:gd name="connsiteX52" fmla="*/ 0 w 10329990"/>
                <a:gd name="connsiteY52" fmla="*/ 2456864 h 8878214"/>
                <a:gd name="connsiteX53" fmla="*/ 2456863 w 10329990"/>
                <a:gd name="connsiteY53" fmla="*/ 1 h 8878214"/>
                <a:gd name="connsiteX54" fmla="*/ 4720655 w 10329990"/>
                <a:gd name="connsiteY54" fmla="*/ 1500542 h 8878214"/>
                <a:gd name="connsiteX55" fmla="*/ 4792604 w 10329990"/>
                <a:gd name="connsiteY55" fmla="*/ 1697122 h 8878214"/>
                <a:gd name="connsiteX56" fmla="*/ 4792604 w 10329990"/>
                <a:gd name="connsiteY56" fmla="*/ 1697122 h 8878214"/>
                <a:gd name="connsiteX57" fmla="*/ 4792604 w 10329990"/>
                <a:gd name="connsiteY57" fmla="*/ 1697122 h 8878214"/>
                <a:gd name="connsiteX58" fmla="*/ 4795571 w 10329990"/>
                <a:gd name="connsiteY58" fmla="*/ 1696958 h 8878214"/>
                <a:gd name="connsiteX59" fmla="*/ 4815011 w 10329990"/>
                <a:gd name="connsiteY59" fmla="*/ 1759584 h 8878214"/>
                <a:gd name="connsiteX60" fmla="*/ 5461343 w 10329990"/>
                <a:gd name="connsiteY60" fmla="*/ 2188004 h 8878214"/>
                <a:gd name="connsiteX61" fmla="*/ 6107678 w 10329990"/>
                <a:gd name="connsiteY61" fmla="*/ 1759584 h 8878214"/>
                <a:gd name="connsiteX62" fmla="*/ 6136442 w 10329990"/>
                <a:gd name="connsiteY62" fmla="*/ 1666923 h 8878214"/>
                <a:gd name="connsiteX63" fmla="*/ 6136443 w 10329990"/>
                <a:gd name="connsiteY63" fmla="*/ 1666918 h 8878214"/>
                <a:gd name="connsiteX64" fmla="*/ 6136449 w 10329990"/>
                <a:gd name="connsiteY64" fmla="*/ 1666898 h 8878214"/>
                <a:gd name="connsiteX65" fmla="*/ 6148041 w 10329990"/>
                <a:gd name="connsiteY65" fmla="*/ 1621820 h 8878214"/>
                <a:gd name="connsiteX66" fmla="*/ 6148040 w 10329990"/>
                <a:gd name="connsiteY66" fmla="*/ 1621820 h 8878214"/>
                <a:gd name="connsiteX67" fmla="*/ 6149892 w 10329990"/>
                <a:gd name="connsiteY67" fmla="*/ 1614616 h 8878214"/>
                <a:gd name="connsiteX68" fmla="*/ 6149172 w 10329990"/>
                <a:gd name="connsiteY68" fmla="*/ 1621756 h 8878214"/>
                <a:gd name="connsiteX69" fmla="*/ 6149075 w 10329990"/>
                <a:gd name="connsiteY69" fmla="*/ 1621762 h 8878214"/>
                <a:gd name="connsiteX70" fmla="*/ 6149172 w 10329990"/>
                <a:gd name="connsiteY70" fmla="*/ 1621757 h 8878214"/>
                <a:gd name="connsiteX71" fmla="*/ 6149172 w 10329990"/>
                <a:gd name="connsiteY71" fmla="*/ 1621756 h 8878214"/>
                <a:gd name="connsiteX72" fmla="*/ 6149173 w 10329990"/>
                <a:gd name="connsiteY72" fmla="*/ 1621756 h 8878214"/>
                <a:gd name="connsiteX73" fmla="*/ 6149893 w 10329990"/>
                <a:gd name="connsiteY73" fmla="*/ 1614617 h 8878214"/>
                <a:gd name="connsiteX74" fmla="*/ 6181712 w 10329990"/>
                <a:gd name="connsiteY74" fmla="*/ 1490868 h 8878214"/>
                <a:gd name="connsiteX75" fmla="*/ 8208154 w 10329990"/>
                <a:gd name="connsiteY75"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20017 w 10329990"/>
                <a:gd name="connsiteY33" fmla="*/ 5816063 h 8878214"/>
                <a:gd name="connsiteX34" fmla="*/ 8078706 w 10329990"/>
                <a:gd name="connsiteY34" fmla="*/ 5919767 h 8878214"/>
                <a:gd name="connsiteX35" fmla="*/ 8208152 w 10329990"/>
                <a:gd name="connsiteY35" fmla="*/ 6560938 h 8878214"/>
                <a:gd name="connsiteX36" fmla="*/ 6560937 w 10329990"/>
                <a:gd name="connsiteY36" fmla="*/ 8208153 h 8878214"/>
                <a:gd name="connsiteX37" fmla="*/ 5289866 w 10329990"/>
                <a:gd name="connsiteY37" fmla="*/ 7608720 h 8878214"/>
                <a:gd name="connsiteX38" fmla="*/ 5112906 w 10329990"/>
                <a:gd name="connsiteY38" fmla="*/ 7390392 h 8878214"/>
                <a:gd name="connsiteX39" fmla="*/ 4551867 w 10329990"/>
                <a:gd name="connsiteY39" fmla="*/ 7158002 h 8878214"/>
                <a:gd name="connsiteX40" fmla="*/ 3820791 w 10329990"/>
                <a:gd name="connsiteY40" fmla="*/ 7642592 h 8878214"/>
                <a:gd name="connsiteX41" fmla="*/ 3729950 w 10329990"/>
                <a:gd name="connsiteY41" fmla="*/ 7923323 h 8878214"/>
                <a:gd name="connsiteX42" fmla="*/ 2289353 w 10329990"/>
                <a:gd name="connsiteY42" fmla="*/ 8878214 h 8878214"/>
                <a:gd name="connsiteX43" fmla="*/ 725892 w 10329990"/>
                <a:gd name="connsiteY43" fmla="*/ 7314753 h 8878214"/>
                <a:gd name="connsiteX44" fmla="*/ 1082910 w 10329990"/>
                <a:gd name="connsiteY44" fmla="*/ 6320246 h 8878214"/>
                <a:gd name="connsiteX45" fmla="*/ 1091179 w 10329990"/>
                <a:gd name="connsiteY45" fmla="*/ 6311149 h 8878214"/>
                <a:gd name="connsiteX46" fmla="*/ 1091184 w 10329990"/>
                <a:gd name="connsiteY46" fmla="*/ 6311145 h 8878214"/>
                <a:gd name="connsiteX47" fmla="*/ 1343257 w 10329990"/>
                <a:gd name="connsiteY47" fmla="*/ 6044782 h 8878214"/>
                <a:gd name="connsiteX48" fmla="*/ 1538464 w 10329990"/>
                <a:gd name="connsiteY48" fmla="*/ 5405720 h 8878214"/>
                <a:gd name="connsiteX49" fmla="*/ 1122518 w 10329990"/>
                <a:gd name="connsiteY49" fmla="*/ 4523726 h 8878214"/>
                <a:gd name="connsiteX50" fmla="*/ 894070 w 10329990"/>
                <a:gd name="connsiteY50" fmla="*/ 4352697 h 8878214"/>
                <a:gd name="connsiteX51" fmla="*/ 0 w 10329990"/>
                <a:gd name="connsiteY51" fmla="*/ 2456864 h 8878214"/>
                <a:gd name="connsiteX52" fmla="*/ 2456863 w 10329990"/>
                <a:gd name="connsiteY52" fmla="*/ 1 h 8878214"/>
                <a:gd name="connsiteX53" fmla="*/ 4720655 w 10329990"/>
                <a:gd name="connsiteY53" fmla="*/ 1500542 h 8878214"/>
                <a:gd name="connsiteX54" fmla="*/ 4792604 w 10329990"/>
                <a:gd name="connsiteY54" fmla="*/ 1697122 h 8878214"/>
                <a:gd name="connsiteX55" fmla="*/ 4792604 w 10329990"/>
                <a:gd name="connsiteY55" fmla="*/ 1697122 h 8878214"/>
                <a:gd name="connsiteX56" fmla="*/ 4792604 w 10329990"/>
                <a:gd name="connsiteY56" fmla="*/ 1697122 h 8878214"/>
                <a:gd name="connsiteX57" fmla="*/ 4795571 w 10329990"/>
                <a:gd name="connsiteY57" fmla="*/ 1696958 h 8878214"/>
                <a:gd name="connsiteX58" fmla="*/ 4815011 w 10329990"/>
                <a:gd name="connsiteY58" fmla="*/ 1759584 h 8878214"/>
                <a:gd name="connsiteX59" fmla="*/ 5461343 w 10329990"/>
                <a:gd name="connsiteY59" fmla="*/ 2188004 h 8878214"/>
                <a:gd name="connsiteX60" fmla="*/ 6107678 w 10329990"/>
                <a:gd name="connsiteY60" fmla="*/ 1759584 h 8878214"/>
                <a:gd name="connsiteX61" fmla="*/ 6136442 w 10329990"/>
                <a:gd name="connsiteY61" fmla="*/ 1666923 h 8878214"/>
                <a:gd name="connsiteX62" fmla="*/ 6136443 w 10329990"/>
                <a:gd name="connsiteY62" fmla="*/ 1666918 h 8878214"/>
                <a:gd name="connsiteX63" fmla="*/ 6136449 w 10329990"/>
                <a:gd name="connsiteY63" fmla="*/ 1666898 h 8878214"/>
                <a:gd name="connsiteX64" fmla="*/ 6148041 w 10329990"/>
                <a:gd name="connsiteY64" fmla="*/ 1621820 h 8878214"/>
                <a:gd name="connsiteX65" fmla="*/ 6148040 w 10329990"/>
                <a:gd name="connsiteY65" fmla="*/ 1621820 h 8878214"/>
                <a:gd name="connsiteX66" fmla="*/ 6149892 w 10329990"/>
                <a:gd name="connsiteY66" fmla="*/ 1614616 h 8878214"/>
                <a:gd name="connsiteX67" fmla="*/ 6149172 w 10329990"/>
                <a:gd name="connsiteY67" fmla="*/ 1621756 h 8878214"/>
                <a:gd name="connsiteX68" fmla="*/ 6149075 w 10329990"/>
                <a:gd name="connsiteY68" fmla="*/ 1621762 h 8878214"/>
                <a:gd name="connsiteX69" fmla="*/ 6149172 w 10329990"/>
                <a:gd name="connsiteY69" fmla="*/ 1621757 h 8878214"/>
                <a:gd name="connsiteX70" fmla="*/ 6149172 w 10329990"/>
                <a:gd name="connsiteY70" fmla="*/ 1621756 h 8878214"/>
                <a:gd name="connsiteX71" fmla="*/ 6149173 w 10329990"/>
                <a:gd name="connsiteY71" fmla="*/ 1621756 h 8878214"/>
                <a:gd name="connsiteX72" fmla="*/ 6149893 w 10329990"/>
                <a:gd name="connsiteY72" fmla="*/ 1614617 h 8878214"/>
                <a:gd name="connsiteX73" fmla="*/ 6181712 w 10329990"/>
                <a:gd name="connsiteY73" fmla="*/ 1490868 h 8878214"/>
                <a:gd name="connsiteX74" fmla="*/ 8208154 w 10329990"/>
                <a:gd name="connsiteY74"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10458 w 10329990"/>
                <a:gd name="connsiteY32" fmla="*/ 5796219 h 8878214"/>
                <a:gd name="connsiteX33" fmla="*/ 8078706 w 10329990"/>
                <a:gd name="connsiteY33" fmla="*/ 5919767 h 8878214"/>
                <a:gd name="connsiteX34" fmla="*/ 8208152 w 10329990"/>
                <a:gd name="connsiteY34" fmla="*/ 6560938 h 8878214"/>
                <a:gd name="connsiteX35" fmla="*/ 6560937 w 10329990"/>
                <a:gd name="connsiteY35" fmla="*/ 8208153 h 8878214"/>
                <a:gd name="connsiteX36" fmla="*/ 5289866 w 10329990"/>
                <a:gd name="connsiteY36" fmla="*/ 7608720 h 8878214"/>
                <a:gd name="connsiteX37" fmla="*/ 5112906 w 10329990"/>
                <a:gd name="connsiteY37" fmla="*/ 7390392 h 8878214"/>
                <a:gd name="connsiteX38" fmla="*/ 4551867 w 10329990"/>
                <a:gd name="connsiteY38" fmla="*/ 7158002 h 8878214"/>
                <a:gd name="connsiteX39" fmla="*/ 3820791 w 10329990"/>
                <a:gd name="connsiteY39" fmla="*/ 7642592 h 8878214"/>
                <a:gd name="connsiteX40" fmla="*/ 3729950 w 10329990"/>
                <a:gd name="connsiteY40" fmla="*/ 7923323 h 8878214"/>
                <a:gd name="connsiteX41" fmla="*/ 2289353 w 10329990"/>
                <a:gd name="connsiteY41" fmla="*/ 8878214 h 8878214"/>
                <a:gd name="connsiteX42" fmla="*/ 725892 w 10329990"/>
                <a:gd name="connsiteY42" fmla="*/ 7314753 h 8878214"/>
                <a:gd name="connsiteX43" fmla="*/ 1082910 w 10329990"/>
                <a:gd name="connsiteY43" fmla="*/ 6320246 h 8878214"/>
                <a:gd name="connsiteX44" fmla="*/ 1091179 w 10329990"/>
                <a:gd name="connsiteY44" fmla="*/ 6311149 h 8878214"/>
                <a:gd name="connsiteX45" fmla="*/ 1091184 w 10329990"/>
                <a:gd name="connsiteY45" fmla="*/ 6311145 h 8878214"/>
                <a:gd name="connsiteX46" fmla="*/ 1343257 w 10329990"/>
                <a:gd name="connsiteY46" fmla="*/ 6044782 h 8878214"/>
                <a:gd name="connsiteX47" fmla="*/ 1538464 w 10329990"/>
                <a:gd name="connsiteY47" fmla="*/ 5405720 h 8878214"/>
                <a:gd name="connsiteX48" fmla="*/ 1122518 w 10329990"/>
                <a:gd name="connsiteY48" fmla="*/ 4523726 h 8878214"/>
                <a:gd name="connsiteX49" fmla="*/ 894070 w 10329990"/>
                <a:gd name="connsiteY49" fmla="*/ 4352697 h 8878214"/>
                <a:gd name="connsiteX50" fmla="*/ 0 w 10329990"/>
                <a:gd name="connsiteY50" fmla="*/ 2456864 h 8878214"/>
                <a:gd name="connsiteX51" fmla="*/ 2456863 w 10329990"/>
                <a:gd name="connsiteY51" fmla="*/ 1 h 8878214"/>
                <a:gd name="connsiteX52" fmla="*/ 4720655 w 10329990"/>
                <a:gd name="connsiteY52" fmla="*/ 1500542 h 8878214"/>
                <a:gd name="connsiteX53" fmla="*/ 4792604 w 10329990"/>
                <a:gd name="connsiteY53" fmla="*/ 1697122 h 8878214"/>
                <a:gd name="connsiteX54" fmla="*/ 4792604 w 10329990"/>
                <a:gd name="connsiteY54" fmla="*/ 1697122 h 8878214"/>
                <a:gd name="connsiteX55" fmla="*/ 4792604 w 10329990"/>
                <a:gd name="connsiteY55" fmla="*/ 1697122 h 8878214"/>
                <a:gd name="connsiteX56" fmla="*/ 4795571 w 10329990"/>
                <a:gd name="connsiteY56" fmla="*/ 1696958 h 8878214"/>
                <a:gd name="connsiteX57" fmla="*/ 4815011 w 10329990"/>
                <a:gd name="connsiteY57" fmla="*/ 1759584 h 8878214"/>
                <a:gd name="connsiteX58" fmla="*/ 5461343 w 10329990"/>
                <a:gd name="connsiteY58" fmla="*/ 2188004 h 8878214"/>
                <a:gd name="connsiteX59" fmla="*/ 6107678 w 10329990"/>
                <a:gd name="connsiteY59" fmla="*/ 1759584 h 8878214"/>
                <a:gd name="connsiteX60" fmla="*/ 6136442 w 10329990"/>
                <a:gd name="connsiteY60" fmla="*/ 1666923 h 8878214"/>
                <a:gd name="connsiteX61" fmla="*/ 6136443 w 10329990"/>
                <a:gd name="connsiteY61" fmla="*/ 1666918 h 8878214"/>
                <a:gd name="connsiteX62" fmla="*/ 6136449 w 10329990"/>
                <a:gd name="connsiteY62" fmla="*/ 1666898 h 8878214"/>
                <a:gd name="connsiteX63" fmla="*/ 6148041 w 10329990"/>
                <a:gd name="connsiteY63" fmla="*/ 1621820 h 8878214"/>
                <a:gd name="connsiteX64" fmla="*/ 6148040 w 10329990"/>
                <a:gd name="connsiteY64" fmla="*/ 1621820 h 8878214"/>
                <a:gd name="connsiteX65" fmla="*/ 6149892 w 10329990"/>
                <a:gd name="connsiteY65" fmla="*/ 1614616 h 8878214"/>
                <a:gd name="connsiteX66" fmla="*/ 6149172 w 10329990"/>
                <a:gd name="connsiteY66" fmla="*/ 1621756 h 8878214"/>
                <a:gd name="connsiteX67" fmla="*/ 6149075 w 10329990"/>
                <a:gd name="connsiteY67" fmla="*/ 1621762 h 8878214"/>
                <a:gd name="connsiteX68" fmla="*/ 6149172 w 10329990"/>
                <a:gd name="connsiteY68" fmla="*/ 1621757 h 8878214"/>
                <a:gd name="connsiteX69" fmla="*/ 6149172 w 10329990"/>
                <a:gd name="connsiteY69" fmla="*/ 1621756 h 8878214"/>
                <a:gd name="connsiteX70" fmla="*/ 6149173 w 10329990"/>
                <a:gd name="connsiteY70" fmla="*/ 1621756 h 8878214"/>
                <a:gd name="connsiteX71" fmla="*/ 6149893 w 10329990"/>
                <a:gd name="connsiteY71" fmla="*/ 1614617 h 8878214"/>
                <a:gd name="connsiteX72" fmla="*/ 6181712 w 10329990"/>
                <a:gd name="connsiteY72" fmla="*/ 1490868 h 8878214"/>
                <a:gd name="connsiteX73" fmla="*/ 8208154 w 10329990"/>
                <a:gd name="connsiteY73"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15413 w 10329990"/>
                <a:gd name="connsiteY31" fmla="*/ 5793212 h 8878214"/>
                <a:gd name="connsiteX32" fmla="*/ 8078706 w 10329990"/>
                <a:gd name="connsiteY32" fmla="*/ 5919767 h 8878214"/>
                <a:gd name="connsiteX33" fmla="*/ 8208152 w 10329990"/>
                <a:gd name="connsiteY33" fmla="*/ 6560938 h 8878214"/>
                <a:gd name="connsiteX34" fmla="*/ 6560937 w 10329990"/>
                <a:gd name="connsiteY34" fmla="*/ 8208153 h 8878214"/>
                <a:gd name="connsiteX35" fmla="*/ 5289866 w 10329990"/>
                <a:gd name="connsiteY35" fmla="*/ 7608720 h 8878214"/>
                <a:gd name="connsiteX36" fmla="*/ 5112906 w 10329990"/>
                <a:gd name="connsiteY36" fmla="*/ 7390392 h 8878214"/>
                <a:gd name="connsiteX37" fmla="*/ 4551867 w 10329990"/>
                <a:gd name="connsiteY37" fmla="*/ 7158002 h 8878214"/>
                <a:gd name="connsiteX38" fmla="*/ 3820791 w 10329990"/>
                <a:gd name="connsiteY38" fmla="*/ 7642592 h 8878214"/>
                <a:gd name="connsiteX39" fmla="*/ 3729950 w 10329990"/>
                <a:gd name="connsiteY39" fmla="*/ 7923323 h 8878214"/>
                <a:gd name="connsiteX40" fmla="*/ 2289353 w 10329990"/>
                <a:gd name="connsiteY40" fmla="*/ 8878214 h 8878214"/>
                <a:gd name="connsiteX41" fmla="*/ 725892 w 10329990"/>
                <a:gd name="connsiteY41" fmla="*/ 7314753 h 8878214"/>
                <a:gd name="connsiteX42" fmla="*/ 1082910 w 10329990"/>
                <a:gd name="connsiteY42" fmla="*/ 6320246 h 8878214"/>
                <a:gd name="connsiteX43" fmla="*/ 1091179 w 10329990"/>
                <a:gd name="connsiteY43" fmla="*/ 6311149 h 8878214"/>
                <a:gd name="connsiteX44" fmla="*/ 1091184 w 10329990"/>
                <a:gd name="connsiteY44" fmla="*/ 6311145 h 8878214"/>
                <a:gd name="connsiteX45" fmla="*/ 1343257 w 10329990"/>
                <a:gd name="connsiteY45" fmla="*/ 6044782 h 8878214"/>
                <a:gd name="connsiteX46" fmla="*/ 1538464 w 10329990"/>
                <a:gd name="connsiteY46" fmla="*/ 5405720 h 8878214"/>
                <a:gd name="connsiteX47" fmla="*/ 1122518 w 10329990"/>
                <a:gd name="connsiteY47" fmla="*/ 4523726 h 8878214"/>
                <a:gd name="connsiteX48" fmla="*/ 894070 w 10329990"/>
                <a:gd name="connsiteY48" fmla="*/ 4352697 h 8878214"/>
                <a:gd name="connsiteX49" fmla="*/ 0 w 10329990"/>
                <a:gd name="connsiteY49" fmla="*/ 2456864 h 8878214"/>
                <a:gd name="connsiteX50" fmla="*/ 2456863 w 10329990"/>
                <a:gd name="connsiteY50" fmla="*/ 1 h 8878214"/>
                <a:gd name="connsiteX51" fmla="*/ 4720655 w 10329990"/>
                <a:gd name="connsiteY51" fmla="*/ 1500542 h 8878214"/>
                <a:gd name="connsiteX52" fmla="*/ 4792604 w 10329990"/>
                <a:gd name="connsiteY52" fmla="*/ 1697122 h 8878214"/>
                <a:gd name="connsiteX53" fmla="*/ 4792604 w 10329990"/>
                <a:gd name="connsiteY53" fmla="*/ 1697122 h 8878214"/>
                <a:gd name="connsiteX54" fmla="*/ 4792604 w 10329990"/>
                <a:gd name="connsiteY54" fmla="*/ 1697122 h 8878214"/>
                <a:gd name="connsiteX55" fmla="*/ 4795571 w 10329990"/>
                <a:gd name="connsiteY55" fmla="*/ 1696958 h 8878214"/>
                <a:gd name="connsiteX56" fmla="*/ 4815011 w 10329990"/>
                <a:gd name="connsiteY56" fmla="*/ 1759584 h 8878214"/>
                <a:gd name="connsiteX57" fmla="*/ 5461343 w 10329990"/>
                <a:gd name="connsiteY57" fmla="*/ 2188004 h 8878214"/>
                <a:gd name="connsiteX58" fmla="*/ 6107678 w 10329990"/>
                <a:gd name="connsiteY58" fmla="*/ 1759584 h 8878214"/>
                <a:gd name="connsiteX59" fmla="*/ 6136442 w 10329990"/>
                <a:gd name="connsiteY59" fmla="*/ 1666923 h 8878214"/>
                <a:gd name="connsiteX60" fmla="*/ 6136443 w 10329990"/>
                <a:gd name="connsiteY60" fmla="*/ 1666918 h 8878214"/>
                <a:gd name="connsiteX61" fmla="*/ 6136449 w 10329990"/>
                <a:gd name="connsiteY61" fmla="*/ 1666898 h 8878214"/>
                <a:gd name="connsiteX62" fmla="*/ 6148041 w 10329990"/>
                <a:gd name="connsiteY62" fmla="*/ 1621820 h 8878214"/>
                <a:gd name="connsiteX63" fmla="*/ 6148040 w 10329990"/>
                <a:gd name="connsiteY63" fmla="*/ 1621820 h 8878214"/>
                <a:gd name="connsiteX64" fmla="*/ 6149892 w 10329990"/>
                <a:gd name="connsiteY64" fmla="*/ 1614616 h 8878214"/>
                <a:gd name="connsiteX65" fmla="*/ 6149172 w 10329990"/>
                <a:gd name="connsiteY65" fmla="*/ 1621756 h 8878214"/>
                <a:gd name="connsiteX66" fmla="*/ 6149075 w 10329990"/>
                <a:gd name="connsiteY66" fmla="*/ 1621762 h 8878214"/>
                <a:gd name="connsiteX67" fmla="*/ 6149172 w 10329990"/>
                <a:gd name="connsiteY67" fmla="*/ 1621757 h 8878214"/>
                <a:gd name="connsiteX68" fmla="*/ 6149172 w 10329990"/>
                <a:gd name="connsiteY68" fmla="*/ 1621756 h 8878214"/>
                <a:gd name="connsiteX69" fmla="*/ 6149173 w 10329990"/>
                <a:gd name="connsiteY69" fmla="*/ 1621756 h 8878214"/>
                <a:gd name="connsiteX70" fmla="*/ 6149893 w 10329990"/>
                <a:gd name="connsiteY70" fmla="*/ 1614617 h 8878214"/>
                <a:gd name="connsiteX71" fmla="*/ 6181712 w 10329990"/>
                <a:gd name="connsiteY71" fmla="*/ 1490868 h 8878214"/>
                <a:gd name="connsiteX72" fmla="*/ 8208154 w 10329990"/>
                <a:gd name="connsiteY72"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16526 w 10329990"/>
                <a:gd name="connsiteY30" fmla="*/ 5790690 h 8878214"/>
                <a:gd name="connsiteX31" fmla="*/ 8078706 w 10329990"/>
                <a:gd name="connsiteY31" fmla="*/ 5919767 h 8878214"/>
                <a:gd name="connsiteX32" fmla="*/ 8208152 w 10329990"/>
                <a:gd name="connsiteY32" fmla="*/ 6560938 h 8878214"/>
                <a:gd name="connsiteX33" fmla="*/ 6560937 w 10329990"/>
                <a:gd name="connsiteY33" fmla="*/ 8208153 h 8878214"/>
                <a:gd name="connsiteX34" fmla="*/ 5289866 w 10329990"/>
                <a:gd name="connsiteY34" fmla="*/ 7608720 h 8878214"/>
                <a:gd name="connsiteX35" fmla="*/ 5112906 w 10329990"/>
                <a:gd name="connsiteY35" fmla="*/ 7390392 h 8878214"/>
                <a:gd name="connsiteX36" fmla="*/ 4551867 w 10329990"/>
                <a:gd name="connsiteY36" fmla="*/ 7158002 h 8878214"/>
                <a:gd name="connsiteX37" fmla="*/ 3820791 w 10329990"/>
                <a:gd name="connsiteY37" fmla="*/ 7642592 h 8878214"/>
                <a:gd name="connsiteX38" fmla="*/ 3729950 w 10329990"/>
                <a:gd name="connsiteY38" fmla="*/ 7923323 h 8878214"/>
                <a:gd name="connsiteX39" fmla="*/ 2289353 w 10329990"/>
                <a:gd name="connsiteY39" fmla="*/ 8878214 h 8878214"/>
                <a:gd name="connsiteX40" fmla="*/ 725892 w 10329990"/>
                <a:gd name="connsiteY40" fmla="*/ 7314753 h 8878214"/>
                <a:gd name="connsiteX41" fmla="*/ 1082910 w 10329990"/>
                <a:gd name="connsiteY41" fmla="*/ 6320246 h 8878214"/>
                <a:gd name="connsiteX42" fmla="*/ 1091179 w 10329990"/>
                <a:gd name="connsiteY42" fmla="*/ 6311149 h 8878214"/>
                <a:gd name="connsiteX43" fmla="*/ 1091184 w 10329990"/>
                <a:gd name="connsiteY43" fmla="*/ 6311145 h 8878214"/>
                <a:gd name="connsiteX44" fmla="*/ 1343257 w 10329990"/>
                <a:gd name="connsiteY44" fmla="*/ 6044782 h 8878214"/>
                <a:gd name="connsiteX45" fmla="*/ 1538464 w 10329990"/>
                <a:gd name="connsiteY45" fmla="*/ 5405720 h 8878214"/>
                <a:gd name="connsiteX46" fmla="*/ 1122518 w 10329990"/>
                <a:gd name="connsiteY46" fmla="*/ 4523726 h 8878214"/>
                <a:gd name="connsiteX47" fmla="*/ 894070 w 10329990"/>
                <a:gd name="connsiteY47" fmla="*/ 4352697 h 8878214"/>
                <a:gd name="connsiteX48" fmla="*/ 0 w 10329990"/>
                <a:gd name="connsiteY48" fmla="*/ 2456864 h 8878214"/>
                <a:gd name="connsiteX49" fmla="*/ 2456863 w 10329990"/>
                <a:gd name="connsiteY49" fmla="*/ 1 h 8878214"/>
                <a:gd name="connsiteX50" fmla="*/ 4720655 w 10329990"/>
                <a:gd name="connsiteY50" fmla="*/ 1500542 h 8878214"/>
                <a:gd name="connsiteX51" fmla="*/ 4792604 w 10329990"/>
                <a:gd name="connsiteY51" fmla="*/ 1697122 h 8878214"/>
                <a:gd name="connsiteX52" fmla="*/ 4792604 w 10329990"/>
                <a:gd name="connsiteY52" fmla="*/ 1697122 h 8878214"/>
                <a:gd name="connsiteX53" fmla="*/ 4792604 w 10329990"/>
                <a:gd name="connsiteY53" fmla="*/ 1697122 h 8878214"/>
                <a:gd name="connsiteX54" fmla="*/ 4795571 w 10329990"/>
                <a:gd name="connsiteY54" fmla="*/ 1696958 h 8878214"/>
                <a:gd name="connsiteX55" fmla="*/ 4815011 w 10329990"/>
                <a:gd name="connsiteY55" fmla="*/ 1759584 h 8878214"/>
                <a:gd name="connsiteX56" fmla="*/ 5461343 w 10329990"/>
                <a:gd name="connsiteY56" fmla="*/ 2188004 h 8878214"/>
                <a:gd name="connsiteX57" fmla="*/ 6107678 w 10329990"/>
                <a:gd name="connsiteY57" fmla="*/ 1759584 h 8878214"/>
                <a:gd name="connsiteX58" fmla="*/ 6136442 w 10329990"/>
                <a:gd name="connsiteY58" fmla="*/ 1666923 h 8878214"/>
                <a:gd name="connsiteX59" fmla="*/ 6136443 w 10329990"/>
                <a:gd name="connsiteY59" fmla="*/ 1666918 h 8878214"/>
                <a:gd name="connsiteX60" fmla="*/ 6136449 w 10329990"/>
                <a:gd name="connsiteY60" fmla="*/ 1666898 h 8878214"/>
                <a:gd name="connsiteX61" fmla="*/ 6148041 w 10329990"/>
                <a:gd name="connsiteY61" fmla="*/ 1621820 h 8878214"/>
                <a:gd name="connsiteX62" fmla="*/ 6148040 w 10329990"/>
                <a:gd name="connsiteY62" fmla="*/ 1621820 h 8878214"/>
                <a:gd name="connsiteX63" fmla="*/ 6149892 w 10329990"/>
                <a:gd name="connsiteY63" fmla="*/ 1614616 h 8878214"/>
                <a:gd name="connsiteX64" fmla="*/ 6149172 w 10329990"/>
                <a:gd name="connsiteY64" fmla="*/ 1621756 h 8878214"/>
                <a:gd name="connsiteX65" fmla="*/ 6149075 w 10329990"/>
                <a:gd name="connsiteY65" fmla="*/ 1621762 h 8878214"/>
                <a:gd name="connsiteX66" fmla="*/ 6149172 w 10329990"/>
                <a:gd name="connsiteY66" fmla="*/ 1621757 h 8878214"/>
                <a:gd name="connsiteX67" fmla="*/ 6149172 w 10329990"/>
                <a:gd name="connsiteY67" fmla="*/ 1621756 h 8878214"/>
                <a:gd name="connsiteX68" fmla="*/ 6149173 w 10329990"/>
                <a:gd name="connsiteY68" fmla="*/ 1621756 h 8878214"/>
                <a:gd name="connsiteX69" fmla="*/ 6149893 w 10329990"/>
                <a:gd name="connsiteY69" fmla="*/ 1614617 h 8878214"/>
                <a:gd name="connsiteX70" fmla="*/ 6181712 w 10329990"/>
                <a:gd name="connsiteY70" fmla="*/ 1490868 h 8878214"/>
                <a:gd name="connsiteX71" fmla="*/ 8208154 w 10329990"/>
                <a:gd name="connsiteY71"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09342 w 10329990"/>
                <a:gd name="connsiteY29" fmla="*/ 5775777 h 8878214"/>
                <a:gd name="connsiteX30" fmla="*/ 8078706 w 10329990"/>
                <a:gd name="connsiteY30" fmla="*/ 5919767 h 8878214"/>
                <a:gd name="connsiteX31" fmla="*/ 8208152 w 10329990"/>
                <a:gd name="connsiteY31" fmla="*/ 6560938 h 8878214"/>
                <a:gd name="connsiteX32" fmla="*/ 6560937 w 10329990"/>
                <a:gd name="connsiteY32" fmla="*/ 8208153 h 8878214"/>
                <a:gd name="connsiteX33" fmla="*/ 5289866 w 10329990"/>
                <a:gd name="connsiteY33" fmla="*/ 7608720 h 8878214"/>
                <a:gd name="connsiteX34" fmla="*/ 5112906 w 10329990"/>
                <a:gd name="connsiteY34" fmla="*/ 7390392 h 8878214"/>
                <a:gd name="connsiteX35" fmla="*/ 4551867 w 10329990"/>
                <a:gd name="connsiteY35" fmla="*/ 7158002 h 8878214"/>
                <a:gd name="connsiteX36" fmla="*/ 3820791 w 10329990"/>
                <a:gd name="connsiteY36" fmla="*/ 7642592 h 8878214"/>
                <a:gd name="connsiteX37" fmla="*/ 3729950 w 10329990"/>
                <a:gd name="connsiteY37" fmla="*/ 7923323 h 8878214"/>
                <a:gd name="connsiteX38" fmla="*/ 2289353 w 10329990"/>
                <a:gd name="connsiteY38" fmla="*/ 8878214 h 8878214"/>
                <a:gd name="connsiteX39" fmla="*/ 725892 w 10329990"/>
                <a:gd name="connsiteY39" fmla="*/ 7314753 h 8878214"/>
                <a:gd name="connsiteX40" fmla="*/ 1082910 w 10329990"/>
                <a:gd name="connsiteY40" fmla="*/ 6320246 h 8878214"/>
                <a:gd name="connsiteX41" fmla="*/ 1091179 w 10329990"/>
                <a:gd name="connsiteY41" fmla="*/ 6311149 h 8878214"/>
                <a:gd name="connsiteX42" fmla="*/ 1091184 w 10329990"/>
                <a:gd name="connsiteY42" fmla="*/ 6311145 h 8878214"/>
                <a:gd name="connsiteX43" fmla="*/ 1343257 w 10329990"/>
                <a:gd name="connsiteY43" fmla="*/ 6044782 h 8878214"/>
                <a:gd name="connsiteX44" fmla="*/ 1538464 w 10329990"/>
                <a:gd name="connsiteY44" fmla="*/ 5405720 h 8878214"/>
                <a:gd name="connsiteX45" fmla="*/ 1122518 w 10329990"/>
                <a:gd name="connsiteY45" fmla="*/ 4523726 h 8878214"/>
                <a:gd name="connsiteX46" fmla="*/ 894070 w 10329990"/>
                <a:gd name="connsiteY46" fmla="*/ 4352697 h 8878214"/>
                <a:gd name="connsiteX47" fmla="*/ 0 w 10329990"/>
                <a:gd name="connsiteY47" fmla="*/ 2456864 h 8878214"/>
                <a:gd name="connsiteX48" fmla="*/ 2456863 w 10329990"/>
                <a:gd name="connsiteY48" fmla="*/ 1 h 8878214"/>
                <a:gd name="connsiteX49" fmla="*/ 4720655 w 10329990"/>
                <a:gd name="connsiteY49" fmla="*/ 1500542 h 8878214"/>
                <a:gd name="connsiteX50" fmla="*/ 4792604 w 10329990"/>
                <a:gd name="connsiteY50" fmla="*/ 1697122 h 8878214"/>
                <a:gd name="connsiteX51" fmla="*/ 4792604 w 10329990"/>
                <a:gd name="connsiteY51" fmla="*/ 1697122 h 8878214"/>
                <a:gd name="connsiteX52" fmla="*/ 4792604 w 10329990"/>
                <a:gd name="connsiteY52" fmla="*/ 1697122 h 8878214"/>
                <a:gd name="connsiteX53" fmla="*/ 4795571 w 10329990"/>
                <a:gd name="connsiteY53" fmla="*/ 1696958 h 8878214"/>
                <a:gd name="connsiteX54" fmla="*/ 4815011 w 10329990"/>
                <a:gd name="connsiteY54" fmla="*/ 1759584 h 8878214"/>
                <a:gd name="connsiteX55" fmla="*/ 5461343 w 10329990"/>
                <a:gd name="connsiteY55" fmla="*/ 2188004 h 8878214"/>
                <a:gd name="connsiteX56" fmla="*/ 6107678 w 10329990"/>
                <a:gd name="connsiteY56" fmla="*/ 1759584 h 8878214"/>
                <a:gd name="connsiteX57" fmla="*/ 6136442 w 10329990"/>
                <a:gd name="connsiteY57" fmla="*/ 1666923 h 8878214"/>
                <a:gd name="connsiteX58" fmla="*/ 6136443 w 10329990"/>
                <a:gd name="connsiteY58" fmla="*/ 1666918 h 8878214"/>
                <a:gd name="connsiteX59" fmla="*/ 6136449 w 10329990"/>
                <a:gd name="connsiteY59" fmla="*/ 1666898 h 8878214"/>
                <a:gd name="connsiteX60" fmla="*/ 6148041 w 10329990"/>
                <a:gd name="connsiteY60" fmla="*/ 1621820 h 8878214"/>
                <a:gd name="connsiteX61" fmla="*/ 6148040 w 10329990"/>
                <a:gd name="connsiteY61" fmla="*/ 1621820 h 8878214"/>
                <a:gd name="connsiteX62" fmla="*/ 6149892 w 10329990"/>
                <a:gd name="connsiteY62" fmla="*/ 1614616 h 8878214"/>
                <a:gd name="connsiteX63" fmla="*/ 6149172 w 10329990"/>
                <a:gd name="connsiteY63" fmla="*/ 1621756 h 8878214"/>
                <a:gd name="connsiteX64" fmla="*/ 6149075 w 10329990"/>
                <a:gd name="connsiteY64" fmla="*/ 1621762 h 8878214"/>
                <a:gd name="connsiteX65" fmla="*/ 6149172 w 10329990"/>
                <a:gd name="connsiteY65" fmla="*/ 1621757 h 8878214"/>
                <a:gd name="connsiteX66" fmla="*/ 6149172 w 10329990"/>
                <a:gd name="connsiteY66" fmla="*/ 1621756 h 8878214"/>
                <a:gd name="connsiteX67" fmla="*/ 6149173 w 10329990"/>
                <a:gd name="connsiteY67" fmla="*/ 1621756 h 8878214"/>
                <a:gd name="connsiteX68" fmla="*/ 6149893 w 10329990"/>
                <a:gd name="connsiteY68" fmla="*/ 1614617 h 8878214"/>
                <a:gd name="connsiteX69" fmla="*/ 6181712 w 10329990"/>
                <a:gd name="connsiteY69" fmla="*/ 1490868 h 8878214"/>
                <a:gd name="connsiteX70" fmla="*/ 8208154 w 10329990"/>
                <a:gd name="connsiteY70" fmla="*/ 0 h 8878214"/>
                <a:gd name="connsiteX0" fmla="*/ 8016527 w 10329990"/>
                <a:gd name="connsiteY0" fmla="*/ 5790690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016527 w 10329990"/>
                <a:gd name="connsiteY5" fmla="*/ 5790690 h 8878214"/>
                <a:gd name="connsiteX6" fmla="*/ 8208154 w 10329990"/>
                <a:gd name="connsiteY6" fmla="*/ 0 h 8878214"/>
                <a:gd name="connsiteX7" fmla="*/ 10329990 w 10329990"/>
                <a:gd name="connsiteY7" fmla="*/ 2121837 h 8878214"/>
                <a:gd name="connsiteX8" fmla="*/ 9034068 w 10329990"/>
                <a:gd name="connsiteY8" fmla="*/ 4076927 h 8878214"/>
                <a:gd name="connsiteX9" fmla="*/ 8855950 w 10329990"/>
                <a:gd name="connsiteY9" fmla="*/ 4142119 h 8878214"/>
                <a:gd name="connsiteX10" fmla="*/ 8855944 w 10329990"/>
                <a:gd name="connsiteY10" fmla="*/ 4142120 h 8878214"/>
                <a:gd name="connsiteX11" fmla="*/ 8839122 w 10329990"/>
                <a:gd name="connsiteY11" fmla="*/ 4148276 h 8878214"/>
                <a:gd name="connsiteX12" fmla="*/ 8728583 w 10329990"/>
                <a:gd name="connsiteY12" fmla="*/ 4176700 h 8878214"/>
                <a:gd name="connsiteX13" fmla="*/ 8728582 w 10329990"/>
                <a:gd name="connsiteY13" fmla="*/ 4176701 h 8878214"/>
                <a:gd name="connsiteX14" fmla="*/ 8635778 w 10329990"/>
                <a:gd name="connsiteY14" fmla="*/ 4200563 h 8878214"/>
                <a:gd name="connsiteX15" fmla="*/ 8622400 w 10329990"/>
                <a:gd name="connsiteY15" fmla="*/ 4202605 h 8878214"/>
                <a:gd name="connsiteX16" fmla="*/ 8685171 w 10329990"/>
                <a:gd name="connsiteY16" fmla="*/ 4179630 h 8878214"/>
                <a:gd name="connsiteX17" fmla="*/ 8725144 w 10329990"/>
                <a:gd name="connsiteY17" fmla="*/ 4169352 h 8878214"/>
                <a:gd name="connsiteX18" fmla="*/ 8725143 w 10329990"/>
                <a:gd name="connsiteY18" fmla="*/ 4169351 h 8878214"/>
                <a:gd name="connsiteX19" fmla="*/ 8685170 w 10329990"/>
                <a:gd name="connsiteY19" fmla="*/ 4179629 h 8878214"/>
                <a:gd name="connsiteX20" fmla="*/ 8622399 w 10329990"/>
                <a:gd name="connsiteY20" fmla="*/ 4202604 h 8878214"/>
                <a:gd name="connsiteX21" fmla="*/ 8450246 w 10329990"/>
                <a:gd name="connsiteY21" fmla="*/ 4228878 h 8878214"/>
                <a:gd name="connsiteX22" fmla="*/ 8450243 w 10329990"/>
                <a:gd name="connsiteY22" fmla="*/ 4228879 h 8878214"/>
                <a:gd name="connsiteX23" fmla="*/ 8622399 w 10329990"/>
                <a:gd name="connsiteY23" fmla="*/ 4202605 h 8878214"/>
                <a:gd name="connsiteX24" fmla="*/ 8580156 w 10329990"/>
                <a:gd name="connsiteY24" fmla="*/ 4218066 h 8878214"/>
                <a:gd name="connsiteX25" fmla="*/ 7882063 w 10329990"/>
                <a:gd name="connsiteY25" fmla="*/ 5271243 h 8878214"/>
                <a:gd name="connsiteX26" fmla="*/ 7933450 w 10329990"/>
                <a:gd name="connsiteY26" fmla="*/ 5611136 h 8878214"/>
                <a:gd name="connsiteX27" fmla="*/ 7970019 w 10329990"/>
                <a:gd name="connsiteY27" fmla="*/ 5711050 h 8878214"/>
                <a:gd name="connsiteX28" fmla="*/ 7970020 w 10329990"/>
                <a:gd name="connsiteY28" fmla="*/ 5711051 h 8878214"/>
                <a:gd name="connsiteX29" fmla="*/ 8078706 w 10329990"/>
                <a:gd name="connsiteY29" fmla="*/ 5919767 h 8878214"/>
                <a:gd name="connsiteX30" fmla="*/ 8208152 w 10329990"/>
                <a:gd name="connsiteY30" fmla="*/ 6560938 h 8878214"/>
                <a:gd name="connsiteX31" fmla="*/ 6560937 w 10329990"/>
                <a:gd name="connsiteY31" fmla="*/ 8208153 h 8878214"/>
                <a:gd name="connsiteX32" fmla="*/ 5289866 w 10329990"/>
                <a:gd name="connsiteY32" fmla="*/ 7608720 h 8878214"/>
                <a:gd name="connsiteX33" fmla="*/ 5112906 w 10329990"/>
                <a:gd name="connsiteY33" fmla="*/ 7390392 h 8878214"/>
                <a:gd name="connsiteX34" fmla="*/ 4551867 w 10329990"/>
                <a:gd name="connsiteY34" fmla="*/ 7158002 h 8878214"/>
                <a:gd name="connsiteX35" fmla="*/ 3820791 w 10329990"/>
                <a:gd name="connsiteY35" fmla="*/ 7642592 h 8878214"/>
                <a:gd name="connsiteX36" fmla="*/ 3729950 w 10329990"/>
                <a:gd name="connsiteY36" fmla="*/ 7923323 h 8878214"/>
                <a:gd name="connsiteX37" fmla="*/ 2289353 w 10329990"/>
                <a:gd name="connsiteY37" fmla="*/ 8878214 h 8878214"/>
                <a:gd name="connsiteX38" fmla="*/ 725892 w 10329990"/>
                <a:gd name="connsiteY38" fmla="*/ 7314753 h 8878214"/>
                <a:gd name="connsiteX39" fmla="*/ 1082910 w 10329990"/>
                <a:gd name="connsiteY39" fmla="*/ 6320246 h 8878214"/>
                <a:gd name="connsiteX40" fmla="*/ 1091179 w 10329990"/>
                <a:gd name="connsiteY40" fmla="*/ 6311149 h 8878214"/>
                <a:gd name="connsiteX41" fmla="*/ 1091184 w 10329990"/>
                <a:gd name="connsiteY41" fmla="*/ 6311145 h 8878214"/>
                <a:gd name="connsiteX42" fmla="*/ 1343257 w 10329990"/>
                <a:gd name="connsiteY42" fmla="*/ 6044782 h 8878214"/>
                <a:gd name="connsiteX43" fmla="*/ 1538464 w 10329990"/>
                <a:gd name="connsiteY43" fmla="*/ 5405720 h 8878214"/>
                <a:gd name="connsiteX44" fmla="*/ 1122518 w 10329990"/>
                <a:gd name="connsiteY44" fmla="*/ 4523726 h 8878214"/>
                <a:gd name="connsiteX45" fmla="*/ 894070 w 10329990"/>
                <a:gd name="connsiteY45" fmla="*/ 4352697 h 8878214"/>
                <a:gd name="connsiteX46" fmla="*/ 0 w 10329990"/>
                <a:gd name="connsiteY46" fmla="*/ 2456864 h 8878214"/>
                <a:gd name="connsiteX47" fmla="*/ 2456863 w 10329990"/>
                <a:gd name="connsiteY47" fmla="*/ 1 h 8878214"/>
                <a:gd name="connsiteX48" fmla="*/ 4720655 w 10329990"/>
                <a:gd name="connsiteY48" fmla="*/ 1500542 h 8878214"/>
                <a:gd name="connsiteX49" fmla="*/ 4792604 w 10329990"/>
                <a:gd name="connsiteY49" fmla="*/ 1697122 h 8878214"/>
                <a:gd name="connsiteX50" fmla="*/ 4792604 w 10329990"/>
                <a:gd name="connsiteY50" fmla="*/ 1697122 h 8878214"/>
                <a:gd name="connsiteX51" fmla="*/ 4792604 w 10329990"/>
                <a:gd name="connsiteY51" fmla="*/ 1697122 h 8878214"/>
                <a:gd name="connsiteX52" fmla="*/ 4795571 w 10329990"/>
                <a:gd name="connsiteY52" fmla="*/ 1696958 h 8878214"/>
                <a:gd name="connsiteX53" fmla="*/ 4815011 w 10329990"/>
                <a:gd name="connsiteY53" fmla="*/ 1759584 h 8878214"/>
                <a:gd name="connsiteX54" fmla="*/ 5461343 w 10329990"/>
                <a:gd name="connsiteY54" fmla="*/ 2188004 h 8878214"/>
                <a:gd name="connsiteX55" fmla="*/ 6107678 w 10329990"/>
                <a:gd name="connsiteY55" fmla="*/ 1759584 h 8878214"/>
                <a:gd name="connsiteX56" fmla="*/ 6136442 w 10329990"/>
                <a:gd name="connsiteY56" fmla="*/ 1666923 h 8878214"/>
                <a:gd name="connsiteX57" fmla="*/ 6136443 w 10329990"/>
                <a:gd name="connsiteY57" fmla="*/ 1666918 h 8878214"/>
                <a:gd name="connsiteX58" fmla="*/ 6136449 w 10329990"/>
                <a:gd name="connsiteY58" fmla="*/ 1666898 h 8878214"/>
                <a:gd name="connsiteX59" fmla="*/ 6148041 w 10329990"/>
                <a:gd name="connsiteY59" fmla="*/ 1621820 h 8878214"/>
                <a:gd name="connsiteX60" fmla="*/ 6148040 w 10329990"/>
                <a:gd name="connsiteY60" fmla="*/ 1621820 h 8878214"/>
                <a:gd name="connsiteX61" fmla="*/ 6149892 w 10329990"/>
                <a:gd name="connsiteY61" fmla="*/ 1614616 h 8878214"/>
                <a:gd name="connsiteX62" fmla="*/ 6149172 w 10329990"/>
                <a:gd name="connsiteY62" fmla="*/ 1621756 h 8878214"/>
                <a:gd name="connsiteX63" fmla="*/ 6149075 w 10329990"/>
                <a:gd name="connsiteY63" fmla="*/ 1621762 h 8878214"/>
                <a:gd name="connsiteX64" fmla="*/ 6149172 w 10329990"/>
                <a:gd name="connsiteY64" fmla="*/ 1621757 h 8878214"/>
                <a:gd name="connsiteX65" fmla="*/ 6149172 w 10329990"/>
                <a:gd name="connsiteY65" fmla="*/ 1621756 h 8878214"/>
                <a:gd name="connsiteX66" fmla="*/ 6149173 w 10329990"/>
                <a:gd name="connsiteY66" fmla="*/ 1621756 h 8878214"/>
                <a:gd name="connsiteX67" fmla="*/ 6149893 w 10329990"/>
                <a:gd name="connsiteY67" fmla="*/ 1614617 h 8878214"/>
                <a:gd name="connsiteX68" fmla="*/ 6181712 w 10329990"/>
                <a:gd name="connsiteY68" fmla="*/ 1490868 h 8878214"/>
                <a:gd name="connsiteX69" fmla="*/ 8208154 w 10329990"/>
                <a:gd name="connsiteY69" fmla="*/ 0 h 8878214"/>
                <a:gd name="connsiteX0" fmla="*/ 8015414 w 10329990"/>
                <a:gd name="connsiteY0" fmla="*/ 5793212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015414 w 10329990"/>
                <a:gd name="connsiteY4" fmla="*/ 5793212 h 8878214"/>
                <a:gd name="connsiteX5" fmla="*/ 8208154 w 10329990"/>
                <a:gd name="connsiteY5" fmla="*/ 0 h 8878214"/>
                <a:gd name="connsiteX6" fmla="*/ 10329990 w 10329990"/>
                <a:gd name="connsiteY6" fmla="*/ 2121837 h 8878214"/>
                <a:gd name="connsiteX7" fmla="*/ 9034068 w 10329990"/>
                <a:gd name="connsiteY7" fmla="*/ 4076927 h 8878214"/>
                <a:gd name="connsiteX8" fmla="*/ 8855950 w 10329990"/>
                <a:gd name="connsiteY8" fmla="*/ 4142119 h 8878214"/>
                <a:gd name="connsiteX9" fmla="*/ 8855944 w 10329990"/>
                <a:gd name="connsiteY9" fmla="*/ 4142120 h 8878214"/>
                <a:gd name="connsiteX10" fmla="*/ 8839122 w 10329990"/>
                <a:gd name="connsiteY10" fmla="*/ 4148276 h 8878214"/>
                <a:gd name="connsiteX11" fmla="*/ 8728583 w 10329990"/>
                <a:gd name="connsiteY11" fmla="*/ 4176700 h 8878214"/>
                <a:gd name="connsiteX12" fmla="*/ 8728582 w 10329990"/>
                <a:gd name="connsiteY12" fmla="*/ 4176701 h 8878214"/>
                <a:gd name="connsiteX13" fmla="*/ 8635778 w 10329990"/>
                <a:gd name="connsiteY13" fmla="*/ 4200563 h 8878214"/>
                <a:gd name="connsiteX14" fmla="*/ 8622400 w 10329990"/>
                <a:gd name="connsiteY14" fmla="*/ 4202605 h 8878214"/>
                <a:gd name="connsiteX15" fmla="*/ 8685171 w 10329990"/>
                <a:gd name="connsiteY15" fmla="*/ 4179630 h 8878214"/>
                <a:gd name="connsiteX16" fmla="*/ 8725144 w 10329990"/>
                <a:gd name="connsiteY16" fmla="*/ 4169352 h 8878214"/>
                <a:gd name="connsiteX17" fmla="*/ 8725143 w 10329990"/>
                <a:gd name="connsiteY17" fmla="*/ 4169351 h 8878214"/>
                <a:gd name="connsiteX18" fmla="*/ 8685170 w 10329990"/>
                <a:gd name="connsiteY18" fmla="*/ 4179629 h 8878214"/>
                <a:gd name="connsiteX19" fmla="*/ 8622399 w 10329990"/>
                <a:gd name="connsiteY19" fmla="*/ 4202604 h 8878214"/>
                <a:gd name="connsiteX20" fmla="*/ 8450246 w 10329990"/>
                <a:gd name="connsiteY20" fmla="*/ 4228878 h 8878214"/>
                <a:gd name="connsiteX21" fmla="*/ 8450243 w 10329990"/>
                <a:gd name="connsiteY21" fmla="*/ 4228879 h 8878214"/>
                <a:gd name="connsiteX22" fmla="*/ 8622399 w 10329990"/>
                <a:gd name="connsiteY22" fmla="*/ 4202605 h 8878214"/>
                <a:gd name="connsiteX23" fmla="*/ 8580156 w 10329990"/>
                <a:gd name="connsiteY23" fmla="*/ 4218066 h 8878214"/>
                <a:gd name="connsiteX24" fmla="*/ 7882063 w 10329990"/>
                <a:gd name="connsiteY24" fmla="*/ 5271243 h 8878214"/>
                <a:gd name="connsiteX25" fmla="*/ 7933450 w 10329990"/>
                <a:gd name="connsiteY25" fmla="*/ 5611136 h 8878214"/>
                <a:gd name="connsiteX26" fmla="*/ 7970019 w 10329990"/>
                <a:gd name="connsiteY26" fmla="*/ 5711050 h 8878214"/>
                <a:gd name="connsiteX27" fmla="*/ 7970020 w 10329990"/>
                <a:gd name="connsiteY27" fmla="*/ 5711051 h 8878214"/>
                <a:gd name="connsiteX28" fmla="*/ 8078706 w 10329990"/>
                <a:gd name="connsiteY28" fmla="*/ 5919767 h 8878214"/>
                <a:gd name="connsiteX29" fmla="*/ 8208152 w 10329990"/>
                <a:gd name="connsiteY29" fmla="*/ 6560938 h 8878214"/>
                <a:gd name="connsiteX30" fmla="*/ 6560937 w 10329990"/>
                <a:gd name="connsiteY30" fmla="*/ 8208153 h 8878214"/>
                <a:gd name="connsiteX31" fmla="*/ 5289866 w 10329990"/>
                <a:gd name="connsiteY31" fmla="*/ 7608720 h 8878214"/>
                <a:gd name="connsiteX32" fmla="*/ 5112906 w 10329990"/>
                <a:gd name="connsiteY32" fmla="*/ 7390392 h 8878214"/>
                <a:gd name="connsiteX33" fmla="*/ 4551867 w 10329990"/>
                <a:gd name="connsiteY33" fmla="*/ 7158002 h 8878214"/>
                <a:gd name="connsiteX34" fmla="*/ 3820791 w 10329990"/>
                <a:gd name="connsiteY34" fmla="*/ 7642592 h 8878214"/>
                <a:gd name="connsiteX35" fmla="*/ 3729950 w 10329990"/>
                <a:gd name="connsiteY35" fmla="*/ 7923323 h 8878214"/>
                <a:gd name="connsiteX36" fmla="*/ 2289353 w 10329990"/>
                <a:gd name="connsiteY36" fmla="*/ 8878214 h 8878214"/>
                <a:gd name="connsiteX37" fmla="*/ 725892 w 10329990"/>
                <a:gd name="connsiteY37" fmla="*/ 7314753 h 8878214"/>
                <a:gd name="connsiteX38" fmla="*/ 1082910 w 10329990"/>
                <a:gd name="connsiteY38" fmla="*/ 6320246 h 8878214"/>
                <a:gd name="connsiteX39" fmla="*/ 1091179 w 10329990"/>
                <a:gd name="connsiteY39" fmla="*/ 6311149 h 8878214"/>
                <a:gd name="connsiteX40" fmla="*/ 1091184 w 10329990"/>
                <a:gd name="connsiteY40" fmla="*/ 6311145 h 8878214"/>
                <a:gd name="connsiteX41" fmla="*/ 1343257 w 10329990"/>
                <a:gd name="connsiteY41" fmla="*/ 6044782 h 8878214"/>
                <a:gd name="connsiteX42" fmla="*/ 1538464 w 10329990"/>
                <a:gd name="connsiteY42" fmla="*/ 5405720 h 8878214"/>
                <a:gd name="connsiteX43" fmla="*/ 1122518 w 10329990"/>
                <a:gd name="connsiteY43" fmla="*/ 4523726 h 8878214"/>
                <a:gd name="connsiteX44" fmla="*/ 894070 w 10329990"/>
                <a:gd name="connsiteY44" fmla="*/ 4352697 h 8878214"/>
                <a:gd name="connsiteX45" fmla="*/ 0 w 10329990"/>
                <a:gd name="connsiteY45" fmla="*/ 2456864 h 8878214"/>
                <a:gd name="connsiteX46" fmla="*/ 2456863 w 10329990"/>
                <a:gd name="connsiteY46" fmla="*/ 1 h 8878214"/>
                <a:gd name="connsiteX47" fmla="*/ 4720655 w 10329990"/>
                <a:gd name="connsiteY47" fmla="*/ 1500542 h 8878214"/>
                <a:gd name="connsiteX48" fmla="*/ 4792604 w 10329990"/>
                <a:gd name="connsiteY48" fmla="*/ 1697122 h 8878214"/>
                <a:gd name="connsiteX49" fmla="*/ 4792604 w 10329990"/>
                <a:gd name="connsiteY49" fmla="*/ 1697122 h 8878214"/>
                <a:gd name="connsiteX50" fmla="*/ 4792604 w 10329990"/>
                <a:gd name="connsiteY50" fmla="*/ 1697122 h 8878214"/>
                <a:gd name="connsiteX51" fmla="*/ 4795571 w 10329990"/>
                <a:gd name="connsiteY51" fmla="*/ 1696958 h 8878214"/>
                <a:gd name="connsiteX52" fmla="*/ 4815011 w 10329990"/>
                <a:gd name="connsiteY52" fmla="*/ 1759584 h 8878214"/>
                <a:gd name="connsiteX53" fmla="*/ 5461343 w 10329990"/>
                <a:gd name="connsiteY53" fmla="*/ 2188004 h 8878214"/>
                <a:gd name="connsiteX54" fmla="*/ 6107678 w 10329990"/>
                <a:gd name="connsiteY54" fmla="*/ 1759584 h 8878214"/>
                <a:gd name="connsiteX55" fmla="*/ 6136442 w 10329990"/>
                <a:gd name="connsiteY55" fmla="*/ 1666923 h 8878214"/>
                <a:gd name="connsiteX56" fmla="*/ 6136443 w 10329990"/>
                <a:gd name="connsiteY56" fmla="*/ 1666918 h 8878214"/>
                <a:gd name="connsiteX57" fmla="*/ 6136449 w 10329990"/>
                <a:gd name="connsiteY57" fmla="*/ 1666898 h 8878214"/>
                <a:gd name="connsiteX58" fmla="*/ 6148041 w 10329990"/>
                <a:gd name="connsiteY58" fmla="*/ 1621820 h 8878214"/>
                <a:gd name="connsiteX59" fmla="*/ 6148040 w 10329990"/>
                <a:gd name="connsiteY59" fmla="*/ 1621820 h 8878214"/>
                <a:gd name="connsiteX60" fmla="*/ 6149892 w 10329990"/>
                <a:gd name="connsiteY60" fmla="*/ 1614616 h 8878214"/>
                <a:gd name="connsiteX61" fmla="*/ 6149172 w 10329990"/>
                <a:gd name="connsiteY61" fmla="*/ 1621756 h 8878214"/>
                <a:gd name="connsiteX62" fmla="*/ 6149075 w 10329990"/>
                <a:gd name="connsiteY62" fmla="*/ 1621762 h 8878214"/>
                <a:gd name="connsiteX63" fmla="*/ 6149172 w 10329990"/>
                <a:gd name="connsiteY63" fmla="*/ 1621757 h 8878214"/>
                <a:gd name="connsiteX64" fmla="*/ 6149172 w 10329990"/>
                <a:gd name="connsiteY64" fmla="*/ 1621756 h 8878214"/>
                <a:gd name="connsiteX65" fmla="*/ 6149173 w 10329990"/>
                <a:gd name="connsiteY65" fmla="*/ 1621756 h 8878214"/>
                <a:gd name="connsiteX66" fmla="*/ 6149893 w 10329990"/>
                <a:gd name="connsiteY66" fmla="*/ 1614617 h 8878214"/>
                <a:gd name="connsiteX67" fmla="*/ 6181712 w 10329990"/>
                <a:gd name="connsiteY67" fmla="*/ 1490868 h 8878214"/>
                <a:gd name="connsiteX68" fmla="*/ 8208154 w 10329990"/>
                <a:gd name="connsiteY68" fmla="*/ 0 h 8878214"/>
                <a:gd name="connsiteX0" fmla="*/ 8010459 w 10329990"/>
                <a:gd name="connsiteY0" fmla="*/ 5796219 h 8878214"/>
                <a:gd name="connsiteX1" fmla="*/ 8062190 w 10329990"/>
                <a:gd name="connsiteY1" fmla="*/ 5885480 h 8878214"/>
                <a:gd name="connsiteX2" fmla="*/ 8020018 w 10329990"/>
                <a:gd name="connsiteY2" fmla="*/ 5816063 h 8878214"/>
                <a:gd name="connsiteX3" fmla="*/ 8010459 w 10329990"/>
                <a:gd name="connsiteY3" fmla="*/ 5796219 h 8878214"/>
                <a:gd name="connsiteX4" fmla="*/ 8208154 w 10329990"/>
                <a:gd name="connsiteY4" fmla="*/ 0 h 8878214"/>
                <a:gd name="connsiteX5" fmla="*/ 10329990 w 10329990"/>
                <a:gd name="connsiteY5" fmla="*/ 2121837 h 8878214"/>
                <a:gd name="connsiteX6" fmla="*/ 9034068 w 10329990"/>
                <a:gd name="connsiteY6" fmla="*/ 4076927 h 8878214"/>
                <a:gd name="connsiteX7" fmla="*/ 8855950 w 10329990"/>
                <a:gd name="connsiteY7" fmla="*/ 4142119 h 8878214"/>
                <a:gd name="connsiteX8" fmla="*/ 8855944 w 10329990"/>
                <a:gd name="connsiteY8" fmla="*/ 4142120 h 8878214"/>
                <a:gd name="connsiteX9" fmla="*/ 8839122 w 10329990"/>
                <a:gd name="connsiteY9" fmla="*/ 4148276 h 8878214"/>
                <a:gd name="connsiteX10" fmla="*/ 8728583 w 10329990"/>
                <a:gd name="connsiteY10" fmla="*/ 4176700 h 8878214"/>
                <a:gd name="connsiteX11" fmla="*/ 8728582 w 10329990"/>
                <a:gd name="connsiteY11" fmla="*/ 4176701 h 8878214"/>
                <a:gd name="connsiteX12" fmla="*/ 8635778 w 10329990"/>
                <a:gd name="connsiteY12" fmla="*/ 4200563 h 8878214"/>
                <a:gd name="connsiteX13" fmla="*/ 8622400 w 10329990"/>
                <a:gd name="connsiteY13" fmla="*/ 4202605 h 8878214"/>
                <a:gd name="connsiteX14" fmla="*/ 8685171 w 10329990"/>
                <a:gd name="connsiteY14" fmla="*/ 4179630 h 8878214"/>
                <a:gd name="connsiteX15" fmla="*/ 8725144 w 10329990"/>
                <a:gd name="connsiteY15" fmla="*/ 4169352 h 8878214"/>
                <a:gd name="connsiteX16" fmla="*/ 8725143 w 10329990"/>
                <a:gd name="connsiteY16" fmla="*/ 4169351 h 8878214"/>
                <a:gd name="connsiteX17" fmla="*/ 8685170 w 10329990"/>
                <a:gd name="connsiteY17" fmla="*/ 4179629 h 8878214"/>
                <a:gd name="connsiteX18" fmla="*/ 8622399 w 10329990"/>
                <a:gd name="connsiteY18" fmla="*/ 4202604 h 8878214"/>
                <a:gd name="connsiteX19" fmla="*/ 8450246 w 10329990"/>
                <a:gd name="connsiteY19" fmla="*/ 4228878 h 8878214"/>
                <a:gd name="connsiteX20" fmla="*/ 8450243 w 10329990"/>
                <a:gd name="connsiteY20" fmla="*/ 4228879 h 8878214"/>
                <a:gd name="connsiteX21" fmla="*/ 8622399 w 10329990"/>
                <a:gd name="connsiteY21" fmla="*/ 4202605 h 8878214"/>
                <a:gd name="connsiteX22" fmla="*/ 8580156 w 10329990"/>
                <a:gd name="connsiteY22" fmla="*/ 4218066 h 8878214"/>
                <a:gd name="connsiteX23" fmla="*/ 7882063 w 10329990"/>
                <a:gd name="connsiteY23" fmla="*/ 5271243 h 8878214"/>
                <a:gd name="connsiteX24" fmla="*/ 7933450 w 10329990"/>
                <a:gd name="connsiteY24" fmla="*/ 5611136 h 8878214"/>
                <a:gd name="connsiteX25" fmla="*/ 7970019 w 10329990"/>
                <a:gd name="connsiteY25" fmla="*/ 5711050 h 8878214"/>
                <a:gd name="connsiteX26" fmla="*/ 7970020 w 10329990"/>
                <a:gd name="connsiteY26" fmla="*/ 5711051 h 8878214"/>
                <a:gd name="connsiteX27" fmla="*/ 8078706 w 10329990"/>
                <a:gd name="connsiteY27" fmla="*/ 5919767 h 8878214"/>
                <a:gd name="connsiteX28" fmla="*/ 8208152 w 10329990"/>
                <a:gd name="connsiteY28" fmla="*/ 6560938 h 8878214"/>
                <a:gd name="connsiteX29" fmla="*/ 6560937 w 10329990"/>
                <a:gd name="connsiteY29" fmla="*/ 8208153 h 8878214"/>
                <a:gd name="connsiteX30" fmla="*/ 5289866 w 10329990"/>
                <a:gd name="connsiteY30" fmla="*/ 7608720 h 8878214"/>
                <a:gd name="connsiteX31" fmla="*/ 5112906 w 10329990"/>
                <a:gd name="connsiteY31" fmla="*/ 7390392 h 8878214"/>
                <a:gd name="connsiteX32" fmla="*/ 4551867 w 10329990"/>
                <a:gd name="connsiteY32" fmla="*/ 7158002 h 8878214"/>
                <a:gd name="connsiteX33" fmla="*/ 3820791 w 10329990"/>
                <a:gd name="connsiteY33" fmla="*/ 7642592 h 8878214"/>
                <a:gd name="connsiteX34" fmla="*/ 3729950 w 10329990"/>
                <a:gd name="connsiteY34" fmla="*/ 7923323 h 8878214"/>
                <a:gd name="connsiteX35" fmla="*/ 2289353 w 10329990"/>
                <a:gd name="connsiteY35" fmla="*/ 8878214 h 8878214"/>
                <a:gd name="connsiteX36" fmla="*/ 725892 w 10329990"/>
                <a:gd name="connsiteY36" fmla="*/ 7314753 h 8878214"/>
                <a:gd name="connsiteX37" fmla="*/ 1082910 w 10329990"/>
                <a:gd name="connsiteY37" fmla="*/ 6320246 h 8878214"/>
                <a:gd name="connsiteX38" fmla="*/ 1091179 w 10329990"/>
                <a:gd name="connsiteY38" fmla="*/ 6311149 h 8878214"/>
                <a:gd name="connsiteX39" fmla="*/ 1091184 w 10329990"/>
                <a:gd name="connsiteY39" fmla="*/ 6311145 h 8878214"/>
                <a:gd name="connsiteX40" fmla="*/ 1343257 w 10329990"/>
                <a:gd name="connsiteY40" fmla="*/ 6044782 h 8878214"/>
                <a:gd name="connsiteX41" fmla="*/ 1538464 w 10329990"/>
                <a:gd name="connsiteY41" fmla="*/ 5405720 h 8878214"/>
                <a:gd name="connsiteX42" fmla="*/ 1122518 w 10329990"/>
                <a:gd name="connsiteY42" fmla="*/ 4523726 h 8878214"/>
                <a:gd name="connsiteX43" fmla="*/ 894070 w 10329990"/>
                <a:gd name="connsiteY43" fmla="*/ 4352697 h 8878214"/>
                <a:gd name="connsiteX44" fmla="*/ 0 w 10329990"/>
                <a:gd name="connsiteY44" fmla="*/ 2456864 h 8878214"/>
                <a:gd name="connsiteX45" fmla="*/ 2456863 w 10329990"/>
                <a:gd name="connsiteY45" fmla="*/ 1 h 8878214"/>
                <a:gd name="connsiteX46" fmla="*/ 4720655 w 10329990"/>
                <a:gd name="connsiteY46" fmla="*/ 1500542 h 8878214"/>
                <a:gd name="connsiteX47" fmla="*/ 4792604 w 10329990"/>
                <a:gd name="connsiteY47" fmla="*/ 1697122 h 8878214"/>
                <a:gd name="connsiteX48" fmla="*/ 4792604 w 10329990"/>
                <a:gd name="connsiteY48" fmla="*/ 1697122 h 8878214"/>
                <a:gd name="connsiteX49" fmla="*/ 4792604 w 10329990"/>
                <a:gd name="connsiteY49" fmla="*/ 1697122 h 8878214"/>
                <a:gd name="connsiteX50" fmla="*/ 4795571 w 10329990"/>
                <a:gd name="connsiteY50" fmla="*/ 1696958 h 8878214"/>
                <a:gd name="connsiteX51" fmla="*/ 4815011 w 10329990"/>
                <a:gd name="connsiteY51" fmla="*/ 1759584 h 8878214"/>
                <a:gd name="connsiteX52" fmla="*/ 5461343 w 10329990"/>
                <a:gd name="connsiteY52" fmla="*/ 2188004 h 8878214"/>
                <a:gd name="connsiteX53" fmla="*/ 6107678 w 10329990"/>
                <a:gd name="connsiteY53" fmla="*/ 1759584 h 8878214"/>
                <a:gd name="connsiteX54" fmla="*/ 6136442 w 10329990"/>
                <a:gd name="connsiteY54" fmla="*/ 1666923 h 8878214"/>
                <a:gd name="connsiteX55" fmla="*/ 6136443 w 10329990"/>
                <a:gd name="connsiteY55" fmla="*/ 1666918 h 8878214"/>
                <a:gd name="connsiteX56" fmla="*/ 6136449 w 10329990"/>
                <a:gd name="connsiteY56" fmla="*/ 1666898 h 8878214"/>
                <a:gd name="connsiteX57" fmla="*/ 6148041 w 10329990"/>
                <a:gd name="connsiteY57" fmla="*/ 1621820 h 8878214"/>
                <a:gd name="connsiteX58" fmla="*/ 6148040 w 10329990"/>
                <a:gd name="connsiteY58" fmla="*/ 1621820 h 8878214"/>
                <a:gd name="connsiteX59" fmla="*/ 6149892 w 10329990"/>
                <a:gd name="connsiteY59" fmla="*/ 1614616 h 8878214"/>
                <a:gd name="connsiteX60" fmla="*/ 6149172 w 10329990"/>
                <a:gd name="connsiteY60" fmla="*/ 1621756 h 8878214"/>
                <a:gd name="connsiteX61" fmla="*/ 6149075 w 10329990"/>
                <a:gd name="connsiteY61" fmla="*/ 1621762 h 8878214"/>
                <a:gd name="connsiteX62" fmla="*/ 6149172 w 10329990"/>
                <a:gd name="connsiteY62" fmla="*/ 1621757 h 8878214"/>
                <a:gd name="connsiteX63" fmla="*/ 6149172 w 10329990"/>
                <a:gd name="connsiteY63" fmla="*/ 1621756 h 8878214"/>
                <a:gd name="connsiteX64" fmla="*/ 6149173 w 10329990"/>
                <a:gd name="connsiteY64" fmla="*/ 1621756 h 8878214"/>
                <a:gd name="connsiteX65" fmla="*/ 6149893 w 10329990"/>
                <a:gd name="connsiteY65" fmla="*/ 1614617 h 8878214"/>
                <a:gd name="connsiteX66" fmla="*/ 6181712 w 10329990"/>
                <a:gd name="connsiteY66" fmla="*/ 1490868 h 8878214"/>
                <a:gd name="connsiteX67" fmla="*/ 8208154 w 10329990"/>
                <a:gd name="connsiteY67" fmla="*/ 0 h 8878214"/>
                <a:gd name="connsiteX0" fmla="*/ 8020018 w 10329990"/>
                <a:gd name="connsiteY0" fmla="*/ 5816063 h 8878214"/>
                <a:gd name="connsiteX1" fmla="*/ 8062190 w 10329990"/>
                <a:gd name="connsiteY1" fmla="*/ 5885480 h 8878214"/>
                <a:gd name="connsiteX2" fmla="*/ 8020018 w 10329990"/>
                <a:gd name="connsiteY2" fmla="*/ 5816063 h 8878214"/>
                <a:gd name="connsiteX3" fmla="*/ 8208154 w 10329990"/>
                <a:gd name="connsiteY3" fmla="*/ 0 h 8878214"/>
                <a:gd name="connsiteX4" fmla="*/ 10329990 w 10329990"/>
                <a:gd name="connsiteY4" fmla="*/ 2121837 h 8878214"/>
                <a:gd name="connsiteX5" fmla="*/ 9034068 w 10329990"/>
                <a:gd name="connsiteY5" fmla="*/ 4076927 h 8878214"/>
                <a:gd name="connsiteX6" fmla="*/ 8855950 w 10329990"/>
                <a:gd name="connsiteY6" fmla="*/ 4142119 h 8878214"/>
                <a:gd name="connsiteX7" fmla="*/ 8855944 w 10329990"/>
                <a:gd name="connsiteY7" fmla="*/ 4142120 h 8878214"/>
                <a:gd name="connsiteX8" fmla="*/ 8839122 w 10329990"/>
                <a:gd name="connsiteY8" fmla="*/ 4148276 h 8878214"/>
                <a:gd name="connsiteX9" fmla="*/ 8728583 w 10329990"/>
                <a:gd name="connsiteY9" fmla="*/ 4176700 h 8878214"/>
                <a:gd name="connsiteX10" fmla="*/ 8728582 w 10329990"/>
                <a:gd name="connsiteY10" fmla="*/ 4176701 h 8878214"/>
                <a:gd name="connsiteX11" fmla="*/ 8635778 w 10329990"/>
                <a:gd name="connsiteY11" fmla="*/ 4200563 h 8878214"/>
                <a:gd name="connsiteX12" fmla="*/ 8622400 w 10329990"/>
                <a:gd name="connsiteY12" fmla="*/ 4202605 h 8878214"/>
                <a:gd name="connsiteX13" fmla="*/ 8685171 w 10329990"/>
                <a:gd name="connsiteY13" fmla="*/ 4179630 h 8878214"/>
                <a:gd name="connsiteX14" fmla="*/ 8725144 w 10329990"/>
                <a:gd name="connsiteY14" fmla="*/ 4169352 h 8878214"/>
                <a:gd name="connsiteX15" fmla="*/ 8725143 w 10329990"/>
                <a:gd name="connsiteY15" fmla="*/ 4169351 h 8878214"/>
                <a:gd name="connsiteX16" fmla="*/ 8685170 w 10329990"/>
                <a:gd name="connsiteY16" fmla="*/ 4179629 h 8878214"/>
                <a:gd name="connsiteX17" fmla="*/ 8622399 w 10329990"/>
                <a:gd name="connsiteY17" fmla="*/ 4202604 h 8878214"/>
                <a:gd name="connsiteX18" fmla="*/ 8450246 w 10329990"/>
                <a:gd name="connsiteY18" fmla="*/ 4228878 h 8878214"/>
                <a:gd name="connsiteX19" fmla="*/ 8450243 w 10329990"/>
                <a:gd name="connsiteY19" fmla="*/ 4228879 h 8878214"/>
                <a:gd name="connsiteX20" fmla="*/ 8622399 w 10329990"/>
                <a:gd name="connsiteY20" fmla="*/ 4202605 h 8878214"/>
                <a:gd name="connsiteX21" fmla="*/ 8580156 w 10329990"/>
                <a:gd name="connsiteY21" fmla="*/ 4218066 h 8878214"/>
                <a:gd name="connsiteX22" fmla="*/ 7882063 w 10329990"/>
                <a:gd name="connsiteY22" fmla="*/ 5271243 h 8878214"/>
                <a:gd name="connsiteX23" fmla="*/ 7933450 w 10329990"/>
                <a:gd name="connsiteY23" fmla="*/ 5611136 h 8878214"/>
                <a:gd name="connsiteX24" fmla="*/ 7970019 w 10329990"/>
                <a:gd name="connsiteY24" fmla="*/ 5711050 h 8878214"/>
                <a:gd name="connsiteX25" fmla="*/ 7970020 w 10329990"/>
                <a:gd name="connsiteY25" fmla="*/ 5711051 h 8878214"/>
                <a:gd name="connsiteX26" fmla="*/ 8078706 w 10329990"/>
                <a:gd name="connsiteY26" fmla="*/ 5919767 h 8878214"/>
                <a:gd name="connsiteX27" fmla="*/ 8208152 w 10329990"/>
                <a:gd name="connsiteY27" fmla="*/ 6560938 h 8878214"/>
                <a:gd name="connsiteX28" fmla="*/ 6560937 w 10329990"/>
                <a:gd name="connsiteY28" fmla="*/ 8208153 h 8878214"/>
                <a:gd name="connsiteX29" fmla="*/ 5289866 w 10329990"/>
                <a:gd name="connsiteY29" fmla="*/ 7608720 h 8878214"/>
                <a:gd name="connsiteX30" fmla="*/ 5112906 w 10329990"/>
                <a:gd name="connsiteY30" fmla="*/ 7390392 h 8878214"/>
                <a:gd name="connsiteX31" fmla="*/ 4551867 w 10329990"/>
                <a:gd name="connsiteY31" fmla="*/ 7158002 h 8878214"/>
                <a:gd name="connsiteX32" fmla="*/ 3820791 w 10329990"/>
                <a:gd name="connsiteY32" fmla="*/ 7642592 h 8878214"/>
                <a:gd name="connsiteX33" fmla="*/ 3729950 w 10329990"/>
                <a:gd name="connsiteY33" fmla="*/ 7923323 h 8878214"/>
                <a:gd name="connsiteX34" fmla="*/ 2289353 w 10329990"/>
                <a:gd name="connsiteY34" fmla="*/ 8878214 h 8878214"/>
                <a:gd name="connsiteX35" fmla="*/ 725892 w 10329990"/>
                <a:gd name="connsiteY35" fmla="*/ 7314753 h 8878214"/>
                <a:gd name="connsiteX36" fmla="*/ 1082910 w 10329990"/>
                <a:gd name="connsiteY36" fmla="*/ 6320246 h 8878214"/>
                <a:gd name="connsiteX37" fmla="*/ 1091179 w 10329990"/>
                <a:gd name="connsiteY37" fmla="*/ 6311149 h 8878214"/>
                <a:gd name="connsiteX38" fmla="*/ 1091184 w 10329990"/>
                <a:gd name="connsiteY38" fmla="*/ 6311145 h 8878214"/>
                <a:gd name="connsiteX39" fmla="*/ 1343257 w 10329990"/>
                <a:gd name="connsiteY39" fmla="*/ 6044782 h 8878214"/>
                <a:gd name="connsiteX40" fmla="*/ 1538464 w 10329990"/>
                <a:gd name="connsiteY40" fmla="*/ 5405720 h 8878214"/>
                <a:gd name="connsiteX41" fmla="*/ 1122518 w 10329990"/>
                <a:gd name="connsiteY41" fmla="*/ 4523726 h 8878214"/>
                <a:gd name="connsiteX42" fmla="*/ 894070 w 10329990"/>
                <a:gd name="connsiteY42" fmla="*/ 4352697 h 8878214"/>
                <a:gd name="connsiteX43" fmla="*/ 0 w 10329990"/>
                <a:gd name="connsiteY43" fmla="*/ 2456864 h 8878214"/>
                <a:gd name="connsiteX44" fmla="*/ 2456863 w 10329990"/>
                <a:gd name="connsiteY44" fmla="*/ 1 h 8878214"/>
                <a:gd name="connsiteX45" fmla="*/ 4720655 w 10329990"/>
                <a:gd name="connsiteY45" fmla="*/ 1500542 h 8878214"/>
                <a:gd name="connsiteX46" fmla="*/ 4792604 w 10329990"/>
                <a:gd name="connsiteY46" fmla="*/ 1697122 h 8878214"/>
                <a:gd name="connsiteX47" fmla="*/ 4792604 w 10329990"/>
                <a:gd name="connsiteY47" fmla="*/ 1697122 h 8878214"/>
                <a:gd name="connsiteX48" fmla="*/ 4792604 w 10329990"/>
                <a:gd name="connsiteY48" fmla="*/ 1697122 h 8878214"/>
                <a:gd name="connsiteX49" fmla="*/ 4795571 w 10329990"/>
                <a:gd name="connsiteY49" fmla="*/ 1696958 h 8878214"/>
                <a:gd name="connsiteX50" fmla="*/ 4815011 w 10329990"/>
                <a:gd name="connsiteY50" fmla="*/ 1759584 h 8878214"/>
                <a:gd name="connsiteX51" fmla="*/ 5461343 w 10329990"/>
                <a:gd name="connsiteY51" fmla="*/ 2188004 h 8878214"/>
                <a:gd name="connsiteX52" fmla="*/ 6107678 w 10329990"/>
                <a:gd name="connsiteY52" fmla="*/ 1759584 h 8878214"/>
                <a:gd name="connsiteX53" fmla="*/ 6136442 w 10329990"/>
                <a:gd name="connsiteY53" fmla="*/ 1666923 h 8878214"/>
                <a:gd name="connsiteX54" fmla="*/ 6136443 w 10329990"/>
                <a:gd name="connsiteY54" fmla="*/ 1666918 h 8878214"/>
                <a:gd name="connsiteX55" fmla="*/ 6136449 w 10329990"/>
                <a:gd name="connsiteY55" fmla="*/ 1666898 h 8878214"/>
                <a:gd name="connsiteX56" fmla="*/ 6148041 w 10329990"/>
                <a:gd name="connsiteY56" fmla="*/ 1621820 h 8878214"/>
                <a:gd name="connsiteX57" fmla="*/ 6148040 w 10329990"/>
                <a:gd name="connsiteY57" fmla="*/ 1621820 h 8878214"/>
                <a:gd name="connsiteX58" fmla="*/ 6149892 w 10329990"/>
                <a:gd name="connsiteY58" fmla="*/ 1614616 h 8878214"/>
                <a:gd name="connsiteX59" fmla="*/ 6149172 w 10329990"/>
                <a:gd name="connsiteY59" fmla="*/ 1621756 h 8878214"/>
                <a:gd name="connsiteX60" fmla="*/ 6149075 w 10329990"/>
                <a:gd name="connsiteY60" fmla="*/ 1621762 h 8878214"/>
                <a:gd name="connsiteX61" fmla="*/ 6149172 w 10329990"/>
                <a:gd name="connsiteY61" fmla="*/ 1621757 h 8878214"/>
                <a:gd name="connsiteX62" fmla="*/ 6149172 w 10329990"/>
                <a:gd name="connsiteY62" fmla="*/ 1621756 h 8878214"/>
                <a:gd name="connsiteX63" fmla="*/ 6149173 w 10329990"/>
                <a:gd name="connsiteY63" fmla="*/ 1621756 h 8878214"/>
                <a:gd name="connsiteX64" fmla="*/ 6149893 w 10329990"/>
                <a:gd name="connsiteY64" fmla="*/ 1614617 h 8878214"/>
                <a:gd name="connsiteX65" fmla="*/ 6181712 w 10329990"/>
                <a:gd name="connsiteY65" fmla="*/ 1490868 h 8878214"/>
                <a:gd name="connsiteX66" fmla="*/ 8208154 w 10329990"/>
                <a:gd name="connsiteY6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7970020 w 10329990"/>
                <a:gd name="connsiteY22" fmla="*/ 5711051 h 8878214"/>
                <a:gd name="connsiteX23" fmla="*/ 8078706 w 10329990"/>
                <a:gd name="connsiteY23" fmla="*/ 5919767 h 8878214"/>
                <a:gd name="connsiteX24" fmla="*/ 8208152 w 10329990"/>
                <a:gd name="connsiteY24" fmla="*/ 6560938 h 8878214"/>
                <a:gd name="connsiteX25" fmla="*/ 6560937 w 10329990"/>
                <a:gd name="connsiteY25" fmla="*/ 8208153 h 8878214"/>
                <a:gd name="connsiteX26" fmla="*/ 5289866 w 10329990"/>
                <a:gd name="connsiteY26" fmla="*/ 7608720 h 8878214"/>
                <a:gd name="connsiteX27" fmla="*/ 5112906 w 10329990"/>
                <a:gd name="connsiteY27" fmla="*/ 7390392 h 8878214"/>
                <a:gd name="connsiteX28" fmla="*/ 4551867 w 10329990"/>
                <a:gd name="connsiteY28" fmla="*/ 7158002 h 8878214"/>
                <a:gd name="connsiteX29" fmla="*/ 3820791 w 10329990"/>
                <a:gd name="connsiteY29" fmla="*/ 7642592 h 8878214"/>
                <a:gd name="connsiteX30" fmla="*/ 3729950 w 10329990"/>
                <a:gd name="connsiteY30" fmla="*/ 7923323 h 8878214"/>
                <a:gd name="connsiteX31" fmla="*/ 2289353 w 10329990"/>
                <a:gd name="connsiteY31" fmla="*/ 8878214 h 8878214"/>
                <a:gd name="connsiteX32" fmla="*/ 725892 w 10329990"/>
                <a:gd name="connsiteY32" fmla="*/ 7314753 h 8878214"/>
                <a:gd name="connsiteX33" fmla="*/ 1082910 w 10329990"/>
                <a:gd name="connsiteY33" fmla="*/ 6320246 h 8878214"/>
                <a:gd name="connsiteX34" fmla="*/ 1091179 w 10329990"/>
                <a:gd name="connsiteY34" fmla="*/ 6311149 h 8878214"/>
                <a:gd name="connsiteX35" fmla="*/ 1091184 w 10329990"/>
                <a:gd name="connsiteY35" fmla="*/ 6311145 h 8878214"/>
                <a:gd name="connsiteX36" fmla="*/ 1343257 w 10329990"/>
                <a:gd name="connsiteY36" fmla="*/ 6044782 h 8878214"/>
                <a:gd name="connsiteX37" fmla="*/ 1538464 w 10329990"/>
                <a:gd name="connsiteY37" fmla="*/ 5405720 h 8878214"/>
                <a:gd name="connsiteX38" fmla="*/ 1122518 w 10329990"/>
                <a:gd name="connsiteY38" fmla="*/ 4523726 h 8878214"/>
                <a:gd name="connsiteX39" fmla="*/ 894070 w 10329990"/>
                <a:gd name="connsiteY39" fmla="*/ 4352697 h 8878214"/>
                <a:gd name="connsiteX40" fmla="*/ 0 w 10329990"/>
                <a:gd name="connsiteY40" fmla="*/ 2456864 h 8878214"/>
                <a:gd name="connsiteX41" fmla="*/ 2456863 w 10329990"/>
                <a:gd name="connsiteY41" fmla="*/ 1 h 8878214"/>
                <a:gd name="connsiteX42" fmla="*/ 4720655 w 10329990"/>
                <a:gd name="connsiteY42" fmla="*/ 1500542 h 8878214"/>
                <a:gd name="connsiteX43" fmla="*/ 4792604 w 10329990"/>
                <a:gd name="connsiteY43" fmla="*/ 1697122 h 8878214"/>
                <a:gd name="connsiteX44" fmla="*/ 4792604 w 10329990"/>
                <a:gd name="connsiteY44" fmla="*/ 1697122 h 8878214"/>
                <a:gd name="connsiteX45" fmla="*/ 4792604 w 10329990"/>
                <a:gd name="connsiteY45" fmla="*/ 1697122 h 8878214"/>
                <a:gd name="connsiteX46" fmla="*/ 4795571 w 10329990"/>
                <a:gd name="connsiteY46" fmla="*/ 1696958 h 8878214"/>
                <a:gd name="connsiteX47" fmla="*/ 4815011 w 10329990"/>
                <a:gd name="connsiteY47" fmla="*/ 1759584 h 8878214"/>
                <a:gd name="connsiteX48" fmla="*/ 5461343 w 10329990"/>
                <a:gd name="connsiteY48" fmla="*/ 2188004 h 8878214"/>
                <a:gd name="connsiteX49" fmla="*/ 6107678 w 10329990"/>
                <a:gd name="connsiteY49" fmla="*/ 1759584 h 8878214"/>
                <a:gd name="connsiteX50" fmla="*/ 6136442 w 10329990"/>
                <a:gd name="connsiteY50" fmla="*/ 1666923 h 8878214"/>
                <a:gd name="connsiteX51" fmla="*/ 6136443 w 10329990"/>
                <a:gd name="connsiteY51" fmla="*/ 1666918 h 8878214"/>
                <a:gd name="connsiteX52" fmla="*/ 6136449 w 10329990"/>
                <a:gd name="connsiteY52" fmla="*/ 1666898 h 8878214"/>
                <a:gd name="connsiteX53" fmla="*/ 6148041 w 10329990"/>
                <a:gd name="connsiteY53" fmla="*/ 1621820 h 8878214"/>
                <a:gd name="connsiteX54" fmla="*/ 6148040 w 10329990"/>
                <a:gd name="connsiteY54" fmla="*/ 1621820 h 8878214"/>
                <a:gd name="connsiteX55" fmla="*/ 6149892 w 10329990"/>
                <a:gd name="connsiteY55" fmla="*/ 1614616 h 8878214"/>
                <a:gd name="connsiteX56" fmla="*/ 6149172 w 10329990"/>
                <a:gd name="connsiteY56" fmla="*/ 1621756 h 8878214"/>
                <a:gd name="connsiteX57" fmla="*/ 6149075 w 10329990"/>
                <a:gd name="connsiteY57" fmla="*/ 1621762 h 8878214"/>
                <a:gd name="connsiteX58" fmla="*/ 6149172 w 10329990"/>
                <a:gd name="connsiteY58" fmla="*/ 1621757 h 8878214"/>
                <a:gd name="connsiteX59" fmla="*/ 6149172 w 10329990"/>
                <a:gd name="connsiteY59" fmla="*/ 1621756 h 8878214"/>
                <a:gd name="connsiteX60" fmla="*/ 6149173 w 10329990"/>
                <a:gd name="connsiteY60" fmla="*/ 1621756 h 8878214"/>
                <a:gd name="connsiteX61" fmla="*/ 6149893 w 10329990"/>
                <a:gd name="connsiteY61" fmla="*/ 1614617 h 8878214"/>
                <a:gd name="connsiteX62" fmla="*/ 6181712 w 10329990"/>
                <a:gd name="connsiteY62" fmla="*/ 1490868 h 8878214"/>
                <a:gd name="connsiteX63" fmla="*/ 8208154 w 10329990"/>
                <a:gd name="connsiteY6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7970019 w 10329990"/>
                <a:gd name="connsiteY21" fmla="*/ 5711050 h 8878214"/>
                <a:gd name="connsiteX22" fmla="*/ 8078706 w 10329990"/>
                <a:gd name="connsiteY22" fmla="*/ 5919767 h 8878214"/>
                <a:gd name="connsiteX23" fmla="*/ 8208152 w 10329990"/>
                <a:gd name="connsiteY23" fmla="*/ 6560938 h 8878214"/>
                <a:gd name="connsiteX24" fmla="*/ 6560937 w 10329990"/>
                <a:gd name="connsiteY24" fmla="*/ 8208153 h 8878214"/>
                <a:gd name="connsiteX25" fmla="*/ 5289866 w 10329990"/>
                <a:gd name="connsiteY25" fmla="*/ 7608720 h 8878214"/>
                <a:gd name="connsiteX26" fmla="*/ 5112906 w 10329990"/>
                <a:gd name="connsiteY26" fmla="*/ 7390392 h 8878214"/>
                <a:gd name="connsiteX27" fmla="*/ 4551867 w 10329990"/>
                <a:gd name="connsiteY27" fmla="*/ 7158002 h 8878214"/>
                <a:gd name="connsiteX28" fmla="*/ 3820791 w 10329990"/>
                <a:gd name="connsiteY28" fmla="*/ 7642592 h 8878214"/>
                <a:gd name="connsiteX29" fmla="*/ 3729950 w 10329990"/>
                <a:gd name="connsiteY29" fmla="*/ 7923323 h 8878214"/>
                <a:gd name="connsiteX30" fmla="*/ 2289353 w 10329990"/>
                <a:gd name="connsiteY30" fmla="*/ 8878214 h 8878214"/>
                <a:gd name="connsiteX31" fmla="*/ 725892 w 10329990"/>
                <a:gd name="connsiteY31" fmla="*/ 7314753 h 8878214"/>
                <a:gd name="connsiteX32" fmla="*/ 1082910 w 10329990"/>
                <a:gd name="connsiteY32" fmla="*/ 6320246 h 8878214"/>
                <a:gd name="connsiteX33" fmla="*/ 1091179 w 10329990"/>
                <a:gd name="connsiteY33" fmla="*/ 6311149 h 8878214"/>
                <a:gd name="connsiteX34" fmla="*/ 1091184 w 10329990"/>
                <a:gd name="connsiteY34" fmla="*/ 6311145 h 8878214"/>
                <a:gd name="connsiteX35" fmla="*/ 1343257 w 10329990"/>
                <a:gd name="connsiteY35" fmla="*/ 6044782 h 8878214"/>
                <a:gd name="connsiteX36" fmla="*/ 1538464 w 10329990"/>
                <a:gd name="connsiteY36" fmla="*/ 5405720 h 8878214"/>
                <a:gd name="connsiteX37" fmla="*/ 1122518 w 10329990"/>
                <a:gd name="connsiteY37" fmla="*/ 4523726 h 8878214"/>
                <a:gd name="connsiteX38" fmla="*/ 894070 w 10329990"/>
                <a:gd name="connsiteY38" fmla="*/ 4352697 h 8878214"/>
                <a:gd name="connsiteX39" fmla="*/ 0 w 10329990"/>
                <a:gd name="connsiteY39" fmla="*/ 2456864 h 8878214"/>
                <a:gd name="connsiteX40" fmla="*/ 2456863 w 10329990"/>
                <a:gd name="connsiteY40" fmla="*/ 1 h 8878214"/>
                <a:gd name="connsiteX41" fmla="*/ 4720655 w 10329990"/>
                <a:gd name="connsiteY41" fmla="*/ 1500542 h 8878214"/>
                <a:gd name="connsiteX42" fmla="*/ 4792604 w 10329990"/>
                <a:gd name="connsiteY42" fmla="*/ 1697122 h 8878214"/>
                <a:gd name="connsiteX43" fmla="*/ 4792604 w 10329990"/>
                <a:gd name="connsiteY43" fmla="*/ 1697122 h 8878214"/>
                <a:gd name="connsiteX44" fmla="*/ 4792604 w 10329990"/>
                <a:gd name="connsiteY44" fmla="*/ 1697122 h 8878214"/>
                <a:gd name="connsiteX45" fmla="*/ 4795571 w 10329990"/>
                <a:gd name="connsiteY45" fmla="*/ 1696958 h 8878214"/>
                <a:gd name="connsiteX46" fmla="*/ 4815011 w 10329990"/>
                <a:gd name="connsiteY46" fmla="*/ 1759584 h 8878214"/>
                <a:gd name="connsiteX47" fmla="*/ 5461343 w 10329990"/>
                <a:gd name="connsiteY47" fmla="*/ 2188004 h 8878214"/>
                <a:gd name="connsiteX48" fmla="*/ 6107678 w 10329990"/>
                <a:gd name="connsiteY48" fmla="*/ 1759584 h 8878214"/>
                <a:gd name="connsiteX49" fmla="*/ 6136442 w 10329990"/>
                <a:gd name="connsiteY49" fmla="*/ 1666923 h 8878214"/>
                <a:gd name="connsiteX50" fmla="*/ 6136443 w 10329990"/>
                <a:gd name="connsiteY50" fmla="*/ 1666918 h 8878214"/>
                <a:gd name="connsiteX51" fmla="*/ 6136449 w 10329990"/>
                <a:gd name="connsiteY51" fmla="*/ 1666898 h 8878214"/>
                <a:gd name="connsiteX52" fmla="*/ 6148041 w 10329990"/>
                <a:gd name="connsiteY52" fmla="*/ 1621820 h 8878214"/>
                <a:gd name="connsiteX53" fmla="*/ 6148040 w 10329990"/>
                <a:gd name="connsiteY53" fmla="*/ 1621820 h 8878214"/>
                <a:gd name="connsiteX54" fmla="*/ 6149892 w 10329990"/>
                <a:gd name="connsiteY54" fmla="*/ 1614616 h 8878214"/>
                <a:gd name="connsiteX55" fmla="*/ 6149172 w 10329990"/>
                <a:gd name="connsiteY55" fmla="*/ 1621756 h 8878214"/>
                <a:gd name="connsiteX56" fmla="*/ 6149075 w 10329990"/>
                <a:gd name="connsiteY56" fmla="*/ 1621762 h 8878214"/>
                <a:gd name="connsiteX57" fmla="*/ 6149172 w 10329990"/>
                <a:gd name="connsiteY57" fmla="*/ 1621757 h 8878214"/>
                <a:gd name="connsiteX58" fmla="*/ 6149172 w 10329990"/>
                <a:gd name="connsiteY58" fmla="*/ 1621756 h 8878214"/>
                <a:gd name="connsiteX59" fmla="*/ 6149173 w 10329990"/>
                <a:gd name="connsiteY59" fmla="*/ 1621756 h 8878214"/>
                <a:gd name="connsiteX60" fmla="*/ 6149893 w 10329990"/>
                <a:gd name="connsiteY60" fmla="*/ 1614617 h 8878214"/>
                <a:gd name="connsiteX61" fmla="*/ 6181712 w 10329990"/>
                <a:gd name="connsiteY61" fmla="*/ 1490868 h 8878214"/>
                <a:gd name="connsiteX62" fmla="*/ 8208154 w 10329990"/>
                <a:gd name="connsiteY6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622399 w 10329990"/>
                <a:gd name="connsiteY17" fmla="*/ 4202605 h 8878214"/>
                <a:gd name="connsiteX18" fmla="*/ 8580156 w 10329990"/>
                <a:gd name="connsiteY18" fmla="*/ 4218066 h 8878214"/>
                <a:gd name="connsiteX19" fmla="*/ 7882063 w 10329990"/>
                <a:gd name="connsiteY19" fmla="*/ 5271243 h 8878214"/>
                <a:gd name="connsiteX20" fmla="*/ 7933450 w 10329990"/>
                <a:gd name="connsiteY20" fmla="*/ 5611136 h 8878214"/>
                <a:gd name="connsiteX21" fmla="*/ 8078706 w 10329990"/>
                <a:gd name="connsiteY21" fmla="*/ 5919767 h 8878214"/>
                <a:gd name="connsiteX22" fmla="*/ 8208152 w 10329990"/>
                <a:gd name="connsiteY22" fmla="*/ 6560938 h 8878214"/>
                <a:gd name="connsiteX23" fmla="*/ 6560937 w 10329990"/>
                <a:gd name="connsiteY23" fmla="*/ 8208153 h 8878214"/>
                <a:gd name="connsiteX24" fmla="*/ 5289866 w 10329990"/>
                <a:gd name="connsiteY24" fmla="*/ 7608720 h 8878214"/>
                <a:gd name="connsiteX25" fmla="*/ 5112906 w 10329990"/>
                <a:gd name="connsiteY25" fmla="*/ 7390392 h 8878214"/>
                <a:gd name="connsiteX26" fmla="*/ 4551867 w 10329990"/>
                <a:gd name="connsiteY26" fmla="*/ 7158002 h 8878214"/>
                <a:gd name="connsiteX27" fmla="*/ 3820791 w 10329990"/>
                <a:gd name="connsiteY27" fmla="*/ 7642592 h 8878214"/>
                <a:gd name="connsiteX28" fmla="*/ 3729950 w 10329990"/>
                <a:gd name="connsiteY28" fmla="*/ 7923323 h 8878214"/>
                <a:gd name="connsiteX29" fmla="*/ 2289353 w 10329990"/>
                <a:gd name="connsiteY29" fmla="*/ 8878214 h 8878214"/>
                <a:gd name="connsiteX30" fmla="*/ 725892 w 10329990"/>
                <a:gd name="connsiteY30" fmla="*/ 7314753 h 8878214"/>
                <a:gd name="connsiteX31" fmla="*/ 1082910 w 10329990"/>
                <a:gd name="connsiteY31" fmla="*/ 6320246 h 8878214"/>
                <a:gd name="connsiteX32" fmla="*/ 1091179 w 10329990"/>
                <a:gd name="connsiteY32" fmla="*/ 6311149 h 8878214"/>
                <a:gd name="connsiteX33" fmla="*/ 1091184 w 10329990"/>
                <a:gd name="connsiteY33" fmla="*/ 6311145 h 8878214"/>
                <a:gd name="connsiteX34" fmla="*/ 1343257 w 10329990"/>
                <a:gd name="connsiteY34" fmla="*/ 6044782 h 8878214"/>
                <a:gd name="connsiteX35" fmla="*/ 1538464 w 10329990"/>
                <a:gd name="connsiteY35" fmla="*/ 5405720 h 8878214"/>
                <a:gd name="connsiteX36" fmla="*/ 1122518 w 10329990"/>
                <a:gd name="connsiteY36" fmla="*/ 4523726 h 8878214"/>
                <a:gd name="connsiteX37" fmla="*/ 894070 w 10329990"/>
                <a:gd name="connsiteY37" fmla="*/ 4352697 h 8878214"/>
                <a:gd name="connsiteX38" fmla="*/ 0 w 10329990"/>
                <a:gd name="connsiteY38" fmla="*/ 2456864 h 8878214"/>
                <a:gd name="connsiteX39" fmla="*/ 2456863 w 10329990"/>
                <a:gd name="connsiteY39" fmla="*/ 1 h 8878214"/>
                <a:gd name="connsiteX40" fmla="*/ 4720655 w 10329990"/>
                <a:gd name="connsiteY40" fmla="*/ 1500542 h 8878214"/>
                <a:gd name="connsiteX41" fmla="*/ 4792604 w 10329990"/>
                <a:gd name="connsiteY41" fmla="*/ 1697122 h 8878214"/>
                <a:gd name="connsiteX42" fmla="*/ 4792604 w 10329990"/>
                <a:gd name="connsiteY42" fmla="*/ 1697122 h 8878214"/>
                <a:gd name="connsiteX43" fmla="*/ 4792604 w 10329990"/>
                <a:gd name="connsiteY43" fmla="*/ 1697122 h 8878214"/>
                <a:gd name="connsiteX44" fmla="*/ 4795571 w 10329990"/>
                <a:gd name="connsiteY44" fmla="*/ 1696958 h 8878214"/>
                <a:gd name="connsiteX45" fmla="*/ 4815011 w 10329990"/>
                <a:gd name="connsiteY45" fmla="*/ 1759584 h 8878214"/>
                <a:gd name="connsiteX46" fmla="*/ 5461343 w 10329990"/>
                <a:gd name="connsiteY46" fmla="*/ 2188004 h 8878214"/>
                <a:gd name="connsiteX47" fmla="*/ 6107678 w 10329990"/>
                <a:gd name="connsiteY47" fmla="*/ 1759584 h 8878214"/>
                <a:gd name="connsiteX48" fmla="*/ 6136442 w 10329990"/>
                <a:gd name="connsiteY48" fmla="*/ 1666923 h 8878214"/>
                <a:gd name="connsiteX49" fmla="*/ 6136443 w 10329990"/>
                <a:gd name="connsiteY49" fmla="*/ 1666918 h 8878214"/>
                <a:gd name="connsiteX50" fmla="*/ 6136449 w 10329990"/>
                <a:gd name="connsiteY50" fmla="*/ 1666898 h 8878214"/>
                <a:gd name="connsiteX51" fmla="*/ 6148041 w 10329990"/>
                <a:gd name="connsiteY51" fmla="*/ 1621820 h 8878214"/>
                <a:gd name="connsiteX52" fmla="*/ 6148040 w 10329990"/>
                <a:gd name="connsiteY52" fmla="*/ 1621820 h 8878214"/>
                <a:gd name="connsiteX53" fmla="*/ 6149892 w 10329990"/>
                <a:gd name="connsiteY53" fmla="*/ 1614616 h 8878214"/>
                <a:gd name="connsiteX54" fmla="*/ 6149172 w 10329990"/>
                <a:gd name="connsiteY54" fmla="*/ 1621756 h 8878214"/>
                <a:gd name="connsiteX55" fmla="*/ 6149075 w 10329990"/>
                <a:gd name="connsiteY55" fmla="*/ 1621762 h 8878214"/>
                <a:gd name="connsiteX56" fmla="*/ 6149172 w 10329990"/>
                <a:gd name="connsiteY56" fmla="*/ 1621757 h 8878214"/>
                <a:gd name="connsiteX57" fmla="*/ 6149172 w 10329990"/>
                <a:gd name="connsiteY57" fmla="*/ 1621756 h 8878214"/>
                <a:gd name="connsiteX58" fmla="*/ 6149173 w 10329990"/>
                <a:gd name="connsiteY58" fmla="*/ 1621756 h 8878214"/>
                <a:gd name="connsiteX59" fmla="*/ 6149893 w 10329990"/>
                <a:gd name="connsiteY59" fmla="*/ 1614617 h 8878214"/>
                <a:gd name="connsiteX60" fmla="*/ 6181712 w 10329990"/>
                <a:gd name="connsiteY60" fmla="*/ 1490868 h 8878214"/>
                <a:gd name="connsiteX61" fmla="*/ 8208154 w 10329990"/>
                <a:gd name="connsiteY6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85170 w 10329990"/>
                <a:gd name="connsiteY13" fmla="*/ 4179629 h 8878214"/>
                <a:gd name="connsiteX14" fmla="*/ 8622399 w 10329990"/>
                <a:gd name="connsiteY14" fmla="*/ 4202604 h 8878214"/>
                <a:gd name="connsiteX15" fmla="*/ 8450246 w 10329990"/>
                <a:gd name="connsiteY15" fmla="*/ 4228878 h 8878214"/>
                <a:gd name="connsiteX16" fmla="*/ 8450243 w 10329990"/>
                <a:gd name="connsiteY16" fmla="*/ 4228879 h 8878214"/>
                <a:gd name="connsiteX17" fmla="*/ 8580156 w 10329990"/>
                <a:gd name="connsiteY17" fmla="*/ 4218066 h 8878214"/>
                <a:gd name="connsiteX18" fmla="*/ 7882063 w 10329990"/>
                <a:gd name="connsiteY18" fmla="*/ 5271243 h 8878214"/>
                <a:gd name="connsiteX19" fmla="*/ 7933450 w 10329990"/>
                <a:gd name="connsiteY19" fmla="*/ 5611136 h 8878214"/>
                <a:gd name="connsiteX20" fmla="*/ 8078706 w 10329990"/>
                <a:gd name="connsiteY20" fmla="*/ 5919767 h 8878214"/>
                <a:gd name="connsiteX21" fmla="*/ 8208152 w 10329990"/>
                <a:gd name="connsiteY21" fmla="*/ 6560938 h 8878214"/>
                <a:gd name="connsiteX22" fmla="*/ 6560937 w 10329990"/>
                <a:gd name="connsiteY22" fmla="*/ 8208153 h 8878214"/>
                <a:gd name="connsiteX23" fmla="*/ 5289866 w 10329990"/>
                <a:gd name="connsiteY23" fmla="*/ 7608720 h 8878214"/>
                <a:gd name="connsiteX24" fmla="*/ 5112906 w 10329990"/>
                <a:gd name="connsiteY24" fmla="*/ 7390392 h 8878214"/>
                <a:gd name="connsiteX25" fmla="*/ 4551867 w 10329990"/>
                <a:gd name="connsiteY25" fmla="*/ 7158002 h 8878214"/>
                <a:gd name="connsiteX26" fmla="*/ 3820791 w 10329990"/>
                <a:gd name="connsiteY26" fmla="*/ 7642592 h 8878214"/>
                <a:gd name="connsiteX27" fmla="*/ 3729950 w 10329990"/>
                <a:gd name="connsiteY27" fmla="*/ 7923323 h 8878214"/>
                <a:gd name="connsiteX28" fmla="*/ 2289353 w 10329990"/>
                <a:gd name="connsiteY28" fmla="*/ 8878214 h 8878214"/>
                <a:gd name="connsiteX29" fmla="*/ 725892 w 10329990"/>
                <a:gd name="connsiteY29" fmla="*/ 7314753 h 8878214"/>
                <a:gd name="connsiteX30" fmla="*/ 1082910 w 10329990"/>
                <a:gd name="connsiteY30" fmla="*/ 6320246 h 8878214"/>
                <a:gd name="connsiteX31" fmla="*/ 1091179 w 10329990"/>
                <a:gd name="connsiteY31" fmla="*/ 6311149 h 8878214"/>
                <a:gd name="connsiteX32" fmla="*/ 1091184 w 10329990"/>
                <a:gd name="connsiteY32" fmla="*/ 6311145 h 8878214"/>
                <a:gd name="connsiteX33" fmla="*/ 1343257 w 10329990"/>
                <a:gd name="connsiteY33" fmla="*/ 6044782 h 8878214"/>
                <a:gd name="connsiteX34" fmla="*/ 1538464 w 10329990"/>
                <a:gd name="connsiteY34" fmla="*/ 5405720 h 8878214"/>
                <a:gd name="connsiteX35" fmla="*/ 1122518 w 10329990"/>
                <a:gd name="connsiteY35" fmla="*/ 4523726 h 8878214"/>
                <a:gd name="connsiteX36" fmla="*/ 894070 w 10329990"/>
                <a:gd name="connsiteY36" fmla="*/ 4352697 h 8878214"/>
                <a:gd name="connsiteX37" fmla="*/ 0 w 10329990"/>
                <a:gd name="connsiteY37" fmla="*/ 2456864 h 8878214"/>
                <a:gd name="connsiteX38" fmla="*/ 2456863 w 10329990"/>
                <a:gd name="connsiteY38" fmla="*/ 1 h 8878214"/>
                <a:gd name="connsiteX39" fmla="*/ 4720655 w 10329990"/>
                <a:gd name="connsiteY39" fmla="*/ 1500542 h 8878214"/>
                <a:gd name="connsiteX40" fmla="*/ 4792604 w 10329990"/>
                <a:gd name="connsiteY40" fmla="*/ 1697122 h 8878214"/>
                <a:gd name="connsiteX41" fmla="*/ 4792604 w 10329990"/>
                <a:gd name="connsiteY41" fmla="*/ 1697122 h 8878214"/>
                <a:gd name="connsiteX42" fmla="*/ 4792604 w 10329990"/>
                <a:gd name="connsiteY42" fmla="*/ 1697122 h 8878214"/>
                <a:gd name="connsiteX43" fmla="*/ 4795571 w 10329990"/>
                <a:gd name="connsiteY43" fmla="*/ 1696958 h 8878214"/>
                <a:gd name="connsiteX44" fmla="*/ 4815011 w 10329990"/>
                <a:gd name="connsiteY44" fmla="*/ 1759584 h 8878214"/>
                <a:gd name="connsiteX45" fmla="*/ 5461343 w 10329990"/>
                <a:gd name="connsiteY45" fmla="*/ 2188004 h 8878214"/>
                <a:gd name="connsiteX46" fmla="*/ 6107678 w 10329990"/>
                <a:gd name="connsiteY46" fmla="*/ 1759584 h 8878214"/>
                <a:gd name="connsiteX47" fmla="*/ 6136442 w 10329990"/>
                <a:gd name="connsiteY47" fmla="*/ 1666923 h 8878214"/>
                <a:gd name="connsiteX48" fmla="*/ 6136443 w 10329990"/>
                <a:gd name="connsiteY48" fmla="*/ 1666918 h 8878214"/>
                <a:gd name="connsiteX49" fmla="*/ 6136449 w 10329990"/>
                <a:gd name="connsiteY49" fmla="*/ 1666898 h 8878214"/>
                <a:gd name="connsiteX50" fmla="*/ 6148041 w 10329990"/>
                <a:gd name="connsiteY50" fmla="*/ 1621820 h 8878214"/>
                <a:gd name="connsiteX51" fmla="*/ 6148040 w 10329990"/>
                <a:gd name="connsiteY51" fmla="*/ 1621820 h 8878214"/>
                <a:gd name="connsiteX52" fmla="*/ 6149892 w 10329990"/>
                <a:gd name="connsiteY52" fmla="*/ 1614616 h 8878214"/>
                <a:gd name="connsiteX53" fmla="*/ 6149172 w 10329990"/>
                <a:gd name="connsiteY53" fmla="*/ 1621756 h 8878214"/>
                <a:gd name="connsiteX54" fmla="*/ 6149075 w 10329990"/>
                <a:gd name="connsiteY54" fmla="*/ 1621762 h 8878214"/>
                <a:gd name="connsiteX55" fmla="*/ 6149172 w 10329990"/>
                <a:gd name="connsiteY55" fmla="*/ 1621757 h 8878214"/>
                <a:gd name="connsiteX56" fmla="*/ 6149172 w 10329990"/>
                <a:gd name="connsiteY56" fmla="*/ 1621756 h 8878214"/>
                <a:gd name="connsiteX57" fmla="*/ 6149173 w 10329990"/>
                <a:gd name="connsiteY57" fmla="*/ 1621756 h 8878214"/>
                <a:gd name="connsiteX58" fmla="*/ 6149893 w 10329990"/>
                <a:gd name="connsiteY58" fmla="*/ 1614617 h 8878214"/>
                <a:gd name="connsiteX59" fmla="*/ 6181712 w 10329990"/>
                <a:gd name="connsiteY59" fmla="*/ 1490868 h 8878214"/>
                <a:gd name="connsiteX60" fmla="*/ 8208154 w 10329990"/>
                <a:gd name="connsiteY6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725143 w 10329990"/>
                <a:gd name="connsiteY12" fmla="*/ 4169351 h 8878214"/>
                <a:gd name="connsiteX13" fmla="*/ 8622399 w 10329990"/>
                <a:gd name="connsiteY13" fmla="*/ 4202604 h 8878214"/>
                <a:gd name="connsiteX14" fmla="*/ 8450246 w 10329990"/>
                <a:gd name="connsiteY14" fmla="*/ 4228878 h 8878214"/>
                <a:gd name="connsiteX15" fmla="*/ 8450243 w 10329990"/>
                <a:gd name="connsiteY15" fmla="*/ 4228879 h 8878214"/>
                <a:gd name="connsiteX16" fmla="*/ 8580156 w 10329990"/>
                <a:gd name="connsiteY16" fmla="*/ 4218066 h 8878214"/>
                <a:gd name="connsiteX17" fmla="*/ 7882063 w 10329990"/>
                <a:gd name="connsiteY17" fmla="*/ 5271243 h 8878214"/>
                <a:gd name="connsiteX18" fmla="*/ 7933450 w 10329990"/>
                <a:gd name="connsiteY18" fmla="*/ 5611136 h 8878214"/>
                <a:gd name="connsiteX19" fmla="*/ 8078706 w 10329990"/>
                <a:gd name="connsiteY19" fmla="*/ 5919767 h 8878214"/>
                <a:gd name="connsiteX20" fmla="*/ 8208152 w 10329990"/>
                <a:gd name="connsiteY20" fmla="*/ 6560938 h 8878214"/>
                <a:gd name="connsiteX21" fmla="*/ 6560937 w 10329990"/>
                <a:gd name="connsiteY21" fmla="*/ 8208153 h 8878214"/>
                <a:gd name="connsiteX22" fmla="*/ 5289866 w 10329990"/>
                <a:gd name="connsiteY22" fmla="*/ 7608720 h 8878214"/>
                <a:gd name="connsiteX23" fmla="*/ 5112906 w 10329990"/>
                <a:gd name="connsiteY23" fmla="*/ 7390392 h 8878214"/>
                <a:gd name="connsiteX24" fmla="*/ 4551867 w 10329990"/>
                <a:gd name="connsiteY24" fmla="*/ 7158002 h 8878214"/>
                <a:gd name="connsiteX25" fmla="*/ 3820791 w 10329990"/>
                <a:gd name="connsiteY25" fmla="*/ 7642592 h 8878214"/>
                <a:gd name="connsiteX26" fmla="*/ 3729950 w 10329990"/>
                <a:gd name="connsiteY26" fmla="*/ 7923323 h 8878214"/>
                <a:gd name="connsiteX27" fmla="*/ 2289353 w 10329990"/>
                <a:gd name="connsiteY27" fmla="*/ 8878214 h 8878214"/>
                <a:gd name="connsiteX28" fmla="*/ 725892 w 10329990"/>
                <a:gd name="connsiteY28" fmla="*/ 7314753 h 8878214"/>
                <a:gd name="connsiteX29" fmla="*/ 1082910 w 10329990"/>
                <a:gd name="connsiteY29" fmla="*/ 6320246 h 8878214"/>
                <a:gd name="connsiteX30" fmla="*/ 1091179 w 10329990"/>
                <a:gd name="connsiteY30" fmla="*/ 6311149 h 8878214"/>
                <a:gd name="connsiteX31" fmla="*/ 1091184 w 10329990"/>
                <a:gd name="connsiteY31" fmla="*/ 6311145 h 8878214"/>
                <a:gd name="connsiteX32" fmla="*/ 1343257 w 10329990"/>
                <a:gd name="connsiteY32" fmla="*/ 6044782 h 8878214"/>
                <a:gd name="connsiteX33" fmla="*/ 1538464 w 10329990"/>
                <a:gd name="connsiteY33" fmla="*/ 5405720 h 8878214"/>
                <a:gd name="connsiteX34" fmla="*/ 1122518 w 10329990"/>
                <a:gd name="connsiteY34" fmla="*/ 4523726 h 8878214"/>
                <a:gd name="connsiteX35" fmla="*/ 894070 w 10329990"/>
                <a:gd name="connsiteY35" fmla="*/ 4352697 h 8878214"/>
                <a:gd name="connsiteX36" fmla="*/ 0 w 10329990"/>
                <a:gd name="connsiteY36" fmla="*/ 2456864 h 8878214"/>
                <a:gd name="connsiteX37" fmla="*/ 2456863 w 10329990"/>
                <a:gd name="connsiteY37" fmla="*/ 1 h 8878214"/>
                <a:gd name="connsiteX38" fmla="*/ 4720655 w 10329990"/>
                <a:gd name="connsiteY38" fmla="*/ 1500542 h 8878214"/>
                <a:gd name="connsiteX39" fmla="*/ 4792604 w 10329990"/>
                <a:gd name="connsiteY39" fmla="*/ 1697122 h 8878214"/>
                <a:gd name="connsiteX40" fmla="*/ 4792604 w 10329990"/>
                <a:gd name="connsiteY40" fmla="*/ 1697122 h 8878214"/>
                <a:gd name="connsiteX41" fmla="*/ 4792604 w 10329990"/>
                <a:gd name="connsiteY41" fmla="*/ 1697122 h 8878214"/>
                <a:gd name="connsiteX42" fmla="*/ 4795571 w 10329990"/>
                <a:gd name="connsiteY42" fmla="*/ 1696958 h 8878214"/>
                <a:gd name="connsiteX43" fmla="*/ 4815011 w 10329990"/>
                <a:gd name="connsiteY43" fmla="*/ 1759584 h 8878214"/>
                <a:gd name="connsiteX44" fmla="*/ 5461343 w 10329990"/>
                <a:gd name="connsiteY44" fmla="*/ 2188004 h 8878214"/>
                <a:gd name="connsiteX45" fmla="*/ 6107678 w 10329990"/>
                <a:gd name="connsiteY45" fmla="*/ 1759584 h 8878214"/>
                <a:gd name="connsiteX46" fmla="*/ 6136442 w 10329990"/>
                <a:gd name="connsiteY46" fmla="*/ 1666923 h 8878214"/>
                <a:gd name="connsiteX47" fmla="*/ 6136443 w 10329990"/>
                <a:gd name="connsiteY47" fmla="*/ 1666918 h 8878214"/>
                <a:gd name="connsiteX48" fmla="*/ 6136449 w 10329990"/>
                <a:gd name="connsiteY48" fmla="*/ 1666898 h 8878214"/>
                <a:gd name="connsiteX49" fmla="*/ 6148041 w 10329990"/>
                <a:gd name="connsiteY49" fmla="*/ 1621820 h 8878214"/>
                <a:gd name="connsiteX50" fmla="*/ 6148040 w 10329990"/>
                <a:gd name="connsiteY50" fmla="*/ 1621820 h 8878214"/>
                <a:gd name="connsiteX51" fmla="*/ 6149892 w 10329990"/>
                <a:gd name="connsiteY51" fmla="*/ 1614616 h 8878214"/>
                <a:gd name="connsiteX52" fmla="*/ 6149172 w 10329990"/>
                <a:gd name="connsiteY52" fmla="*/ 1621756 h 8878214"/>
                <a:gd name="connsiteX53" fmla="*/ 6149075 w 10329990"/>
                <a:gd name="connsiteY53" fmla="*/ 1621762 h 8878214"/>
                <a:gd name="connsiteX54" fmla="*/ 6149172 w 10329990"/>
                <a:gd name="connsiteY54" fmla="*/ 1621757 h 8878214"/>
                <a:gd name="connsiteX55" fmla="*/ 6149172 w 10329990"/>
                <a:gd name="connsiteY55" fmla="*/ 1621756 h 8878214"/>
                <a:gd name="connsiteX56" fmla="*/ 6149173 w 10329990"/>
                <a:gd name="connsiteY56" fmla="*/ 1621756 h 8878214"/>
                <a:gd name="connsiteX57" fmla="*/ 6149893 w 10329990"/>
                <a:gd name="connsiteY57" fmla="*/ 1614617 h 8878214"/>
                <a:gd name="connsiteX58" fmla="*/ 6181712 w 10329990"/>
                <a:gd name="connsiteY58" fmla="*/ 1490868 h 8878214"/>
                <a:gd name="connsiteX59" fmla="*/ 8208154 w 10329990"/>
                <a:gd name="connsiteY5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725144 w 10329990"/>
                <a:gd name="connsiteY11" fmla="*/ 4169352 h 8878214"/>
                <a:gd name="connsiteX12" fmla="*/ 8622399 w 10329990"/>
                <a:gd name="connsiteY12" fmla="*/ 4202604 h 8878214"/>
                <a:gd name="connsiteX13" fmla="*/ 8450246 w 10329990"/>
                <a:gd name="connsiteY13" fmla="*/ 4228878 h 8878214"/>
                <a:gd name="connsiteX14" fmla="*/ 8450243 w 10329990"/>
                <a:gd name="connsiteY14" fmla="*/ 4228879 h 8878214"/>
                <a:gd name="connsiteX15" fmla="*/ 8580156 w 10329990"/>
                <a:gd name="connsiteY15" fmla="*/ 4218066 h 8878214"/>
                <a:gd name="connsiteX16" fmla="*/ 7882063 w 10329990"/>
                <a:gd name="connsiteY16" fmla="*/ 5271243 h 8878214"/>
                <a:gd name="connsiteX17" fmla="*/ 7933450 w 10329990"/>
                <a:gd name="connsiteY17" fmla="*/ 5611136 h 8878214"/>
                <a:gd name="connsiteX18" fmla="*/ 8078706 w 10329990"/>
                <a:gd name="connsiteY18" fmla="*/ 5919767 h 8878214"/>
                <a:gd name="connsiteX19" fmla="*/ 8208152 w 10329990"/>
                <a:gd name="connsiteY19" fmla="*/ 6560938 h 8878214"/>
                <a:gd name="connsiteX20" fmla="*/ 6560937 w 10329990"/>
                <a:gd name="connsiteY20" fmla="*/ 8208153 h 8878214"/>
                <a:gd name="connsiteX21" fmla="*/ 5289866 w 10329990"/>
                <a:gd name="connsiteY21" fmla="*/ 7608720 h 8878214"/>
                <a:gd name="connsiteX22" fmla="*/ 5112906 w 10329990"/>
                <a:gd name="connsiteY22" fmla="*/ 7390392 h 8878214"/>
                <a:gd name="connsiteX23" fmla="*/ 4551867 w 10329990"/>
                <a:gd name="connsiteY23" fmla="*/ 7158002 h 8878214"/>
                <a:gd name="connsiteX24" fmla="*/ 3820791 w 10329990"/>
                <a:gd name="connsiteY24" fmla="*/ 7642592 h 8878214"/>
                <a:gd name="connsiteX25" fmla="*/ 3729950 w 10329990"/>
                <a:gd name="connsiteY25" fmla="*/ 7923323 h 8878214"/>
                <a:gd name="connsiteX26" fmla="*/ 2289353 w 10329990"/>
                <a:gd name="connsiteY26" fmla="*/ 8878214 h 8878214"/>
                <a:gd name="connsiteX27" fmla="*/ 725892 w 10329990"/>
                <a:gd name="connsiteY27" fmla="*/ 7314753 h 8878214"/>
                <a:gd name="connsiteX28" fmla="*/ 1082910 w 10329990"/>
                <a:gd name="connsiteY28" fmla="*/ 6320246 h 8878214"/>
                <a:gd name="connsiteX29" fmla="*/ 1091179 w 10329990"/>
                <a:gd name="connsiteY29" fmla="*/ 6311149 h 8878214"/>
                <a:gd name="connsiteX30" fmla="*/ 1091184 w 10329990"/>
                <a:gd name="connsiteY30" fmla="*/ 6311145 h 8878214"/>
                <a:gd name="connsiteX31" fmla="*/ 1343257 w 10329990"/>
                <a:gd name="connsiteY31" fmla="*/ 6044782 h 8878214"/>
                <a:gd name="connsiteX32" fmla="*/ 1538464 w 10329990"/>
                <a:gd name="connsiteY32" fmla="*/ 5405720 h 8878214"/>
                <a:gd name="connsiteX33" fmla="*/ 1122518 w 10329990"/>
                <a:gd name="connsiteY33" fmla="*/ 4523726 h 8878214"/>
                <a:gd name="connsiteX34" fmla="*/ 894070 w 10329990"/>
                <a:gd name="connsiteY34" fmla="*/ 4352697 h 8878214"/>
                <a:gd name="connsiteX35" fmla="*/ 0 w 10329990"/>
                <a:gd name="connsiteY35" fmla="*/ 2456864 h 8878214"/>
                <a:gd name="connsiteX36" fmla="*/ 2456863 w 10329990"/>
                <a:gd name="connsiteY36" fmla="*/ 1 h 8878214"/>
                <a:gd name="connsiteX37" fmla="*/ 4720655 w 10329990"/>
                <a:gd name="connsiteY37" fmla="*/ 1500542 h 8878214"/>
                <a:gd name="connsiteX38" fmla="*/ 4792604 w 10329990"/>
                <a:gd name="connsiteY38" fmla="*/ 1697122 h 8878214"/>
                <a:gd name="connsiteX39" fmla="*/ 4792604 w 10329990"/>
                <a:gd name="connsiteY39" fmla="*/ 1697122 h 8878214"/>
                <a:gd name="connsiteX40" fmla="*/ 4792604 w 10329990"/>
                <a:gd name="connsiteY40" fmla="*/ 1697122 h 8878214"/>
                <a:gd name="connsiteX41" fmla="*/ 4795571 w 10329990"/>
                <a:gd name="connsiteY41" fmla="*/ 1696958 h 8878214"/>
                <a:gd name="connsiteX42" fmla="*/ 4815011 w 10329990"/>
                <a:gd name="connsiteY42" fmla="*/ 1759584 h 8878214"/>
                <a:gd name="connsiteX43" fmla="*/ 5461343 w 10329990"/>
                <a:gd name="connsiteY43" fmla="*/ 2188004 h 8878214"/>
                <a:gd name="connsiteX44" fmla="*/ 6107678 w 10329990"/>
                <a:gd name="connsiteY44" fmla="*/ 1759584 h 8878214"/>
                <a:gd name="connsiteX45" fmla="*/ 6136442 w 10329990"/>
                <a:gd name="connsiteY45" fmla="*/ 1666923 h 8878214"/>
                <a:gd name="connsiteX46" fmla="*/ 6136443 w 10329990"/>
                <a:gd name="connsiteY46" fmla="*/ 1666918 h 8878214"/>
                <a:gd name="connsiteX47" fmla="*/ 6136449 w 10329990"/>
                <a:gd name="connsiteY47" fmla="*/ 1666898 h 8878214"/>
                <a:gd name="connsiteX48" fmla="*/ 6148041 w 10329990"/>
                <a:gd name="connsiteY48" fmla="*/ 1621820 h 8878214"/>
                <a:gd name="connsiteX49" fmla="*/ 6148040 w 10329990"/>
                <a:gd name="connsiteY49" fmla="*/ 1621820 h 8878214"/>
                <a:gd name="connsiteX50" fmla="*/ 6149892 w 10329990"/>
                <a:gd name="connsiteY50" fmla="*/ 1614616 h 8878214"/>
                <a:gd name="connsiteX51" fmla="*/ 6149172 w 10329990"/>
                <a:gd name="connsiteY51" fmla="*/ 1621756 h 8878214"/>
                <a:gd name="connsiteX52" fmla="*/ 6149075 w 10329990"/>
                <a:gd name="connsiteY52" fmla="*/ 1621762 h 8878214"/>
                <a:gd name="connsiteX53" fmla="*/ 6149172 w 10329990"/>
                <a:gd name="connsiteY53" fmla="*/ 1621757 h 8878214"/>
                <a:gd name="connsiteX54" fmla="*/ 6149172 w 10329990"/>
                <a:gd name="connsiteY54" fmla="*/ 1621756 h 8878214"/>
                <a:gd name="connsiteX55" fmla="*/ 6149173 w 10329990"/>
                <a:gd name="connsiteY55" fmla="*/ 1621756 h 8878214"/>
                <a:gd name="connsiteX56" fmla="*/ 6149893 w 10329990"/>
                <a:gd name="connsiteY56" fmla="*/ 1614617 h 8878214"/>
                <a:gd name="connsiteX57" fmla="*/ 6181712 w 10329990"/>
                <a:gd name="connsiteY57" fmla="*/ 1490868 h 8878214"/>
                <a:gd name="connsiteX58" fmla="*/ 8208154 w 10329990"/>
                <a:gd name="connsiteY5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85171 w 10329990"/>
                <a:gd name="connsiteY10" fmla="*/ 4179630 h 8878214"/>
                <a:gd name="connsiteX11" fmla="*/ 8622399 w 10329990"/>
                <a:gd name="connsiteY11" fmla="*/ 4202604 h 8878214"/>
                <a:gd name="connsiteX12" fmla="*/ 8450246 w 10329990"/>
                <a:gd name="connsiteY12" fmla="*/ 4228878 h 8878214"/>
                <a:gd name="connsiteX13" fmla="*/ 8450243 w 10329990"/>
                <a:gd name="connsiteY13" fmla="*/ 4228879 h 8878214"/>
                <a:gd name="connsiteX14" fmla="*/ 8580156 w 10329990"/>
                <a:gd name="connsiteY14" fmla="*/ 4218066 h 8878214"/>
                <a:gd name="connsiteX15" fmla="*/ 7882063 w 10329990"/>
                <a:gd name="connsiteY15" fmla="*/ 5271243 h 8878214"/>
                <a:gd name="connsiteX16" fmla="*/ 7933450 w 10329990"/>
                <a:gd name="connsiteY16" fmla="*/ 5611136 h 8878214"/>
                <a:gd name="connsiteX17" fmla="*/ 8078706 w 10329990"/>
                <a:gd name="connsiteY17" fmla="*/ 5919767 h 8878214"/>
                <a:gd name="connsiteX18" fmla="*/ 8208152 w 10329990"/>
                <a:gd name="connsiteY18" fmla="*/ 6560938 h 8878214"/>
                <a:gd name="connsiteX19" fmla="*/ 6560937 w 10329990"/>
                <a:gd name="connsiteY19" fmla="*/ 8208153 h 8878214"/>
                <a:gd name="connsiteX20" fmla="*/ 5289866 w 10329990"/>
                <a:gd name="connsiteY20" fmla="*/ 7608720 h 8878214"/>
                <a:gd name="connsiteX21" fmla="*/ 5112906 w 10329990"/>
                <a:gd name="connsiteY21" fmla="*/ 7390392 h 8878214"/>
                <a:gd name="connsiteX22" fmla="*/ 4551867 w 10329990"/>
                <a:gd name="connsiteY22" fmla="*/ 7158002 h 8878214"/>
                <a:gd name="connsiteX23" fmla="*/ 3820791 w 10329990"/>
                <a:gd name="connsiteY23" fmla="*/ 7642592 h 8878214"/>
                <a:gd name="connsiteX24" fmla="*/ 3729950 w 10329990"/>
                <a:gd name="connsiteY24" fmla="*/ 7923323 h 8878214"/>
                <a:gd name="connsiteX25" fmla="*/ 2289353 w 10329990"/>
                <a:gd name="connsiteY25" fmla="*/ 8878214 h 8878214"/>
                <a:gd name="connsiteX26" fmla="*/ 725892 w 10329990"/>
                <a:gd name="connsiteY26" fmla="*/ 7314753 h 8878214"/>
                <a:gd name="connsiteX27" fmla="*/ 1082910 w 10329990"/>
                <a:gd name="connsiteY27" fmla="*/ 6320246 h 8878214"/>
                <a:gd name="connsiteX28" fmla="*/ 1091179 w 10329990"/>
                <a:gd name="connsiteY28" fmla="*/ 6311149 h 8878214"/>
                <a:gd name="connsiteX29" fmla="*/ 1091184 w 10329990"/>
                <a:gd name="connsiteY29" fmla="*/ 6311145 h 8878214"/>
                <a:gd name="connsiteX30" fmla="*/ 1343257 w 10329990"/>
                <a:gd name="connsiteY30" fmla="*/ 6044782 h 8878214"/>
                <a:gd name="connsiteX31" fmla="*/ 1538464 w 10329990"/>
                <a:gd name="connsiteY31" fmla="*/ 5405720 h 8878214"/>
                <a:gd name="connsiteX32" fmla="*/ 1122518 w 10329990"/>
                <a:gd name="connsiteY32" fmla="*/ 4523726 h 8878214"/>
                <a:gd name="connsiteX33" fmla="*/ 894070 w 10329990"/>
                <a:gd name="connsiteY33" fmla="*/ 4352697 h 8878214"/>
                <a:gd name="connsiteX34" fmla="*/ 0 w 10329990"/>
                <a:gd name="connsiteY34" fmla="*/ 2456864 h 8878214"/>
                <a:gd name="connsiteX35" fmla="*/ 2456863 w 10329990"/>
                <a:gd name="connsiteY35" fmla="*/ 1 h 8878214"/>
                <a:gd name="connsiteX36" fmla="*/ 4720655 w 10329990"/>
                <a:gd name="connsiteY36" fmla="*/ 1500542 h 8878214"/>
                <a:gd name="connsiteX37" fmla="*/ 4792604 w 10329990"/>
                <a:gd name="connsiteY37" fmla="*/ 1697122 h 8878214"/>
                <a:gd name="connsiteX38" fmla="*/ 4792604 w 10329990"/>
                <a:gd name="connsiteY38" fmla="*/ 1697122 h 8878214"/>
                <a:gd name="connsiteX39" fmla="*/ 4792604 w 10329990"/>
                <a:gd name="connsiteY39" fmla="*/ 1697122 h 8878214"/>
                <a:gd name="connsiteX40" fmla="*/ 4795571 w 10329990"/>
                <a:gd name="connsiteY40" fmla="*/ 1696958 h 8878214"/>
                <a:gd name="connsiteX41" fmla="*/ 4815011 w 10329990"/>
                <a:gd name="connsiteY41" fmla="*/ 1759584 h 8878214"/>
                <a:gd name="connsiteX42" fmla="*/ 5461343 w 10329990"/>
                <a:gd name="connsiteY42" fmla="*/ 2188004 h 8878214"/>
                <a:gd name="connsiteX43" fmla="*/ 6107678 w 10329990"/>
                <a:gd name="connsiteY43" fmla="*/ 1759584 h 8878214"/>
                <a:gd name="connsiteX44" fmla="*/ 6136442 w 10329990"/>
                <a:gd name="connsiteY44" fmla="*/ 1666923 h 8878214"/>
                <a:gd name="connsiteX45" fmla="*/ 6136443 w 10329990"/>
                <a:gd name="connsiteY45" fmla="*/ 1666918 h 8878214"/>
                <a:gd name="connsiteX46" fmla="*/ 6136449 w 10329990"/>
                <a:gd name="connsiteY46" fmla="*/ 1666898 h 8878214"/>
                <a:gd name="connsiteX47" fmla="*/ 6148041 w 10329990"/>
                <a:gd name="connsiteY47" fmla="*/ 1621820 h 8878214"/>
                <a:gd name="connsiteX48" fmla="*/ 6148040 w 10329990"/>
                <a:gd name="connsiteY48" fmla="*/ 1621820 h 8878214"/>
                <a:gd name="connsiteX49" fmla="*/ 6149892 w 10329990"/>
                <a:gd name="connsiteY49" fmla="*/ 1614616 h 8878214"/>
                <a:gd name="connsiteX50" fmla="*/ 6149172 w 10329990"/>
                <a:gd name="connsiteY50" fmla="*/ 1621756 h 8878214"/>
                <a:gd name="connsiteX51" fmla="*/ 6149075 w 10329990"/>
                <a:gd name="connsiteY51" fmla="*/ 1621762 h 8878214"/>
                <a:gd name="connsiteX52" fmla="*/ 6149172 w 10329990"/>
                <a:gd name="connsiteY52" fmla="*/ 1621757 h 8878214"/>
                <a:gd name="connsiteX53" fmla="*/ 6149172 w 10329990"/>
                <a:gd name="connsiteY53" fmla="*/ 1621756 h 8878214"/>
                <a:gd name="connsiteX54" fmla="*/ 6149173 w 10329990"/>
                <a:gd name="connsiteY54" fmla="*/ 1621756 h 8878214"/>
                <a:gd name="connsiteX55" fmla="*/ 6149893 w 10329990"/>
                <a:gd name="connsiteY55" fmla="*/ 1614617 h 8878214"/>
                <a:gd name="connsiteX56" fmla="*/ 6181712 w 10329990"/>
                <a:gd name="connsiteY56" fmla="*/ 1490868 h 8878214"/>
                <a:gd name="connsiteX57" fmla="*/ 8208154 w 10329990"/>
                <a:gd name="connsiteY5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728582 w 10329990"/>
                <a:gd name="connsiteY7" fmla="*/ 4176701 h 8878214"/>
                <a:gd name="connsiteX8" fmla="*/ 8635778 w 10329990"/>
                <a:gd name="connsiteY8" fmla="*/ 4200563 h 8878214"/>
                <a:gd name="connsiteX9" fmla="*/ 8622400 w 10329990"/>
                <a:gd name="connsiteY9" fmla="*/ 4202605 h 8878214"/>
                <a:gd name="connsiteX10" fmla="*/ 8622399 w 10329990"/>
                <a:gd name="connsiteY10" fmla="*/ 4202604 h 8878214"/>
                <a:gd name="connsiteX11" fmla="*/ 8450246 w 10329990"/>
                <a:gd name="connsiteY11" fmla="*/ 4228878 h 8878214"/>
                <a:gd name="connsiteX12" fmla="*/ 8450243 w 10329990"/>
                <a:gd name="connsiteY12" fmla="*/ 4228879 h 8878214"/>
                <a:gd name="connsiteX13" fmla="*/ 8580156 w 10329990"/>
                <a:gd name="connsiteY13" fmla="*/ 4218066 h 8878214"/>
                <a:gd name="connsiteX14" fmla="*/ 7882063 w 10329990"/>
                <a:gd name="connsiteY14" fmla="*/ 5271243 h 8878214"/>
                <a:gd name="connsiteX15" fmla="*/ 7933450 w 10329990"/>
                <a:gd name="connsiteY15" fmla="*/ 5611136 h 8878214"/>
                <a:gd name="connsiteX16" fmla="*/ 8078706 w 10329990"/>
                <a:gd name="connsiteY16" fmla="*/ 5919767 h 8878214"/>
                <a:gd name="connsiteX17" fmla="*/ 8208152 w 10329990"/>
                <a:gd name="connsiteY17" fmla="*/ 6560938 h 8878214"/>
                <a:gd name="connsiteX18" fmla="*/ 6560937 w 10329990"/>
                <a:gd name="connsiteY18" fmla="*/ 8208153 h 8878214"/>
                <a:gd name="connsiteX19" fmla="*/ 5289866 w 10329990"/>
                <a:gd name="connsiteY19" fmla="*/ 7608720 h 8878214"/>
                <a:gd name="connsiteX20" fmla="*/ 5112906 w 10329990"/>
                <a:gd name="connsiteY20" fmla="*/ 7390392 h 8878214"/>
                <a:gd name="connsiteX21" fmla="*/ 4551867 w 10329990"/>
                <a:gd name="connsiteY21" fmla="*/ 7158002 h 8878214"/>
                <a:gd name="connsiteX22" fmla="*/ 3820791 w 10329990"/>
                <a:gd name="connsiteY22" fmla="*/ 7642592 h 8878214"/>
                <a:gd name="connsiteX23" fmla="*/ 3729950 w 10329990"/>
                <a:gd name="connsiteY23" fmla="*/ 7923323 h 8878214"/>
                <a:gd name="connsiteX24" fmla="*/ 2289353 w 10329990"/>
                <a:gd name="connsiteY24" fmla="*/ 8878214 h 8878214"/>
                <a:gd name="connsiteX25" fmla="*/ 725892 w 10329990"/>
                <a:gd name="connsiteY25" fmla="*/ 7314753 h 8878214"/>
                <a:gd name="connsiteX26" fmla="*/ 1082910 w 10329990"/>
                <a:gd name="connsiteY26" fmla="*/ 6320246 h 8878214"/>
                <a:gd name="connsiteX27" fmla="*/ 1091179 w 10329990"/>
                <a:gd name="connsiteY27" fmla="*/ 6311149 h 8878214"/>
                <a:gd name="connsiteX28" fmla="*/ 1091184 w 10329990"/>
                <a:gd name="connsiteY28" fmla="*/ 6311145 h 8878214"/>
                <a:gd name="connsiteX29" fmla="*/ 1343257 w 10329990"/>
                <a:gd name="connsiteY29" fmla="*/ 6044782 h 8878214"/>
                <a:gd name="connsiteX30" fmla="*/ 1538464 w 10329990"/>
                <a:gd name="connsiteY30" fmla="*/ 5405720 h 8878214"/>
                <a:gd name="connsiteX31" fmla="*/ 1122518 w 10329990"/>
                <a:gd name="connsiteY31" fmla="*/ 4523726 h 8878214"/>
                <a:gd name="connsiteX32" fmla="*/ 894070 w 10329990"/>
                <a:gd name="connsiteY32" fmla="*/ 4352697 h 8878214"/>
                <a:gd name="connsiteX33" fmla="*/ 0 w 10329990"/>
                <a:gd name="connsiteY33" fmla="*/ 2456864 h 8878214"/>
                <a:gd name="connsiteX34" fmla="*/ 2456863 w 10329990"/>
                <a:gd name="connsiteY34" fmla="*/ 1 h 8878214"/>
                <a:gd name="connsiteX35" fmla="*/ 4720655 w 10329990"/>
                <a:gd name="connsiteY35" fmla="*/ 1500542 h 8878214"/>
                <a:gd name="connsiteX36" fmla="*/ 4792604 w 10329990"/>
                <a:gd name="connsiteY36" fmla="*/ 1697122 h 8878214"/>
                <a:gd name="connsiteX37" fmla="*/ 4792604 w 10329990"/>
                <a:gd name="connsiteY37" fmla="*/ 1697122 h 8878214"/>
                <a:gd name="connsiteX38" fmla="*/ 4792604 w 10329990"/>
                <a:gd name="connsiteY38" fmla="*/ 1697122 h 8878214"/>
                <a:gd name="connsiteX39" fmla="*/ 4795571 w 10329990"/>
                <a:gd name="connsiteY39" fmla="*/ 1696958 h 8878214"/>
                <a:gd name="connsiteX40" fmla="*/ 4815011 w 10329990"/>
                <a:gd name="connsiteY40" fmla="*/ 1759584 h 8878214"/>
                <a:gd name="connsiteX41" fmla="*/ 5461343 w 10329990"/>
                <a:gd name="connsiteY41" fmla="*/ 2188004 h 8878214"/>
                <a:gd name="connsiteX42" fmla="*/ 6107678 w 10329990"/>
                <a:gd name="connsiteY42" fmla="*/ 1759584 h 8878214"/>
                <a:gd name="connsiteX43" fmla="*/ 6136442 w 10329990"/>
                <a:gd name="connsiteY43" fmla="*/ 1666923 h 8878214"/>
                <a:gd name="connsiteX44" fmla="*/ 6136443 w 10329990"/>
                <a:gd name="connsiteY44" fmla="*/ 1666918 h 8878214"/>
                <a:gd name="connsiteX45" fmla="*/ 6136449 w 10329990"/>
                <a:gd name="connsiteY45" fmla="*/ 1666898 h 8878214"/>
                <a:gd name="connsiteX46" fmla="*/ 6148041 w 10329990"/>
                <a:gd name="connsiteY46" fmla="*/ 1621820 h 8878214"/>
                <a:gd name="connsiteX47" fmla="*/ 6148040 w 10329990"/>
                <a:gd name="connsiteY47" fmla="*/ 1621820 h 8878214"/>
                <a:gd name="connsiteX48" fmla="*/ 6149892 w 10329990"/>
                <a:gd name="connsiteY48" fmla="*/ 1614616 h 8878214"/>
                <a:gd name="connsiteX49" fmla="*/ 6149172 w 10329990"/>
                <a:gd name="connsiteY49" fmla="*/ 1621756 h 8878214"/>
                <a:gd name="connsiteX50" fmla="*/ 6149075 w 10329990"/>
                <a:gd name="connsiteY50" fmla="*/ 1621762 h 8878214"/>
                <a:gd name="connsiteX51" fmla="*/ 6149172 w 10329990"/>
                <a:gd name="connsiteY51" fmla="*/ 1621757 h 8878214"/>
                <a:gd name="connsiteX52" fmla="*/ 6149172 w 10329990"/>
                <a:gd name="connsiteY52" fmla="*/ 1621756 h 8878214"/>
                <a:gd name="connsiteX53" fmla="*/ 6149173 w 10329990"/>
                <a:gd name="connsiteY53" fmla="*/ 1621756 h 8878214"/>
                <a:gd name="connsiteX54" fmla="*/ 6149893 w 10329990"/>
                <a:gd name="connsiteY54" fmla="*/ 1614617 h 8878214"/>
                <a:gd name="connsiteX55" fmla="*/ 6181712 w 10329990"/>
                <a:gd name="connsiteY55" fmla="*/ 1490868 h 8878214"/>
                <a:gd name="connsiteX56" fmla="*/ 8208154 w 10329990"/>
                <a:gd name="connsiteY5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450243 w 10329990"/>
                <a:gd name="connsiteY11" fmla="*/ 4228879 h 8878214"/>
                <a:gd name="connsiteX12" fmla="*/ 8580156 w 10329990"/>
                <a:gd name="connsiteY12" fmla="*/ 4218066 h 8878214"/>
                <a:gd name="connsiteX13" fmla="*/ 7882063 w 10329990"/>
                <a:gd name="connsiteY13" fmla="*/ 5271243 h 8878214"/>
                <a:gd name="connsiteX14" fmla="*/ 7933450 w 10329990"/>
                <a:gd name="connsiteY14" fmla="*/ 5611136 h 8878214"/>
                <a:gd name="connsiteX15" fmla="*/ 8078706 w 10329990"/>
                <a:gd name="connsiteY15" fmla="*/ 5919767 h 8878214"/>
                <a:gd name="connsiteX16" fmla="*/ 8208152 w 10329990"/>
                <a:gd name="connsiteY16" fmla="*/ 6560938 h 8878214"/>
                <a:gd name="connsiteX17" fmla="*/ 6560937 w 10329990"/>
                <a:gd name="connsiteY17" fmla="*/ 8208153 h 8878214"/>
                <a:gd name="connsiteX18" fmla="*/ 5289866 w 10329990"/>
                <a:gd name="connsiteY18" fmla="*/ 7608720 h 8878214"/>
                <a:gd name="connsiteX19" fmla="*/ 5112906 w 10329990"/>
                <a:gd name="connsiteY19" fmla="*/ 7390392 h 8878214"/>
                <a:gd name="connsiteX20" fmla="*/ 4551867 w 10329990"/>
                <a:gd name="connsiteY20" fmla="*/ 7158002 h 8878214"/>
                <a:gd name="connsiteX21" fmla="*/ 3820791 w 10329990"/>
                <a:gd name="connsiteY21" fmla="*/ 7642592 h 8878214"/>
                <a:gd name="connsiteX22" fmla="*/ 3729950 w 10329990"/>
                <a:gd name="connsiteY22" fmla="*/ 7923323 h 8878214"/>
                <a:gd name="connsiteX23" fmla="*/ 2289353 w 10329990"/>
                <a:gd name="connsiteY23" fmla="*/ 8878214 h 8878214"/>
                <a:gd name="connsiteX24" fmla="*/ 725892 w 10329990"/>
                <a:gd name="connsiteY24" fmla="*/ 7314753 h 8878214"/>
                <a:gd name="connsiteX25" fmla="*/ 1082910 w 10329990"/>
                <a:gd name="connsiteY25" fmla="*/ 6320246 h 8878214"/>
                <a:gd name="connsiteX26" fmla="*/ 1091179 w 10329990"/>
                <a:gd name="connsiteY26" fmla="*/ 6311149 h 8878214"/>
                <a:gd name="connsiteX27" fmla="*/ 1091184 w 10329990"/>
                <a:gd name="connsiteY27" fmla="*/ 6311145 h 8878214"/>
                <a:gd name="connsiteX28" fmla="*/ 1343257 w 10329990"/>
                <a:gd name="connsiteY28" fmla="*/ 6044782 h 8878214"/>
                <a:gd name="connsiteX29" fmla="*/ 1538464 w 10329990"/>
                <a:gd name="connsiteY29" fmla="*/ 5405720 h 8878214"/>
                <a:gd name="connsiteX30" fmla="*/ 1122518 w 10329990"/>
                <a:gd name="connsiteY30" fmla="*/ 4523726 h 8878214"/>
                <a:gd name="connsiteX31" fmla="*/ 894070 w 10329990"/>
                <a:gd name="connsiteY31" fmla="*/ 4352697 h 8878214"/>
                <a:gd name="connsiteX32" fmla="*/ 0 w 10329990"/>
                <a:gd name="connsiteY32" fmla="*/ 2456864 h 8878214"/>
                <a:gd name="connsiteX33" fmla="*/ 2456863 w 10329990"/>
                <a:gd name="connsiteY33" fmla="*/ 1 h 8878214"/>
                <a:gd name="connsiteX34" fmla="*/ 4720655 w 10329990"/>
                <a:gd name="connsiteY34" fmla="*/ 1500542 h 8878214"/>
                <a:gd name="connsiteX35" fmla="*/ 4792604 w 10329990"/>
                <a:gd name="connsiteY35" fmla="*/ 1697122 h 8878214"/>
                <a:gd name="connsiteX36" fmla="*/ 4792604 w 10329990"/>
                <a:gd name="connsiteY36" fmla="*/ 1697122 h 8878214"/>
                <a:gd name="connsiteX37" fmla="*/ 4792604 w 10329990"/>
                <a:gd name="connsiteY37" fmla="*/ 1697122 h 8878214"/>
                <a:gd name="connsiteX38" fmla="*/ 4795571 w 10329990"/>
                <a:gd name="connsiteY38" fmla="*/ 1696958 h 8878214"/>
                <a:gd name="connsiteX39" fmla="*/ 4815011 w 10329990"/>
                <a:gd name="connsiteY39" fmla="*/ 1759584 h 8878214"/>
                <a:gd name="connsiteX40" fmla="*/ 5461343 w 10329990"/>
                <a:gd name="connsiteY40" fmla="*/ 2188004 h 8878214"/>
                <a:gd name="connsiteX41" fmla="*/ 6107678 w 10329990"/>
                <a:gd name="connsiteY41" fmla="*/ 1759584 h 8878214"/>
                <a:gd name="connsiteX42" fmla="*/ 6136442 w 10329990"/>
                <a:gd name="connsiteY42" fmla="*/ 1666923 h 8878214"/>
                <a:gd name="connsiteX43" fmla="*/ 6136443 w 10329990"/>
                <a:gd name="connsiteY43" fmla="*/ 1666918 h 8878214"/>
                <a:gd name="connsiteX44" fmla="*/ 6136449 w 10329990"/>
                <a:gd name="connsiteY44" fmla="*/ 1666898 h 8878214"/>
                <a:gd name="connsiteX45" fmla="*/ 6148041 w 10329990"/>
                <a:gd name="connsiteY45" fmla="*/ 1621820 h 8878214"/>
                <a:gd name="connsiteX46" fmla="*/ 6148040 w 10329990"/>
                <a:gd name="connsiteY46" fmla="*/ 1621820 h 8878214"/>
                <a:gd name="connsiteX47" fmla="*/ 6149892 w 10329990"/>
                <a:gd name="connsiteY47" fmla="*/ 1614616 h 8878214"/>
                <a:gd name="connsiteX48" fmla="*/ 6149172 w 10329990"/>
                <a:gd name="connsiteY48" fmla="*/ 1621756 h 8878214"/>
                <a:gd name="connsiteX49" fmla="*/ 6149075 w 10329990"/>
                <a:gd name="connsiteY49" fmla="*/ 1621762 h 8878214"/>
                <a:gd name="connsiteX50" fmla="*/ 6149172 w 10329990"/>
                <a:gd name="connsiteY50" fmla="*/ 1621757 h 8878214"/>
                <a:gd name="connsiteX51" fmla="*/ 6149172 w 10329990"/>
                <a:gd name="connsiteY51" fmla="*/ 1621756 h 8878214"/>
                <a:gd name="connsiteX52" fmla="*/ 6149173 w 10329990"/>
                <a:gd name="connsiteY52" fmla="*/ 1621756 h 8878214"/>
                <a:gd name="connsiteX53" fmla="*/ 6149893 w 10329990"/>
                <a:gd name="connsiteY53" fmla="*/ 1614617 h 8878214"/>
                <a:gd name="connsiteX54" fmla="*/ 6181712 w 10329990"/>
                <a:gd name="connsiteY54" fmla="*/ 1490868 h 8878214"/>
                <a:gd name="connsiteX55" fmla="*/ 8208154 w 10329990"/>
                <a:gd name="connsiteY5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450246 w 10329990"/>
                <a:gd name="connsiteY10" fmla="*/ 4228878 h 8878214"/>
                <a:gd name="connsiteX11" fmla="*/ 8580156 w 10329990"/>
                <a:gd name="connsiteY11" fmla="*/ 4218066 h 8878214"/>
                <a:gd name="connsiteX12" fmla="*/ 7882063 w 10329990"/>
                <a:gd name="connsiteY12" fmla="*/ 5271243 h 8878214"/>
                <a:gd name="connsiteX13" fmla="*/ 7933450 w 10329990"/>
                <a:gd name="connsiteY13" fmla="*/ 5611136 h 8878214"/>
                <a:gd name="connsiteX14" fmla="*/ 8078706 w 10329990"/>
                <a:gd name="connsiteY14" fmla="*/ 5919767 h 8878214"/>
                <a:gd name="connsiteX15" fmla="*/ 8208152 w 10329990"/>
                <a:gd name="connsiteY15" fmla="*/ 6560938 h 8878214"/>
                <a:gd name="connsiteX16" fmla="*/ 6560937 w 10329990"/>
                <a:gd name="connsiteY16" fmla="*/ 8208153 h 8878214"/>
                <a:gd name="connsiteX17" fmla="*/ 5289866 w 10329990"/>
                <a:gd name="connsiteY17" fmla="*/ 7608720 h 8878214"/>
                <a:gd name="connsiteX18" fmla="*/ 5112906 w 10329990"/>
                <a:gd name="connsiteY18" fmla="*/ 7390392 h 8878214"/>
                <a:gd name="connsiteX19" fmla="*/ 4551867 w 10329990"/>
                <a:gd name="connsiteY19" fmla="*/ 7158002 h 8878214"/>
                <a:gd name="connsiteX20" fmla="*/ 3820791 w 10329990"/>
                <a:gd name="connsiteY20" fmla="*/ 7642592 h 8878214"/>
                <a:gd name="connsiteX21" fmla="*/ 3729950 w 10329990"/>
                <a:gd name="connsiteY21" fmla="*/ 7923323 h 8878214"/>
                <a:gd name="connsiteX22" fmla="*/ 2289353 w 10329990"/>
                <a:gd name="connsiteY22" fmla="*/ 8878214 h 8878214"/>
                <a:gd name="connsiteX23" fmla="*/ 725892 w 10329990"/>
                <a:gd name="connsiteY23" fmla="*/ 7314753 h 8878214"/>
                <a:gd name="connsiteX24" fmla="*/ 1082910 w 10329990"/>
                <a:gd name="connsiteY24" fmla="*/ 6320246 h 8878214"/>
                <a:gd name="connsiteX25" fmla="*/ 1091179 w 10329990"/>
                <a:gd name="connsiteY25" fmla="*/ 6311149 h 8878214"/>
                <a:gd name="connsiteX26" fmla="*/ 1091184 w 10329990"/>
                <a:gd name="connsiteY26" fmla="*/ 6311145 h 8878214"/>
                <a:gd name="connsiteX27" fmla="*/ 1343257 w 10329990"/>
                <a:gd name="connsiteY27" fmla="*/ 6044782 h 8878214"/>
                <a:gd name="connsiteX28" fmla="*/ 1538464 w 10329990"/>
                <a:gd name="connsiteY28" fmla="*/ 5405720 h 8878214"/>
                <a:gd name="connsiteX29" fmla="*/ 1122518 w 10329990"/>
                <a:gd name="connsiteY29" fmla="*/ 4523726 h 8878214"/>
                <a:gd name="connsiteX30" fmla="*/ 894070 w 10329990"/>
                <a:gd name="connsiteY30" fmla="*/ 4352697 h 8878214"/>
                <a:gd name="connsiteX31" fmla="*/ 0 w 10329990"/>
                <a:gd name="connsiteY31" fmla="*/ 2456864 h 8878214"/>
                <a:gd name="connsiteX32" fmla="*/ 2456863 w 10329990"/>
                <a:gd name="connsiteY32" fmla="*/ 1 h 8878214"/>
                <a:gd name="connsiteX33" fmla="*/ 4720655 w 10329990"/>
                <a:gd name="connsiteY33" fmla="*/ 1500542 h 8878214"/>
                <a:gd name="connsiteX34" fmla="*/ 4792604 w 10329990"/>
                <a:gd name="connsiteY34" fmla="*/ 1697122 h 8878214"/>
                <a:gd name="connsiteX35" fmla="*/ 4792604 w 10329990"/>
                <a:gd name="connsiteY35" fmla="*/ 1697122 h 8878214"/>
                <a:gd name="connsiteX36" fmla="*/ 4792604 w 10329990"/>
                <a:gd name="connsiteY36" fmla="*/ 1697122 h 8878214"/>
                <a:gd name="connsiteX37" fmla="*/ 4795571 w 10329990"/>
                <a:gd name="connsiteY37" fmla="*/ 1696958 h 8878214"/>
                <a:gd name="connsiteX38" fmla="*/ 4815011 w 10329990"/>
                <a:gd name="connsiteY38" fmla="*/ 1759584 h 8878214"/>
                <a:gd name="connsiteX39" fmla="*/ 5461343 w 10329990"/>
                <a:gd name="connsiteY39" fmla="*/ 2188004 h 8878214"/>
                <a:gd name="connsiteX40" fmla="*/ 6107678 w 10329990"/>
                <a:gd name="connsiteY40" fmla="*/ 1759584 h 8878214"/>
                <a:gd name="connsiteX41" fmla="*/ 6136442 w 10329990"/>
                <a:gd name="connsiteY41" fmla="*/ 1666923 h 8878214"/>
                <a:gd name="connsiteX42" fmla="*/ 6136443 w 10329990"/>
                <a:gd name="connsiteY42" fmla="*/ 1666918 h 8878214"/>
                <a:gd name="connsiteX43" fmla="*/ 6136449 w 10329990"/>
                <a:gd name="connsiteY43" fmla="*/ 1666898 h 8878214"/>
                <a:gd name="connsiteX44" fmla="*/ 6148041 w 10329990"/>
                <a:gd name="connsiteY44" fmla="*/ 1621820 h 8878214"/>
                <a:gd name="connsiteX45" fmla="*/ 6148040 w 10329990"/>
                <a:gd name="connsiteY45" fmla="*/ 1621820 h 8878214"/>
                <a:gd name="connsiteX46" fmla="*/ 6149892 w 10329990"/>
                <a:gd name="connsiteY46" fmla="*/ 1614616 h 8878214"/>
                <a:gd name="connsiteX47" fmla="*/ 6149172 w 10329990"/>
                <a:gd name="connsiteY47" fmla="*/ 1621756 h 8878214"/>
                <a:gd name="connsiteX48" fmla="*/ 6149075 w 10329990"/>
                <a:gd name="connsiteY48" fmla="*/ 1621762 h 8878214"/>
                <a:gd name="connsiteX49" fmla="*/ 6149172 w 10329990"/>
                <a:gd name="connsiteY49" fmla="*/ 1621757 h 8878214"/>
                <a:gd name="connsiteX50" fmla="*/ 6149172 w 10329990"/>
                <a:gd name="connsiteY50" fmla="*/ 1621756 h 8878214"/>
                <a:gd name="connsiteX51" fmla="*/ 6149173 w 10329990"/>
                <a:gd name="connsiteY51" fmla="*/ 1621756 h 8878214"/>
                <a:gd name="connsiteX52" fmla="*/ 6149893 w 10329990"/>
                <a:gd name="connsiteY52" fmla="*/ 1614617 h 8878214"/>
                <a:gd name="connsiteX53" fmla="*/ 6181712 w 10329990"/>
                <a:gd name="connsiteY53" fmla="*/ 1490868 h 8878214"/>
                <a:gd name="connsiteX54" fmla="*/ 8208154 w 10329990"/>
                <a:gd name="connsiteY5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622399 w 10329990"/>
                <a:gd name="connsiteY9" fmla="*/ 4202604 h 8878214"/>
                <a:gd name="connsiteX10" fmla="*/ 8580156 w 10329990"/>
                <a:gd name="connsiteY10" fmla="*/ 4218066 h 8878214"/>
                <a:gd name="connsiteX11" fmla="*/ 7882063 w 10329990"/>
                <a:gd name="connsiteY11" fmla="*/ 5271243 h 8878214"/>
                <a:gd name="connsiteX12" fmla="*/ 7933450 w 10329990"/>
                <a:gd name="connsiteY12" fmla="*/ 5611136 h 8878214"/>
                <a:gd name="connsiteX13" fmla="*/ 8078706 w 10329990"/>
                <a:gd name="connsiteY13" fmla="*/ 5919767 h 8878214"/>
                <a:gd name="connsiteX14" fmla="*/ 8208152 w 10329990"/>
                <a:gd name="connsiteY14" fmla="*/ 6560938 h 8878214"/>
                <a:gd name="connsiteX15" fmla="*/ 6560937 w 10329990"/>
                <a:gd name="connsiteY15" fmla="*/ 8208153 h 8878214"/>
                <a:gd name="connsiteX16" fmla="*/ 5289866 w 10329990"/>
                <a:gd name="connsiteY16" fmla="*/ 7608720 h 8878214"/>
                <a:gd name="connsiteX17" fmla="*/ 5112906 w 10329990"/>
                <a:gd name="connsiteY17" fmla="*/ 7390392 h 8878214"/>
                <a:gd name="connsiteX18" fmla="*/ 4551867 w 10329990"/>
                <a:gd name="connsiteY18" fmla="*/ 7158002 h 8878214"/>
                <a:gd name="connsiteX19" fmla="*/ 3820791 w 10329990"/>
                <a:gd name="connsiteY19" fmla="*/ 7642592 h 8878214"/>
                <a:gd name="connsiteX20" fmla="*/ 3729950 w 10329990"/>
                <a:gd name="connsiteY20" fmla="*/ 7923323 h 8878214"/>
                <a:gd name="connsiteX21" fmla="*/ 2289353 w 10329990"/>
                <a:gd name="connsiteY21" fmla="*/ 8878214 h 8878214"/>
                <a:gd name="connsiteX22" fmla="*/ 725892 w 10329990"/>
                <a:gd name="connsiteY22" fmla="*/ 7314753 h 8878214"/>
                <a:gd name="connsiteX23" fmla="*/ 1082910 w 10329990"/>
                <a:gd name="connsiteY23" fmla="*/ 6320246 h 8878214"/>
                <a:gd name="connsiteX24" fmla="*/ 1091179 w 10329990"/>
                <a:gd name="connsiteY24" fmla="*/ 6311149 h 8878214"/>
                <a:gd name="connsiteX25" fmla="*/ 1091184 w 10329990"/>
                <a:gd name="connsiteY25" fmla="*/ 6311145 h 8878214"/>
                <a:gd name="connsiteX26" fmla="*/ 1343257 w 10329990"/>
                <a:gd name="connsiteY26" fmla="*/ 6044782 h 8878214"/>
                <a:gd name="connsiteX27" fmla="*/ 1538464 w 10329990"/>
                <a:gd name="connsiteY27" fmla="*/ 5405720 h 8878214"/>
                <a:gd name="connsiteX28" fmla="*/ 1122518 w 10329990"/>
                <a:gd name="connsiteY28" fmla="*/ 4523726 h 8878214"/>
                <a:gd name="connsiteX29" fmla="*/ 894070 w 10329990"/>
                <a:gd name="connsiteY29" fmla="*/ 4352697 h 8878214"/>
                <a:gd name="connsiteX30" fmla="*/ 0 w 10329990"/>
                <a:gd name="connsiteY30" fmla="*/ 2456864 h 8878214"/>
                <a:gd name="connsiteX31" fmla="*/ 2456863 w 10329990"/>
                <a:gd name="connsiteY31" fmla="*/ 1 h 8878214"/>
                <a:gd name="connsiteX32" fmla="*/ 4720655 w 10329990"/>
                <a:gd name="connsiteY32" fmla="*/ 1500542 h 8878214"/>
                <a:gd name="connsiteX33" fmla="*/ 4792604 w 10329990"/>
                <a:gd name="connsiteY33" fmla="*/ 1697122 h 8878214"/>
                <a:gd name="connsiteX34" fmla="*/ 4792604 w 10329990"/>
                <a:gd name="connsiteY34" fmla="*/ 1697122 h 8878214"/>
                <a:gd name="connsiteX35" fmla="*/ 4792604 w 10329990"/>
                <a:gd name="connsiteY35" fmla="*/ 1697122 h 8878214"/>
                <a:gd name="connsiteX36" fmla="*/ 4795571 w 10329990"/>
                <a:gd name="connsiteY36" fmla="*/ 1696958 h 8878214"/>
                <a:gd name="connsiteX37" fmla="*/ 4815011 w 10329990"/>
                <a:gd name="connsiteY37" fmla="*/ 1759584 h 8878214"/>
                <a:gd name="connsiteX38" fmla="*/ 5461343 w 10329990"/>
                <a:gd name="connsiteY38" fmla="*/ 2188004 h 8878214"/>
                <a:gd name="connsiteX39" fmla="*/ 6107678 w 10329990"/>
                <a:gd name="connsiteY39" fmla="*/ 1759584 h 8878214"/>
                <a:gd name="connsiteX40" fmla="*/ 6136442 w 10329990"/>
                <a:gd name="connsiteY40" fmla="*/ 1666923 h 8878214"/>
                <a:gd name="connsiteX41" fmla="*/ 6136443 w 10329990"/>
                <a:gd name="connsiteY41" fmla="*/ 1666918 h 8878214"/>
                <a:gd name="connsiteX42" fmla="*/ 6136449 w 10329990"/>
                <a:gd name="connsiteY42" fmla="*/ 1666898 h 8878214"/>
                <a:gd name="connsiteX43" fmla="*/ 6148041 w 10329990"/>
                <a:gd name="connsiteY43" fmla="*/ 1621820 h 8878214"/>
                <a:gd name="connsiteX44" fmla="*/ 6148040 w 10329990"/>
                <a:gd name="connsiteY44" fmla="*/ 1621820 h 8878214"/>
                <a:gd name="connsiteX45" fmla="*/ 6149892 w 10329990"/>
                <a:gd name="connsiteY45" fmla="*/ 1614616 h 8878214"/>
                <a:gd name="connsiteX46" fmla="*/ 6149172 w 10329990"/>
                <a:gd name="connsiteY46" fmla="*/ 1621756 h 8878214"/>
                <a:gd name="connsiteX47" fmla="*/ 6149075 w 10329990"/>
                <a:gd name="connsiteY47" fmla="*/ 1621762 h 8878214"/>
                <a:gd name="connsiteX48" fmla="*/ 6149172 w 10329990"/>
                <a:gd name="connsiteY48" fmla="*/ 1621757 h 8878214"/>
                <a:gd name="connsiteX49" fmla="*/ 6149172 w 10329990"/>
                <a:gd name="connsiteY49" fmla="*/ 1621756 h 8878214"/>
                <a:gd name="connsiteX50" fmla="*/ 6149173 w 10329990"/>
                <a:gd name="connsiteY50" fmla="*/ 1621756 h 8878214"/>
                <a:gd name="connsiteX51" fmla="*/ 6149893 w 10329990"/>
                <a:gd name="connsiteY51" fmla="*/ 1614617 h 8878214"/>
                <a:gd name="connsiteX52" fmla="*/ 6181712 w 10329990"/>
                <a:gd name="connsiteY52" fmla="*/ 1490868 h 8878214"/>
                <a:gd name="connsiteX53" fmla="*/ 8208154 w 10329990"/>
                <a:gd name="connsiteY5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728583 w 10329990"/>
                <a:gd name="connsiteY6" fmla="*/ 4176700 h 8878214"/>
                <a:gd name="connsiteX7" fmla="*/ 8635778 w 10329990"/>
                <a:gd name="connsiteY7" fmla="*/ 4200563 h 8878214"/>
                <a:gd name="connsiteX8" fmla="*/ 8622400 w 10329990"/>
                <a:gd name="connsiteY8" fmla="*/ 4202605 h 8878214"/>
                <a:gd name="connsiteX9" fmla="*/ 8580156 w 10329990"/>
                <a:gd name="connsiteY9" fmla="*/ 4218066 h 8878214"/>
                <a:gd name="connsiteX10" fmla="*/ 7882063 w 10329990"/>
                <a:gd name="connsiteY10" fmla="*/ 5271243 h 8878214"/>
                <a:gd name="connsiteX11" fmla="*/ 7933450 w 10329990"/>
                <a:gd name="connsiteY11" fmla="*/ 5611136 h 8878214"/>
                <a:gd name="connsiteX12" fmla="*/ 8078706 w 10329990"/>
                <a:gd name="connsiteY12" fmla="*/ 5919767 h 8878214"/>
                <a:gd name="connsiteX13" fmla="*/ 8208152 w 10329990"/>
                <a:gd name="connsiteY13" fmla="*/ 6560938 h 8878214"/>
                <a:gd name="connsiteX14" fmla="*/ 6560937 w 10329990"/>
                <a:gd name="connsiteY14" fmla="*/ 8208153 h 8878214"/>
                <a:gd name="connsiteX15" fmla="*/ 5289866 w 10329990"/>
                <a:gd name="connsiteY15" fmla="*/ 7608720 h 8878214"/>
                <a:gd name="connsiteX16" fmla="*/ 5112906 w 10329990"/>
                <a:gd name="connsiteY16" fmla="*/ 7390392 h 8878214"/>
                <a:gd name="connsiteX17" fmla="*/ 4551867 w 10329990"/>
                <a:gd name="connsiteY17" fmla="*/ 7158002 h 8878214"/>
                <a:gd name="connsiteX18" fmla="*/ 3820791 w 10329990"/>
                <a:gd name="connsiteY18" fmla="*/ 7642592 h 8878214"/>
                <a:gd name="connsiteX19" fmla="*/ 3729950 w 10329990"/>
                <a:gd name="connsiteY19" fmla="*/ 7923323 h 8878214"/>
                <a:gd name="connsiteX20" fmla="*/ 2289353 w 10329990"/>
                <a:gd name="connsiteY20" fmla="*/ 8878214 h 8878214"/>
                <a:gd name="connsiteX21" fmla="*/ 725892 w 10329990"/>
                <a:gd name="connsiteY21" fmla="*/ 7314753 h 8878214"/>
                <a:gd name="connsiteX22" fmla="*/ 1082910 w 10329990"/>
                <a:gd name="connsiteY22" fmla="*/ 6320246 h 8878214"/>
                <a:gd name="connsiteX23" fmla="*/ 1091179 w 10329990"/>
                <a:gd name="connsiteY23" fmla="*/ 6311149 h 8878214"/>
                <a:gd name="connsiteX24" fmla="*/ 1091184 w 10329990"/>
                <a:gd name="connsiteY24" fmla="*/ 6311145 h 8878214"/>
                <a:gd name="connsiteX25" fmla="*/ 1343257 w 10329990"/>
                <a:gd name="connsiteY25" fmla="*/ 6044782 h 8878214"/>
                <a:gd name="connsiteX26" fmla="*/ 1538464 w 10329990"/>
                <a:gd name="connsiteY26" fmla="*/ 5405720 h 8878214"/>
                <a:gd name="connsiteX27" fmla="*/ 1122518 w 10329990"/>
                <a:gd name="connsiteY27" fmla="*/ 4523726 h 8878214"/>
                <a:gd name="connsiteX28" fmla="*/ 894070 w 10329990"/>
                <a:gd name="connsiteY28" fmla="*/ 4352697 h 8878214"/>
                <a:gd name="connsiteX29" fmla="*/ 0 w 10329990"/>
                <a:gd name="connsiteY29" fmla="*/ 2456864 h 8878214"/>
                <a:gd name="connsiteX30" fmla="*/ 2456863 w 10329990"/>
                <a:gd name="connsiteY30" fmla="*/ 1 h 8878214"/>
                <a:gd name="connsiteX31" fmla="*/ 4720655 w 10329990"/>
                <a:gd name="connsiteY31" fmla="*/ 1500542 h 8878214"/>
                <a:gd name="connsiteX32" fmla="*/ 4792604 w 10329990"/>
                <a:gd name="connsiteY32" fmla="*/ 1697122 h 8878214"/>
                <a:gd name="connsiteX33" fmla="*/ 4792604 w 10329990"/>
                <a:gd name="connsiteY33" fmla="*/ 1697122 h 8878214"/>
                <a:gd name="connsiteX34" fmla="*/ 4792604 w 10329990"/>
                <a:gd name="connsiteY34" fmla="*/ 1697122 h 8878214"/>
                <a:gd name="connsiteX35" fmla="*/ 4795571 w 10329990"/>
                <a:gd name="connsiteY35" fmla="*/ 1696958 h 8878214"/>
                <a:gd name="connsiteX36" fmla="*/ 4815011 w 10329990"/>
                <a:gd name="connsiteY36" fmla="*/ 1759584 h 8878214"/>
                <a:gd name="connsiteX37" fmla="*/ 5461343 w 10329990"/>
                <a:gd name="connsiteY37" fmla="*/ 2188004 h 8878214"/>
                <a:gd name="connsiteX38" fmla="*/ 6107678 w 10329990"/>
                <a:gd name="connsiteY38" fmla="*/ 1759584 h 8878214"/>
                <a:gd name="connsiteX39" fmla="*/ 6136442 w 10329990"/>
                <a:gd name="connsiteY39" fmla="*/ 1666923 h 8878214"/>
                <a:gd name="connsiteX40" fmla="*/ 6136443 w 10329990"/>
                <a:gd name="connsiteY40" fmla="*/ 1666918 h 8878214"/>
                <a:gd name="connsiteX41" fmla="*/ 6136449 w 10329990"/>
                <a:gd name="connsiteY41" fmla="*/ 1666898 h 8878214"/>
                <a:gd name="connsiteX42" fmla="*/ 6148041 w 10329990"/>
                <a:gd name="connsiteY42" fmla="*/ 1621820 h 8878214"/>
                <a:gd name="connsiteX43" fmla="*/ 6148040 w 10329990"/>
                <a:gd name="connsiteY43" fmla="*/ 1621820 h 8878214"/>
                <a:gd name="connsiteX44" fmla="*/ 6149892 w 10329990"/>
                <a:gd name="connsiteY44" fmla="*/ 1614616 h 8878214"/>
                <a:gd name="connsiteX45" fmla="*/ 6149172 w 10329990"/>
                <a:gd name="connsiteY45" fmla="*/ 1621756 h 8878214"/>
                <a:gd name="connsiteX46" fmla="*/ 6149075 w 10329990"/>
                <a:gd name="connsiteY46" fmla="*/ 1621762 h 8878214"/>
                <a:gd name="connsiteX47" fmla="*/ 6149172 w 10329990"/>
                <a:gd name="connsiteY47" fmla="*/ 1621757 h 8878214"/>
                <a:gd name="connsiteX48" fmla="*/ 6149172 w 10329990"/>
                <a:gd name="connsiteY48" fmla="*/ 1621756 h 8878214"/>
                <a:gd name="connsiteX49" fmla="*/ 6149173 w 10329990"/>
                <a:gd name="connsiteY49" fmla="*/ 1621756 h 8878214"/>
                <a:gd name="connsiteX50" fmla="*/ 6149893 w 10329990"/>
                <a:gd name="connsiteY50" fmla="*/ 1614617 h 8878214"/>
                <a:gd name="connsiteX51" fmla="*/ 6181712 w 10329990"/>
                <a:gd name="connsiteY51" fmla="*/ 1490868 h 8878214"/>
                <a:gd name="connsiteX52" fmla="*/ 8208154 w 10329990"/>
                <a:gd name="connsiteY5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839122 w 10329990"/>
                <a:gd name="connsiteY5" fmla="*/ 4148276 h 8878214"/>
                <a:gd name="connsiteX6" fmla="*/ 8635778 w 10329990"/>
                <a:gd name="connsiteY6" fmla="*/ 4200563 h 8878214"/>
                <a:gd name="connsiteX7" fmla="*/ 8622400 w 10329990"/>
                <a:gd name="connsiteY7" fmla="*/ 4202605 h 8878214"/>
                <a:gd name="connsiteX8" fmla="*/ 8580156 w 10329990"/>
                <a:gd name="connsiteY8" fmla="*/ 4218066 h 8878214"/>
                <a:gd name="connsiteX9" fmla="*/ 7882063 w 10329990"/>
                <a:gd name="connsiteY9" fmla="*/ 5271243 h 8878214"/>
                <a:gd name="connsiteX10" fmla="*/ 7933450 w 10329990"/>
                <a:gd name="connsiteY10" fmla="*/ 5611136 h 8878214"/>
                <a:gd name="connsiteX11" fmla="*/ 8078706 w 10329990"/>
                <a:gd name="connsiteY11" fmla="*/ 5919767 h 8878214"/>
                <a:gd name="connsiteX12" fmla="*/ 8208152 w 10329990"/>
                <a:gd name="connsiteY12" fmla="*/ 6560938 h 8878214"/>
                <a:gd name="connsiteX13" fmla="*/ 6560937 w 10329990"/>
                <a:gd name="connsiteY13" fmla="*/ 8208153 h 8878214"/>
                <a:gd name="connsiteX14" fmla="*/ 5289866 w 10329990"/>
                <a:gd name="connsiteY14" fmla="*/ 7608720 h 8878214"/>
                <a:gd name="connsiteX15" fmla="*/ 5112906 w 10329990"/>
                <a:gd name="connsiteY15" fmla="*/ 7390392 h 8878214"/>
                <a:gd name="connsiteX16" fmla="*/ 4551867 w 10329990"/>
                <a:gd name="connsiteY16" fmla="*/ 7158002 h 8878214"/>
                <a:gd name="connsiteX17" fmla="*/ 3820791 w 10329990"/>
                <a:gd name="connsiteY17" fmla="*/ 7642592 h 8878214"/>
                <a:gd name="connsiteX18" fmla="*/ 3729950 w 10329990"/>
                <a:gd name="connsiteY18" fmla="*/ 7923323 h 8878214"/>
                <a:gd name="connsiteX19" fmla="*/ 2289353 w 10329990"/>
                <a:gd name="connsiteY19" fmla="*/ 8878214 h 8878214"/>
                <a:gd name="connsiteX20" fmla="*/ 725892 w 10329990"/>
                <a:gd name="connsiteY20" fmla="*/ 7314753 h 8878214"/>
                <a:gd name="connsiteX21" fmla="*/ 1082910 w 10329990"/>
                <a:gd name="connsiteY21" fmla="*/ 6320246 h 8878214"/>
                <a:gd name="connsiteX22" fmla="*/ 1091179 w 10329990"/>
                <a:gd name="connsiteY22" fmla="*/ 6311149 h 8878214"/>
                <a:gd name="connsiteX23" fmla="*/ 1091184 w 10329990"/>
                <a:gd name="connsiteY23" fmla="*/ 6311145 h 8878214"/>
                <a:gd name="connsiteX24" fmla="*/ 1343257 w 10329990"/>
                <a:gd name="connsiteY24" fmla="*/ 6044782 h 8878214"/>
                <a:gd name="connsiteX25" fmla="*/ 1538464 w 10329990"/>
                <a:gd name="connsiteY25" fmla="*/ 5405720 h 8878214"/>
                <a:gd name="connsiteX26" fmla="*/ 1122518 w 10329990"/>
                <a:gd name="connsiteY26" fmla="*/ 4523726 h 8878214"/>
                <a:gd name="connsiteX27" fmla="*/ 894070 w 10329990"/>
                <a:gd name="connsiteY27" fmla="*/ 4352697 h 8878214"/>
                <a:gd name="connsiteX28" fmla="*/ 0 w 10329990"/>
                <a:gd name="connsiteY28" fmla="*/ 2456864 h 8878214"/>
                <a:gd name="connsiteX29" fmla="*/ 2456863 w 10329990"/>
                <a:gd name="connsiteY29" fmla="*/ 1 h 8878214"/>
                <a:gd name="connsiteX30" fmla="*/ 4720655 w 10329990"/>
                <a:gd name="connsiteY30" fmla="*/ 1500542 h 8878214"/>
                <a:gd name="connsiteX31" fmla="*/ 4792604 w 10329990"/>
                <a:gd name="connsiteY31" fmla="*/ 1697122 h 8878214"/>
                <a:gd name="connsiteX32" fmla="*/ 4792604 w 10329990"/>
                <a:gd name="connsiteY32" fmla="*/ 1697122 h 8878214"/>
                <a:gd name="connsiteX33" fmla="*/ 4792604 w 10329990"/>
                <a:gd name="connsiteY33" fmla="*/ 1697122 h 8878214"/>
                <a:gd name="connsiteX34" fmla="*/ 4795571 w 10329990"/>
                <a:gd name="connsiteY34" fmla="*/ 1696958 h 8878214"/>
                <a:gd name="connsiteX35" fmla="*/ 4815011 w 10329990"/>
                <a:gd name="connsiteY35" fmla="*/ 1759584 h 8878214"/>
                <a:gd name="connsiteX36" fmla="*/ 5461343 w 10329990"/>
                <a:gd name="connsiteY36" fmla="*/ 2188004 h 8878214"/>
                <a:gd name="connsiteX37" fmla="*/ 6107678 w 10329990"/>
                <a:gd name="connsiteY37" fmla="*/ 1759584 h 8878214"/>
                <a:gd name="connsiteX38" fmla="*/ 6136442 w 10329990"/>
                <a:gd name="connsiteY38" fmla="*/ 1666923 h 8878214"/>
                <a:gd name="connsiteX39" fmla="*/ 6136443 w 10329990"/>
                <a:gd name="connsiteY39" fmla="*/ 1666918 h 8878214"/>
                <a:gd name="connsiteX40" fmla="*/ 6136449 w 10329990"/>
                <a:gd name="connsiteY40" fmla="*/ 1666898 h 8878214"/>
                <a:gd name="connsiteX41" fmla="*/ 6148041 w 10329990"/>
                <a:gd name="connsiteY41" fmla="*/ 1621820 h 8878214"/>
                <a:gd name="connsiteX42" fmla="*/ 6148040 w 10329990"/>
                <a:gd name="connsiteY42" fmla="*/ 1621820 h 8878214"/>
                <a:gd name="connsiteX43" fmla="*/ 6149892 w 10329990"/>
                <a:gd name="connsiteY43" fmla="*/ 1614616 h 8878214"/>
                <a:gd name="connsiteX44" fmla="*/ 6149172 w 10329990"/>
                <a:gd name="connsiteY44" fmla="*/ 1621756 h 8878214"/>
                <a:gd name="connsiteX45" fmla="*/ 6149075 w 10329990"/>
                <a:gd name="connsiteY45" fmla="*/ 1621762 h 8878214"/>
                <a:gd name="connsiteX46" fmla="*/ 6149172 w 10329990"/>
                <a:gd name="connsiteY46" fmla="*/ 1621757 h 8878214"/>
                <a:gd name="connsiteX47" fmla="*/ 6149172 w 10329990"/>
                <a:gd name="connsiteY47" fmla="*/ 1621756 h 8878214"/>
                <a:gd name="connsiteX48" fmla="*/ 6149173 w 10329990"/>
                <a:gd name="connsiteY48" fmla="*/ 1621756 h 8878214"/>
                <a:gd name="connsiteX49" fmla="*/ 6149893 w 10329990"/>
                <a:gd name="connsiteY49" fmla="*/ 1614617 h 8878214"/>
                <a:gd name="connsiteX50" fmla="*/ 6181712 w 10329990"/>
                <a:gd name="connsiteY50" fmla="*/ 1490868 h 8878214"/>
                <a:gd name="connsiteX51" fmla="*/ 8208154 w 10329990"/>
                <a:gd name="connsiteY5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855944 w 10329990"/>
                <a:gd name="connsiteY4" fmla="*/ 4142120 h 8878214"/>
                <a:gd name="connsiteX5" fmla="*/ 8635778 w 10329990"/>
                <a:gd name="connsiteY5" fmla="*/ 4200563 h 8878214"/>
                <a:gd name="connsiteX6" fmla="*/ 8622400 w 10329990"/>
                <a:gd name="connsiteY6" fmla="*/ 4202605 h 8878214"/>
                <a:gd name="connsiteX7" fmla="*/ 8580156 w 10329990"/>
                <a:gd name="connsiteY7" fmla="*/ 4218066 h 8878214"/>
                <a:gd name="connsiteX8" fmla="*/ 7882063 w 10329990"/>
                <a:gd name="connsiteY8" fmla="*/ 5271243 h 8878214"/>
                <a:gd name="connsiteX9" fmla="*/ 7933450 w 10329990"/>
                <a:gd name="connsiteY9" fmla="*/ 5611136 h 8878214"/>
                <a:gd name="connsiteX10" fmla="*/ 8078706 w 10329990"/>
                <a:gd name="connsiteY10" fmla="*/ 5919767 h 8878214"/>
                <a:gd name="connsiteX11" fmla="*/ 8208152 w 10329990"/>
                <a:gd name="connsiteY11" fmla="*/ 6560938 h 8878214"/>
                <a:gd name="connsiteX12" fmla="*/ 6560937 w 10329990"/>
                <a:gd name="connsiteY12" fmla="*/ 8208153 h 8878214"/>
                <a:gd name="connsiteX13" fmla="*/ 5289866 w 10329990"/>
                <a:gd name="connsiteY13" fmla="*/ 7608720 h 8878214"/>
                <a:gd name="connsiteX14" fmla="*/ 5112906 w 10329990"/>
                <a:gd name="connsiteY14" fmla="*/ 7390392 h 8878214"/>
                <a:gd name="connsiteX15" fmla="*/ 4551867 w 10329990"/>
                <a:gd name="connsiteY15" fmla="*/ 7158002 h 8878214"/>
                <a:gd name="connsiteX16" fmla="*/ 3820791 w 10329990"/>
                <a:gd name="connsiteY16" fmla="*/ 7642592 h 8878214"/>
                <a:gd name="connsiteX17" fmla="*/ 3729950 w 10329990"/>
                <a:gd name="connsiteY17" fmla="*/ 7923323 h 8878214"/>
                <a:gd name="connsiteX18" fmla="*/ 2289353 w 10329990"/>
                <a:gd name="connsiteY18" fmla="*/ 8878214 h 8878214"/>
                <a:gd name="connsiteX19" fmla="*/ 725892 w 10329990"/>
                <a:gd name="connsiteY19" fmla="*/ 7314753 h 8878214"/>
                <a:gd name="connsiteX20" fmla="*/ 1082910 w 10329990"/>
                <a:gd name="connsiteY20" fmla="*/ 6320246 h 8878214"/>
                <a:gd name="connsiteX21" fmla="*/ 1091179 w 10329990"/>
                <a:gd name="connsiteY21" fmla="*/ 6311149 h 8878214"/>
                <a:gd name="connsiteX22" fmla="*/ 1091184 w 10329990"/>
                <a:gd name="connsiteY22" fmla="*/ 6311145 h 8878214"/>
                <a:gd name="connsiteX23" fmla="*/ 1343257 w 10329990"/>
                <a:gd name="connsiteY23" fmla="*/ 6044782 h 8878214"/>
                <a:gd name="connsiteX24" fmla="*/ 1538464 w 10329990"/>
                <a:gd name="connsiteY24" fmla="*/ 5405720 h 8878214"/>
                <a:gd name="connsiteX25" fmla="*/ 1122518 w 10329990"/>
                <a:gd name="connsiteY25" fmla="*/ 4523726 h 8878214"/>
                <a:gd name="connsiteX26" fmla="*/ 894070 w 10329990"/>
                <a:gd name="connsiteY26" fmla="*/ 4352697 h 8878214"/>
                <a:gd name="connsiteX27" fmla="*/ 0 w 10329990"/>
                <a:gd name="connsiteY27" fmla="*/ 2456864 h 8878214"/>
                <a:gd name="connsiteX28" fmla="*/ 2456863 w 10329990"/>
                <a:gd name="connsiteY28" fmla="*/ 1 h 8878214"/>
                <a:gd name="connsiteX29" fmla="*/ 4720655 w 10329990"/>
                <a:gd name="connsiteY29" fmla="*/ 1500542 h 8878214"/>
                <a:gd name="connsiteX30" fmla="*/ 4792604 w 10329990"/>
                <a:gd name="connsiteY30" fmla="*/ 1697122 h 8878214"/>
                <a:gd name="connsiteX31" fmla="*/ 4792604 w 10329990"/>
                <a:gd name="connsiteY31" fmla="*/ 1697122 h 8878214"/>
                <a:gd name="connsiteX32" fmla="*/ 4792604 w 10329990"/>
                <a:gd name="connsiteY32" fmla="*/ 1697122 h 8878214"/>
                <a:gd name="connsiteX33" fmla="*/ 4795571 w 10329990"/>
                <a:gd name="connsiteY33" fmla="*/ 1696958 h 8878214"/>
                <a:gd name="connsiteX34" fmla="*/ 4815011 w 10329990"/>
                <a:gd name="connsiteY34" fmla="*/ 1759584 h 8878214"/>
                <a:gd name="connsiteX35" fmla="*/ 5461343 w 10329990"/>
                <a:gd name="connsiteY35" fmla="*/ 2188004 h 8878214"/>
                <a:gd name="connsiteX36" fmla="*/ 6107678 w 10329990"/>
                <a:gd name="connsiteY36" fmla="*/ 1759584 h 8878214"/>
                <a:gd name="connsiteX37" fmla="*/ 6136442 w 10329990"/>
                <a:gd name="connsiteY37" fmla="*/ 1666923 h 8878214"/>
                <a:gd name="connsiteX38" fmla="*/ 6136443 w 10329990"/>
                <a:gd name="connsiteY38" fmla="*/ 1666918 h 8878214"/>
                <a:gd name="connsiteX39" fmla="*/ 6136449 w 10329990"/>
                <a:gd name="connsiteY39" fmla="*/ 1666898 h 8878214"/>
                <a:gd name="connsiteX40" fmla="*/ 6148041 w 10329990"/>
                <a:gd name="connsiteY40" fmla="*/ 1621820 h 8878214"/>
                <a:gd name="connsiteX41" fmla="*/ 6148040 w 10329990"/>
                <a:gd name="connsiteY41" fmla="*/ 1621820 h 8878214"/>
                <a:gd name="connsiteX42" fmla="*/ 6149892 w 10329990"/>
                <a:gd name="connsiteY42" fmla="*/ 1614616 h 8878214"/>
                <a:gd name="connsiteX43" fmla="*/ 6149172 w 10329990"/>
                <a:gd name="connsiteY43" fmla="*/ 1621756 h 8878214"/>
                <a:gd name="connsiteX44" fmla="*/ 6149075 w 10329990"/>
                <a:gd name="connsiteY44" fmla="*/ 1621762 h 8878214"/>
                <a:gd name="connsiteX45" fmla="*/ 6149172 w 10329990"/>
                <a:gd name="connsiteY45" fmla="*/ 1621757 h 8878214"/>
                <a:gd name="connsiteX46" fmla="*/ 6149172 w 10329990"/>
                <a:gd name="connsiteY46" fmla="*/ 1621756 h 8878214"/>
                <a:gd name="connsiteX47" fmla="*/ 6149173 w 10329990"/>
                <a:gd name="connsiteY47" fmla="*/ 1621756 h 8878214"/>
                <a:gd name="connsiteX48" fmla="*/ 6149893 w 10329990"/>
                <a:gd name="connsiteY48" fmla="*/ 1614617 h 8878214"/>
                <a:gd name="connsiteX49" fmla="*/ 6181712 w 10329990"/>
                <a:gd name="connsiteY49" fmla="*/ 1490868 h 8878214"/>
                <a:gd name="connsiteX50" fmla="*/ 8208154 w 10329990"/>
                <a:gd name="connsiteY5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622400 w 10329990"/>
                <a:gd name="connsiteY5" fmla="*/ 4202605 h 8878214"/>
                <a:gd name="connsiteX6" fmla="*/ 8580156 w 10329990"/>
                <a:gd name="connsiteY6" fmla="*/ 4218066 h 8878214"/>
                <a:gd name="connsiteX7" fmla="*/ 7882063 w 10329990"/>
                <a:gd name="connsiteY7" fmla="*/ 5271243 h 8878214"/>
                <a:gd name="connsiteX8" fmla="*/ 7933450 w 10329990"/>
                <a:gd name="connsiteY8" fmla="*/ 5611136 h 8878214"/>
                <a:gd name="connsiteX9" fmla="*/ 8078706 w 10329990"/>
                <a:gd name="connsiteY9" fmla="*/ 5919767 h 8878214"/>
                <a:gd name="connsiteX10" fmla="*/ 8208152 w 10329990"/>
                <a:gd name="connsiteY10" fmla="*/ 6560938 h 8878214"/>
                <a:gd name="connsiteX11" fmla="*/ 6560937 w 10329990"/>
                <a:gd name="connsiteY11" fmla="*/ 8208153 h 8878214"/>
                <a:gd name="connsiteX12" fmla="*/ 5289866 w 10329990"/>
                <a:gd name="connsiteY12" fmla="*/ 7608720 h 8878214"/>
                <a:gd name="connsiteX13" fmla="*/ 5112906 w 10329990"/>
                <a:gd name="connsiteY13" fmla="*/ 7390392 h 8878214"/>
                <a:gd name="connsiteX14" fmla="*/ 4551867 w 10329990"/>
                <a:gd name="connsiteY14" fmla="*/ 7158002 h 8878214"/>
                <a:gd name="connsiteX15" fmla="*/ 3820791 w 10329990"/>
                <a:gd name="connsiteY15" fmla="*/ 7642592 h 8878214"/>
                <a:gd name="connsiteX16" fmla="*/ 3729950 w 10329990"/>
                <a:gd name="connsiteY16" fmla="*/ 7923323 h 8878214"/>
                <a:gd name="connsiteX17" fmla="*/ 2289353 w 10329990"/>
                <a:gd name="connsiteY17" fmla="*/ 8878214 h 8878214"/>
                <a:gd name="connsiteX18" fmla="*/ 725892 w 10329990"/>
                <a:gd name="connsiteY18" fmla="*/ 7314753 h 8878214"/>
                <a:gd name="connsiteX19" fmla="*/ 1082910 w 10329990"/>
                <a:gd name="connsiteY19" fmla="*/ 6320246 h 8878214"/>
                <a:gd name="connsiteX20" fmla="*/ 1091179 w 10329990"/>
                <a:gd name="connsiteY20" fmla="*/ 6311149 h 8878214"/>
                <a:gd name="connsiteX21" fmla="*/ 1091184 w 10329990"/>
                <a:gd name="connsiteY21" fmla="*/ 6311145 h 8878214"/>
                <a:gd name="connsiteX22" fmla="*/ 1343257 w 10329990"/>
                <a:gd name="connsiteY22" fmla="*/ 6044782 h 8878214"/>
                <a:gd name="connsiteX23" fmla="*/ 1538464 w 10329990"/>
                <a:gd name="connsiteY23" fmla="*/ 5405720 h 8878214"/>
                <a:gd name="connsiteX24" fmla="*/ 1122518 w 10329990"/>
                <a:gd name="connsiteY24" fmla="*/ 4523726 h 8878214"/>
                <a:gd name="connsiteX25" fmla="*/ 894070 w 10329990"/>
                <a:gd name="connsiteY25" fmla="*/ 4352697 h 8878214"/>
                <a:gd name="connsiteX26" fmla="*/ 0 w 10329990"/>
                <a:gd name="connsiteY26" fmla="*/ 2456864 h 8878214"/>
                <a:gd name="connsiteX27" fmla="*/ 2456863 w 10329990"/>
                <a:gd name="connsiteY27" fmla="*/ 1 h 8878214"/>
                <a:gd name="connsiteX28" fmla="*/ 4720655 w 10329990"/>
                <a:gd name="connsiteY28" fmla="*/ 1500542 h 8878214"/>
                <a:gd name="connsiteX29" fmla="*/ 4792604 w 10329990"/>
                <a:gd name="connsiteY29" fmla="*/ 1697122 h 8878214"/>
                <a:gd name="connsiteX30" fmla="*/ 4792604 w 10329990"/>
                <a:gd name="connsiteY30" fmla="*/ 1697122 h 8878214"/>
                <a:gd name="connsiteX31" fmla="*/ 4792604 w 10329990"/>
                <a:gd name="connsiteY31" fmla="*/ 1697122 h 8878214"/>
                <a:gd name="connsiteX32" fmla="*/ 4795571 w 10329990"/>
                <a:gd name="connsiteY32" fmla="*/ 1696958 h 8878214"/>
                <a:gd name="connsiteX33" fmla="*/ 4815011 w 10329990"/>
                <a:gd name="connsiteY33" fmla="*/ 1759584 h 8878214"/>
                <a:gd name="connsiteX34" fmla="*/ 5461343 w 10329990"/>
                <a:gd name="connsiteY34" fmla="*/ 2188004 h 8878214"/>
                <a:gd name="connsiteX35" fmla="*/ 6107678 w 10329990"/>
                <a:gd name="connsiteY35" fmla="*/ 1759584 h 8878214"/>
                <a:gd name="connsiteX36" fmla="*/ 6136442 w 10329990"/>
                <a:gd name="connsiteY36" fmla="*/ 1666923 h 8878214"/>
                <a:gd name="connsiteX37" fmla="*/ 6136443 w 10329990"/>
                <a:gd name="connsiteY37" fmla="*/ 1666918 h 8878214"/>
                <a:gd name="connsiteX38" fmla="*/ 6136449 w 10329990"/>
                <a:gd name="connsiteY38" fmla="*/ 1666898 h 8878214"/>
                <a:gd name="connsiteX39" fmla="*/ 6148041 w 10329990"/>
                <a:gd name="connsiteY39" fmla="*/ 1621820 h 8878214"/>
                <a:gd name="connsiteX40" fmla="*/ 6148040 w 10329990"/>
                <a:gd name="connsiteY40" fmla="*/ 1621820 h 8878214"/>
                <a:gd name="connsiteX41" fmla="*/ 6149892 w 10329990"/>
                <a:gd name="connsiteY41" fmla="*/ 1614616 h 8878214"/>
                <a:gd name="connsiteX42" fmla="*/ 6149172 w 10329990"/>
                <a:gd name="connsiteY42" fmla="*/ 1621756 h 8878214"/>
                <a:gd name="connsiteX43" fmla="*/ 6149075 w 10329990"/>
                <a:gd name="connsiteY43" fmla="*/ 1621762 h 8878214"/>
                <a:gd name="connsiteX44" fmla="*/ 6149172 w 10329990"/>
                <a:gd name="connsiteY44" fmla="*/ 1621757 h 8878214"/>
                <a:gd name="connsiteX45" fmla="*/ 6149172 w 10329990"/>
                <a:gd name="connsiteY45" fmla="*/ 1621756 h 8878214"/>
                <a:gd name="connsiteX46" fmla="*/ 6149173 w 10329990"/>
                <a:gd name="connsiteY46" fmla="*/ 1621756 h 8878214"/>
                <a:gd name="connsiteX47" fmla="*/ 6149893 w 10329990"/>
                <a:gd name="connsiteY47" fmla="*/ 1614617 h 8878214"/>
                <a:gd name="connsiteX48" fmla="*/ 6181712 w 10329990"/>
                <a:gd name="connsiteY48" fmla="*/ 1490868 h 8878214"/>
                <a:gd name="connsiteX49" fmla="*/ 8208154 w 10329990"/>
                <a:gd name="connsiteY4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635778 w 10329990"/>
                <a:gd name="connsiteY4" fmla="*/ 4200563 h 8878214"/>
                <a:gd name="connsiteX5" fmla="*/ 8580156 w 10329990"/>
                <a:gd name="connsiteY5" fmla="*/ 4218066 h 8878214"/>
                <a:gd name="connsiteX6" fmla="*/ 7882063 w 10329990"/>
                <a:gd name="connsiteY6" fmla="*/ 5271243 h 8878214"/>
                <a:gd name="connsiteX7" fmla="*/ 7933450 w 10329990"/>
                <a:gd name="connsiteY7" fmla="*/ 5611136 h 8878214"/>
                <a:gd name="connsiteX8" fmla="*/ 8078706 w 10329990"/>
                <a:gd name="connsiteY8" fmla="*/ 5919767 h 8878214"/>
                <a:gd name="connsiteX9" fmla="*/ 8208152 w 10329990"/>
                <a:gd name="connsiteY9" fmla="*/ 6560938 h 8878214"/>
                <a:gd name="connsiteX10" fmla="*/ 6560937 w 10329990"/>
                <a:gd name="connsiteY10" fmla="*/ 8208153 h 8878214"/>
                <a:gd name="connsiteX11" fmla="*/ 5289866 w 10329990"/>
                <a:gd name="connsiteY11" fmla="*/ 7608720 h 8878214"/>
                <a:gd name="connsiteX12" fmla="*/ 5112906 w 10329990"/>
                <a:gd name="connsiteY12" fmla="*/ 7390392 h 8878214"/>
                <a:gd name="connsiteX13" fmla="*/ 4551867 w 10329990"/>
                <a:gd name="connsiteY13" fmla="*/ 7158002 h 8878214"/>
                <a:gd name="connsiteX14" fmla="*/ 3820791 w 10329990"/>
                <a:gd name="connsiteY14" fmla="*/ 7642592 h 8878214"/>
                <a:gd name="connsiteX15" fmla="*/ 3729950 w 10329990"/>
                <a:gd name="connsiteY15" fmla="*/ 7923323 h 8878214"/>
                <a:gd name="connsiteX16" fmla="*/ 2289353 w 10329990"/>
                <a:gd name="connsiteY16" fmla="*/ 8878214 h 8878214"/>
                <a:gd name="connsiteX17" fmla="*/ 725892 w 10329990"/>
                <a:gd name="connsiteY17" fmla="*/ 7314753 h 8878214"/>
                <a:gd name="connsiteX18" fmla="*/ 1082910 w 10329990"/>
                <a:gd name="connsiteY18" fmla="*/ 6320246 h 8878214"/>
                <a:gd name="connsiteX19" fmla="*/ 1091179 w 10329990"/>
                <a:gd name="connsiteY19" fmla="*/ 6311149 h 8878214"/>
                <a:gd name="connsiteX20" fmla="*/ 1091184 w 10329990"/>
                <a:gd name="connsiteY20" fmla="*/ 6311145 h 8878214"/>
                <a:gd name="connsiteX21" fmla="*/ 1343257 w 10329990"/>
                <a:gd name="connsiteY21" fmla="*/ 6044782 h 8878214"/>
                <a:gd name="connsiteX22" fmla="*/ 1538464 w 10329990"/>
                <a:gd name="connsiteY22" fmla="*/ 5405720 h 8878214"/>
                <a:gd name="connsiteX23" fmla="*/ 1122518 w 10329990"/>
                <a:gd name="connsiteY23" fmla="*/ 4523726 h 8878214"/>
                <a:gd name="connsiteX24" fmla="*/ 894070 w 10329990"/>
                <a:gd name="connsiteY24" fmla="*/ 4352697 h 8878214"/>
                <a:gd name="connsiteX25" fmla="*/ 0 w 10329990"/>
                <a:gd name="connsiteY25" fmla="*/ 2456864 h 8878214"/>
                <a:gd name="connsiteX26" fmla="*/ 2456863 w 10329990"/>
                <a:gd name="connsiteY26" fmla="*/ 1 h 8878214"/>
                <a:gd name="connsiteX27" fmla="*/ 4720655 w 10329990"/>
                <a:gd name="connsiteY27" fmla="*/ 1500542 h 8878214"/>
                <a:gd name="connsiteX28" fmla="*/ 4792604 w 10329990"/>
                <a:gd name="connsiteY28" fmla="*/ 1697122 h 8878214"/>
                <a:gd name="connsiteX29" fmla="*/ 4792604 w 10329990"/>
                <a:gd name="connsiteY29" fmla="*/ 1697122 h 8878214"/>
                <a:gd name="connsiteX30" fmla="*/ 4792604 w 10329990"/>
                <a:gd name="connsiteY30" fmla="*/ 1697122 h 8878214"/>
                <a:gd name="connsiteX31" fmla="*/ 4795571 w 10329990"/>
                <a:gd name="connsiteY31" fmla="*/ 1696958 h 8878214"/>
                <a:gd name="connsiteX32" fmla="*/ 4815011 w 10329990"/>
                <a:gd name="connsiteY32" fmla="*/ 1759584 h 8878214"/>
                <a:gd name="connsiteX33" fmla="*/ 5461343 w 10329990"/>
                <a:gd name="connsiteY33" fmla="*/ 2188004 h 8878214"/>
                <a:gd name="connsiteX34" fmla="*/ 6107678 w 10329990"/>
                <a:gd name="connsiteY34" fmla="*/ 1759584 h 8878214"/>
                <a:gd name="connsiteX35" fmla="*/ 6136442 w 10329990"/>
                <a:gd name="connsiteY35" fmla="*/ 1666923 h 8878214"/>
                <a:gd name="connsiteX36" fmla="*/ 6136443 w 10329990"/>
                <a:gd name="connsiteY36" fmla="*/ 1666918 h 8878214"/>
                <a:gd name="connsiteX37" fmla="*/ 6136449 w 10329990"/>
                <a:gd name="connsiteY37" fmla="*/ 1666898 h 8878214"/>
                <a:gd name="connsiteX38" fmla="*/ 6148041 w 10329990"/>
                <a:gd name="connsiteY38" fmla="*/ 1621820 h 8878214"/>
                <a:gd name="connsiteX39" fmla="*/ 6148040 w 10329990"/>
                <a:gd name="connsiteY39" fmla="*/ 1621820 h 8878214"/>
                <a:gd name="connsiteX40" fmla="*/ 6149892 w 10329990"/>
                <a:gd name="connsiteY40" fmla="*/ 1614616 h 8878214"/>
                <a:gd name="connsiteX41" fmla="*/ 6149172 w 10329990"/>
                <a:gd name="connsiteY41" fmla="*/ 1621756 h 8878214"/>
                <a:gd name="connsiteX42" fmla="*/ 6149075 w 10329990"/>
                <a:gd name="connsiteY42" fmla="*/ 1621762 h 8878214"/>
                <a:gd name="connsiteX43" fmla="*/ 6149172 w 10329990"/>
                <a:gd name="connsiteY43" fmla="*/ 1621757 h 8878214"/>
                <a:gd name="connsiteX44" fmla="*/ 6149172 w 10329990"/>
                <a:gd name="connsiteY44" fmla="*/ 1621756 h 8878214"/>
                <a:gd name="connsiteX45" fmla="*/ 6149173 w 10329990"/>
                <a:gd name="connsiteY45" fmla="*/ 1621756 h 8878214"/>
                <a:gd name="connsiteX46" fmla="*/ 6149893 w 10329990"/>
                <a:gd name="connsiteY46" fmla="*/ 1614617 h 8878214"/>
                <a:gd name="connsiteX47" fmla="*/ 6181712 w 10329990"/>
                <a:gd name="connsiteY47" fmla="*/ 1490868 h 8878214"/>
                <a:gd name="connsiteX48" fmla="*/ 8208154 w 10329990"/>
                <a:gd name="connsiteY4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855950 w 10329990"/>
                <a:gd name="connsiteY3" fmla="*/ 4142119 h 8878214"/>
                <a:gd name="connsiteX4" fmla="*/ 8580156 w 10329990"/>
                <a:gd name="connsiteY4" fmla="*/ 4218066 h 8878214"/>
                <a:gd name="connsiteX5" fmla="*/ 7882063 w 10329990"/>
                <a:gd name="connsiteY5" fmla="*/ 5271243 h 8878214"/>
                <a:gd name="connsiteX6" fmla="*/ 7933450 w 10329990"/>
                <a:gd name="connsiteY6" fmla="*/ 5611136 h 8878214"/>
                <a:gd name="connsiteX7" fmla="*/ 8078706 w 10329990"/>
                <a:gd name="connsiteY7" fmla="*/ 5919767 h 8878214"/>
                <a:gd name="connsiteX8" fmla="*/ 8208152 w 10329990"/>
                <a:gd name="connsiteY8" fmla="*/ 6560938 h 8878214"/>
                <a:gd name="connsiteX9" fmla="*/ 6560937 w 10329990"/>
                <a:gd name="connsiteY9" fmla="*/ 8208153 h 8878214"/>
                <a:gd name="connsiteX10" fmla="*/ 5289866 w 10329990"/>
                <a:gd name="connsiteY10" fmla="*/ 7608720 h 8878214"/>
                <a:gd name="connsiteX11" fmla="*/ 5112906 w 10329990"/>
                <a:gd name="connsiteY11" fmla="*/ 7390392 h 8878214"/>
                <a:gd name="connsiteX12" fmla="*/ 4551867 w 10329990"/>
                <a:gd name="connsiteY12" fmla="*/ 7158002 h 8878214"/>
                <a:gd name="connsiteX13" fmla="*/ 3820791 w 10329990"/>
                <a:gd name="connsiteY13" fmla="*/ 7642592 h 8878214"/>
                <a:gd name="connsiteX14" fmla="*/ 3729950 w 10329990"/>
                <a:gd name="connsiteY14" fmla="*/ 7923323 h 8878214"/>
                <a:gd name="connsiteX15" fmla="*/ 2289353 w 10329990"/>
                <a:gd name="connsiteY15" fmla="*/ 8878214 h 8878214"/>
                <a:gd name="connsiteX16" fmla="*/ 725892 w 10329990"/>
                <a:gd name="connsiteY16" fmla="*/ 7314753 h 8878214"/>
                <a:gd name="connsiteX17" fmla="*/ 1082910 w 10329990"/>
                <a:gd name="connsiteY17" fmla="*/ 6320246 h 8878214"/>
                <a:gd name="connsiteX18" fmla="*/ 1091179 w 10329990"/>
                <a:gd name="connsiteY18" fmla="*/ 6311149 h 8878214"/>
                <a:gd name="connsiteX19" fmla="*/ 1091184 w 10329990"/>
                <a:gd name="connsiteY19" fmla="*/ 6311145 h 8878214"/>
                <a:gd name="connsiteX20" fmla="*/ 1343257 w 10329990"/>
                <a:gd name="connsiteY20" fmla="*/ 6044782 h 8878214"/>
                <a:gd name="connsiteX21" fmla="*/ 1538464 w 10329990"/>
                <a:gd name="connsiteY21" fmla="*/ 5405720 h 8878214"/>
                <a:gd name="connsiteX22" fmla="*/ 1122518 w 10329990"/>
                <a:gd name="connsiteY22" fmla="*/ 4523726 h 8878214"/>
                <a:gd name="connsiteX23" fmla="*/ 894070 w 10329990"/>
                <a:gd name="connsiteY23" fmla="*/ 4352697 h 8878214"/>
                <a:gd name="connsiteX24" fmla="*/ 0 w 10329990"/>
                <a:gd name="connsiteY24" fmla="*/ 2456864 h 8878214"/>
                <a:gd name="connsiteX25" fmla="*/ 2456863 w 10329990"/>
                <a:gd name="connsiteY25" fmla="*/ 1 h 8878214"/>
                <a:gd name="connsiteX26" fmla="*/ 4720655 w 10329990"/>
                <a:gd name="connsiteY26" fmla="*/ 1500542 h 8878214"/>
                <a:gd name="connsiteX27" fmla="*/ 4792604 w 10329990"/>
                <a:gd name="connsiteY27" fmla="*/ 1697122 h 8878214"/>
                <a:gd name="connsiteX28" fmla="*/ 4792604 w 10329990"/>
                <a:gd name="connsiteY28" fmla="*/ 1697122 h 8878214"/>
                <a:gd name="connsiteX29" fmla="*/ 4792604 w 10329990"/>
                <a:gd name="connsiteY29" fmla="*/ 1697122 h 8878214"/>
                <a:gd name="connsiteX30" fmla="*/ 4795571 w 10329990"/>
                <a:gd name="connsiteY30" fmla="*/ 1696958 h 8878214"/>
                <a:gd name="connsiteX31" fmla="*/ 4815011 w 10329990"/>
                <a:gd name="connsiteY31" fmla="*/ 1759584 h 8878214"/>
                <a:gd name="connsiteX32" fmla="*/ 5461343 w 10329990"/>
                <a:gd name="connsiteY32" fmla="*/ 2188004 h 8878214"/>
                <a:gd name="connsiteX33" fmla="*/ 6107678 w 10329990"/>
                <a:gd name="connsiteY33" fmla="*/ 1759584 h 8878214"/>
                <a:gd name="connsiteX34" fmla="*/ 6136442 w 10329990"/>
                <a:gd name="connsiteY34" fmla="*/ 1666923 h 8878214"/>
                <a:gd name="connsiteX35" fmla="*/ 6136443 w 10329990"/>
                <a:gd name="connsiteY35" fmla="*/ 1666918 h 8878214"/>
                <a:gd name="connsiteX36" fmla="*/ 6136449 w 10329990"/>
                <a:gd name="connsiteY36" fmla="*/ 1666898 h 8878214"/>
                <a:gd name="connsiteX37" fmla="*/ 6148041 w 10329990"/>
                <a:gd name="connsiteY37" fmla="*/ 1621820 h 8878214"/>
                <a:gd name="connsiteX38" fmla="*/ 6148040 w 10329990"/>
                <a:gd name="connsiteY38" fmla="*/ 1621820 h 8878214"/>
                <a:gd name="connsiteX39" fmla="*/ 6149892 w 10329990"/>
                <a:gd name="connsiteY39" fmla="*/ 1614616 h 8878214"/>
                <a:gd name="connsiteX40" fmla="*/ 6149172 w 10329990"/>
                <a:gd name="connsiteY40" fmla="*/ 1621756 h 8878214"/>
                <a:gd name="connsiteX41" fmla="*/ 6149075 w 10329990"/>
                <a:gd name="connsiteY41" fmla="*/ 1621762 h 8878214"/>
                <a:gd name="connsiteX42" fmla="*/ 6149172 w 10329990"/>
                <a:gd name="connsiteY42" fmla="*/ 1621757 h 8878214"/>
                <a:gd name="connsiteX43" fmla="*/ 6149172 w 10329990"/>
                <a:gd name="connsiteY43" fmla="*/ 1621756 h 8878214"/>
                <a:gd name="connsiteX44" fmla="*/ 6149173 w 10329990"/>
                <a:gd name="connsiteY44" fmla="*/ 1621756 h 8878214"/>
                <a:gd name="connsiteX45" fmla="*/ 6149893 w 10329990"/>
                <a:gd name="connsiteY45" fmla="*/ 1614617 h 8878214"/>
                <a:gd name="connsiteX46" fmla="*/ 6181712 w 10329990"/>
                <a:gd name="connsiteY46" fmla="*/ 1490868 h 8878214"/>
                <a:gd name="connsiteX47" fmla="*/ 8208154 w 10329990"/>
                <a:gd name="connsiteY4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49893 w 10329990"/>
                <a:gd name="connsiteY44" fmla="*/ 1614617 h 8878214"/>
                <a:gd name="connsiteX45" fmla="*/ 6181712 w 10329990"/>
                <a:gd name="connsiteY45" fmla="*/ 1490868 h 8878214"/>
                <a:gd name="connsiteX46" fmla="*/ 8208154 w 10329990"/>
                <a:gd name="connsiteY4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49173 w 10329990"/>
                <a:gd name="connsiteY43" fmla="*/ 1621756 h 8878214"/>
                <a:gd name="connsiteX44" fmla="*/ 6181712 w 10329990"/>
                <a:gd name="connsiteY44" fmla="*/ 1490868 h 8878214"/>
                <a:gd name="connsiteX45" fmla="*/ 8208154 w 10329990"/>
                <a:gd name="connsiteY4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49172 w 10329990"/>
                <a:gd name="connsiteY42" fmla="*/ 1621756 h 8878214"/>
                <a:gd name="connsiteX43" fmla="*/ 6181712 w 10329990"/>
                <a:gd name="connsiteY43" fmla="*/ 1490868 h 8878214"/>
                <a:gd name="connsiteX44" fmla="*/ 8208154 w 10329990"/>
                <a:gd name="connsiteY44"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49172 w 10329990"/>
                <a:gd name="connsiteY41" fmla="*/ 1621757 h 8878214"/>
                <a:gd name="connsiteX42" fmla="*/ 6181712 w 10329990"/>
                <a:gd name="connsiteY42" fmla="*/ 1490868 h 8878214"/>
                <a:gd name="connsiteX43" fmla="*/ 8208154 w 10329990"/>
                <a:gd name="connsiteY43"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49075 w 10329990"/>
                <a:gd name="connsiteY40" fmla="*/ 1621762 h 8878214"/>
                <a:gd name="connsiteX41" fmla="*/ 6181712 w 10329990"/>
                <a:gd name="connsiteY41" fmla="*/ 1490868 h 8878214"/>
                <a:gd name="connsiteX42" fmla="*/ 8208154 w 10329990"/>
                <a:gd name="connsiteY42"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49172 w 10329990"/>
                <a:gd name="connsiteY39" fmla="*/ 1621756 h 8878214"/>
                <a:gd name="connsiteX40" fmla="*/ 6181712 w 10329990"/>
                <a:gd name="connsiteY40" fmla="*/ 1490868 h 8878214"/>
                <a:gd name="connsiteX41" fmla="*/ 8208154 w 10329990"/>
                <a:gd name="connsiteY41"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49892 w 10329990"/>
                <a:gd name="connsiteY38" fmla="*/ 1614616 h 8878214"/>
                <a:gd name="connsiteX39" fmla="*/ 6181712 w 10329990"/>
                <a:gd name="connsiteY39" fmla="*/ 1490868 h 8878214"/>
                <a:gd name="connsiteX40" fmla="*/ 8208154 w 10329990"/>
                <a:gd name="connsiteY40"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48040 w 10329990"/>
                <a:gd name="connsiteY37" fmla="*/ 1621820 h 8878214"/>
                <a:gd name="connsiteX38" fmla="*/ 6181712 w 10329990"/>
                <a:gd name="connsiteY38" fmla="*/ 1490868 h 8878214"/>
                <a:gd name="connsiteX39" fmla="*/ 8208154 w 10329990"/>
                <a:gd name="connsiteY39"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48041 w 10329990"/>
                <a:gd name="connsiteY36" fmla="*/ 1621820 h 8878214"/>
                <a:gd name="connsiteX37" fmla="*/ 6181712 w 10329990"/>
                <a:gd name="connsiteY37" fmla="*/ 1490868 h 8878214"/>
                <a:gd name="connsiteX38" fmla="*/ 8208154 w 10329990"/>
                <a:gd name="connsiteY38"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36449 w 10329990"/>
                <a:gd name="connsiteY35" fmla="*/ 1666898 h 8878214"/>
                <a:gd name="connsiteX36" fmla="*/ 6181712 w 10329990"/>
                <a:gd name="connsiteY36" fmla="*/ 1490868 h 8878214"/>
                <a:gd name="connsiteX37" fmla="*/ 8208154 w 10329990"/>
                <a:gd name="connsiteY37"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36443 w 10329990"/>
                <a:gd name="connsiteY34" fmla="*/ 1666918 h 8878214"/>
                <a:gd name="connsiteX35" fmla="*/ 6181712 w 10329990"/>
                <a:gd name="connsiteY35" fmla="*/ 1490868 h 8878214"/>
                <a:gd name="connsiteX36" fmla="*/ 8208154 w 10329990"/>
                <a:gd name="connsiteY36"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36442 w 10329990"/>
                <a:gd name="connsiteY33" fmla="*/ 1666923 h 8878214"/>
                <a:gd name="connsiteX34" fmla="*/ 6181712 w 10329990"/>
                <a:gd name="connsiteY34" fmla="*/ 1490868 h 8878214"/>
                <a:gd name="connsiteX35" fmla="*/ 8208154 w 10329990"/>
                <a:gd name="connsiteY35" fmla="*/ 0 h 8878214"/>
                <a:gd name="connsiteX0" fmla="*/ 8208154 w 10329990"/>
                <a:gd name="connsiteY0" fmla="*/ 0 h 8878214"/>
                <a:gd name="connsiteX1" fmla="*/ 10329990 w 10329990"/>
                <a:gd name="connsiteY1" fmla="*/ 2121837 h 8878214"/>
                <a:gd name="connsiteX2" fmla="*/ 9034068 w 10329990"/>
                <a:gd name="connsiteY2" fmla="*/ 4076927 h 8878214"/>
                <a:gd name="connsiteX3" fmla="*/ 8580156 w 10329990"/>
                <a:gd name="connsiteY3" fmla="*/ 4218066 h 8878214"/>
                <a:gd name="connsiteX4" fmla="*/ 7882063 w 10329990"/>
                <a:gd name="connsiteY4" fmla="*/ 5271243 h 8878214"/>
                <a:gd name="connsiteX5" fmla="*/ 7933450 w 10329990"/>
                <a:gd name="connsiteY5" fmla="*/ 5611136 h 8878214"/>
                <a:gd name="connsiteX6" fmla="*/ 8078706 w 10329990"/>
                <a:gd name="connsiteY6" fmla="*/ 5919767 h 8878214"/>
                <a:gd name="connsiteX7" fmla="*/ 8208152 w 10329990"/>
                <a:gd name="connsiteY7" fmla="*/ 6560938 h 8878214"/>
                <a:gd name="connsiteX8" fmla="*/ 6560937 w 10329990"/>
                <a:gd name="connsiteY8" fmla="*/ 8208153 h 8878214"/>
                <a:gd name="connsiteX9" fmla="*/ 5289866 w 10329990"/>
                <a:gd name="connsiteY9" fmla="*/ 7608720 h 8878214"/>
                <a:gd name="connsiteX10" fmla="*/ 5112906 w 10329990"/>
                <a:gd name="connsiteY10" fmla="*/ 7390392 h 8878214"/>
                <a:gd name="connsiteX11" fmla="*/ 4551867 w 10329990"/>
                <a:gd name="connsiteY11" fmla="*/ 7158002 h 8878214"/>
                <a:gd name="connsiteX12" fmla="*/ 3820791 w 10329990"/>
                <a:gd name="connsiteY12" fmla="*/ 7642592 h 8878214"/>
                <a:gd name="connsiteX13" fmla="*/ 3729950 w 10329990"/>
                <a:gd name="connsiteY13" fmla="*/ 7923323 h 8878214"/>
                <a:gd name="connsiteX14" fmla="*/ 2289353 w 10329990"/>
                <a:gd name="connsiteY14" fmla="*/ 8878214 h 8878214"/>
                <a:gd name="connsiteX15" fmla="*/ 725892 w 10329990"/>
                <a:gd name="connsiteY15" fmla="*/ 7314753 h 8878214"/>
                <a:gd name="connsiteX16" fmla="*/ 1082910 w 10329990"/>
                <a:gd name="connsiteY16" fmla="*/ 6320246 h 8878214"/>
                <a:gd name="connsiteX17" fmla="*/ 1091179 w 10329990"/>
                <a:gd name="connsiteY17" fmla="*/ 6311149 h 8878214"/>
                <a:gd name="connsiteX18" fmla="*/ 1091184 w 10329990"/>
                <a:gd name="connsiteY18" fmla="*/ 6311145 h 8878214"/>
                <a:gd name="connsiteX19" fmla="*/ 1343257 w 10329990"/>
                <a:gd name="connsiteY19" fmla="*/ 6044782 h 8878214"/>
                <a:gd name="connsiteX20" fmla="*/ 1538464 w 10329990"/>
                <a:gd name="connsiteY20" fmla="*/ 5405720 h 8878214"/>
                <a:gd name="connsiteX21" fmla="*/ 1122518 w 10329990"/>
                <a:gd name="connsiteY21" fmla="*/ 4523726 h 8878214"/>
                <a:gd name="connsiteX22" fmla="*/ 894070 w 10329990"/>
                <a:gd name="connsiteY22" fmla="*/ 4352697 h 8878214"/>
                <a:gd name="connsiteX23" fmla="*/ 0 w 10329990"/>
                <a:gd name="connsiteY23" fmla="*/ 2456864 h 8878214"/>
                <a:gd name="connsiteX24" fmla="*/ 2456863 w 10329990"/>
                <a:gd name="connsiteY24" fmla="*/ 1 h 8878214"/>
                <a:gd name="connsiteX25" fmla="*/ 4720655 w 10329990"/>
                <a:gd name="connsiteY25" fmla="*/ 1500542 h 8878214"/>
                <a:gd name="connsiteX26" fmla="*/ 4792604 w 10329990"/>
                <a:gd name="connsiteY26" fmla="*/ 1697122 h 8878214"/>
                <a:gd name="connsiteX27" fmla="*/ 4792604 w 10329990"/>
                <a:gd name="connsiteY27" fmla="*/ 1697122 h 8878214"/>
                <a:gd name="connsiteX28" fmla="*/ 4792604 w 10329990"/>
                <a:gd name="connsiteY28" fmla="*/ 1697122 h 8878214"/>
                <a:gd name="connsiteX29" fmla="*/ 4795571 w 10329990"/>
                <a:gd name="connsiteY29" fmla="*/ 1696958 h 8878214"/>
                <a:gd name="connsiteX30" fmla="*/ 4815011 w 10329990"/>
                <a:gd name="connsiteY30" fmla="*/ 1759584 h 8878214"/>
                <a:gd name="connsiteX31" fmla="*/ 5461343 w 10329990"/>
                <a:gd name="connsiteY31" fmla="*/ 2188004 h 8878214"/>
                <a:gd name="connsiteX32" fmla="*/ 6107678 w 10329990"/>
                <a:gd name="connsiteY32" fmla="*/ 1759584 h 8878214"/>
                <a:gd name="connsiteX33" fmla="*/ 6181712 w 10329990"/>
                <a:gd name="connsiteY33" fmla="*/ 1490868 h 8878214"/>
                <a:gd name="connsiteX34" fmla="*/ 8208154 w 10329990"/>
                <a:gd name="connsiteY34" fmla="*/ 0 h 88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329990" h="8878214">
                  <a:moveTo>
                    <a:pt x="8208154" y="0"/>
                  </a:moveTo>
                  <a:cubicBezTo>
                    <a:pt x="9380012" y="0"/>
                    <a:pt x="10329990" y="949979"/>
                    <a:pt x="10329990" y="2121837"/>
                  </a:cubicBezTo>
                  <a:cubicBezTo>
                    <a:pt x="10329990" y="3000730"/>
                    <a:pt x="9795628" y="3754815"/>
                    <a:pt x="9034068" y="4076927"/>
                  </a:cubicBezTo>
                  <a:lnTo>
                    <a:pt x="8580156" y="4218066"/>
                  </a:lnTo>
                  <a:cubicBezTo>
                    <a:pt x="8169916" y="4391583"/>
                    <a:pt x="7882063" y="4797797"/>
                    <a:pt x="7882063" y="5271243"/>
                  </a:cubicBezTo>
                  <a:cubicBezTo>
                    <a:pt x="7882063" y="5389605"/>
                    <a:pt x="7900054" y="5503764"/>
                    <a:pt x="7933450" y="5611136"/>
                  </a:cubicBezTo>
                  <a:lnTo>
                    <a:pt x="8078706" y="5919767"/>
                  </a:lnTo>
                  <a:cubicBezTo>
                    <a:pt x="8162060" y="6116838"/>
                    <a:pt x="8208152" y="6333505"/>
                    <a:pt x="8208152" y="6560938"/>
                  </a:cubicBezTo>
                  <a:cubicBezTo>
                    <a:pt x="8208152" y="7470670"/>
                    <a:pt x="7470669" y="8208153"/>
                    <a:pt x="6560937" y="8208153"/>
                  </a:cubicBezTo>
                  <a:cubicBezTo>
                    <a:pt x="6049213" y="8208153"/>
                    <a:pt x="5591989" y="7974809"/>
                    <a:pt x="5289866" y="7608720"/>
                  </a:cubicBezTo>
                  <a:lnTo>
                    <a:pt x="5112906" y="7390392"/>
                  </a:lnTo>
                  <a:cubicBezTo>
                    <a:pt x="4969324" y="7246810"/>
                    <a:pt x="4770967" y="7158002"/>
                    <a:pt x="4551867" y="7158002"/>
                  </a:cubicBezTo>
                  <a:cubicBezTo>
                    <a:pt x="4223219" y="7158002"/>
                    <a:pt x="3941240" y="7357819"/>
                    <a:pt x="3820791" y="7642592"/>
                  </a:cubicBezTo>
                  <a:lnTo>
                    <a:pt x="3729950" y="7923323"/>
                  </a:lnTo>
                  <a:cubicBezTo>
                    <a:pt x="3492603" y="8484472"/>
                    <a:pt x="2936960" y="8878214"/>
                    <a:pt x="2289353" y="8878214"/>
                  </a:cubicBezTo>
                  <a:cubicBezTo>
                    <a:pt x="1425877" y="8878214"/>
                    <a:pt x="725892" y="8178229"/>
                    <a:pt x="725892" y="7314753"/>
                  </a:cubicBezTo>
                  <a:cubicBezTo>
                    <a:pt x="725892" y="6936982"/>
                    <a:pt x="859873" y="6590505"/>
                    <a:pt x="1082910" y="6320246"/>
                  </a:cubicBezTo>
                  <a:lnTo>
                    <a:pt x="1091179" y="6311149"/>
                  </a:lnTo>
                  <a:cubicBezTo>
                    <a:pt x="1091181" y="6311148"/>
                    <a:pt x="1091182" y="6311146"/>
                    <a:pt x="1091184" y="6311145"/>
                  </a:cubicBezTo>
                  <a:lnTo>
                    <a:pt x="1343257" y="6044782"/>
                  </a:lnTo>
                  <a:cubicBezTo>
                    <a:pt x="1466501" y="5862358"/>
                    <a:pt x="1538464" y="5642443"/>
                    <a:pt x="1538464" y="5405720"/>
                  </a:cubicBezTo>
                  <a:cubicBezTo>
                    <a:pt x="1538464" y="5050636"/>
                    <a:pt x="1376547" y="4733369"/>
                    <a:pt x="1122518" y="4523726"/>
                  </a:cubicBezTo>
                  <a:lnTo>
                    <a:pt x="894070" y="4352697"/>
                  </a:lnTo>
                  <a:cubicBezTo>
                    <a:pt x="348039" y="3902072"/>
                    <a:pt x="0" y="3220114"/>
                    <a:pt x="0" y="2456864"/>
                  </a:cubicBezTo>
                  <a:cubicBezTo>
                    <a:pt x="0" y="1099976"/>
                    <a:pt x="1099975" y="1"/>
                    <a:pt x="2456863" y="1"/>
                  </a:cubicBezTo>
                  <a:cubicBezTo>
                    <a:pt x="3474529" y="1"/>
                    <a:pt x="4347683" y="618737"/>
                    <a:pt x="4720655" y="1500542"/>
                  </a:cubicBezTo>
                  <a:lnTo>
                    <a:pt x="4792604" y="1697122"/>
                  </a:lnTo>
                  <a:lnTo>
                    <a:pt x="4792604" y="1697122"/>
                  </a:lnTo>
                  <a:lnTo>
                    <a:pt x="4792604" y="1697122"/>
                  </a:lnTo>
                  <a:lnTo>
                    <a:pt x="4795571" y="1696958"/>
                  </a:lnTo>
                  <a:lnTo>
                    <a:pt x="4815011" y="1759584"/>
                  </a:lnTo>
                  <a:cubicBezTo>
                    <a:pt x="4921499" y="2011350"/>
                    <a:pt x="5170789" y="2188004"/>
                    <a:pt x="5461343" y="2188004"/>
                  </a:cubicBezTo>
                  <a:cubicBezTo>
                    <a:pt x="5751897" y="2188004"/>
                    <a:pt x="6001191" y="2011350"/>
                    <a:pt x="6107678" y="1759584"/>
                  </a:cubicBezTo>
                  <a:lnTo>
                    <a:pt x="6181712" y="1490868"/>
                  </a:lnTo>
                  <a:cubicBezTo>
                    <a:pt x="6450360" y="627135"/>
                    <a:pt x="7256020" y="0"/>
                    <a:pt x="8208154" y="0"/>
                  </a:cubicBezTo>
                  <a:close/>
                </a:path>
              </a:pathLst>
            </a:custGeom>
            <a:pattFill prst="ltUpDiag">
              <a:fgClr>
                <a:srgbClr val="72ACF2"/>
              </a:fgClr>
              <a:bgClr>
                <a:srgbClr val="4B94E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 name="椭圆 1"/>
            <p:cNvSpPr/>
            <p:nvPr/>
          </p:nvSpPr>
          <p:spPr>
            <a:xfrm>
              <a:off x="1123950" y="3604962"/>
              <a:ext cx="800100" cy="800100"/>
            </a:xfrm>
            <a:prstGeom prst="ellipse">
              <a:avLst/>
            </a:prstGeom>
            <a:solidFill>
              <a:srgbClr val="36B5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椭圆 4"/>
            <p:cNvSpPr/>
            <p:nvPr/>
          </p:nvSpPr>
          <p:spPr>
            <a:xfrm>
              <a:off x="3669949" y="1456568"/>
              <a:ext cx="899435" cy="899430"/>
            </a:xfrm>
            <a:prstGeom prst="ellipse">
              <a:avLst/>
            </a:prstGeom>
            <a:solidFill>
              <a:srgbClr val="8877B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
        <p:nvSpPr>
          <p:cNvPr id="4" name="文本框 3"/>
          <p:cNvSpPr txBox="1"/>
          <p:nvPr/>
        </p:nvSpPr>
        <p:spPr>
          <a:xfrm>
            <a:off x="2570010" y="2840522"/>
            <a:ext cx="954107"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a:ln>
                  <a:noFill/>
                </a:ln>
                <a:solidFill>
                  <a:srgbClr val="FFFFFF"/>
                </a:solidFill>
                <a:effectLst/>
                <a:uLnTx/>
                <a:uFillTx/>
                <a:latin typeface="Arial"/>
                <a:ea typeface="微软雅黑"/>
                <a:cs typeface="+mn-cs"/>
              </a:rPr>
              <a:t>02</a:t>
            </a:r>
            <a:endParaRPr kumimoji="0" lang="zh-CN" altLang="en-US" sz="5400" b="1" i="0" u="none" strike="noStrike" kern="1200" cap="none" spc="0" normalizeH="0" baseline="0" noProof="0" dirty="0">
              <a:ln>
                <a:noFill/>
              </a:ln>
              <a:solidFill>
                <a:srgbClr val="FFFFFF"/>
              </a:solidFill>
              <a:effectLst/>
              <a:uLnTx/>
              <a:uFillTx/>
              <a:latin typeface="Arial"/>
              <a:ea typeface="微软雅黑"/>
              <a:cs typeface="+mn-cs"/>
            </a:endParaRPr>
          </a:p>
        </p:txBody>
      </p:sp>
      <p:sp>
        <p:nvSpPr>
          <p:cNvPr id="8" name="文本框 7"/>
          <p:cNvSpPr txBox="1"/>
          <p:nvPr/>
        </p:nvSpPr>
        <p:spPr>
          <a:xfrm>
            <a:off x="5196139" y="2211215"/>
            <a:ext cx="460826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600" b="1" i="0" u="none" strike="noStrike" kern="1200" cap="none" spc="0" normalizeH="0" baseline="0" noProof="0" dirty="0">
                <a:ln>
                  <a:noFill/>
                </a:ln>
                <a:solidFill>
                  <a:srgbClr val="53585F"/>
                </a:solidFill>
                <a:effectLst/>
                <a:uLnTx/>
                <a:uFillTx/>
                <a:latin typeface="Arial"/>
                <a:ea typeface="微软雅黑"/>
                <a:cs typeface="+mn-cs"/>
              </a:rPr>
              <a:t>标题文字添加此处</a:t>
            </a:r>
          </a:p>
        </p:txBody>
      </p:sp>
      <p:sp>
        <p:nvSpPr>
          <p:cNvPr id="38" name="矩形 37"/>
          <p:cNvSpPr/>
          <p:nvPr/>
        </p:nvSpPr>
        <p:spPr>
          <a:xfrm>
            <a:off x="5196138" y="2861121"/>
            <a:ext cx="594176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rPr>
              <a:t>ADD YOUR TEXT HERE ADD YOUR TEXT</a:t>
            </a:r>
            <a:endParaRPr kumimoji="0" lang="zh-CN" altLang="en-US" sz="1600" b="0" i="0" u="none" strike="noStrike" kern="1200" cap="none" spc="0" normalizeH="0" baseline="0" noProof="0" dirty="0">
              <a:ln>
                <a:noFill/>
              </a:ln>
              <a:solidFill>
                <a:srgbClr val="000000">
                  <a:lumMod val="50000"/>
                  <a:lumOff val="50000"/>
                </a:srgbClr>
              </a:solidFill>
              <a:effectLst/>
              <a:uLnTx/>
              <a:uFillTx/>
              <a:latin typeface="Arial"/>
              <a:ea typeface="等线" panose="02010600030101010101" pitchFamily="2" charset="-122"/>
              <a:cs typeface="+mn-cs"/>
            </a:endParaRPr>
          </a:p>
        </p:txBody>
      </p:sp>
      <p:sp>
        <p:nvSpPr>
          <p:cNvPr id="55" name="文本框 54"/>
          <p:cNvSpPr txBox="1"/>
          <p:nvPr/>
        </p:nvSpPr>
        <p:spPr>
          <a:xfrm>
            <a:off x="52977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6" name="文本框 55"/>
          <p:cNvSpPr txBox="1"/>
          <p:nvPr/>
        </p:nvSpPr>
        <p:spPr>
          <a:xfrm>
            <a:off x="52977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57" name="文本框 56"/>
          <p:cNvSpPr txBox="1"/>
          <p:nvPr/>
        </p:nvSpPr>
        <p:spPr>
          <a:xfrm>
            <a:off x="7786939" y="3331025"/>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
        <p:nvSpPr>
          <p:cNvPr id="60" name="文本框 59"/>
          <p:cNvSpPr txBox="1"/>
          <p:nvPr/>
        </p:nvSpPr>
        <p:spPr>
          <a:xfrm>
            <a:off x="7786939" y="3794782"/>
            <a:ext cx="2677861"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srgbClr val="4B94EF"/>
                </a:solidFill>
                <a:effectLst/>
                <a:uLnTx/>
                <a:uFillTx/>
                <a:latin typeface="Arial"/>
                <a:ea typeface="微软雅黑"/>
                <a:cs typeface="+mn-cs"/>
              </a:rPr>
              <a:t>标题文字添加此处</a:t>
            </a:r>
          </a:p>
        </p:txBody>
      </p:sp>
    </p:spTree>
    <p:extLst>
      <p:ext uri="{BB962C8B-B14F-4D97-AF65-F5344CB8AC3E}">
        <p14:creationId xmlns:p14="http://schemas.microsoft.com/office/powerpoint/2010/main" val="1267567455"/>
      </p:ext>
    </p:extLst>
  </p:cSld>
  <p:clrMapOvr>
    <a:masterClrMapping/>
  </p:clrMapOvr>
  <mc:AlternateContent xmlns:mc="http://schemas.openxmlformats.org/markup-compatibility/2006" xmlns:p14="http://schemas.microsoft.com/office/powerpoint/2010/main">
    <mc:Choice Requires="p14">
      <p:transition spd="slow" p14:dur="900" advTm="4000">
        <p14:warp dir="in"/>
      </p:transition>
    </mc:Choice>
    <mc:Fallback xmlns="">
      <p:transition spd="slow" advTm="4000">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ags/tag10.xml><?xml version="1.0" encoding="utf-8"?>
<p:tagLst xmlns:a="http://schemas.openxmlformats.org/drawingml/2006/main" xmlns:r="http://schemas.openxmlformats.org/officeDocument/2006/relationships" xmlns:p="http://schemas.openxmlformats.org/presentationml/2006/main">
  <p:tag name="PA" val="v4.1.3"/>
</p:tagLst>
</file>

<file path=ppt/tags/tag11.xml><?xml version="1.0" encoding="utf-8"?>
<p:tagLst xmlns:a="http://schemas.openxmlformats.org/drawingml/2006/main" xmlns:r="http://schemas.openxmlformats.org/officeDocument/2006/relationships" xmlns:p="http://schemas.openxmlformats.org/presentationml/2006/main">
  <p:tag name="PA" val="v4.1.3"/>
</p:tagLst>
</file>

<file path=ppt/tags/tag12.xml><?xml version="1.0" encoding="utf-8"?>
<p:tagLst xmlns:a="http://schemas.openxmlformats.org/drawingml/2006/main" xmlns:r="http://schemas.openxmlformats.org/officeDocument/2006/relationships" xmlns:p="http://schemas.openxmlformats.org/presentationml/2006/main">
  <p:tag name="PA" val="v4.1.3"/>
</p:tagLst>
</file>

<file path=ppt/tags/tag13.xml><?xml version="1.0" encoding="utf-8"?>
<p:tagLst xmlns:a="http://schemas.openxmlformats.org/drawingml/2006/main" xmlns:r="http://schemas.openxmlformats.org/officeDocument/2006/relationships" xmlns:p="http://schemas.openxmlformats.org/presentationml/2006/main">
  <p:tag name="PA" val="v4.1.3"/>
</p:tagLst>
</file>

<file path=ppt/tags/tag14.xml><?xml version="1.0" encoding="utf-8"?>
<p:tagLst xmlns:a="http://schemas.openxmlformats.org/drawingml/2006/main" xmlns:r="http://schemas.openxmlformats.org/officeDocument/2006/relationships" xmlns:p="http://schemas.openxmlformats.org/presentationml/2006/main">
  <p:tag name="PA" val="v4.1.3"/>
</p:tagLst>
</file>

<file path=ppt/tags/tag15.xml><?xml version="1.0" encoding="utf-8"?>
<p:tagLst xmlns:a="http://schemas.openxmlformats.org/drawingml/2006/main" xmlns:r="http://schemas.openxmlformats.org/officeDocument/2006/relationships" xmlns:p="http://schemas.openxmlformats.org/presentationml/2006/main">
  <p:tag name="PA" val="v4.1.3"/>
</p:tagLst>
</file>

<file path=ppt/tags/tag16.xml><?xml version="1.0" encoding="utf-8"?>
<p:tagLst xmlns:a="http://schemas.openxmlformats.org/drawingml/2006/main" xmlns:r="http://schemas.openxmlformats.org/officeDocument/2006/relationships" xmlns:p="http://schemas.openxmlformats.org/presentationml/2006/main">
  <p:tag name="PA" val="v4.1.3"/>
</p:tagLst>
</file>

<file path=ppt/tags/tag2.xml><?xml version="1.0" encoding="utf-8"?>
<p:tagLst xmlns:a="http://schemas.openxmlformats.org/drawingml/2006/main" xmlns:r="http://schemas.openxmlformats.org/officeDocument/2006/relationships" xmlns:p="http://schemas.openxmlformats.org/presentationml/2006/main">
  <p:tag name="PA" val="v4.1.3"/>
</p:tagLst>
</file>

<file path=ppt/tags/tag3.xml><?xml version="1.0" encoding="utf-8"?>
<p:tagLst xmlns:a="http://schemas.openxmlformats.org/drawingml/2006/main" xmlns:r="http://schemas.openxmlformats.org/officeDocument/2006/relationships" xmlns:p="http://schemas.openxmlformats.org/presentationml/2006/main">
  <p:tag name="PA" val="v4.1.3"/>
</p:tagLst>
</file>

<file path=ppt/tags/tag4.xml><?xml version="1.0" encoding="utf-8"?>
<p:tagLst xmlns:a="http://schemas.openxmlformats.org/drawingml/2006/main" xmlns:r="http://schemas.openxmlformats.org/officeDocument/2006/relationships" xmlns:p="http://schemas.openxmlformats.org/presentationml/2006/main">
  <p:tag name="PA" val="v4.1.3"/>
</p:tagLst>
</file>

<file path=ppt/tags/tag5.xml><?xml version="1.0" encoding="utf-8"?>
<p:tagLst xmlns:a="http://schemas.openxmlformats.org/drawingml/2006/main" xmlns:r="http://schemas.openxmlformats.org/officeDocument/2006/relationships" xmlns:p="http://schemas.openxmlformats.org/presentationml/2006/main">
  <p:tag name="PA" val="v4.1.3"/>
</p:tagLst>
</file>

<file path=ppt/tags/tag6.xml><?xml version="1.0" encoding="utf-8"?>
<p:tagLst xmlns:a="http://schemas.openxmlformats.org/drawingml/2006/main" xmlns:r="http://schemas.openxmlformats.org/officeDocument/2006/relationships" xmlns:p="http://schemas.openxmlformats.org/presentationml/2006/main">
  <p:tag name="PA" val="v4.1.3"/>
</p:tagLst>
</file>

<file path=ppt/tags/tag7.xml><?xml version="1.0" encoding="utf-8"?>
<p:tagLst xmlns:a="http://schemas.openxmlformats.org/drawingml/2006/main" xmlns:r="http://schemas.openxmlformats.org/officeDocument/2006/relationships" xmlns:p="http://schemas.openxmlformats.org/presentationml/2006/main">
  <p:tag name="PA" val="v4.1.3"/>
</p:tagLst>
</file>

<file path=ppt/tags/tag8.xml><?xml version="1.0" encoding="utf-8"?>
<p:tagLst xmlns:a="http://schemas.openxmlformats.org/drawingml/2006/main" xmlns:r="http://schemas.openxmlformats.org/officeDocument/2006/relationships" xmlns:p="http://schemas.openxmlformats.org/presentationml/2006/main">
  <p:tag name="PA" val="v4.1.3"/>
</p:tagLst>
</file>

<file path=ppt/tags/tag9.xml><?xml version="1.0" encoding="utf-8"?>
<p:tagLst xmlns:a="http://schemas.openxmlformats.org/drawingml/2006/main" xmlns:r="http://schemas.openxmlformats.org/officeDocument/2006/relationships" xmlns:p="http://schemas.openxmlformats.org/presentationml/2006/main">
  <p:tag name="PA" val="v4.1.3"/>
</p:tagLst>
</file>

<file path=ppt/theme/theme1.xml><?xml version="1.0" encoding="utf-8"?>
<a:theme xmlns:a="http://schemas.openxmlformats.org/drawingml/2006/main" name="Office 主题​​">
  <a:themeElements>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0.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1.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2.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3.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4.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5.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6.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7.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8.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19.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2.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20.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3.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4.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5.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6.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7.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8.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ppt/theme/themeOverride9.xml><?xml version="1.0" encoding="utf-8"?>
<a:themeOverride xmlns:a="http://schemas.openxmlformats.org/drawingml/2006/main">
  <a:clrScheme name="Office">
    <a:dk1>
      <a:srgbClr val="000000"/>
    </a:dk1>
    <a:lt1>
      <a:srgbClr val="FFFFFF"/>
    </a:lt1>
    <a:dk2>
      <a:srgbClr val="778495"/>
    </a:dk2>
    <a:lt2>
      <a:srgbClr val="F0F0F0"/>
    </a:lt2>
    <a:accent1>
      <a:srgbClr val="2980B9"/>
    </a:accent1>
    <a:accent2>
      <a:srgbClr val="16A085"/>
    </a:accent2>
    <a:accent3>
      <a:srgbClr val="9BBB59"/>
    </a:accent3>
    <a:accent4>
      <a:srgbClr val="F39C12"/>
    </a:accent4>
    <a:accent5>
      <a:srgbClr val="C0392B"/>
    </a:accent5>
    <a:accent6>
      <a:srgbClr val="4B2C50"/>
    </a:accent6>
    <a:hlink>
      <a:srgbClr val="2980B9"/>
    </a:hlink>
    <a:folHlink>
      <a:srgbClr val="BFBFBF"/>
    </a:folHlink>
  </a:clrScheme>
</a:themeOverride>
</file>

<file path=docProps/app.xml><?xml version="1.0" encoding="utf-8"?>
<Properties xmlns="http://schemas.openxmlformats.org/officeDocument/2006/extended-properties" xmlns:vt="http://schemas.openxmlformats.org/officeDocument/2006/docPropsVTypes">
  <TotalTime>0</TotalTime>
  <Words>1611</Words>
  <PresentationFormat>宽屏</PresentationFormat>
  <Paragraphs>250</Paragraphs>
  <Slides>24</Slides>
  <Notes>24</Notes>
  <HiddenSlides>0</HiddenSlides>
  <MMClips>0</MMClips>
  <ScaleCrop>false</ScaleCrop>
  <HeadingPairs>
    <vt:vector size="6" baseType="variant">
      <vt:variant>
        <vt:lpstr>已用的字体</vt:lpstr>
      </vt:variant>
      <vt:variant>
        <vt:i4>4</vt:i4>
      </vt:variant>
      <vt:variant>
        <vt:lpstr>主题</vt:lpstr>
      </vt:variant>
      <vt:variant>
        <vt:i4>1</vt:i4>
      </vt:variant>
      <vt:variant>
        <vt:lpstr>幻灯片标题</vt:lpstr>
      </vt:variant>
      <vt:variant>
        <vt:i4>24</vt:i4>
      </vt:variant>
    </vt:vector>
  </HeadingPairs>
  <TitlesOfParts>
    <vt:vector size="29" baseType="lpstr">
      <vt:lpstr>等线</vt:lpstr>
      <vt:lpstr>微软雅黑</vt:lpstr>
      <vt:lpstr>Arial</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www.xqppt.com</dc:title>
  <dc:creator>小Q办公</dc:creator>
  <dc:description/>
  <cp:lastModifiedBy> </cp:lastModifiedBy>
  <cp:revision>1</cp:revision>
  <dcterms:created xsi:type="dcterms:W3CDTF">2017-06-18T03:33:10Z</dcterms:created>
  <dcterms:modified xsi:type="dcterms:W3CDTF">2019-06-10T06:18:20Z</dcterms:modified>
  <cp:category/>
  <cp:contentStatus/>
  <dc:identifier/>
  <cp:keywords/>
  <dc:language>utf-8</dc:language>
  <dc:subject/>
</cp:coreProperties>
</file>