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4" r:id="rId4"/>
    <p:sldId id="268" r:id="rId5"/>
    <p:sldId id="266" r:id="rId6"/>
    <p:sldId id="267" r:id="rId7"/>
    <p:sldId id="271" r:id="rId8"/>
    <p:sldId id="269" r:id="rId9"/>
    <p:sldId id="277" r:id="rId10"/>
    <p:sldId id="273" r:id="rId11"/>
    <p:sldId id="274" r:id="rId12"/>
    <p:sldId id="272" r:id="rId13"/>
    <p:sldId id="275" r:id="rId14"/>
    <p:sldId id="276" r:id="rId15"/>
    <p:sldId id="278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F1"/>
    <a:srgbClr val="CCE1E1"/>
    <a:srgbClr val="E78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1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5.png"/></Relationships>
</file>

<file path=ppt/slides/_rels/slide1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16.png"/></Relationships>
</file>

<file path=ppt/slides/_rels/slide14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4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5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microsoft.com/office/2007/relationships/hdphoto" Target="../media/hdphoto1.wdp"/><Relationship Id="rId1" Type="http://schemas.openxmlformats.org/officeDocument/2006/relationships/image" Target="../media/image7.png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png"/></Relationships>
</file>

<file path=ppt/slides/_rels/slide7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jpeg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>
            <a:fillRect/>
          </a:stretch>
        </p:blipFill>
        <p:spPr>
          <a:xfrm>
            <a:off x="-1" y="-1"/>
            <a:ext cx="12203228" cy="6858001"/>
          </a:xfrm>
          <a:prstGeom prst="rect">
            <a:avLst/>
          </a:prstGeom>
        </p:spPr>
      </p:pic>
      <p:pic>
        <p:nvPicPr>
          <p:cNvPr id="11" name="图片 10" descr="图片包含 浅色, 餐桌, 事情, 天空&#10;&#10;已生成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38" y="424565"/>
            <a:ext cx="6274038" cy="60088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887" y="1289813"/>
            <a:ext cx="5166113" cy="393280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209344" y="1268299"/>
            <a:ext cx="9773314" cy="4344687"/>
            <a:chOff x="1209344" y="1268299"/>
            <a:chExt cx="9773314" cy="4344687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2" name="组合 1"/>
            <p:cNvGrpSpPr/>
            <p:nvPr/>
          </p:nvGrpSpPr>
          <p:grpSpPr>
            <a:xfrm>
              <a:off x="1217402" y="1268299"/>
              <a:ext cx="9757197" cy="4332089"/>
              <a:chOff x="1219200" y="2180492"/>
              <a:chExt cx="7350369" cy="3707967"/>
            </a:xfrm>
            <a:effectLst>
              <a:outerShdw blurRad="38100" sx="101000" sy="101000" algn="ctr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矩形 11"/>
              <p:cNvSpPr/>
              <p:nvPr/>
            </p:nvSpPr>
            <p:spPr>
              <a:xfrm>
                <a:off x="1219200" y="2180492"/>
                <a:ext cx="2414954" cy="1828800"/>
              </a:xfrm>
              <a:prstGeom prst="rect">
                <a:avLst/>
              </a:prstGeom>
              <a:solidFill>
                <a:srgbClr val="FFE8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6154615" y="2180492"/>
                <a:ext cx="2414954" cy="1828800"/>
              </a:xfrm>
              <a:prstGeom prst="rect">
                <a:avLst/>
              </a:prstGeom>
              <a:solidFill>
                <a:srgbClr val="FFE8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3681046" y="4059659"/>
                <a:ext cx="2414954" cy="1828800"/>
              </a:xfrm>
              <a:prstGeom prst="rect">
                <a:avLst/>
              </a:prstGeom>
              <a:solidFill>
                <a:srgbClr val="FFE8F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/>
              </a:p>
            </p:txBody>
          </p:sp>
        </p:grpSp>
        <p:pic>
          <p:nvPicPr>
            <p:cNvPr id="2054" name="Picture 6" descr="INI STUDIO因爱孕婴童摄影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9344" y="3474219"/>
              <a:ext cx="3205714" cy="213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6" name="Picture 8" descr="母亲节闪屏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7" b="57692"/>
            <a:stretch>
              <a:fillRect/>
            </a:stretch>
          </p:blipFill>
          <p:spPr bwMode="auto">
            <a:xfrm>
              <a:off x="7776944" y="3467943"/>
              <a:ext cx="3205714" cy="21217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8" name="Picture 10" descr="途牛 母亲节 #闪屏# #启动页# #节...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8319" b="24192"/>
            <a:stretch>
              <a:fillRect/>
            </a:stretch>
          </p:blipFill>
          <p:spPr bwMode="auto">
            <a:xfrm>
              <a:off x="4485363" y="1268300"/>
              <a:ext cx="3205714" cy="21366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文本框 19"/>
          <p:cNvSpPr txBox="1"/>
          <p:nvPr/>
        </p:nvSpPr>
        <p:spPr>
          <a:xfrm>
            <a:off x="1675077" y="1884517"/>
            <a:ext cx="2130534" cy="11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9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  <a:endParaRPr lang="zh-CN" altLang="en-US" sz="9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199170" y="1576740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TITLE HERE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文本框 19"/>
          <p:cNvSpPr txBox="1"/>
          <p:nvPr/>
        </p:nvSpPr>
        <p:spPr>
          <a:xfrm>
            <a:off x="5030733" y="4096536"/>
            <a:ext cx="2130534" cy="11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9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  <a:endParaRPr lang="zh-CN" altLang="en-US" sz="9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5554826" y="3788759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TITLE HERE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9"/>
          <p:cNvSpPr txBox="1"/>
          <p:nvPr/>
        </p:nvSpPr>
        <p:spPr>
          <a:xfrm>
            <a:off x="8219400" y="1884517"/>
            <a:ext cx="2130534" cy="11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9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  <a:endParaRPr lang="zh-CN" altLang="en-US" sz="9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743493" y="1576740"/>
            <a:ext cx="1082348" cy="30777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4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TITLE HERE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浅色, 餐桌, 事情, 天空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18" y="897455"/>
            <a:ext cx="5011763" cy="4799944"/>
          </a:xfrm>
          <a:prstGeom prst="rect">
            <a:avLst/>
          </a:prstGeom>
        </p:spPr>
      </p:pic>
      <p:sp>
        <p:nvSpPr>
          <p:cNvPr id="5" name="文本框 7"/>
          <p:cNvSpPr txBox="1"/>
          <p:nvPr/>
        </p:nvSpPr>
        <p:spPr>
          <a:xfrm>
            <a:off x="4766251" y="2098866"/>
            <a:ext cx="2659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b="1" dirty="0">
                <a:latin typeface="Bodoni MT Black" panose="02070A03080606020203" pitchFamily="18" charset="0"/>
                <a:ea typeface="汉仪良品线简" panose="00020600040101010101" pitchFamily="18" charset="-122"/>
                <a:cs typeface="+mn-ea"/>
                <a:sym typeface="+mn-lt"/>
              </a:rPr>
              <a:t>Part 03</a:t>
            </a:r>
            <a:endParaRPr lang="zh-CN" altLang="en-US" sz="4400" b="1" dirty="0">
              <a:latin typeface="Bodoni MT Black" panose="02070A03080606020203" pitchFamily="18" charset="0"/>
              <a:ea typeface="汉仪良品线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3685590" y="2868307"/>
            <a:ext cx="4820820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94690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活动要求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algn="ctr" defTabSz="694690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活动注意事项及细节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b="37082"/>
          <a:stretch>
            <a:fillRect/>
          </a:stretch>
        </p:blipFill>
        <p:spPr>
          <a:xfrm>
            <a:off x="3536000" y="3603872"/>
            <a:ext cx="5120000" cy="259742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"/>
          <p:cNvSpPr>
            <a:spLocks noChangeArrowheads="1"/>
          </p:cNvSpPr>
          <p:nvPr/>
        </p:nvSpPr>
        <p:spPr bwMode="auto">
          <a:xfrm>
            <a:off x="1635799" y="1619335"/>
            <a:ext cx="808878" cy="808878"/>
          </a:xfrm>
          <a:prstGeom prst="rect">
            <a:avLst/>
          </a:prstGeom>
          <a:solidFill>
            <a:srgbClr val="FFE8F1"/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2"/>
          <p:cNvSpPr>
            <a:spLocks noChangeArrowheads="1"/>
          </p:cNvSpPr>
          <p:nvPr/>
        </p:nvSpPr>
        <p:spPr bwMode="auto">
          <a:xfrm>
            <a:off x="1635799" y="3590746"/>
            <a:ext cx="808878" cy="808878"/>
          </a:xfrm>
          <a:prstGeom prst="rect">
            <a:avLst/>
          </a:prstGeom>
          <a:solidFill>
            <a:srgbClr val="FFE8F1"/>
          </a:solidFill>
          <a:ln w="2540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>
            <a:lvl1pPr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7295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7295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lang="en-US" sz="310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21"/>
          <p:cNvSpPr txBox="1"/>
          <p:nvPr/>
        </p:nvSpPr>
        <p:spPr>
          <a:xfrm>
            <a:off x="1852428" y="2381391"/>
            <a:ext cx="5933289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  <a:endParaRPr lang="zh-CN" altLang="en-US" sz="10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algn="l" fontAlgn="auto">
              <a:lnSpc>
                <a:spcPct val="200000"/>
              </a:lnSpc>
            </a:pPr>
            <a:endParaRPr lang="zh-CN" altLang="en-US" sz="10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9" name="文本框 22"/>
          <p:cNvSpPr txBox="1"/>
          <p:nvPr/>
        </p:nvSpPr>
        <p:spPr>
          <a:xfrm>
            <a:off x="1852428" y="1785665"/>
            <a:ext cx="2991867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ADD 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YOUR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 TITLE HERE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0" name="文本框 21"/>
          <p:cNvSpPr txBox="1"/>
          <p:nvPr/>
        </p:nvSpPr>
        <p:spPr>
          <a:xfrm>
            <a:off x="1942684" y="4342828"/>
            <a:ext cx="5933289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</a:t>
            </a:r>
            <a:endParaRPr lang="zh-CN" altLang="en-US" sz="10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algn="l" fontAlgn="auto">
              <a:lnSpc>
                <a:spcPct val="200000"/>
              </a:lnSpc>
            </a:pPr>
            <a:endParaRPr lang="zh-CN" altLang="en-US" sz="10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1" name="文本框 22"/>
          <p:cNvSpPr txBox="1"/>
          <p:nvPr/>
        </p:nvSpPr>
        <p:spPr>
          <a:xfrm>
            <a:off x="1942684" y="3747102"/>
            <a:ext cx="2991867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ADD 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YOUR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 TITLE HERE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5973" y="1460376"/>
            <a:ext cx="3710687" cy="39372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2733" y="1174612"/>
            <a:ext cx="4972050" cy="4381500"/>
          </a:xfrm>
          <a:prstGeom prst="rect">
            <a:avLst/>
          </a:prstGeom>
        </p:spPr>
      </p:pic>
      <p:pic>
        <p:nvPicPr>
          <p:cNvPr id="10" name="图片 9" descr="图片包含 植物, 鲜花, 室内&#10;&#10;已生成极高可信度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763" y="2436609"/>
            <a:ext cx="1403524" cy="1051097"/>
          </a:xfrm>
          <a:prstGeom prst="rect">
            <a:avLst/>
          </a:prstGeom>
        </p:spPr>
      </p:pic>
      <p:pic>
        <p:nvPicPr>
          <p:cNvPr id="11" name="图片 10" descr="图片包含 植物, 鲜花, 室内&#10;&#10;已生成极高可信度的说明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1225" y="2314265"/>
            <a:ext cx="1403524" cy="1051097"/>
          </a:xfrm>
          <a:prstGeom prst="rect">
            <a:avLst/>
          </a:prstGeom>
        </p:spPr>
      </p:pic>
      <p:sp>
        <p:nvSpPr>
          <p:cNvPr id="12" name="文本框 19"/>
          <p:cNvSpPr txBox="1"/>
          <p:nvPr/>
        </p:nvSpPr>
        <p:spPr>
          <a:xfrm>
            <a:off x="1186805" y="3647265"/>
            <a:ext cx="2130534" cy="11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9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  <a:endParaRPr lang="zh-CN" altLang="en-US" sz="9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9017720" y="3521760"/>
            <a:ext cx="2130534" cy="1150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9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  <a:endParaRPr lang="zh-CN" altLang="en-US" sz="9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74"/>
          <a:stretch>
            <a:fillRect/>
          </a:stretch>
        </p:blipFill>
        <p:spPr>
          <a:xfrm>
            <a:off x="-1" y="-1"/>
            <a:ext cx="12203228" cy="6858001"/>
          </a:xfrm>
          <a:prstGeom prst="rect">
            <a:avLst/>
          </a:prstGeom>
        </p:spPr>
      </p:pic>
      <p:pic>
        <p:nvPicPr>
          <p:cNvPr id="11" name="图片 10" descr="图片包含 浅色, 餐桌, 事情, 天空&#10;&#10;已生成高可信度的说明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30" y="842010"/>
            <a:ext cx="5402580" cy="51746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266" y="2462512"/>
            <a:ext cx="3446361" cy="160912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11"/>
          <p:cNvSpPr txBox="1"/>
          <p:nvPr/>
        </p:nvSpPr>
        <p:spPr>
          <a:xfrm>
            <a:off x="6312339" y="1564639"/>
            <a:ext cx="89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01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文本框 12"/>
          <p:cNvSpPr txBox="1"/>
          <p:nvPr/>
        </p:nvSpPr>
        <p:spPr>
          <a:xfrm>
            <a:off x="6375153" y="3049309"/>
            <a:ext cx="89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02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文本框 13"/>
          <p:cNvSpPr txBox="1"/>
          <p:nvPr/>
        </p:nvSpPr>
        <p:spPr>
          <a:xfrm>
            <a:off x="6375153" y="4598147"/>
            <a:ext cx="8958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dirty="0">
                <a:latin typeface="楷体" panose="02010609060101010101" pitchFamily="49" charset="-122"/>
                <a:ea typeface="楷体" panose="02010609060101010101" pitchFamily="49" charset="-122"/>
              </a:rPr>
              <a:t>03</a:t>
            </a:r>
            <a:endParaRPr lang="zh-CN" altLang="en-US" sz="3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14"/>
          <p:cNvSpPr txBox="1"/>
          <p:nvPr/>
        </p:nvSpPr>
        <p:spPr>
          <a:xfrm>
            <a:off x="7461771" y="1408057"/>
            <a:ext cx="2843853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94690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活动目的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7524585" y="4319492"/>
            <a:ext cx="2843853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94690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活动要求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2" name="文本框 7"/>
          <p:cNvSpPr txBox="1"/>
          <p:nvPr/>
        </p:nvSpPr>
        <p:spPr>
          <a:xfrm>
            <a:off x="2613826" y="1772724"/>
            <a:ext cx="16763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活动</a:t>
            </a:r>
            <a:endParaRPr lang="en-US" altLang="zh-CN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algn="dist"/>
            <a:r>
              <a:rPr lang="zh-CN" alt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流程</a:t>
            </a:r>
            <a:endParaRPr lang="zh-CN" alt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4"/>
          <p:cNvSpPr txBox="1"/>
          <p:nvPr/>
        </p:nvSpPr>
        <p:spPr>
          <a:xfrm>
            <a:off x="7518118" y="2037783"/>
            <a:ext cx="2843853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了解母亲节的来历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4" name="文本框 14"/>
          <p:cNvSpPr txBox="1"/>
          <p:nvPr/>
        </p:nvSpPr>
        <p:spPr>
          <a:xfrm>
            <a:off x="7518117" y="3522424"/>
            <a:ext cx="2843853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插花献给亲爱的妈妈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7524585" y="5007065"/>
            <a:ext cx="2843853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zh-CN" altLang="en-US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活动的注意事项及细节</a:t>
            </a:r>
            <a:endParaRPr lang="en-US" altLang="zh-CN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6" name="文本框 18"/>
          <p:cNvSpPr txBox="1"/>
          <p:nvPr/>
        </p:nvSpPr>
        <p:spPr>
          <a:xfrm>
            <a:off x="7461771" y="2911061"/>
            <a:ext cx="2843853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94690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活动内容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894" y="2523034"/>
            <a:ext cx="5120000" cy="5120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浅色, 餐桌, 事情, 天空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18" y="897455"/>
            <a:ext cx="5011763" cy="4799944"/>
          </a:xfrm>
          <a:prstGeom prst="rect">
            <a:avLst/>
          </a:prstGeom>
        </p:spPr>
      </p:pic>
      <p:sp>
        <p:nvSpPr>
          <p:cNvPr id="5" name="文本框 7"/>
          <p:cNvSpPr txBox="1"/>
          <p:nvPr/>
        </p:nvSpPr>
        <p:spPr>
          <a:xfrm>
            <a:off x="4766251" y="2098866"/>
            <a:ext cx="2659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b="1" dirty="0">
                <a:latin typeface="Bodoni MT Black" panose="02070A03080606020203" pitchFamily="18" charset="0"/>
                <a:ea typeface="汉仪良品线简" panose="00020600040101010101" pitchFamily="18" charset="-122"/>
                <a:cs typeface="+mn-ea"/>
                <a:sym typeface="+mn-lt"/>
              </a:rPr>
              <a:t>Part 01</a:t>
            </a:r>
            <a:endParaRPr lang="zh-CN" altLang="en-US" sz="4400" b="1" dirty="0">
              <a:latin typeface="Bodoni MT Black" panose="02070A03080606020203" pitchFamily="18" charset="0"/>
              <a:ea typeface="汉仪良品线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3685590" y="2868307"/>
            <a:ext cx="4820820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94690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活动目的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algn="ctr" defTabSz="694690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了解母亲节的来历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b="37082"/>
          <a:stretch>
            <a:fillRect/>
          </a:stretch>
        </p:blipFill>
        <p:spPr>
          <a:xfrm>
            <a:off x="3536000" y="3603872"/>
            <a:ext cx="5120000" cy="25974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2021337"/>
            <a:ext cx="12192000" cy="886188"/>
          </a:xfrm>
          <a:prstGeom prst="rect">
            <a:avLst/>
          </a:prstGeom>
          <a:solidFill>
            <a:srgbClr val="FFE8F1">
              <a:alpha val="84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3"/>
          <p:cNvSpPr txBox="1"/>
          <p:nvPr/>
        </p:nvSpPr>
        <p:spPr>
          <a:xfrm>
            <a:off x="1768208" y="3054571"/>
            <a:ext cx="4765757" cy="773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I love you more than I've ever loved any woman. And I've waited longer for you than I've waited for any woman. 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68208" y="3919792"/>
            <a:ext cx="4881198" cy="151233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20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  <a:endParaRPr lang="zh-CN" altLang="en-US" sz="120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902" y="221941"/>
            <a:ext cx="4537500" cy="61921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279" y="1386846"/>
            <a:ext cx="3779528" cy="1658115"/>
          </a:xfrm>
          <a:prstGeom prst="rect">
            <a:avLst/>
          </a:prstGeom>
        </p:spPr>
      </p:pic>
      <p:sp>
        <p:nvSpPr>
          <p:cNvPr id="10" name="文本框 10"/>
          <p:cNvSpPr txBox="1"/>
          <p:nvPr/>
        </p:nvSpPr>
        <p:spPr>
          <a:xfrm>
            <a:off x="1768208" y="2168469"/>
            <a:ext cx="32524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/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母亲节的来源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10"/>
          <p:cNvSpPr txBox="1"/>
          <p:nvPr/>
        </p:nvSpPr>
        <p:spPr>
          <a:xfrm>
            <a:off x="4911135" y="1729287"/>
            <a:ext cx="2123658" cy="37926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I love you more than I've ever loved any woman. And I've waited longer for you than </a:t>
            </a:r>
            <a:endParaRPr lang="en-US" altLang="zh-CN" sz="105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I've waited for any woman. I love you more than I've ever loved any woman. And I've waited longer for you than I've waited for any woman. 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sp>
        <p:nvSpPr>
          <p:cNvPr id="17" name="文本框 10"/>
          <p:cNvSpPr txBox="1"/>
          <p:nvPr/>
        </p:nvSpPr>
        <p:spPr>
          <a:xfrm>
            <a:off x="8008836" y="1729287"/>
            <a:ext cx="2123658" cy="3792623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I love you more than I've ever loved any woman. And I've waited longer for you than </a:t>
            </a:r>
            <a:endParaRPr lang="en-US" altLang="zh-CN" sz="105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I've waited for any woman. I love you more than I've ever loved any woman. And I've waited longer for you than I've waited for any woman. 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  <a:p>
            <a:pPr>
              <a:lnSpc>
                <a:spcPct val="200000"/>
              </a:lnSpc>
            </a:pP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  <a:sym typeface="+mn-ea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335" y="2336218"/>
            <a:ext cx="857594" cy="1208191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494" y="2336219"/>
            <a:ext cx="857594" cy="1208191"/>
          </a:xfrm>
          <a:prstGeom prst="rect">
            <a:avLst/>
          </a:prstGeom>
        </p:spPr>
      </p:pic>
      <p:grpSp>
        <p:nvGrpSpPr>
          <p:cNvPr id="24" name="组合 23"/>
          <p:cNvGrpSpPr/>
          <p:nvPr/>
        </p:nvGrpSpPr>
        <p:grpSpPr>
          <a:xfrm>
            <a:off x="1091684" y="509821"/>
            <a:ext cx="3332429" cy="5838358"/>
            <a:chOff x="673059" y="328471"/>
            <a:chExt cx="3478957" cy="6147788"/>
          </a:xfrm>
        </p:grpSpPr>
        <p:sp>
          <p:nvSpPr>
            <p:cNvPr id="23" name="矩形 22"/>
            <p:cNvSpPr/>
            <p:nvPr/>
          </p:nvSpPr>
          <p:spPr>
            <a:xfrm>
              <a:off x="673059" y="381743"/>
              <a:ext cx="3478957" cy="6094516"/>
            </a:xfrm>
            <a:prstGeom prst="rect">
              <a:avLst/>
            </a:prstGeom>
            <a:solidFill>
              <a:srgbClr val="FFE8F1">
                <a:alpha val="84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3059" y="328471"/>
              <a:ext cx="3457050" cy="614778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浅色, 餐桌, 事情, 天空&#10;&#10;已生成高可信度的说明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118" y="897455"/>
            <a:ext cx="5011763" cy="4799944"/>
          </a:xfrm>
          <a:prstGeom prst="rect">
            <a:avLst/>
          </a:prstGeom>
        </p:spPr>
      </p:pic>
      <p:sp>
        <p:nvSpPr>
          <p:cNvPr id="5" name="文本框 7"/>
          <p:cNvSpPr txBox="1"/>
          <p:nvPr/>
        </p:nvSpPr>
        <p:spPr>
          <a:xfrm>
            <a:off x="4766251" y="2098866"/>
            <a:ext cx="26594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4400" b="1" dirty="0">
                <a:latin typeface="Bodoni MT Black" panose="02070A03080606020203" pitchFamily="18" charset="0"/>
                <a:ea typeface="汉仪良品线简" panose="00020600040101010101" pitchFamily="18" charset="-122"/>
                <a:cs typeface="+mn-ea"/>
                <a:sym typeface="+mn-lt"/>
              </a:rPr>
              <a:t>Part 02</a:t>
            </a:r>
            <a:endParaRPr lang="zh-CN" altLang="en-US" sz="4400" b="1" dirty="0">
              <a:latin typeface="Bodoni MT Black" panose="02070A03080606020203" pitchFamily="18" charset="0"/>
              <a:ea typeface="汉仪良品线简" panose="00020600040101010101" pitchFamily="18" charset="-122"/>
              <a:cs typeface="+mn-ea"/>
              <a:sym typeface="+mn-lt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3685590" y="2868307"/>
            <a:ext cx="4820820" cy="1284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94690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活动内容</a:t>
            </a:r>
            <a:endParaRPr lang="en-US" altLang="zh-CN" sz="2800" b="1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algn="ctr" defTabSz="694690">
              <a:lnSpc>
                <a:spcPct val="150000"/>
              </a:lnSpc>
            </a:pPr>
            <a:r>
              <a:rPr lang="zh-CN" altLang="en-US" sz="28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插花献给亲爱的妈妈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87" b="37082"/>
          <a:stretch>
            <a:fillRect/>
          </a:stretch>
        </p:blipFill>
        <p:spPr>
          <a:xfrm>
            <a:off x="3536000" y="3603872"/>
            <a:ext cx="5120000" cy="25974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21"/>
          <p:cNvSpPr txBox="1"/>
          <p:nvPr/>
        </p:nvSpPr>
        <p:spPr>
          <a:xfrm>
            <a:off x="1763070" y="1613704"/>
            <a:ext cx="9005544" cy="100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algn="l" fontAlgn="auto">
              <a:lnSpc>
                <a:spcPct val="200000"/>
              </a:lnSpc>
            </a:pP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637366" y="2597362"/>
            <a:ext cx="3006962" cy="2960059"/>
          </a:xfrm>
          <a:prstGeom prst="rect">
            <a:avLst/>
          </a:prstGeom>
          <a:solidFill>
            <a:srgbClr val="FFE8F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egoe UI" panose="020B0502040204020203" pitchFamily="34" charset="0"/>
              <a:ea typeface="微软雅黑" panose="020B0503020204020204" pitchFamily="34" charset="-122"/>
              <a:sym typeface="Segoe UI" panose="020B0502040204020203" pitchFamily="34" charset="0"/>
            </a:endParaRPr>
          </a:p>
        </p:txBody>
      </p:sp>
      <p:sp>
        <p:nvSpPr>
          <p:cNvPr id="7" name="文本框 19"/>
          <p:cNvSpPr txBox="1"/>
          <p:nvPr/>
        </p:nvSpPr>
        <p:spPr>
          <a:xfrm>
            <a:off x="7913704" y="3430951"/>
            <a:ext cx="2109188" cy="1724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354989" y="2921771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TITLE HERE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0" name="文本框 22"/>
          <p:cNvSpPr txBox="1"/>
          <p:nvPr/>
        </p:nvSpPr>
        <p:spPr>
          <a:xfrm>
            <a:off x="1763070" y="1132406"/>
            <a:ext cx="3004239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ADD 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YOUR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 TITLE HERE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icture 4" descr="母亲节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070" y="2626773"/>
            <a:ext cx="5756317" cy="2930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箭头: 虚尾 7"/>
          <p:cNvSpPr/>
          <p:nvPr/>
        </p:nvSpPr>
        <p:spPr>
          <a:xfrm>
            <a:off x="4061564" y="2396964"/>
            <a:ext cx="681135" cy="363893"/>
          </a:xfrm>
          <a:prstGeom prst="stripedRightArrow">
            <a:avLst/>
          </a:prstGeom>
          <a:solidFill>
            <a:srgbClr val="CCE1E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箭头: 虚尾 8"/>
          <p:cNvSpPr/>
          <p:nvPr/>
        </p:nvSpPr>
        <p:spPr>
          <a:xfrm>
            <a:off x="7449300" y="2396964"/>
            <a:ext cx="681135" cy="363893"/>
          </a:xfrm>
          <a:prstGeom prst="stripedRightArrow">
            <a:avLst/>
          </a:prstGeom>
          <a:solidFill>
            <a:srgbClr val="CCE1E1"/>
          </a:solidFill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3" name="文本框 19"/>
          <p:cNvSpPr txBox="1"/>
          <p:nvPr/>
        </p:nvSpPr>
        <p:spPr>
          <a:xfrm>
            <a:off x="1566170" y="3797609"/>
            <a:ext cx="2446538" cy="13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176130" y="3429000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TITLE HERE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文本框 19"/>
          <p:cNvSpPr txBox="1"/>
          <p:nvPr/>
        </p:nvSpPr>
        <p:spPr>
          <a:xfrm>
            <a:off x="4872731" y="3797609"/>
            <a:ext cx="2446538" cy="13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482691" y="3429000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TITLE HERE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3" name="文本框 19"/>
          <p:cNvSpPr txBox="1"/>
          <p:nvPr/>
        </p:nvSpPr>
        <p:spPr>
          <a:xfrm>
            <a:off x="8175943" y="3841199"/>
            <a:ext cx="2446538" cy="1385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200000"/>
              </a:lnSpc>
            </a:pPr>
            <a:r>
              <a:rPr lang="zh-CN" altLang="en-US" sz="110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  <a:endParaRPr lang="zh-CN" altLang="en-US" sz="11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8785903" y="3472590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TITLE HERE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文本框 14"/>
          <p:cNvSpPr txBox="1"/>
          <p:nvPr/>
        </p:nvSpPr>
        <p:spPr>
          <a:xfrm>
            <a:off x="3753651" y="1153244"/>
            <a:ext cx="4820820" cy="637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插画步骤详细解说</a:t>
            </a:r>
            <a:endParaRPr lang="en-US" altLang="zh-CN" sz="280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28" name="图片 27" descr="图片包含 植物, 鲜花, 室内&#10;&#10;已生成极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221" y="2187189"/>
            <a:ext cx="1403524" cy="1051097"/>
          </a:xfrm>
          <a:prstGeom prst="rect">
            <a:avLst/>
          </a:prstGeom>
        </p:spPr>
      </p:pic>
      <p:pic>
        <p:nvPicPr>
          <p:cNvPr id="29" name="图片 28" descr="图片包含 植物, 鲜花, 室内&#10;&#10;已生成极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0308" y="2187189"/>
            <a:ext cx="1403524" cy="1051097"/>
          </a:xfrm>
          <a:prstGeom prst="rect">
            <a:avLst/>
          </a:prstGeom>
        </p:spPr>
      </p:pic>
      <p:pic>
        <p:nvPicPr>
          <p:cNvPr id="30" name="图片 29" descr="图片包含 植物, 鲜花, 室内&#10;&#10;已生成极高可信度的说明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667" y="2108330"/>
            <a:ext cx="1403524" cy="10510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6"/>
          <p:cNvSpPr/>
          <p:nvPr/>
        </p:nvSpPr>
        <p:spPr>
          <a:xfrm>
            <a:off x="1774833" y="4747389"/>
            <a:ext cx="1853514" cy="395416"/>
          </a:xfrm>
          <a:prstGeom prst="roundRect">
            <a:avLst/>
          </a:prstGeom>
          <a:solidFill>
            <a:srgbClr val="FFE8F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3" name="圆角矩形 7"/>
          <p:cNvSpPr/>
          <p:nvPr/>
        </p:nvSpPr>
        <p:spPr>
          <a:xfrm>
            <a:off x="8267828" y="4729336"/>
            <a:ext cx="1853514" cy="395416"/>
          </a:xfrm>
          <a:prstGeom prst="roundRect">
            <a:avLst/>
          </a:prstGeom>
          <a:solidFill>
            <a:srgbClr val="FFE8F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1" name="文本框 21"/>
          <p:cNvSpPr txBox="1"/>
          <p:nvPr/>
        </p:nvSpPr>
        <p:spPr>
          <a:xfrm>
            <a:off x="1825794" y="1714306"/>
            <a:ext cx="8540411" cy="10037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 love you more than I've ever loved any woman. And I've waited longer for you than I've waited for any woman. I love you more than I've ever loved any woman. And I've waited longer for you than I've waited for any woman.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  <a:p>
            <a:pPr algn="l" fontAlgn="auto">
              <a:lnSpc>
                <a:spcPct val="200000"/>
              </a:lnSpc>
            </a:pP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2" name="文本框 22"/>
          <p:cNvSpPr txBox="1"/>
          <p:nvPr/>
        </p:nvSpPr>
        <p:spPr>
          <a:xfrm>
            <a:off x="1825794" y="1233008"/>
            <a:ext cx="2991867" cy="442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dist" defTabSz="694690">
              <a:lnSpc>
                <a:spcPct val="150000"/>
              </a:lnSpc>
            </a:pP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ADD </a:t>
            </a:r>
            <a:r>
              <a:rPr lang="en-US" altLang="zh-CN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YOUR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 TITLE HERE</a:t>
            </a:r>
            <a:endParaRPr lang="en-US" altLang="zh-CN" sz="1600" b="1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3" name="文本框 19"/>
          <p:cNvSpPr txBox="1"/>
          <p:nvPr/>
        </p:nvSpPr>
        <p:spPr>
          <a:xfrm>
            <a:off x="1774833" y="2918720"/>
            <a:ext cx="2446538" cy="132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4" name="文本框 19"/>
          <p:cNvSpPr txBox="1"/>
          <p:nvPr/>
        </p:nvSpPr>
        <p:spPr>
          <a:xfrm>
            <a:off x="8185990" y="2942796"/>
            <a:ext cx="2446538" cy="13269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zh-CN" altLang="en-US" sz="1050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I love you more than I've ever loved any woman. And I've waited longer for you than I've waited for any woman. </a:t>
            </a:r>
            <a:endParaRPr lang="zh-CN" altLang="en-US" sz="1050" dirty="0">
              <a:latin typeface="楷体" panose="02010609060101010101" pitchFamily="49" charset="-122"/>
              <a:ea typeface="楷体" panose="02010609060101010101" pitchFamily="49" charset="-122"/>
              <a:cs typeface="+mn-ea"/>
              <a:sym typeface="+mn-lt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095109" y="4764848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TITLE HERE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8574448" y="4749312"/>
            <a:ext cx="1226618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  <a:cs typeface="+mn-ea"/>
                <a:sym typeface="+mn-lt"/>
              </a:rPr>
              <a:t>TITLE HERE</a:t>
            </a:r>
            <a:endParaRPr lang="zh-CN" altLang="en-US" sz="16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9189" y="1891746"/>
            <a:ext cx="2913261" cy="3601433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3045</Words>
  <Application>WPS 演示</Application>
  <PresentationFormat>宽屏</PresentationFormat>
  <Paragraphs>112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6" baseType="lpstr">
      <vt:lpstr>Arial</vt:lpstr>
      <vt:lpstr>宋体</vt:lpstr>
      <vt:lpstr>Wingdings</vt:lpstr>
      <vt:lpstr>楷体</vt:lpstr>
      <vt:lpstr>Bodoni MT Black</vt:lpstr>
      <vt:lpstr>汉仪良品线简</vt:lpstr>
      <vt:lpstr>Segoe UI</vt:lpstr>
      <vt:lpstr>微软雅黑</vt:lpstr>
      <vt:lpstr>Calibri</vt:lpstr>
      <vt:lpstr>Arial Unicode MS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creator>小Q办公</dc:creator>
  <cp:lastModifiedBy> </cp:lastModifiedBy>
  <cp:revision>17</cp:revision>
  <dcterms:created xsi:type="dcterms:W3CDTF">2018-05-10T01:07:00Z</dcterms:created>
  <dcterms:modified xsi:type="dcterms:W3CDTF">2018-05-10T08:25:35Z</dcterms:modified>
  <cp:category/>
  <dc:description/>
  <cp:contentStatus/>
  <dc:identifier/>
  <cp:keywords/>
  <dc:language>utf-8</dc:language>
  <dc:subject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2052-10.1.0.7346</vt:lpwstr>
  </property>
</Properties>
</file>