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4DC55-E3E2-499E-B82A-48083B70475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FF5AF-210D-4B2B-A8BD-D53A6AEED4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FF5AF-210D-4B2B-A8BD-D53A6AEED47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4ADEA-20EC-4940-B6E7-AABCE148E2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5A5D-51E2-46E5-8D33-D47B2B7DE5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8E76-9177-4B28-AC70-51A119F2F9B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3D405-73B4-4E8C-9B37-E9CD03653A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51F7-89BA-4D6C-9819-D3E68D2F9B9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3BD86-7D57-4ED4-B7AA-E20959ECE4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9280A-236D-465C-9CBC-6EB60FC22A1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0D8EB-0851-4FC3-9844-C994AC19BE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4F6E2-9AC2-439A-B55E-3BE89690BE8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36DD4-ED00-4946-8FF9-B8D4EE790C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CFA02-045A-45E4-A407-796B8BED8B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8E9F5-B322-40D0-A3A2-C0B97F4094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8278-620C-475D-9E36-DEC5043B55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445D3-D057-4CFF-B54C-FBED17A9A0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8E1E6-4B8D-455B-B483-F2DD4844EB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5F44B-3AEA-43A7-BE16-2059F49999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1B12-FA41-402E-BC7F-C6B7E4BDF1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AFB00-11B8-41BE-AF83-24CF679527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5C742-DD7A-460C-8E50-0DC594D965F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2BC0F-EF9A-445D-AE42-084C0D11B5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AA8C-832C-4753-966F-C48F4E4569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D5B71-D516-4172-9AD4-077EE31140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E29B09-1704-4D97-ABB2-EDFB30890F8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959AFCC-1F9D-4A37-8F09-6F17312CF33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803400"/>
            <a:ext cx="9144000" cy="60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6668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66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66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66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666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32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Unit 7 Days and Months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0" y="2819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endParaRPr lang="zh-CN" alt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EEE4C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890000" tIns="270000" bIns="0" rtlCol="0" anchor="ctr"/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zh-CN" altLang="en-US" sz="3600" b="1" dirty="0">
                <a:gradFill>
                  <a:gsLst>
                    <a:gs pos="51000">
                      <a:srgbClr val="B1510F"/>
                    </a:gs>
                    <a:gs pos="0">
                      <a:srgbClr val="D6A953"/>
                    </a:gs>
                    <a:gs pos="100000">
                      <a:srgbClr val="664C18"/>
                    </a:gs>
                  </a:gsLst>
                  <a:lin ang="6600000" scaled="0"/>
                </a:gradFill>
                <a:effectLst>
                  <a:outerShdw dist="38100" dir="5400000" algn="t" rotWithShape="0">
                    <a:srgbClr val="FFFFFF">
                      <a:alpha val="44000"/>
                    </a:srgbClr>
                  </a:outerShdw>
                </a:effectLst>
                <a:latin typeface="Baskerville Old Face" panose="02020602080505020303" pitchFamily="18" charset="0"/>
                <a:ea typeface="华文隶书" panose="02010800040101010101" pitchFamily="2" charset="-122"/>
              </a:rPr>
              <a:t> 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0"/>
            <a:ext cx="752381" cy="76517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924754" y="54798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Box 16"/>
          <p:cNvSpPr txBox="1">
            <a:spLocks noChangeArrowheads="1"/>
          </p:cNvSpPr>
          <p:nvPr/>
        </p:nvSpPr>
        <p:spPr bwMode="auto">
          <a:xfrm>
            <a:off x="1066800" y="1092200"/>
            <a:ext cx="695325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你在即将到来的寒假中受邀参加一个冬令营，在冬令营中，营员要进行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</a:t>
            </a:r>
            <a:r>
              <a:rPr lang="en-US" altLang="zh-CN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favourite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season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的演讲。请根据思维导图完成不少于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80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词的演讲稿，可适当发挥。</a:t>
            </a:r>
          </a:p>
        </p:txBody>
      </p:sp>
      <p:pic>
        <p:nvPicPr>
          <p:cNvPr id="8201" name="Picture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124200"/>
            <a:ext cx="4550568" cy="193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6" name="矩形 5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单元写作练笔</a:t>
              </a: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09600" y="889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思路点拨</a:t>
            </a:r>
          </a:p>
        </p:txBody>
      </p:sp>
      <p:grpSp>
        <p:nvGrpSpPr>
          <p:cNvPr id="6" name="组合 28"/>
          <p:cNvGrpSpPr/>
          <p:nvPr/>
        </p:nvGrpSpPr>
        <p:grpSpPr bwMode="auto">
          <a:xfrm>
            <a:off x="1708151" y="1295401"/>
            <a:ext cx="5191125" cy="2762249"/>
            <a:chOff x="1243159" y="1113908"/>
            <a:chExt cx="6761015" cy="3700631"/>
          </a:xfrm>
        </p:grpSpPr>
        <p:sp>
          <p:nvSpPr>
            <p:cNvPr id="7" name="AutoShape 24"/>
            <p:cNvSpPr>
              <a:spLocks noChangeArrowheads="1"/>
            </p:cNvSpPr>
            <p:nvPr/>
          </p:nvSpPr>
          <p:spPr bwMode="auto">
            <a:xfrm flipV="1">
              <a:off x="1243159" y="2633861"/>
              <a:ext cx="6761015" cy="2180678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0 h 21600"/>
                <a:gd name="T16" fmla="*/ 0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600"/>
                <a:gd name="T34" fmla="*/ 0 h 21600"/>
                <a:gd name="T35" fmla="*/ 21600 w 21600"/>
                <a:gd name="T36" fmla="*/ 21600 h 216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00" h="21600">
                  <a:moveTo>
                    <a:pt x="1552" y="11910"/>
                  </a:moveTo>
                  <a:cubicBezTo>
                    <a:pt x="1508" y="11542"/>
                    <a:pt x="1486" y="11171"/>
                    <a:pt x="1486" y="10800"/>
                  </a:cubicBezTo>
                  <a:cubicBezTo>
                    <a:pt x="1486" y="5656"/>
                    <a:pt x="5656" y="1486"/>
                    <a:pt x="10800" y="1486"/>
                  </a:cubicBezTo>
                  <a:cubicBezTo>
                    <a:pt x="15943" y="1486"/>
                    <a:pt x="20114" y="5656"/>
                    <a:pt x="20114" y="10800"/>
                  </a:cubicBezTo>
                  <a:cubicBezTo>
                    <a:pt x="20114" y="11171"/>
                    <a:pt x="20091" y="11542"/>
                    <a:pt x="20047" y="11910"/>
                  </a:cubicBezTo>
                  <a:lnTo>
                    <a:pt x="21522" y="12088"/>
                  </a:lnTo>
                  <a:cubicBezTo>
                    <a:pt x="21574" y="11660"/>
                    <a:pt x="21600" y="11230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230"/>
                    <a:pt x="25" y="11660"/>
                    <a:pt x="77" y="12088"/>
                  </a:cubicBezTo>
                  <a:lnTo>
                    <a:pt x="1552" y="11910"/>
                  </a:lnTo>
                  <a:close/>
                </a:path>
              </a:pathLst>
            </a:custGeom>
            <a:gradFill rotWithShape="0">
              <a:gsLst>
                <a:gs pos="0">
                  <a:srgbClr val="0099CC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eaLnBrk="1" hangingPunct="1">
                <a:defRPr/>
              </a:pPr>
              <a:endParaRPr lang="zh-CN" altLang="en-US">
                <a:latin typeface="+mn-lt"/>
                <a:ea typeface="微软雅黑" panose="020B0503020204020204" pitchFamily="34" charset="-122"/>
              </a:endParaRPr>
            </a:p>
          </p:txBody>
        </p:sp>
        <p:grpSp>
          <p:nvGrpSpPr>
            <p:cNvPr id="8" name="组合 27"/>
            <p:cNvGrpSpPr/>
            <p:nvPr/>
          </p:nvGrpSpPr>
          <p:grpSpPr bwMode="auto">
            <a:xfrm>
              <a:off x="1243159" y="1113908"/>
              <a:ext cx="6761015" cy="3603794"/>
              <a:chOff x="1243159" y="1113908"/>
              <a:chExt cx="6761015" cy="3603794"/>
            </a:xfrm>
          </p:grpSpPr>
          <p:sp>
            <p:nvSpPr>
              <p:cNvPr id="9" name="Freeform 13"/>
              <p:cNvSpPr/>
              <p:nvPr/>
            </p:nvSpPr>
            <p:spPr bwMode="auto">
              <a:xfrm>
                <a:off x="1917193" y="1113908"/>
                <a:ext cx="2654784" cy="3587201"/>
              </a:xfrm>
              <a:custGeom>
                <a:avLst/>
                <a:gdLst>
                  <a:gd name="T0" fmla="*/ 2147483647 w 1698"/>
                  <a:gd name="T1" fmla="*/ 0 h 2268"/>
                  <a:gd name="T2" fmla="*/ 2147483647 w 1698"/>
                  <a:gd name="T3" fmla="*/ 2147483647 h 2268"/>
                  <a:gd name="T4" fmla="*/ 0 w 1698"/>
                  <a:gd name="T5" fmla="*/ 2147483647 h 2268"/>
                  <a:gd name="T6" fmla="*/ 2147483647 w 1698"/>
                  <a:gd name="T7" fmla="*/ 2147483647 h 2268"/>
                  <a:gd name="T8" fmla="*/ 2147483647 w 1698"/>
                  <a:gd name="T9" fmla="*/ 2147483647 h 2268"/>
                  <a:gd name="T10" fmla="*/ 2147483647 w 1698"/>
                  <a:gd name="T11" fmla="*/ 2147483647 h 2268"/>
                  <a:gd name="T12" fmla="*/ 2147483647 w 1698"/>
                  <a:gd name="T13" fmla="*/ 0 h 22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8"/>
                  <a:gd name="T22" fmla="*/ 0 h 2268"/>
                  <a:gd name="T23" fmla="*/ 1698 w 1698"/>
                  <a:gd name="T24" fmla="*/ 2268 h 22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8" h="2268">
                    <a:moveTo>
                      <a:pt x="1698" y="0"/>
                    </a:moveTo>
                    <a:lnTo>
                      <a:pt x="1698" y="2268"/>
                    </a:lnTo>
                    <a:cubicBezTo>
                      <a:pt x="1698" y="2268"/>
                      <a:pt x="179" y="2200"/>
                      <a:pt x="0" y="1991"/>
                    </a:cubicBezTo>
                    <a:cubicBezTo>
                      <a:pt x="217" y="1767"/>
                      <a:pt x="509" y="1520"/>
                      <a:pt x="718" y="1295"/>
                    </a:cubicBezTo>
                    <a:cubicBezTo>
                      <a:pt x="927" y="1070"/>
                      <a:pt x="1071" y="678"/>
                      <a:pt x="1040" y="555"/>
                    </a:cubicBezTo>
                    <a:lnTo>
                      <a:pt x="531" y="555"/>
                    </a:lnTo>
                    <a:lnTo>
                      <a:pt x="1698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CC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</a:ln>
              <a:effectLst>
                <a:outerShdw dist="52363" dir="6242175" algn="ctr" rotWithShape="0">
                  <a:srgbClr val="669900"/>
                </a:outerShdw>
              </a:effec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>
                  <a:latin typeface="+mn-lt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Freeform 19"/>
              <p:cNvSpPr/>
              <p:nvPr/>
            </p:nvSpPr>
            <p:spPr bwMode="auto">
              <a:xfrm flipH="1">
                <a:off x="4613329" y="1113908"/>
                <a:ext cx="2654784" cy="3587201"/>
              </a:xfrm>
              <a:custGeom>
                <a:avLst/>
                <a:gdLst>
                  <a:gd name="T0" fmla="*/ 2147483647 w 1698"/>
                  <a:gd name="T1" fmla="*/ 0 h 2268"/>
                  <a:gd name="T2" fmla="*/ 2147483647 w 1698"/>
                  <a:gd name="T3" fmla="*/ 2147483647 h 2268"/>
                  <a:gd name="T4" fmla="*/ 0 w 1698"/>
                  <a:gd name="T5" fmla="*/ 2147483647 h 2268"/>
                  <a:gd name="T6" fmla="*/ 2147483647 w 1698"/>
                  <a:gd name="T7" fmla="*/ 2147483647 h 2268"/>
                  <a:gd name="T8" fmla="*/ 2147483647 w 1698"/>
                  <a:gd name="T9" fmla="*/ 2147483647 h 2268"/>
                  <a:gd name="T10" fmla="*/ 2147483647 w 1698"/>
                  <a:gd name="T11" fmla="*/ 2147483647 h 2268"/>
                  <a:gd name="T12" fmla="*/ 2147483647 w 1698"/>
                  <a:gd name="T13" fmla="*/ 0 h 22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8"/>
                  <a:gd name="T22" fmla="*/ 0 h 2268"/>
                  <a:gd name="T23" fmla="*/ 1698 w 1698"/>
                  <a:gd name="T24" fmla="*/ 2268 h 22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8" h="2268">
                    <a:moveTo>
                      <a:pt x="1698" y="0"/>
                    </a:moveTo>
                    <a:lnTo>
                      <a:pt x="1698" y="2268"/>
                    </a:lnTo>
                    <a:cubicBezTo>
                      <a:pt x="1698" y="2268"/>
                      <a:pt x="179" y="2200"/>
                      <a:pt x="0" y="1991"/>
                    </a:cubicBezTo>
                    <a:cubicBezTo>
                      <a:pt x="217" y="1767"/>
                      <a:pt x="509" y="1520"/>
                      <a:pt x="718" y="1295"/>
                    </a:cubicBezTo>
                    <a:cubicBezTo>
                      <a:pt x="927" y="1070"/>
                      <a:pt x="1071" y="678"/>
                      <a:pt x="1040" y="555"/>
                    </a:cubicBezTo>
                    <a:lnTo>
                      <a:pt x="531" y="555"/>
                    </a:lnTo>
                    <a:lnTo>
                      <a:pt x="1698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9CC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</a:ln>
              <a:effectLst>
                <a:outerShdw dist="50800" dir="5400000" algn="ctr" rotWithShape="0">
                  <a:srgbClr val="669900"/>
                </a:outerShdw>
              </a:effec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>
                  <a:latin typeface="+mn-lt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AutoShape 32"/>
              <p:cNvSpPr>
                <a:spLocks noChangeArrowheads="1"/>
              </p:cNvSpPr>
              <p:nvPr/>
            </p:nvSpPr>
            <p:spPr bwMode="auto">
              <a:xfrm flipV="1">
                <a:off x="1243159" y="2537446"/>
                <a:ext cx="6761015" cy="2180678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2147483647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0 h 21600"/>
                  <a:gd name="T16" fmla="*/ 0 w 21600"/>
                  <a:gd name="T17" fmla="*/ 2147483647 h 21600"/>
                  <a:gd name="T18" fmla="*/ 2147483647 w 21600"/>
                  <a:gd name="T19" fmla="*/ 2147483647 h 21600"/>
                  <a:gd name="T20" fmla="*/ 2147483647 w 21600"/>
                  <a:gd name="T21" fmla="*/ 2147483647 h 216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600"/>
                  <a:gd name="T34" fmla="*/ 0 h 21600"/>
                  <a:gd name="T35" fmla="*/ 21600 w 21600"/>
                  <a:gd name="T36" fmla="*/ 21600 h 216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600" h="21600">
                    <a:moveTo>
                      <a:pt x="1552" y="11910"/>
                    </a:moveTo>
                    <a:cubicBezTo>
                      <a:pt x="1508" y="11542"/>
                      <a:pt x="1486" y="11171"/>
                      <a:pt x="1486" y="10800"/>
                    </a:cubicBezTo>
                    <a:cubicBezTo>
                      <a:pt x="1486" y="5656"/>
                      <a:pt x="5656" y="1486"/>
                      <a:pt x="10800" y="1486"/>
                    </a:cubicBezTo>
                    <a:cubicBezTo>
                      <a:pt x="15943" y="1486"/>
                      <a:pt x="20114" y="5656"/>
                      <a:pt x="20114" y="10800"/>
                    </a:cubicBezTo>
                    <a:cubicBezTo>
                      <a:pt x="20114" y="11171"/>
                      <a:pt x="20091" y="11542"/>
                      <a:pt x="20047" y="11910"/>
                    </a:cubicBezTo>
                    <a:lnTo>
                      <a:pt x="21522" y="12088"/>
                    </a:lnTo>
                    <a:cubicBezTo>
                      <a:pt x="21574" y="11660"/>
                      <a:pt x="21600" y="11230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1230"/>
                      <a:pt x="25" y="11660"/>
                      <a:pt x="77" y="12088"/>
                    </a:cubicBezTo>
                    <a:lnTo>
                      <a:pt x="1552" y="1191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CECFF"/>
                  </a:gs>
                  <a:gs pos="100000">
                    <a:srgbClr val="0099CC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latin typeface="+mn-lt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2" name="文本框 7"/>
          <p:cNvSpPr txBox="1"/>
          <p:nvPr/>
        </p:nvSpPr>
        <p:spPr>
          <a:xfrm>
            <a:off x="3733801" y="2006600"/>
            <a:ext cx="123348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思路点拨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533400" y="2695547"/>
            <a:ext cx="2133600" cy="1172629"/>
          </a:xfrm>
          <a:prstGeom prst="rect">
            <a:avLst/>
          </a:prstGeom>
          <a:solidFill>
            <a:schemeClr val="bg2"/>
          </a:solidFill>
          <a:ln w="9525">
            <a:solidFill>
              <a:srgbClr val="7030A0"/>
            </a:solidFill>
            <a:rou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开篇点题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</a:t>
            </a:r>
            <a:r>
              <a:rPr lang="en-US" altLang="zh-CN" kern="1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favourite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season is…</a:t>
            </a:r>
          </a:p>
        </p:txBody>
      </p:sp>
      <p:sp>
        <p:nvSpPr>
          <p:cNvPr id="14" name="文本框 9"/>
          <p:cNvSpPr txBox="1">
            <a:spLocks noChangeArrowheads="1"/>
          </p:cNvSpPr>
          <p:nvPr/>
        </p:nvSpPr>
        <p:spPr bwMode="auto">
          <a:xfrm>
            <a:off x="3243262" y="3588780"/>
            <a:ext cx="2298700" cy="1754326"/>
          </a:xfrm>
          <a:prstGeom prst="rect">
            <a:avLst/>
          </a:prstGeom>
          <a:solidFill>
            <a:schemeClr val="bg2"/>
          </a:solidFill>
          <a:ln w="9525">
            <a:solidFill>
              <a:srgbClr val="7030A0"/>
            </a:solidFill>
            <a:rou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季节介绍：所在月份，天气状况，适宜的运动项目，本季节的节假日与相关活动</a:t>
            </a:r>
          </a:p>
        </p:txBody>
      </p:sp>
      <p:sp>
        <p:nvSpPr>
          <p:cNvPr id="15" name="文本框 9"/>
          <p:cNvSpPr txBox="1">
            <a:spLocks noChangeArrowheads="1"/>
          </p:cNvSpPr>
          <p:nvPr/>
        </p:nvSpPr>
        <p:spPr bwMode="auto">
          <a:xfrm>
            <a:off x="6019801" y="2921001"/>
            <a:ext cx="2386013" cy="1421928"/>
          </a:xfrm>
          <a:prstGeom prst="rect">
            <a:avLst/>
          </a:prstGeom>
          <a:solidFill>
            <a:schemeClr val="bg2"/>
          </a:solidFill>
          <a:ln w="9525">
            <a:solidFill>
              <a:srgbClr val="7030A0"/>
            </a:solidFill>
            <a:rou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对这个季节的情感表达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like… very much. It is…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20" name="矩形 19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单元写作练笔</a:t>
              </a: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 animBg="1"/>
      <p:bldP spid="14" grpId="0" build="allAtOnce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H_Other_1"/>
          <p:cNvSpPr/>
          <p:nvPr>
            <p:custDataLst>
              <p:tags r:id="rId1"/>
            </p:custDataLst>
          </p:nvPr>
        </p:nvSpPr>
        <p:spPr>
          <a:xfrm>
            <a:off x="1752601" y="1620837"/>
            <a:ext cx="2917031" cy="3941763"/>
          </a:xfrm>
          <a:custGeom>
            <a:avLst/>
            <a:gdLst>
              <a:gd name="connsiteX0" fmla="*/ 0 w 3718560"/>
              <a:gd name="connsiteY0" fmla="*/ 0 h 3518262"/>
              <a:gd name="connsiteX1" fmla="*/ 0 w 3718560"/>
              <a:gd name="connsiteY1" fmla="*/ 3509554 h 3518262"/>
              <a:gd name="connsiteX2" fmla="*/ 3718560 w 3718560"/>
              <a:gd name="connsiteY2" fmla="*/ 3518262 h 3518262"/>
              <a:gd name="connsiteX3" fmla="*/ 3718560 w 3718560"/>
              <a:gd name="connsiteY3" fmla="*/ 3518262 h 35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8560" h="3518262">
                <a:moveTo>
                  <a:pt x="0" y="0"/>
                </a:moveTo>
                <a:lnTo>
                  <a:pt x="0" y="3509554"/>
                </a:lnTo>
                <a:lnTo>
                  <a:pt x="3718560" y="3518262"/>
                </a:lnTo>
                <a:lnTo>
                  <a:pt x="3718560" y="3518262"/>
                </a:ln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3" name="MH_Desc_1"/>
          <p:cNvSpPr/>
          <p:nvPr>
            <p:custDataLst>
              <p:tags r:id="rId2"/>
            </p:custDataLst>
          </p:nvPr>
        </p:nvSpPr>
        <p:spPr>
          <a:xfrm>
            <a:off x="1532336" y="1092200"/>
            <a:ext cx="6544865" cy="5689600"/>
          </a:xfrm>
          <a:custGeom>
            <a:avLst/>
            <a:gdLst>
              <a:gd name="connsiteX0" fmla="*/ 5320937 w 5320937"/>
              <a:gd name="connsiteY0" fmla="*/ 1837508 h 4188823"/>
              <a:gd name="connsiteX1" fmla="*/ 5320937 w 5320937"/>
              <a:gd name="connsiteY1" fmla="*/ 0 h 4188823"/>
              <a:gd name="connsiteX2" fmla="*/ 0 w 5320937"/>
              <a:gd name="connsiteY2" fmla="*/ 0 h 4188823"/>
              <a:gd name="connsiteX3" fmla="*/ 0 w 5320937"/>
              <a:gd name="connsiteY3" fmla="*/ 3405051 h 4188823"/>
              <a:gd name="connsiteX4" fmla="*/ 2717075 w 5320937"/>
              <a:gd name="connsiteY4" fmla="*/ 3405051 h 4188823"/>
              <a:gd name="connsiteX5" fmla="*/ 3500847 w 5320937"/>
              <a:gd name="connsiteY5" fmla="*/ 4188823 h 4188823"/>
              <a:gd name="connsiteX6" fmla="*/ 3518263 w 5320937"/>
              <a:gd name="connsiteY6" fmla="*/ 4188823 h 418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0937" h="4188823">
                <a:moveTo>
                  <a:pt x="5320937" y="1837508"/>
                </a:moveTo>
                <a:lnTo>
                  <a:pt x="5320937" y="0"/>
                </a:lnTo>
                <a:lnTo>
                  <a:pt x="0" y="0"/>
                </a:lnTo>
                <a:lnTo>
                  <a:pt x="0" y="3405051"/>
                </a:lnTo>
                <a:lnTo>
                  <a:pt x="2717075" y="3405051"/>
                </a:lnTo>
                <a:lnTo>
                  <a:pt x="3500847" y="4188823"/>
                </a:lnTo>
                <a:lnTo>
                  <a:pt x="3518263" y="4188823"/>
                </a:ln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459000" tIns="162000" rIns="243000" bIns="1188000">
            <a:noAutofit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en-US" altLang="zh-CN" sz="1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</a:t>
            </a:r>
            <a:r>
              <a:rPr lang="en-US" altLang="zh-CN" sz="16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favourite</a:t>
            </a:r>
            <a:r>
              <a:rPr lang="en-US" altLang="zh-CN" sz="16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season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My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favourite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season is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winter.It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the last season in a year.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December, January and February are in this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season.The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weather is cold and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snowy.Usually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we go skating and skiing outside after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school.Playing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with snow is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exciting.We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have a lot of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fun.We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have Christmas Day on December 25.And New Year's Day is on January 1.The Spring Festival is also in this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season.It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usually in January or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February.During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the Spring Festival, we get together and have a big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dinner.We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are very happy and excited.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I like winter very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much.It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my </a:t>
            </a:r>
            <a:r>
              <a:rPr lang="en-US" altLang="zh-CN" sz="16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favourite</a:t>
            </a:r>
            <a:r>
              <a:rPr lang="en-US" altLang="zh-CN" sz="1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season</a:t>
            </a:r>
            <a:r>
              <a:rPr lang="en-US" altLang="zh-CN" sz="16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MH_Other_2"/>
          <p:cNvSpPr/>
          <p:nvPr>
            <p:custDataLst>
              <p:tags r:id="rId3"/>
            </p:custDataLst>
          </p:nvPr>
        </p:nvSpPr>
        <p:spPr bwMode="auto">
          <a:xfrm rot="1752126">
            <a:off x="4471835" y="5068108"/>
            <a:ext cx="1371600" cy="2011363"/>
          </a:xfrm>
          <a:custGeom>
            <a:avLst/>
            <a:gdLst>
              <a:gd name="T0" fmla="*/ 311438 w 1909763"/>
              <a:gd name="T1" fmla="*/ 1234671 h 1912938"/>
              <a:gd name="T2" fmla="*/ 423998 w 1909763"/>
              <a:gd name="T3" fmla="*/ 1256142 h 1912938"/>
              <a:gd name="T4" fmla="*/ 469528 w 1909763"/>
              <a:gd name="T5" fmla="*/ 1335710 h 1912938"/>
              <a:gd name="T6" fmla="*/ 530235 w 1909763"/>
              <a:gd name="T7" fmla="*/ 1396649 h 1912938"/>
              <a:gd name="T8" fmla="*/ 631728 w 1909763"/>
              <a:gd name="T9" fmla="*/ 1456326 h 1912938"/>
              <a:gd name="T10" fmla="*/ 647854 w 1909763"/>
              <a:gd name="T11" fmla="*/ 1533683 h 1912938"/>
              <a:gd name="T12" fmla="*/ 0 w 1909763"/>
              <a:gd name="T13" fmla="*/ 1905000 h 1912938"/>
              <a:gd name="T14" fmla="*/ 990076 w 1909763"/>
              <a:gd name="T15" fmla="*/ 547002 h 1912938"/>
              <a:gd name="T16" fmla="*/ 1084268 w 1909763"/>
              <a:gd name="T17" fmla="*/ 595709 h 1912938"/>
              <a:gd name="T18" fmla="*/ 1176565 w 1909763"/>
              <a:gd name="T19" fmla="*/ 667504 h 1912938"/>
              <a:gd name="T20" fmla="*/ 1294781 w 1909763"/>
              <a:gd name="T21" fmla="*/ 800657 h 1912938"/>
              <a:gd name="T22" fmla="*/ 1351992 w 1909763"/>
              <a:gd name="T23" fmla="*/ 906610 h 1912938"/>
              <a:gd name="T24" fmla="*/ 1367480 w 1909763"/>
              <a:gd name="T25" fmla="*/ 971447 h 1912938"/>
              <a:gd name="T26" fmla="*/ 741633 w 1909763"/>
              <a:gd name="T27" fmla="*/ 1521772 h 1912938"/>
              <a:gd name="T28" fmla="*/ 719507 w 1909763"/>
              <a:gd name="T29" fmla="*/ 1441437 h 1912938"/>
              <a:gd name="T30" fmla="*/ 689163 w 1909763"/>
              <a:gd name="T31" fmla="*/ 1362684 h 1912938"/>
              <a:gd name="T32" fmla="*/ 605717 w 1909763"/>
              <a:gd name="T33" fmla="*/ 1309233 h 1912938"/>
              <a:gd name="T34" fmla="*/ 554511 w 1909763"/>
              <a:gd name="T35" fmla="*/ 1257047 h 1912938"/>
              <a:gd name="T36" fmla="*/ 495403 w 1909763"/>
              <a:gd name="T37" fmla="*/ 1173233 h 1912938"/>
              <a:gd name="T38" fmla="*/ 414485 w 1909763"/>
              <a:gd name="T39" fmla="*/ 1167223 h 1912938"/>
              <a:gd name="T40" fmla="*/ 334200 w 1909763"/>
              <a:gd name="T41" fmla="*/ 1137810 h 1912938"/>
              <a:gd name="T42" fmla="*/ 1102115 w 1909763"/>
              <a:gd name="T43" fmla="*/ 389221 h 1912938"/>
              <a:gd name="T44" fmla="*/ 1182317 w 1909763"/>
              <a:gd name="T45" fmla="*/ 412935 h 1912938"/>
              <a:gd name="T46" fmla="*/ 1278052 w 1909763"/>
              <a:gd name="T47" fmla="*/ 467951 h 1912938"/>
              <a:gd name="T48" fmla="*/ 1390271 w 1909763"/>
              <a:gd name="T49" fmla="*/ 569762 h 1912938"/>
              <a:gd name="T50" fmla="*/ 1465401 w 1909763"/>
              <a:gd name="T51" fmla="*/ 674102 h 1912938"/>
              <a:gd name="T52" fmla="*/ 1496150 w 1909763"/>
              <a:gd name="T53" fmla="*/ 753148 h 1912938"/>
              <a:gd name="T54" fmla="*/ 1438773 w 1909763"/>
              <a:gd name="T55" fmla="*/ 874245 h 1912938"/>
              <a:gd name="T56" fmla="*/ 1394075 w 1909763"/>
              <a:gd name="T57" fmla="*/ 754728 h 1912938"/>
              <a:gd name="T58" fmla="*/ 1286611 w 1909763"/>
              <a:gd name="T59" fmla="*/ 617822 h 1912938"/>
              <a:gd name="T60" fmla="*/ 1182317 w 1909763"/>
              <a:gd name="T61" fmla="*/ 530239 h 1912938"/>
              <a:gd name="T62" fmla="*/ 1095458 w 1909763"/>
              <a:gd name="T63" fmla="*/ 479966 h 1912938"/>
              <a:gd name="T64" fmla="*/ 1079925 w 1909763"/>
              <a:gd name="T65" fmla="*/ 387324 h 1912938"/>
              <a:gd name="T66" fmla="*/ 1274840 w 1909763"/>
              <a:gd name="T67" fmla="*/ 248813 h 1912938"/>
              <a:gd name="T68" fmla="*/ 1361157 w 1909763"/>
              <a:gd name="T69" fmla="*/ 287000 h 1912938"/>
              <a:gd name="T70" fmla="*/ 1471820 w 1909763"/>
              <a:gd name="T71" fmla="*/ 367792 h 1912938"/>
              <a:gd name="T72" fmla="*/ 1577108 w 1909763"/>
              <a:gd name="T73" fmla="*/ 484246 h 1912938"/>
              <a:gd name="T74" fmla="*/ 1629910 w 1909763"/>
              <a:gd name="T75" fmla="*/ 580818 h 1912938"/>
              <a:gd name="T76" fmla="*/ 1646668 w 1909763"/>
              <a:gd name="T77" fmla="*/ 647723 h 1912938"/>
              <a:gd name="T78" fmla="*/ 1571733 w 1909763"/>
              <a:gd name="T79" fmla="*/ 701374 h 1912938"/>
              <a:gd name="T80" fmla="*/ 1500908 w 1909763"/>
              <a:gd name="T81" fmla="*/ 566932 h 1912938"/>
              <a:gd name="T82" fmla="*/ 1381077 w 1909763"/>
              <a:gd name="T83" fmla="*/ 437539 h 1912938"/>
              <a:gd name="T84" fmla="*/ 1277685 w 1909763"/>
              <a:gd name="T85" fmla="*/ 362111 h 1912938"/>
              <a:gd name="T86" fmla="*/ 1174610 w 1909763"/>
              <a:gd name="T87" fmla="*/ 313195 h 1912938"/>
              <a:gd name="T88" fmla="*/ 1571880 w 1909763"/>
              <a:gd name="T89" fmla="*/ 0 h 1912938"/>
              <a:gd name="T90" fmla="*/ 1674374 w 1909763"/>
              <a:gd name="T91" fmla="*/ 27868 h 1912938"/>
              <a:gd name="T92" fmla="*/ 1797116 w 1909763"/>
              <a:gd name="T93" fmla="*/ 110838 h 1912938"/>
              <a:gd name="T94" fmla="*/ 1880946 w 1909763"/>
              <a:gd name="T95" fmla="*/ 216927 h 1912938"/>
              <a:gd name="T96" fmla="*/ 1901825 w 1909763"/>
              <a:gd name="T97" fmla="*/ 315415 h 1912938"/>
              <a:gd name="T98" fmla="*/ 1879681 w 1909763"/>
              <a:gd name="T99" fmla="*/ 399018 h 1912938"/>
              <a:gd name="T100" fmla="*/ 1834128 w 1909763"/>
              <a:gd name="T101" fmla="*/ 461405 h 1912938"/>
              <a:gd name="T102" fmla="*/ 1716764 w 1909763"/>
              <a:gd name="T103" fmla="*/ 551026 h 1912938"/>
              <a:gd name="T104" fmla="*/ 1686079 w 1909763"/>
              <a:gd name="T105" fmla="*/ 466156 h 1912938"/>
              <a:gd name="T106" fmla="*/ 1635148 w 1909763"/>
              <a:gd name="T107" fmla="*/ 386034 h 1912938"/>
              <a:gd name="T108" fmla="*/ 1552899 w 1909763"/>
              <a:gd name="T109" fmla="*/ 297997 h 1912938"/>
              <a:gd name="T110" fmla="*/ 1465272 w 1909763"/>
              <a:gd name="T111" fmla="*/ 231811 h 1912938"/>
              <a:gd name="T112" fmla="*/ 1387135 w 1909763"/>
              <a:gd name="T113" fmla="*/ 193176 h 1912938"/>
              <a:gd name="T114" fmla="*/ 1324816 w 1909763"/>
              <a:gd name="T115" fmla="*/ 138389 h 1912938"/>
              <a:gd name="T116" fmla="*/ 1449455 w 1909763"/>
              <a:gd name="T117" fmla="*/ 33885 h 1912938"/>
              <a:gd name="T118" fmla="*/ 1518102 w 1909763"/>
              <a:gd name="T119" fmla="*/ 4750 h 19129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909763" h="1912938">
                <a:moveTo>
                  <a:pt x="275590" y="1223963"/>
                </a:moveTo>
                <a:lnTo>
                  <a:pt x="276860" y="1225231"/>
                </a:lnTo>
                <a:lnTo>
                  <a:pt x="281623" y="1228085"/>
                </a:lnTo>
                <a:lnTo>
                  <a:pt x="285433" y="1229987"/>
                </a:lnTo>
                <a:lnTo>
                  <a:pt x="290513" y="1232207"/>
                </a:lnTo>
                <a:lnTo>
                  <a:pt x="296545" y="1235060"/>
                </a:lnTo>
                <a:lnTo>
                  <a:pt x="304165" y="1237280"/>
                </a:lnTo>
                <a:lnTo>
                  <a:pt x="312738" y="1239816"/>
                </a:lnTo>
                <a:lnTo>
                  <a:pt x="323215" y="1242036"/>
                </a:lnTo>
                <a:lnTo>
                  <a:pt x="335280" y="1244255"/>
                </a:lnTo>
                <a:lnTo>
                  <a:pt x="348933" y="1246157"/>
                </a:lnTo>
                <a:lnTo>
                  <a:pt x="364173" y="1248060"/>
                </a:lnTo>
                <a:lnTo>
                  <a:pt x="381318" y="1249328"/>
                </a:lnTo>
                <a:lnTo>
                  <a:pt x="400368" y="1249962"/>
                </a:lnTo>
                <a:lnTo>
                  <a:pt x="421958" y="1250279"/>
                </a:lnTo>
                <a:lnTo>
                  <a:pt x="425768" y="1261376"/>
                </a:lnTo>
                <a:lnTo>
                  <a:pt x="430213" y="1272474"/>
                </a:lnTo>
                <a:lnTo>
                  <a:pt x="434658" y="1282937"/>
                </a:lnTo>
                <a:lnTo>
                  <a:pt x="440055" y="1293083"/>
                </a:lnTo>
                <a:lnTo>
                  <a:pt x="445453" y="1303229"/>
                </a:lnTo>
                <a:lnTo>
                  <a:pt x="451485" y="1313375"/>
                </a:lnTo>
                <a:lnTo>
                  <a:pt x="457835" y="1322886"/>
                </a:lnTo>
                <a:lnTo>
                  <a:pt x="464185" y="1332081"/>
                </a:lnTo>
                <a:lnTo>
                  <a:pt x="471488" y="1341276"/>
                </a:lnTo>
                <a:lnTo>
                  <a:pt x="478473" y="1349837"/>
                </a:lnTo>
                <a:lnTo>
                  <a:pt x="485775" y="1358080"/>
                </a:lnTo>
                <a:lnTo>
                  <a:pt x="493395" y="1366324"/>
                </a:lnTo>
                <a:lnTo>
                  <a:pt x="500698" y="1374250"/>
                </a:lnTo>
                <a:lnTo>
                  <a:pt x="508635" y="1381860"/>
                </a:lnTo>
                <a:lnTo>
                  <a:pt x="516573" y="1388835"/>
                </a:lnTo>
                <a:lnTo>
                  <a:pt x="524510" y="1395493"/>
                </a:lnTo>
                <a:lnTo>
                  <a:pt x="532448" y="1402469"/>
                </a:lnTo>
                <a:lnTo>
                  <a:pt x="540385" y="1408810"/>
                </a:lnTo>
                <a:lnTo>
                  <a:pt x="555943" y="1420541"/>
                </a:lnTo>
                <a:lnTo>
                  <a:pt x="571500" y="1430687"/>
                </a:lnTo>
                <a:lnTo>
                  <a:pt x="586105" y="1439565"/>
                </a:lnTo>
                <a:lnTo>
                  <a:pt x="600075" y="1447492"/>
                </a:lnTo>
                <a:lnTo>
                  <a:pt x="612775" y="1453833"/>
                </a:lnTo>
                <a:lnTo>
                  <a:pt x="624523" y="1458589"/>
                </a:lnTo>
                <a:lnTo>
                  <a:pt x="634365" y="1462394"/>
                </a:lnTo>
                <a:lnTo>
                  <a:pt x="634365" y="1467784"/>
                </a:lnTo>
                <a:lnTo>
                  <a:pt x="634683" y="1473808"/>
                </a:lnTo>
                <a:lnTo>
                  <a:pt x="635318" y="1479832"/>
                </a:lnTo>
                <a:lnTo>
                  <a:pt x="636270" y="1486173"/>
                </a:lnTo>
                <a:lnTo>
                  <a:pt x="638810" y="1499173"/>
                </a:lnTo>
                <a:lnTo>
                  <a:pt x="641668" y="1512489"/>
                </a:lnTo>
                <a:lnTo>
                  <a:pt x="645795" y="1526440"/>
                </a:lnTo>
                <a:lnTo>
                  <a:pt x="650558" y="1540074"/>
                </a:lnTo>
                <a:lnTo>
                  <a:pt x="655321" y="1553707"/>
                </a:lnTo>
                <a:lnTo>
                  <a:pt x="660083" y="1566707"/>
                </a:lnTo>
                <a:lnTo>
                  <a:pt x="665481" y="1579389"/>
                </a:lnTo>
                <a:lnTo>
                  <a:pt x="670243" y="1590803"/>
                </a:lnTo>
                <a:lnTo>
                  <a:pt x="679133" y="1610144"/>
                </a:lnTo>
                <a:lnTo>
                  <a:pt x="685165" y="1623144"/>
                </a:lnTo>
                <a:lnTo>
                  <a:pt x="687388" y="1627900"/>
                </a:lnTo>
                <a:lnTo>
                  <a:pt x="0" y="1912938"/>
                </a:lnTo>
                <a:lnTo>
                  <a:pt x="275590" y="1223963"/>
                </a:lnTo>
                <a:close/>
                <a:moveTo>
                  <a:pt x="923427" y="530225"/>
                </a:moveTo>
                <a:lnTo>
                  <a:pt x="931362" y="531813"/>
                </a:lnTo>
                <a:lnTo>
                  <a:pt x="941201" y="533401"/>
                </a:lnTo>
                <a:lnTo>
                  <a:pt x="951993" y="536259"/>
                </a:lnTo>
                <a:lnTo>
                  <a:pt x="965007" y="539435"/>
                </a:lnTo>
                <a:lnTo>
                  <a:pt x="978972" y="544199"/>
                </a:lnTo>
                <a:lnTo>
                  <a:pt x="994208" y="549281"/>
                </a:lnTo>
                <a:lnTo>
                  <a:pt x="1010713" y="555950"/>
                </a:lnTo>
                <a:lnTo>
                  <a:pt x="1028805" y="564526"/>
                </a:lnTo>
                <a:lnTo>
                  <a:pt x="1038327" y="568972"/>
                </a:lnTo>
                <a:lnTo>
                  <a:pt x="1047849" y="574053"/>
                </a:lnTo>
                <a:lnTo>
                  <a:pt x="1057689" y="579453"/>
                </a:lnTo>
                <a:lnTo>
                  <a:pt x="1067845" y="585487"/>
                </a:lnTo>
                <a:lnTo>
                  <a:pt x="1078320" y="591521"/>
                </a:lnTo>
                <a:lnTo>
                  <a:pt x="1088794" y="598191"/>
                </a:lnTo>
                <a:lnTo>
                  <a:pt x="1099903" y="605495"/>
                </a:lnTo>
                <a:lnTo>
                  <a:pt x="1111012" y="613118"/>
                </a:lnTo>
                <a:lnTo>
                  <a:pt x="1122439" y="621058"/>
                </a:lnTo>
                <a:lnTo>
                  <a:pt x="1133548" y="630268"/>
                </a:lnTo>
                <a:lnTo>
                  <a:pt x="1145609" y="639161"/>
                </a:lnTo>
                <a:lnTo>
                  <a:pt x="1157353" y="649006"/>
                </a:lnTo>
                <a:lnTo>
                  <a:pt x="1169415" y="659487"/>
                </a:lnTo>
                <a:lnTo>
                  <a:pt x="1181476" y="670285"/>
                </a:lnTo>
                <a:lnTo>
                  <a:pt x="1193855" y="681719"/>
                </a:lnTo>
                <a:lnTo>
                  <a:pt x="1206234" y="693787"/>
                </a:lnTo>
                <a:lnTo>
                  <a:pt x="1224326" y="712208"/>
                </a:lnTo>
                <a:lnTo>
                  <a:pt x="1241148" y="730311"/>
                </a:lnTo>
                <a:lnTo>
                  <a:pt x="1257336" y="748731"/>
                </a:lnTo>
                <a:lnTo>
                  <a:pt x="1272888" y="767152"/>
                </a:lnTo>
                <a:lnTo>
                  <a:pt x="1287172" y="785573"/>
                </a:lnTo>
                <a:lnTo>
                  <a:pt x="1300185" y="803993"/>
                </a:lnTo>
                <a:lnTo>
                  <a:pt x="1312246" y="822096"/>
                </a:lnTo>
                <a:lnTo>
                  <a:pt x="1323356" y="840199"/>
                </a:lnTo>
                <a:lnTo>
                  <a:pt x="1333513" y="857984"/>
                </a:lnTo>
                <a:lnTo>
                  <a:pt x="1343035" y="875770"/>
                </a:lnTo>
                <a:lnTo>
                  <a:pt x="1346843" y="884345"/>
                </a:lnTo>
                <a:lnTo>
                  <a:pt x="1350970" y="892920"/>
                </a:lnTo>
                <a:lnTo>
                  <a:pt x="1354461" y="901813"/>
                </a:lnTo>
                <a:lnTo>
                  <a:pt x="1357635" y="910388"/>
                </a:lnTo>
                <a:lnTo>
                  <a:pt x="1360809" y="918963"/>
                </a:lnTo>
                <a:lnTo>
                  <a:pt x="1363349" y="927220"/>
                </a:lnTo>
                <a:lnTo>
                  <a:pt x="1365570" y="935478"/>
                </a:lnTo>
                <a:lnTo>
                  <a:pt x="1367792" y="943735"/>
                </a:lnTo>
                <a:lnTo>
                  <a:pt x="1369697" y="951675"/>
                </a:lnTo>
                <a:lnTo>
                  <a:pt x="1370966" y="959933"/>
                </a:lnTo>
                <a:lnTo>
                  <a:pt x="1372236" y="967873"/>
                </a:lnTo>
                <a:lnTo>
                  <a:pt x="1373188" y="975495"/>
                </a:lnTo>
                <a:lnTo>
                  <a:pt x="774247" y="1579563"/>
                </a:lnTo>
                <a:lnTo>
                  <a:pt x="771708" y="1576387"/>
                </a:lnTo>
                <a:lnTo>
                  <a:pt x="768851" y="1572258"/>
                </a:lnTo>
                <a:lnTo>
                  <a:pt x="765042" y="1566542"/>
                </a:lnTo>
                <a:lnTo>
                  <a:pt x="760281" y="1559237"/>
                </a:lnTo>
                <a:lnTo>
                  <a:pt x="755520" y="1550344"/>
                </a:lnTo>
                <a:lnTo>
                  <a:pt x="749807" y="1540181"/>
                </a:lnTo>
                <a:lnTo>
                  <a:pt x="744728" y="1528113"/>
                </a:lnTo>
                <a:lnTo>
                  <a:pt x="739333" y="1515091"/>
                </a:lnTo>
                <a:lnTo>
                  <a:pt x="734254" y="1500164"/>
                </a:lnTo>
                <a:lnTo>
                  <a:pt x="731715" y="1492224"/>
                </a:lnTo>
                <a:lnTo>
                  <a:pt x="729493" y="1483967"/>
                </a:lnTo>
                <a:lnTo>
                  <a:pt x="727271" y="1475392"/>
                </a:lnTo>
                <a:lnTo>
                  <a:pt x="725367" y="1466181"/>
                </a:lnTo>
                <a:lnTo>
                  <a:pt x="724097" y="1457289"/>
                </a:lnTo>
                <a:lnTo>
                  <a:pt x="722510" y="1447443"/>
                </a:lnTo>
                <a:lnTo>
                  <a:pt x="721241" y="1437280"/>
                </a:lnTo>
                <a:lnTo>
                  <a:pt x="720288" y="1427117"/>
                </a:lnTo>
                <a:lnTo>
                  <a:pt x="719336" y="1416319"/>
                </a:lnTo>
                <a:lnTo>
                  <a:pt x="719336" y="1405203"/>
                </a:lnTo>
                <a:lnTo>
                  <a:pt x="719336" y="1394087"/>
                </a:lnTo>
                <a:lnTo>
                  <a:pt x="719971" y="1382018"/>
                </a:lnTo>
                <a:lnTo>
                  <a:pt x="705688" y="1375349"/>
                </a:lnTo>
                <a:lnTo>
                  <a:pt x="692039" y="1368362"/>
                </a:lnTo>
                <a:lnTo>
                  <a:pt x="679343" y="1361692"/>
                </a:lnTo>
                <a:lnTo>
                  <a:pt x="667282" y="1355023"/>
                </a:lnTo>
                <a:lnTo>
                  <a:pt x="655855" y="1348035"/>
                </a:lnTo>
                <a:lnTo>
                  <a:pt x="645381" y="1341366"/>
                </a:lnTo>
                <a:lnTo>
                  <a:pt x="635224" y="1334696"/>
                </a:lnTo>
                <a:lnTo>
                  <a:pt x="625385" y="1327709"/>
                </a:lnTo>
                <a:lnTo>
                  <a:pt x="616497" y="1321357"/>
                </a:lnTo>
                <a:lnTo>
                  <a:pt x="608245" y="1314688"/>
                </a:lnTo>
                <a:lnTo>
                  <a:pt x="599992" y="1308018"/>
                </a:lnTo>
                <a:lnTo>
                  <a:pt x="592692" y="1301349"/>
                </a:lnTo>
                <a:lnTo>
                  <a:pt x="585709" y="1294679"/>
                </a:lnTo>
                <a:lnTo>
                  <a:pt x="579361" y="1288327"/>
                </a:lnTo>
                <a:lnTo>
                  <a:pt x="573013" y="1281975"/>
                </a:lnTo>
                <a:lnTo>
                  <a:pt x="567300" y="1275306"/>
                </a:lnTo>
                <a:lnTo>
                  <a:pt x="561904" y="1268636"/>
                </a:lnTo>
                <a:lnTo>
                  <a:pt x="556825" y="1262285"/>
                </a:lnTo>
                <a:lnTo>
                  <a:pt x="552064" y="1255933"/>
                </a:lnTo>
                <a:lnTo>
                  <a:pt x="547621" y="1249898"/>
                </a:lnTo>
                <a:lnTo>
                  <a:pt x="539686" y="1237194"/>
                </a:lnTo>
                <a:lnTo>
                  <a:pt x="532703" y="1224808"/>
                </a:lnTo>
                <a:lnTo>
                  <a:pt x="526355" y="1212739"/>
                </a:lnTo>
                <a:lnTo>
                  <a:pt x="520641" y="1200988"/>
                </a:lnTo>
                <a:lnTo>
                  <a:pt x="509850" y="1177804"/>
                </a:lnTo>
                <a:lnTo>
                  <a:pt x="497471" y="1178122"/>
                </a:lnTo>
                <a:lnTo>
                  <a:pt x="485727" y="1178122"/>
                </a:lnTo>
                <a:lnTo>
                  <a:pt x="474300" y="1178122"/>
                </a:lnTo>
                <a:lnTo>
                  <a:pt x="463509" y="1177804"/>
                </a:lnTo>
                <a:lnTo>
                  <a:pt x="453352" y="1177169"/>
                </a:lnTo>
                <a:lnTo>
                  <a:pt x="443512" y="1175898"/>
                </a:lnTo>
                <a:lnTo>
                  <a:pt x="433673" y="1174628"/>
                </a:lnTo>
                <a:lnTo>
                  <a:pt x="424785" y="1173675"/>
                </a:lnTo>
                <a:lnTo>
                  <a:pt x="416215" y="1172087"/>
                </a:lnTo>
                <a:lnTo>
                  <a:pt x="408280" y="1170182"/>
                </a:lnTo>
                <a:lnTo>
                  <a:pt x="393045" y="1167006"/>
                </a:lnTo>
                <a:lnTo>
                  <a:pt x="379714" y="1162877"/>
                </a:lnTo>
                <a:lnTo>
                  <a:pt x="367653" y="1158431"/>
                </a:lnTo>
                <a:lnTo>
                  <a:pt x="357496" y="1153984"/>
                </a:lnTo>
                <a:lnTo>
                  <a:pt x="348926" y="1149855"/>
                </a:lnTo>
                <a:lnTo>
                  <a:pt x="341308" y="1146044"/>
                </a:lnTo>
                <a:lnTo>
                  <a:pt x="335595" y="1142551"/>
                </a:lnTo>
                <a:lnTo>
                  <a:pt x="331151" y="1139375"/>
                </a:lnTo>
                <a:lnTo>
                  <a:pt x="327660" y="1137152"/>
                </a:lnTo>
                <a:lnTo>
                  <a:pt x="325438" y="1134928"/>
                </a:lnTo>
                <a:lnTo>
                  <a:pt x="923427" y="530225"/>
                </a:lnTo>
                <a:close/>
                <a:moveTo>
                  <a:pt x="1084432" y="388938"/>
                </a:moveTo>
                <a:lnTo>
                  <a:pt x="1089844" y="389573"/>
                </a:lnTo>
                <a:lnTo>
                  <a:pt x="1097165" y="389891"/>
                </a:lnTo>
                <a:lnTo>
                  <a:pt x="1106715" y="390843"/>
                </a:lnTo>
                <a:lnTo>
                  <a:pt x="1118175" y="392748"/>
                </a:lnTo>
                <a:lnTo>
                  <a:pt x="1132499" y="396241"/>
                </a:lnTo>
                <a:lnTo>
                  <a:pt x="1140458" y="398146"/>
                </a:lnTo>
                <a:lnTo>
                  <a:pt x="1148734" y="400686"/>
                </a:lnTo>
                <a:lnTo>
                  <a:pt x="1157329" y="403226"/>
                </a:lnTo>
                <a:lnTo>
                  <a:pt x="1166879" y="406718"/>
                </a:lnTo>
                <a:lnTo>
                  <a:pt x="1176747" y="410528"/>
                </a:lnTo>
                <a:lnTo>
                  <a:pt x="1187252" y="414656"/>
                </a:lnTo>
                <a:lnTo>
                  <a:pt x="1197756" y="419418"/>
                </a:lnTo>
                <a:lnTo>
                  <a:pt x="1208579" y="424816"/>
                </a:lnTo>
                <a:lnTo>
                  <a:pt x="1220358" y="430848"/>
                </a:lnTo>
                <a:lnTo>
                  <a:pt x="1232136" y="437198"/>
                </a:lnTo>
                <a:lnTo>
                  <a:pt x="1244550" y="444183"/>
                </a:lnTo>
                <a:lnTo>
                  <a:pt x="1256965" y="452121"/>
                </a:lnTo>
                <a:lnTo>
                  <a:pt x="1270017" y="460376"/>
                </a:lnTo>
                <a:lnTo>
                  <a:pt x="1283386" y="469901"/>
                </a:lnTo>
                <a:lnTo>
                  <a:pt x="1296438" y="480061"/>
                </a:lnTo>
                <a:lnTo>
                  <a:pt x="1310444" y="490856"/>
                </a:lnTo>
                <a:lnTo>
                  <a:pt x="1324450" y="502286"/>
                </a:lnTo>
                <a:lnTo>
                  <a:pt x="1338775" y="514986"/>
                </a:lnTo>
                <a:lnTo>
                  <a:pt x="1353100" y="528003"/>
                </a:lnTo>
                <a:lnTo>
                  <a:pt x="1367743" y="542291"/>
                </a:lnTo>
                <a:lnTo>
                  <a:pt x="1382386" y="557531"/>
                </a:lnTo>
                <a:lnTo>
                  <a:pt x="1396074" y="572136"/>
                </a:lnTo>
                <a:lnTo>
                  <a:pt x="1408489" y="586423"/>
                </a:lnTo>
                <a:lnTo>
                  <a:pt x="1420267" y="600393"/>
                </a:lnTo>
                <a:lnTo>
                  <a:pt x="1430772" y="613728"/>
                </a:lnTo>
                <a:lnTo>
                  <a:pt x="1440640" y="627381"/>
                </a:lnTo>
                <a:lnTo>
                  <a:pt x="1449235" y="640081"/>
                </a:lnTo>
                <a:lnTo>
                  <a:pt x="1457511" y="653098"/>
                </a:lnTo>
                <a:lnTo>
                  <a:pt x="1464833" y="665163"/>
                </a:lnTo>
                <a:lnTo>
                  <a:pt x="1471517" y="676911"/>
                </a:lnTo>
                <a:lnTo>
                  <a:pt x="1477566" y="688341"/>
                </a:lnTo>
                <a:lnTo>
                  <a:pt x="1482341" y="699136"/>
                </a:lnTo>
                <a:lnTo>
                  <a:pt x="1487434" y="709613"/>
                </a:lnTo>
                <a:lnTo>
                  <a:pt x="1490935" y="720408"/>
                </a:lnTo>
                <a:lnTo>
                  <a:pt x="1494755" y="729616"/>
                </a:lnTo>
                <a:lnTo>
                  <a:pt x="1497939" y="739141"/>
                </a:lnTo>
                <a:lnTo>
                  <a:pt x="1500167" y="747713"/>
                </a:lnTo>
                <a:lnTo>
                  <a:pt x="1502395" y="756286"/>
                </a:lnTo>
                <a:lnTo>
                  <a:pt x="1503987" y="763906"/>
                </a:lnTo>
                <a:lnTo>
                  <a:pt x="1505260" y="771526"/>
                </a:lnTo>
                <a:lnTo>
                  <a:pt x="1507170" y="784543"/>
                </a:lnTo>
                <a:lnTo>
                  <a:pt x="1508125" y="795338"/>
                </a:lnTo>
                <a:lnTo>
                  <a:pt x="1508125" y="804228"/>
                </a:lnTo>
                <a:lnTo>
                  <a:pt x="1507807" y="810261"/>
                </a:lnTo>
                <a:lnTo>
                  <a:pt x="1506852" y="815341"/>
                </a:lnTo>
                <a:lnTo>
                  <a:pt x="1444778" y="877888"/>
                </a:lnTo>
                <a:lnTo>
                  <a:pt x="1442550" y="864553"/>
                </a:lnTo>
                <a:lnTo>
                  <a:pt x="1439048" y="851218"/>
                </a:lnTo>
                <a:lnTo>
                  <a:pt x="1435228" y="836296"/>
                </a:lnTo>
                <a:lnTo>
                  <a:pt x="1430135" y="821691"/>
                </a:lnTo>
                <a:lnTo>
                  <a:pt x="1424087" y="806451"/>
                </a:lnTo>
                <a:lnTo>
                  <a:pt x="1416765" y="790576"/>
                </a:lnTo>
                <a:lnTo>
                  <a:pt x="1408807" y="774383"/>
                </a:lnTo>
                <a:lnTo>
                  <a:pt x="1399894" y="757873"/>
                </a:lnTo>
                <a:lnTo>
                  <a:pt x="1390026" y="741363"/>
                </a:lnTo>
                <a:lnTo>
                  <a:pt x="1378884" y="724536"/>
                </a:lnTo>
                <a:lnTo>
                  <a:pt x="1367106" y="707073"/>
                </a:lnTo>
                <a:lnTo>
                  <a:pt x="1353737" y="689928"/>
                </a:lnTo>
                <a:lnTo>
                  <a:pt x="1340048" y="672466"/>
                </a:lnTo>
                <a:lnTo>
                  <a:pt x="1325087" y="655003"/>
                </a:lnTo>
                <a:lnTo>
                  <a:pt x="1308852" y="637541"/>
                </a:lnTo>
                <a:lnTo>
                  <a:pt x="1291981" y="620396"/>
                </a:lnTo>
                <a:lnTo>
                  <a:pt x="1278611" y="607061"/>
                </a:lnTo>
                <a:lnTo>
                  <a:pt x="1264923" y="594361"/>
                </a:lnTo>
                <a:lnTo>
                  <a:pt x="1251235" y="582296"/>
                </a:lnTo>
                <a:lnTo>
                  <a:pt x="1238184" y="570866"/>
                </a:lnTo>
                <a:lnTo>
                  <a:pt x="1224814" y="560388"/>
                </a:lnTo>
                <a:lnTo>
                  <a:pt x="1212081" y="550228"/>
                </a:lnTo>
                <a:lnTo>
                  <a:pt x="1199348" y="541021"/>
                </a:lnTo>
                <a:lnTo>
                  <a:pt x="1187252" y="532448"/>
                </a:lnTo>
                <a:lnTo>
                  <a:pt x="1175155" y="524511"/>
                </a:lnTo>
                <a:lnTo>
                  <a:pt x="1163059" y="516573"/>
                </a:lnTo>
                <a:lnTo>
                  <a:pt x="1151917" y="509588"/>
                </a:lnTo>
                <a:lnTo>
                  <a:pt x="1140776" y="502921"/>
                </a:lnTo>
                <a:lnTo>
                  <a:pt x="1129953" y="496888"/>
                </a:lnTo>
                <a:lnTo>
                  <a:pt x="1119766" y="491808"/>
                </a:lnTo>
                <a:lnTo>
                  <a:pt x="1109580" y="486411"/>
                </a:lnTo>
                <a:lnTo>
                  <a:pt x="1100030" y="481966"/>
                </a:lnTo>
                <a:lnTo>
                  <a:pt x="1082522" y="474028"/>
                </a:lnTo>
                <a:lnTo>
                  <a:pt x="1066287" y="467678"/>
                </a:lnTo>
                <a:lnTo>
                  <a:pt x="1052599" y="462598"/>
                </a:lnTo>
                <a:lnTo>
                  <a:pt x="1040821" y="459106"/>
                </a:lnTo>
                <a:lnTo>
                  <a:pt x="1031590" y="456248"/>
                </a:lnTo>
                <a:lnTo>
                  <a:pt x="1024905" y="454343"/>
                </a:lnTo>
                <a:lnTo>
                  <a:pt x="1019175" y="453391"/>
                </a:lnTo>
                <a:lnTo>
                  <a:pt x="1084432" y="388938"/>
                </a:lnTo>
                <a:close/>
                <a:moveTo>
                  <a:pt x="1213168" y="238125"/>
                </a:moveTo>
                <a:lnTo>
                  <a:pt x="1218883" y="238125"/>
                </a:lnTo>
                <a:lnTo>
                  <a:pt x="1226186" y="238759"/>
                </a:lnTo>
                <a:lnTo>
                  <a:pt x="1236028" y="239709"/>
                </a:lnTo>
                <a:lnTo>
                  <a:pt x="1248411" y="242245"/>
                </a:lnTo>
                <a:lnTo>
                  <a:pt x="1263016" y="245414"/>
                </a:lnTo>
                <a:lnTo>
                  <a:pt x="1270953" y="247315"/>
                </a:lnTo>
                <a:lnTo>
                  <a:pt x="1280161" y="249850"/>
                </a:lnTo>
                <a:lnTo>
                  <a:pt x="1289051" y="253020"/>
                </a:lnTo>
                <a:lnTo>
                  <a:pt x="1298893" y="256506"/>
                </a:lnTo>
                <a:lnTo>
                  <a:pt x="1309053" y="260625"/>
                </a:lnTo>
                <a:lnTo>
                  <a:pt x="1319848" y="264745"/>
                </a:lnTo>
                <a:lnTo>
                  <a:pt x="1330961" y="269816"/>
                </a:lnTo>
                <a:lnTo>
                  <a:pt x="1342391" y="275203"/>
                </a:lnTo>
                <a:lnTo>
                  <a:pt x="1354456" y="281541"/>
                </a:lnTo>
                <a:lnTo>
                  <a:pt x="1366838" y="288196"/>
                </a:lnTo>
                <a:lnTo>
                  <a:pt x="1379538" y="295802"/>
                </a:lnTo>
                <a:lnTo>
                  <a:pt x="1392873" y="303725"/>
                </a:lnTo>
                <a:lnTo>
                  <a:pt x="1405891" y="312598"/>
                </a:lnTo>
                <a:lnTo>
                  <a:pt x="1419861" y="322422"/>
                </a:lnTo>
                <a:lnTo>
                  <a:pt x="1433831" y="332880"/>
                </a:lnTo>
                <a:lnTo>
                  <a:pt x="1448436" y="344289"/>
                </a:lnTo>
                <a:lnTo>
                  <a:pt x="1463041" y="356332"/>
                </a:lnTo>
                <a:lnTo>
                  <a:pt x="1477963" y="369325"/>
                </a:lnTo>
                <a:lnTo>
                  <a:pt x="1492886" y="383269"/>
                </a:lnTo>
                <a:lnTo>
                  <a:pt x="1508126" y="398164"/>
                </a:lnTo>
                <a:lnTo>
                  <a:pt x="1523366" y="413692"/>
                </a:lnTo>
                <a:lnTo>
                  <a:pt x="1537653" y="428587"/>
                </a:lnTo>
                <a:lnTo>
                  <a:pt x="1550353" y="443481"/>
                </a:lnTo>
                <a:lnTo>
                  <a:pt x="1562418" y="458376"/>
                </a:lnTo>
                <a:lnTo>
                  <a:pt x="1573848" y="472637"/>
                </a:lnTo>
                <a:lnTo>
                  <a:pt x="1583691" y="486264"/>
                </a:lnTo>
                <a:lnTo>
                  <a:pt x="1593216" y="499891"/>
                </a:lnTo>
                <a:lnTo>
                  <a:pt x="1601471" y="512884"/>
                </a:lnTo>
                <a:lnTo>
                  <a:pt x="1609091" y="525878"/>
                </a:lnTo>
                <a:lnTo>
                  <a:pt x="1616076" y="538237"/>
                </a:lnTo>
                <a:lnTo>
                  <a:pt x="1622108" y="549963"/>
                </a:lnTo>
                <a:lnTo>
                  <a:pt x="1627823" y="561371"/>
                </a:lnTo>
                <a:lnTo>
                  <a:pt x="1632268" y="572780"/>
                </a:lnTo>
                <a:lnTo>
                  <a:pt x="1636713" y="583238"/>
                </a:lnTo>
                <a:lnTo>
                  <a:pt x="1640206" y="593379"/>
                </a:lnTo>
                <a:lnTo>
                  <a:pt x="1643699" y="603203"/>
                </a:lnTo>
                <a:lnTo>
                  <a:pt x="1646239" y="612077"/>
                </a:lnTo>
                <a:lnTo>
                  <a:pt x="1648143" y="620633"/>
                </a:lnTo>
                <a:lnTo>
                  <a:pt x="1650049" y="628873"/>
                </a:lnTo>
                <a:lnTo>
                  <a:pt x="1651636" y="636478"/>
                </a:lnTo>
                <a:lnTo>
                  <a:pt x="1652589" y="643767"/>
                </a:lnTo>
                <a:lnTo>
                  <a:pt x="1653541" y="650422"/>
                </a:lnTo>
                <a:lnTo>
                  <a:pt x="1654176" y="661514"/>
                </a:lnTo>
                <a:lnTo>
                  <a:pt x="1654176" y="670705"/>
                </a:lnTo>
                <a:lnTo>
                  <a:pt x="1653859" y="677043"/>
                </a:lnTo>
                <a:lnTo>
                  <a:pt x="1652906" y="682747"/>
                </a:lnTo>
                <a:lnTo>
                  <a:pt x="1588136" y="747713"/>
                </a:lnTo>
                <a:lnTo>
                  <a:pt x="1585596" y="733769"/>
                </a:lnTo>
                <a:lnTo>
                  <a:pt x="1582421" y="719508"/>
                </a:lnTo>
                <a:lnTo>
                  <a:pt x="1578293" y="704297"/>
                </a:lnTo>
                <a:lnTo>
                  <a:pt x="1572896" y="689085"/>
                </a:lnTo>
                <a:lnTo>
                  <a:pt x="1566546" y="672923"/>
                </a:lnTo>
                <a:lnTo>
                  <a:pt x="1559561" y="656761"/>
                </a:lnTo>
                <a:lnTo>
                  <a:pt x="1550671" y="639964"/>
                </a:lnTo>
                <a:lnTo>
                  <a:pt x="1541463" y="622534"/>
                </a:lnTo>
                <a:lnTo>
                  <a:pt x="1531303" y="605105"/>
                </a:lnTo>
                <a:lnTo>
                  <a:pt x="1519556" y="587358"/>
                </a:lnTo>
                <a:lnTo>
                  <a:pt x="1507173" y="569294"/>
                </a:lnTo>
                <a:lnTo>
                  <a:pt x="1493521" y="551230"/>
                </a:lnTo>
                <a:lnTo>
                  <a:pt x="1479233" y="533166"/>
                </a:lnTo>
                <a:lnTo>
                  <a:pt x="1463676" y="514786"/>
                </a:lnTo>
                <a:lnTo>
                  <a:pt x="1446848" y="497039"/>
                </a:lnTo>
                <a:lnTo>
                  <a:pt x="1429386" y="478975"/>
                </a:lnTo>
                <a:lnTo>
                  <a:pt x="1415098" y="465031"/>
                </a:lnTo>
                <a:lnTo>
                  <a:pt x="1400811" y="451721"/>
                </a:lnTo>
                <a:lnTo>
                  <a:pt x="1386841" y="439362"/>
                </a:lnTo>
                <a:lnTo>
                  <a:pt x="1372871" y="427636"/>
                </a:lnTo>
                <a:lnTo>
                  <a:pt x="1359536" y="416544"/>
                </a:lnTo>
                <a:lnTo>
                  <a:pt x="1345883" y="406086"/>
                </a:lnTo>
                <a:lnTo>
                  <a:pt x="1332548" y="396262"/>
                </a:lnTo>
                <a:lnTo>
                  <a:pt x="1319848" y="387389"/>
                </a:lnTo>
                <a:lnTo>
                  <a:pt x="1307148" y="378832"/>
                </a:lnTo>
                <a:lnTo>
                  <a:pt x="1295083" y="370909"/>
                </a:lnTo>
                <a:lnTo>
                  <a:pt x="1283018" y="363620"/>
                </a:lnTo>
                <a:lnTo>
                  <a:pt x="1271271" y="356648"/>
                </a:lnTo>
                <a:lnTo>
                  <a:pt x="1260158" y="350627"/>
                </a:lnTo>
                <a:lnTo>
                  <a:pt x="1249681" y="344606"/>
                </a:lnTo>
                <a:lnTo>
                  <a:pt x="1239203" y="339219"/>
                </a:lnTo>
                <a:lnTo>
                  <a:pt x="1229361" y="334782"/>
                </a:lnTo>
                <a:lnTo>
                  <a:pt x="1210628" y="326542"/>
                </a:lnTo>
                <a:lnTo>
                  <a:pt x="1193801" y="319887"/>
                </a:lnTo>
                <a:lnTo>
                  <a:pt x="1179513" y="314500"/>
                </a:lnTo>
                <a:lnTo>
                  <a:pt x="1167766" y="310697"/>
                </a:lnTo>
                <a:lnTo>
                  <a:pt x="1157923" y="307845"/>
                </a:lnTo>
                <a:lnTo>
                  <a:pt x="1150621" y="306260"/>
                </a:lnTo>
                <a:lnTo>
                  <a:pt x="1144588" y="304992"/>
                </a:lnTo>
                <a:lnTo>
                  <a:pt x="1213168" y="238125"/>
                </a:lnTo>
                <a:close/>
                <a:moveTo>
                  <a:pt x="1555569" y="0"/>
                </a:moveTo>
                <a:lnTo>
                  <a:pt x="1566687" y="0"/>
                </a:lnTo>
                <a:lnTo>
                  <a:pt x="1578441" y="0"/>
                </a:lnTo>
                <a:lnTo>
                  <a:pt x="1589876" y="1272"/>
                </a:lnTo>
                <a:lnTo>
                  <a:pt x="1601948" y="2862"/>
                </a:lnTo>
                <a:lnTo>
                  <a:pt x="1614337" y="5088"/>
                </a:lnTo>
                <a:lnTo>
                  <a:pt x="1627043" y="7950"/>
                </a:lnTo>
                <a:lnTo>
                  <a:pt x="1640385" y="11766"/>
                </a:lnTo>
                <a:lnTo>
                  <a:pt x="1653409" y="16218"/>
                </a:lnTo>
                <a:lnTo>
                  <a:pt x="1667386" y="21624"/>
                </a:lnTo>
                <a:lnTo>
                  <a:pt x="1681363" y="27984"/>
                </a:lnTo>
                <a:lnTo>
                  <a:pt x="1695976" y="35298"/>
                </a:lnTo>
                <a:lnTo>
                  <a:pt x="1710588" y="42930"/>
                </a:lnTo>
                <a:lnTo>
                  <a:pt x="1725836" y="52152"/>
                </a:lnTo>
                <a:lnTo>
                  <a:pt x="1741084" y="62010"/>
                </a:lnTo>
                <a:lnTo>
                  <a:pt x="1756649" y="72822"/>
                </a:lnTo>
                <a:lnTo>
                  <a:pt x="1772850" y="84588"/>
                </a:lnTo>
                <a:lnTo>
                  <a:pt x="1789051" y="97626"/>
                </a:lnTo>
                <a:lnTo>
                  <a:pt x="1804617" y="111300"/>
                </a:lnTo>
                <a:lnTo>
                  <a:pt x="1819547" y="124656"/>
                </a:lnTo>
                <a:lnTo>
                  <a:pt x="1832571" y="138330"/>
                </a:lnTo>
                <a:lnTo>
                  <a:pt x="1844642" y="151686"/>
                </a:lnTo>
                <a:lnTo>
                  <a:pt x="1856078" y="165042"/>
                </a:lnTo>
                <a:lnTo>
                  <a:pt x="1865608" y="178398"/>
                </a:lnTo>
                <a:lnTo>
                  <a:pt x="1874502" y="191755"/>
                </a:lnTo>
                <a:lnTo>
                  <a:pt x="1881809" y="204475"/>
                </a:lnTo>
                <a:lnTo>
                  <a:pt x="1888797" y="217831"/>
                </a:lnTo>
                <a:lnTo>
                  <a:pt x="1894197" y="230869"/>
                </a:lnTo>
                <a:lnTo>
                  <a:pt x="1898962" y="243907"/>
                </a:lnTo>
                <a:lnTo>
                  <a:pt x="1902457" y="256309"/>
                </a:lnTo>
                <a:lnTo>
                  <a:pt x="1905633" y="268711"/>
                </a:lnTo>
                <a:lnTo>
                  <a:pt x="1907857" y="281113"/>
                </a:lnTo>
                <a:lnTo>
                  <a:pt x="1908810" y="293197"/>
                </a:lnTo>
                <a:lnTo>
                  <a:pt x="1909763" y="305281"/>
                </a:lnTo>
                <a:lnTo>
                  <a:pt x="1909763" y="316729"/>
                </a:lnTo>
                <a:lnTo>
                  <a:pt x="1908492" y="328177"/>
                </a:lnTo>
                <a:lnTo>
                  <a:pt x="1907539" y="339307"/>
                </a:lnTo>
                <a:lnTo>
                  <a:pt x="1905316" y="350437"/>
                </a:lnTo>
                <a:lnTo>
                  <a:pt x="1902457" y="360931"/>
                </a:lnTo>
                <a:lnTo>
                  <a:pt x="1899598" y="371425"/>
                </a:lnTo>
                <a:lnTo>
                  <a:pt x="1895786" y="381601"/>
                </a:lnTo>
                <a:lnTo>
                  <a:pt x="1891656" y="391459"/>
                </a:lnTo>
                <a:lnTo>
                  <a:pt x="1887527" y="400681"/>
                </a:lnTo>
                <a:lnTo>
                  <a:pt x="1882762" y="409903"/>
                </a:lnTo>
                <a:lnTo>
                  <a:pt x="1877361" y="418490"/>
                </a:lnTo>
                <a:lnTo>
                  <a:pt x="1871643" y="426758"/>
                </a:lnTo>
                <a:lnTo>
                  <a:pt x="1865925" y="434708"/>
                </a:lnTo>
                <a:lnTo>
                  <a:pt x="1860208" y="442340"/>
                </a:lnTo>
                <a:lnTo>
                  <a:pt x="1854172" y="449336"/>
                </a:lnTo>
                <a:lnTo>
                  <a:pt x="1847501" y="456014"/>
                </a:lnTo>
                <a:lnTo>
                  <a:pt x="1841783" y="463328"/>
                </a:lnTo>
                <a:lnTo>
                  <a:pt x="1830983" y="476048"/>
                </a:lnTo>
                <a:lnTo>
                  <a:pt x="1801122" y="514208"/>
                </a:lnTo>
                <a:lnTo>
                  <a:pt x="1764909" y="560636"/>
                </a:lnTo>
                <a:lnTo>
                  <a:pt x="1730283" y="604838"/>
                </a:lnTo>
                <a:lnTo>
                  <a:pt x="1729648" y="593708"/>
                </a:lnTo>
                <a:lnTo>
                  <a:pt x="1728377" y="581306"/>
                </a:lnTo>
                <a:lnTo>
                  <a:pt x="1726471" y="567632"/>
                </a:lnTo>
                <a:lnTo>
                  <a:pt x="1723930" y="553322"/>
                </a:lnTo>
                <a:lnTo>
                  <a:pt x="1720118" y="537740"/>
                </a:lnTo>
                <a:lnTo>
                  <a:pt x="1715353" y="521840"/>
                </a:lnTo>
                <a:lnTo>
                  <a:pt x="1712494" y="513254"/>
                </a:lnTo>
                <a:lnTo>
                  <a:pt x="1709318" y="504668"/>
                </a:lnTo>
                <a:lnTo>
                  <a:pt x="1705823" y="496082"/>
                </a:lnTo>
                <a:lnTo>
                  <a:pt x="1702011" y="487178"/>
                </a:lnTo>
                <a:lnTo>
                  <a:pt x="1697882" y="477638"/>
                </a:lnTo>
                <a:lnTo>
                  <a:pt x="1693117" y="468098"/>
                </a:lnTo>
                <a:lnTo>
                  <a:pt x="1688034" y="458876"/>
                </a:lnTo>
                <a:lnTo>
                  <a:pt x="1682952" y="449018"/>
                </a:lnTo>
                <a:lnTo>
                  <a:pt x="1677234" y="439160"/>
                </a:lnTo>
                <a:lnTo>
                  <a:pt x="1670881" y="428984"/>
                </a:lnTo>
                <a:lnTo>
                  <a:pt x="1664527" y="418808"/>
                </a:lnTo>
                <a:lnTo>
                  <a:pt x="1657221" y="408631"/>
                </a:lnTo>
                <a:lnTo>
                  <a:pt x="1649915" y="398137"/>
                </a:lnTo>
                <a:lnTo>
                  <a:pt x="1641973" y="387643"/>
                </a:lnTo>
                <a:lnTo>
                  <a:pt x="1633079" y="376831"/>
                </a:lnTo>
                <a:lnTo>
                  <a:pt x="1624184" y="365701"/>
                </a:lnTo>
                <a:lnTo>
                  <a:pt x="1614337" y="354889"/>
                </a:lnTo>
                <a:lnTo>
                  <a:pt x="1604489" y="343441"/>
                </a:lnTo>
                <a:lnTo>
                  <a:pt x="1593688" y="332311"/>
                </a:lnTo>
                <a:lnTo>
                  <a:pt x="1582570" y="320863"/>
                </a:lnTo>
                <a:lnTo>
                  <a:pt x="1571134" y="310051"/>
                </a:lnTo>
                <a:lnTo>
                  <a:pt x="1559381" y="299239"/>
                </a:lnTo>
                <a:lnTo>
                  <a:pt x="1548263" y="289381"/>
                </a:lnTo>
                <a:lnTo>
                  <a:pt x="1536827" y="279523"/>
                </a:lnTo>
                <a:lnTo>
                  <a:pt x="1525709" y="270619"/>
                </a:lnTo>
                <a:lnTo>
                  <a:pt x="1514590" y="262351"/>
                </a:lnTo>
                <a:lnTo>
                  <a:pt x="1503472" y="254083"/>
                </a:lnTo>
                <a:lnTo>
                  <a:pt x="1492672" y="246451"/>
                </a:lnTo>
                <a:lnTo>
                  <a:pt x="1481871" y="239137"/>
                </a:lnTo>
                <a:lnTo>
                  <a:pt x="1471388" y="232777"/>
                </a:lnTo>
                <a:lnTo>
                  <a:pt x="1460905" y="226417"/>
                </a:lnTo>
                <a:lnTo>
                  <a:pt x="1450740" y="220693"/>
                </a:lnTo>
                <a:lnTo>
                  <a:pt x="1440575" y="215287"/>
                </a:lnTo>
                <a:lnTo>
                  <a:pt x="1430410" y="210199"/>
                </a:lnTo>
                <a:lnTo>
                  <a:pt x="1420562" y="205747"/>
                </a:lnTo>
                <a:lnTo>
                  <a:pt x="1411350" y="201613"/>
                </a:lnTo>
                <a:lnTo>
                  <a:pt x="1401820" y="197479"/>
                </a:lnTo>
                <a:lnTo>
                  <a:pt x="1392925" y="193981"/>
                </a:lnTo>
                <a:lnTo>
                  <a:pt x="1375136" y="187620"/>
                </a:lnTo>
                <a:lnTo>
                  <a:pt x="1358300" y="182850"/>
                </a:lnTo>
                <a:lnTo>
                  <a:pt x="1342417" y="178716"/>
                </a:lnTo>
                <a:lnTo>
                  <a:pt x="1327805" y="175536"/>
                </a:lnTo>
                <a:lnTo>
                  <a:pt x="1314145" y="173310"/>
                </a:lnTo>
                <a:lnTo>
                  <a:pt x="1301756" y="171720"/>
                </a:lnTo>
                <a:lnTo>
                  <a:pt x="1290638" y="171084"/>
                </a:lnTo>
                <a:lnTo>
                  <a:pt x="1330346" y="138966"/>
                </a:lnTo>
                <a:lnTo>
                  <a:pt x="1370689" y="105894"/>
                </a:lnTo>
                <a:lnTo>
                  <a:pt x="1405950" y="76638"/>
                </a:lnTo>
                <a:lnTo>
                  <a:pt x="1419609" y="64554"/>
                </a:lnTo>
                <a:lnTo>
                  <a:pt x="1429774" y="55650"/>
                </a:lnTo>
                <a:lnTo>
                  <a:pt x="1435810" y="49926"/>
                </a:lnTo>
                <a:lnTo>
                  <a:pt x="1442163" y="44520"/>
                </a:lnTo>
                <a:lnTo>
                  <a:pt x="1448834" y="39432"/>
                </a:lnTo>
                <a:lnTo>
                  <a:pt x="1455505" y="34026"/>
                </a:lnTo>
                <a:lnTo>
                  <a:pt x="1463129" y="29256"/>
                </a:lnTo>
                <a:lnTo>
                  <a:pt x="1470753" y="24486"/>
                </a:lnTo>
                <a:lnTo>
                  <a:pt x="1479012" y="20352"/>
                </a:lnTo>
                <a:lnTo>
                  <a:pt x="1487271" y="16218"/>
                </a:lnTo>
                <a:lnTo>
                  <a:pt x="1495848" y="13038"/>
                </a:lnTo>
                <a:lnTo>
                  <a:pt x="1505378" y="9540"/>
                </a:lnTo>
                <a:lnTo>
                  <a:pt x="1514590" y="6996"/>
                </a:lnTo>
                <a:lnTo>
                  <a:pt x="1524438" y="4770"/>
                </a:lnTo>
                <a:lnTo>
                  <a:pt x="1534285" y="2544"/>
                </a:lnTo>
                <a:lnTo>
                  <a:pt x="1544768" y="1272"/>
                </a:lnTo>
                <a:lnTo>
                  <a:pt x="1555569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rgbClr val="FFFFFF"/>
              </a:solidFill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1000" y="889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参考范文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11" name="矩形 10"/>
            <p:cNvSpPr/>
            <p:nvPr>
              <p:custDataLst>
                <p:tags r:id="rId4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单元写作练笔</a:t>
              </a: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124200" y="1742018"/>
            <a:ext cx="312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9600">
                <a:solidFill>
                  <a:srgbClr val="333333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Arial Unicode MS" panose="020B0604020202020204" pitchFamily="34" charset="-122"/>
              </a:rPr>
              <a:t>再见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0" y="-25400"/>
            <a:ext cx="9144000" cy="790576"/>
            <a:chOff x="0" y="-2382"/>
            <a:chExt cx="9144000" cy="592932"/>
          </a:xfrm>
        </p:grpSpPr>
        <p:sp>
          <p:nvSpPr>
            <p:cNvPr id="13" name="矩形 12"/>
            <p:cNvSpPr/>
            <p:nvPr>
              <p:custDataLst>
                <p:tags r:id="rId2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单元写作目标</a:t>
              </a:r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1219200" y="2006600"/>
            <a:ext cx="670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000" kern="100" dirty="0">
                <a:latin typeface="Times New Roman" panose="02020603050405020304" pitchFamily="18" charset="0"/>
              </a:rPr>
              <a:t>本单元话题为</a:t>
            </a:r>
            <a:r>
              <a:rPr lang="en-US" altLang="zh-CN" sz="2000" kern="100" dirty="0">
                <a:latin typeface="Times New Roman" panose="02020603050405020304" pitchFamily="18" charset="0"/>
              </a:rPr>
              <a:t>“</a:t>
            </a:r>
            <a:r>
              <a:rPr lang="zh-CN" altLang="zh-CN" sz="2000" kern="100" dirty="0">
                <a:latin typeface="Times New Roman" panose="02020603050405020304" pitchFamily="18" charset="0"/>
              </a:rPr>
              <a:t>季节与天气</a:t>
            </a:r>
            <a:r>
              <a:rPr lang="en-US" altLang="zh-CN" sz="2000" kern="100" dirty="0">
                <a:latin typeface="Times New Roman" panose="02020603050405020304" pitchFamily="18" charset="0"/>
              </a:rPr>
              <a:t>”</a:t>
            </a:r>
            <a:r>
              <a:rPr lang="zh-CN" altLang="zh-CN" sz="2000" kern="100" dirty="0">
                <a:latin typeface="Times New Roman" panose="02020603050405020304" pitchFamily="18" charset="0"/>
              </a:rPr>
              <a:t>，要求能够介绍一年中的季节及节假日，主要包括每个季节的天气情况，能够从事的活动以及节假日中的庆祝活动。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000" kern="100" dirty="0">
                <a:latin typeface="Times New Roman" panose="02020603050405020304" pitchFamily="18" charset="0"/>
              </a:rPr>
              <a:t>写作时主要采用第三人称，时态以一般现在时为主。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11" name="矩形 10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单元写作素材</a:t>
              </a: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  <p:sp>
        <p:nvSpPr>
          <p:cNvPr id="5" name="矩形 4"/>
          <p:cNvSpPr/>
          <p:nvPr/>
        </p:nvSpPr>
        <p:spPr>
          <a:xfrm>
            <a:off x="609600" y="1092201"/>
            <a:ext cx="27010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7970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单元话题短语积累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6800" y="1600032"/>
            <a:ext cx="5410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</a:rPr>
              <a:t>．在夏天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</a:rPr>
              <a:t>．</a:t>
            </a:r>
            <a:r>
              <a:rPr lang="en-US" altLang="zh-CN" kern="100" dirty="0">
                <a:latin typeface="Times New Roman" panose="02020603050405020304" pitchFamily="18" charset="0"/>
              </a:rPr>
              <a:t> </a:t>
            </a:r>
            <a:r>
              <a:rPr lang="zh-CN" altLang="zh-CN" kern="100" dirty="0">
                <a:latin typeface="Times New Roman" panose="02020603050405020304" pitchFamily="18" charset="0"/>
              </a:rPr>
              <a:t>玩得高兴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</a:rPr>
              <a:t>．放风筝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4.  </a:t>
            </a:r>
            <a:r>
              <a:rPr lang="zh-CN" altLang="zh-CN" kern="100" dirty="0">
                <a:latin typeface="Times New Roman" panose="02020603050405020304" pitchFamily="18" charset="0"/>
              </a:rPr>
              <a:t>许多的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5</a:t>
            </a:r>
            <a:r>
              <a:rPr lang="zh-CN" altLang="zh-CN" kern="100" dirty="0">
                <a:latin typeface="Times New Roman" panose="02020603050405020304" pitchFamily="18" charset="0"/>
              </a:rPr>
              <a:t>．大优惠；大减价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6</a:t>
            </a:r>
            <a:r>
              <a:rPr lang="zh-CN" altLang="zh-CN" kern="100" dirty="0">
                <a:latin typeface="Times New Roman" panose="02020603050405020304" pitchFamily="18" charset="0"/>
              </a:rPr>
              <a:t>．新年快乐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7</a:t>
            </a:r>
            <a:r>
              <a:rPr lang="zh-CN" altLang="zh-CN" kern="100" dirty="0">
                <a:latin typeface="Times New Roman" panose="02020603050405020304" pitchFamily="18" charset="0"/>
              </a:rPr>
              <a:t>．节礼日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8</a:t>
            </a:r>
            <a:r>
              <a:rPr lang="zh-CN" altLang="zh-CN" kern="100" dirty="0">
                <a:latin typeface="Times New Roman" panose="02020603050405020304" pitchFamily="18" charset="0"/>
              </a:rPr>
              <a:t>．倒计时；倒读数</a:t>
            </a:r>
          </a:p>
        </p:txBody>
      </p:sp>
      <p:sp>
        <p:nvSpPr>
          <p:cNvPr id="3" name="矩形 2"/>
          <p:cNvSpPr/>
          <p:nvPr/>
        </p:nvSpPr>
        <p:spPr>
          <a:xfrm>
            <a:off x="4267200" y="1701800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in summer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67201" y="2209800"/>
            <a:ext cx="1845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have a good time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67200" y="2717800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fly a kite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67201" y="3327400"/>
            <a:ext cx="78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lots of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67201" y="3835400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big sales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7200" y="4343400"/>
            <a:ext cx="18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Happy New Year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67200" y="4953000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Boxing Day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267200" y="5562600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count down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343400" y="2413000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Sports Day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11" name="矩形 10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单元写作素材</a:t>
              </a: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  <p:sp>
        <p:nvSpPr>
          <p:cNvPr id="5" name="矩形 4"/>
          <p:cNvSpPr/>
          <p:nvPr/>
        </p:nvSpPr>
        <p:spPr>
          <a:xfrm>
            <a:off x="609600" y="1092201"/>
            <a:ext cx="27010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7970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单元话题短语积累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6800" y="1752600"/>
            <a:ext cx="5410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9</a:t>
            </a:r>
            <a:r>
              <a:rPr lang="zh-CN" altLang="zh-CN" kern="100" dirty="0">
                <a:latin typeface="Times New Roman" panose="02020603050405020304" pitchFamily="18" charset="0"/>
              </a:rPr>
              <a:t>．在</a:t>
            </a:r>
            <a:r>
              <a:rPr lang="en-US" altLang="zh-CN" kern="100" dirty="0">
                <a:latin typeface="Times New Roman" panose="02020603050405020304" pitchFamily="18" charset="0"/>
              </a:rPr>
              <a:t>……</a:t>
            </a:r>
            <a:r>
              <a:rPr lang="zh-CN" altLang="zh-CN" kern="100" dirty="0">
                <a:latin typeface="Times New Roman" panose="02020603050405020304" pitchFamily="18" charset="0"/>
              </a:rPr>
              <a:t>之后到来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10. </a:t>
            </a:r>
            <a:r>
              <a:rPr lang="zh-CN" altLang="zh-CN" kern="100" dirty="0">
                <a:latin typeface="Times New Roman" panose="02020603050405020304" pitchFamily="18" charset="0"/>
              </a:rPr>
              <a:t>运动会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11. </a:t>
            </a:r>
            <a:r>
              <a:rPr lang="zh-CN" altLang="zh-CN" kern="100" dirty="0">
                <a:latin typeface="Times New Roman" panose="02020603050405020304" pitchFamily="18" charset="0"/>
              </a:rPr>
              <a:t>闰年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12. </a:t>
            </a:r>
            <a:r>
              <a:rPr lang="zh-CN" altLang="zh-CN" kern="100" dirty="0">
                <a:latin typeface="Times New Roman" panose="02020603050405020304" pitchFamily="18" charset="0"/>
              </a:rPr>
              <a:t>谈论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13. </a:t>
            </a:r>
            <a:r>
              <a:rPr lang="zh-CN" altLang="zh-CN" kern="100" dirty="0">
                <a:latin typeface="Times New Roman" panose="02020603050405020304" pitchFamily="18" charset="0"/>
              </a:rPr>
              <a:t>和</a:t>
            </a:r>
            <a:r>
              <a:rPr lang="en-US" altLang="zh-CN" kern="100" dirty="0">
                <a:latin typeface="Times New Roman" panose="02020603050405020304" pitchFamily="18" charset="0"/>
              </a:rPr>
              <a:t>……</a:t>
            </a:r>
            <a:r>
              <a:rPr lang="zh-CN" altLang="zh-CN" kern="100" dirty="0">
                <a:latin typeface="Times New Roman" panose="02020603050405020304" pitchFamily="18" charset="0"/>
              </a:rPr>
              <a:t>玩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14. </a:t>
            </a:r>
            <a:r>
              <a:rPr lang="zh-CN" altLang="zh-CN" kern="100" dirty="0">
                <a:latin typeface="Times New Roman" panose="02020603050405020304" pitchFamily="18" charset="0"/>
              </a:rPr>
              <a:t>聚会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15. </a:t>
            </a:r>
            <a:r>
              <a:rPr lang="zh-CN" altLang="zh-CN" kern="100" dirty="0">
                <a:latin typeface="Times New Roman" panose="02020603050405020304" pitchFamily="18" charset="0"/>
              </a:rPr>
              <a:t>国际劳动节</a:t>
            </a:r>
          </a:p>
          <a:p>
            <a:pPr indent="266700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16. </a:t>
            </a:r>
            <a:r>
              <a:rPr lang="zh-CN" altLang="zh-CN" kern="100" dirty="0">
                <a:latin typeface="Times New Roman" panose="02020603050405020304" pitchFamily="18" charset="0"/>
              </a:rPr>
              <a:t>教师</a:t>
            </a:r>
            <a:r>
              <a:rPr lang="zh-CN" altLang="zh-CN" kern="100" dirty="0" smtClean="0">
                <a:latin typeface="Times New Roman" panose="02020603050405020304" pitchFamily="18" charset="0"/>
              </a:rPr>
              <a:t>节</a:t>
            </a:r>
            <a:endParaRPr lang="zh-CN" altLang="zh-CN" kern="100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43400" y="1905000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come after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43400" y="2921000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leap year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43400" y="3429000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talk about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43400" y="3952557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play with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343400" y="4460557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get together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267201" y="5054600"/>
            <a:ext cx="2924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International Workers' Day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43401" y="5562600"/>
            <a:ext cx="1580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Teachers' Day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" grpId="0"/>
      <p:bldP spid="7" grpId="0"/>
      <p:bldP spid="8" grpId="0"/>
      <p:bldP spid="9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11" name="矩形 10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单元写作素材</a:t>
              </a: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  <p:sp>
        <p:nvSpPr>
          <p:cNvPr id="5" name="矩形 4"/>
          <p:cNvSpPr/>
          <p:nvPr/>
        </p:nvSpPr>
        <p:spPr>
          <a:xfrm>
            <a:off x="609600" y="1092201"/>
            <a:ext cx="27010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7970">
              <a:lnSpc>
                <a:spcPct val="150000"/>
              </a:lnSpc>
              <a:spcAft>
                <a:spcPts val="0"/>
              </a:spcAft>
            </a:pP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en-US" altLang="zh-CN" b="1" kern="100" dirty="0">
                <a:latin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zh-CN" altLang="zh-CN" b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单元话题短语积累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6800" y="1701800"/>
            <a:ext cx="60960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17. </a:t>
            </a:r>
            <a:r>
              <a:rPr lang="zh-CN" altLang="zh-CN" kern="100" dirty="0">
                <a:latin typeface="Times New Roman" panose="02020603050405020304" pitchFamily="18" charset="0"/>
              </a:rPr>
              <a:t>国庆节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18. </a:t>
            </a:r>
            <a:r>
              <a:rPr lang="zh-CN" altLang="zh-CN" kern="100" dirty="0">
                <a:latin typeface="Times New Roman" panose="02020603050405020304" pitchFamily="18" charset="0"/>
              </a:rPr>
              <a:t>春节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19. </a:t>
            </a:r>
            <a:r>
              <a:rPr lang="zh-CN" altLang="zh-CN" kern="100" dirty="0">
                <a:latin typeface="Times New Roman" panose="02020603050405020304" pitchFamily="18" charset="0"/>
              </a:rPr>
              <a:t>元旦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20. </a:t>
            </a:r>
            <a:r>
              <a:rPr lang="zh-CN" altLang="zh-CN" kern="100" dirty="0">
                <a:latin typeface="Times New Roman" panose="02020603050405020304" pitchFamily="18" charset="0"/>
              </a:rPr>
              <a:t>看电影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21. </a:t>
            </a:r>
            <a:r>
              <a:rPr lang="zh-CN" altLang="zh-CN" kern="100" dirty="0">
                <a:latin typeface="Times New Roman" panose="02020603050405020304" pitchFamily="18" charset="0"/>
              </a:rPr>
              <a:t>去爬山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22. </a:t>
            </a:r>
            <a:r>
              <a:rPr lang="zh-CN" altLang="zh-CN" kern="100" dirty="0">
                <a:latin typeface="Times New Roman" panose="02020603050405020304" pitchFamily="18" charset="0"/>
              </a:rPr>
              <a:t>来自</a:t>
            </a:r>
          </a:p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latin typeface="Times New Roman" panose="02020603050405020304" pitchFamily="18" charset="0"/>
              </a:rPr>
              <a:t>23. </a:t>
            </a:r>
            <a:r>
              <a:rPr lang="zh-CN" altLang="zh-CN" kern="100" dirty="0">
                <a:latin typeface="Times New Roman" panose="02020603050405020304" pitchFamily="18" charset="0"/>
              </a:rPr>
              <a:t>去游泳／滑冰／购物</a:t>
            </a:r>
          </a:p>
        </p:txBody>
      </p:sp>
      <p:sp>
        <p:nvSpPr>
          <p:cNvPr id="3" name="矩形 2"/>
          <p:cNvSpPr/>
          <p:nvPr/>
        </p:nvSpPr>
        <p:spPr>
          <a:xfrm>
            <a:off x="4495800" y="1701800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National Day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95801" y="2311400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the Spring Festival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95801" y="2819400"/>
            <a:ext cx="1740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New Year's Day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95801" y="3327400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watch a movie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19600" y="3835400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go mountain climbing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19600" y="4445000"/>
            <a:ext cx="956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be from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19600" y="4968557"/>
            <a:ext cx="3288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solidFill>
                  <a:srgbClr val="FF0000"/>
                </a:solidFill>
                <a:latin typeface="Times New Roman" panose="02020603050405020304" pitchFamily="18" charset="0"/>
              </a:rPr>
              <a:t>go swimming/skating/ shopping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143000" y="1397001"/>
            <a:ext cx="7010400" cy="333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342900"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My favourite season is autumn.It is the(1)_____ season in a year.</a:t>
            </a:r>
          </a:p>
          <a:p>
            <a:pPr indent="342900"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September, October and November are in this season in China. (2)______ is windy and cool.Usually, we fly kites outside after school.Flying kites is exciting.We can (3)_____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42900"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(4)_____ Teachers' Day on September 10th and National Day on October 1st.Mid­Autumn Day is also in this season.Our family usually (5)_____ and have a big dinner.We eat moon cakes and a lot of other good food.We are excited.</a:t>
            </a:r>
          </a:p>
          <a:p>
            <a:pPr indent="342900"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like autumn very much.It is my favourite season.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638801" y="1397000"/>
            <a:ext cx="440531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B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181600" y="2819400"/>
            <a:ext cx="370284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752600" y="2311400"/>
            <a:ext cx="495300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362200" y="3327400"/>
            <a:ext cx="509588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676400" y="4241800"/>
            <a:ext cx="495300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10" name="矩形 9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单元范文剖析</a:t>
              </a: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  <p:sp>
        <p:nvSpPr>
          <p:cNvPr id="14" name="文本框 13"/>
          <p:cNvSpPr txBox="1"/>
          <p:nvPr/>
        </p:nvSpPr>
        <p:spPr>
          <a:xfrm>
            <a:off x="860394" y="89294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范文赏析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Box 16"/>
          <p:cNvSpPr txBox="1">
            <a:spLocks noChangeArrowheads="1"/>
          </p:cNvSpPr>
          <p:nvPr/>
        </p:nvSpPr>
        <p:spPr bwMode="auto">
          <a:xfrm>
            <a:off x="1707357" y="1343026"/>
            <a:ext cx="5822156" cy="32778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请给短文的空白处选择最佳选项。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A.second    B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third    C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two         D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three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A.Its           B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     C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         D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A.have a good time        B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sad</a:t>
            </a:r>
          </a:p>
          <a:p>
            <a:pPr marL="338455">
              <a:lnSpc>
                <a:spcPct val="150000"/>
              </a:lnSpc>
              <a:defRPr/>
            </a:pP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homework           D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a meal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A.are         B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want       C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     D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buy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A.have a lesson              B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a big sale</a:t>
            </a:r>
          </a:p>
          <a:p>
            <a:pPr marL="338455">
              <a:lnSpc>
                <a:spcPct val="150000"/>
              </a:lnSpc>
              <a:defRPr/>
            </a:pP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C. count down               D</a:t>
            </a:r>
            <a:r>
              <a:rPr lang="zh-CN" altLang="en-US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1725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get together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4" name="矩形 3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单元范文剖析</a:t>
              </a:r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Box 16"/>
          <p:cNvSpPr txBox="1">
            <a:spLocks noChangeArrowheads="1"/>
          </p:cNvSpPr>
          <p:nvPr/>
        </p:nvSpPr>
        <p:spPr bwMode="auto">
          <a:xfrm>
            <a:off x="1066801" y="1600201"/>
            <a:ext cx="7105649" cy="36933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这是一篇有关季节介绍的文章，请在阅读短文的基础上，完成下列两项任务。</a:t>
            </a:r>
          </a:p>
          <a:p>
            <a:pPr>
              <a:lnSpc>
                <a:spcPct val="13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任务一：请思考：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．你最早是如何知道本文的中心话题的？</a:t>
            </a:r>
          </a:p>
          <a:p>
            <a:pPr marL="338455"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．文章的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2—3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段分别介绍了这个季节的哪些方面？</a:t>
            </a:r>
          </a:p>
          <a:p>
            <a:pPr marL="338455"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Paragraph 2:___________________________________</a:t>
            </a:r>
          </a:p>
          <a:p>
            <a:pPr marL="338455"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Paragraph 3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．文章最后一段表达了怎样的情感？</a:t>
            </a:r>
          </a:p>
          <a:p>
            <a:pPr marL="338455">
              <a:lnSpc>
                <a:spcPct val="130000"/>
              </a:lnSpc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__________________________________________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5" name="矩形 4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单元范文剖析</a:t>
              </a: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  <p:sp>
        <p:nvSpPr>
          <p:cNvPr id="7" name="文本框 6"/>
          <p:cNvSpPr txBox="1"/>
          <p:nvPr/>
        </p:nvSpPr>
        <p:spPr>
          <a:xfrm>
            <a:off x="6096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小组探究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7599" y="1304926"/>
            <a:ext cx="511611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27598" y="2428875"/>
            <a:ext cx="5605463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3059907" y="1365250"/>
            <a:ext cx="1054893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utumn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3105151" y="2344738"/>
            <a:ext cx="752475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onths</a:t>
            </a: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3089672" y="4225924"/>
            <a:ext cx="948928" cy="42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165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olidays</a:t>
            </a:r>
            <a:endParaRPr lang="en-US" altLang="zh-CN" sz="165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9" name="矩形 38"/>
          <p:cNvSpPr>
            <a:spLocks noChangeArrowheads="1"/>
          </p:cNvSpPr>
          <p:nvPr/>
        </p:nvSpPr>
        <p:spPr bwMode="auto">
          <a:xfrm>
            <a:off x="3149204" y="3046414"/>
            <a:ext cx="933450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eather</a:t>
            </a:r>
          </a:p>
        </p:txBody>
      </p: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3087292" y="3378200"/>
            <a:ext cx="779859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ports</a:t>
            </a:r>
          </a:p>
        </p:txBody>
      </p:sp>
      <p:sp>
        <p:nvSpPr>
          <p:cNvPr id="7182" name="TextBox 16"/>
          <p:cNvSpPr txBox="1">
            <a:spLocks noChangeArrowheads="1"/>
          </p:cNvSpPr>
          <p:nvPr/>
        </p:nvSpPr>
        <p:spPr bwMode="auto">
          <a:xfrm>
            <a:off x="1781175" y="877888"/>
            <a:ext cx="5062538" cy="43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1725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任务二：根据首字母提示完成图表中空缺的单词。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0" y="-3176"/>
            <a:ext cx="9144000" cy="790576"/>
            <a:chOff x="0" y="-2382"/>
            <a:chExt cx="9144000" cy="592932"/>
          </a:xfrm>
        </p:grpSpPr>
        <p:sp>
          <p:nvSpPr>
            <p:cNvPr id="11" name="矩形 10"/>
            <p:cNvSpPr/>
            <p:nvPr>
              <p:custDataLst>
                <p:tags r:id="rId1"/>
              </p:custDataLst>
            </p:nvPr>
          </p:nvSpPr>
          <p:spPr>
            <a:xfrm>
              <a:off x="0" y="-2382"/>
              <a:ext cx="9144000" cy="592931"/>
            </a:xfrm>
            <a:prstGeom prst="rect">
              <a:avLst/>
            </a:prstGeom>
            <a:solidFill>
              <a:srgbClr val="EEE4C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890000" tIns="270000" bIns="0" rtlCol="0" anchor="ctr"/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zh-CN" altLang="en-US" sz="3600" b="1" dirty="0">
                  <a:gradFill>
                    <a:gsLst>
                      <a:gs pos="51000">
                        <a:srgbClr val="B1510F"/>
                      </a:gs>
                      <a:gs pos="0">
                        <a:srgbClr val="D6A953"/>
                      </a:gs>
                      <a:gs pos="100000">
                        <a:srgbClr val="664C18"/>
                      </a:gs>
                    </a:gsLst>
                    <a:lin ang="6600000" scaled="0"/>
                  </a:gradFill>
                  <a:effectLst>
                    <a:outerShdw dist="38100" dir="5400000" algn="t" rotWithShape="0">
                      <a:srgbClr val="FFFFFF">
                        <a:alpha val="44000"/>
                      </a:srgbClr>
                    </a:outerShdw>
                  </a:effectLst>
                  <a:latin typeface="Baskerville Old Face" panose="02020602080505020303" pitchFamily="18" charset="0"/>
                  <a:ea typeface="华文隶书" panose="02010800040101010101" pitchFamily="2" charset="-122"/>
                </a:rPr>
                <a:t>  单元范文剖析</a:t>
              </a:r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4400" y="0"/>
              <a:ext cx="752381" cy="5905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3436"/>
  <p:tag name="MH_LIBRARY" val="GRAPHIC"/>
  <p:tag name="MH_TYPE" val="Other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3436"/>
  <p:tag name="MH_LIBRARY" val="GRAPHIC"/>
  <p:tag name="MH_TYPE" val="Desc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3436"/>
  <p:tag name="MH_LIBRARY" val="GRAPHIC"/>
  <p:tag name="MH_TYPE" val="Other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092738"/>
  <p:tag name="MH_LIBRARY" val="CONTENTS"/>
  <p:tag name="MH_AUTOCOLOR" val="TRUE"/>
  <p:tag name="MH_TYPE" val="CONTENTS"/>
  <p:tag name="ID" val="6267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801104721"/>
  <p:tag name="MH_LIBRARY" val="GRAPHIC"/>
  <p:tag name="MH_ORDER" val="Rectangle 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全屏显示(4:3)</PresentationFormat>
  <Paragraphs>115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 Unicode MS</vt:lpstr>
      <vt:lpstr>等线</vt:lpstr>
      <vt:lpstr>黑体</vt:lpstr>
      <vt:lpstr>华文行楷</vt:lpstr>
      <vt:lpstr>华文隶书</vt:lpstr>
      <vt:lpstr>宋体</vt:lpstr>
      <vt:lpstr>微软雅黑</vt:lpstr>
      <vt:lpstr>Arial</vt:lpstr>
      <vt:lpstr>Baskerville Old Face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29</cp:revision>
  <dcterms:created xsi:type="dcterms:W3CDTF">2018-01-26T07:36:00Z</dcterms:created>
  <dcterms:modified xsi:type="dcterms:W3CDTF">2023-01-16T17:15:13Z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8EBEAF91DD23450CA47BEB902DF3206D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