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notesSlides/notesSlide2.xml" ContentType="application/vnd.openxmlformats-officedocument.presentationml.notesSlide+xml"/>
  <Override PartName="/ppt/tags/tag85.xml" ContentType="application/vnd.openxmlformats-officedocument.presentationml.tags+xml"/>
  <Override PartName="/ppt/notesSlides/notesSlide3.xml" ContentType="application/vnd.openxmlformats-officedocument.presentationml.notesSlide+xml"/>
  <Override PartName="/ppt/tags/tag86.xml" ContentType="application/vnd.openxmlformats-officedocument.presentationml.tags+xml"/>
  <Override PartName="/ppt/notesSlides/notesSlide4.xml" ContentType="application/vnd.openxmlformats-officedocument.presentationml.notesSlide+xml"/>
  <Override PartName="/ppt/tags/tag87.xml" ContentType="application/vnd.openxmlformats-officedocument.presentationml.tags+xml"/>
  <Override PartName="/ppt/notesSlides/notesSlide5.xml" ContentType="application/vnd.openxmlformats-officedocument.presentationml.notesSlide+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notesSlides/notesSlide10.xml" ContentType="application/vnd.openxmlformats-officedocument.presentationml.notesSlide+xml"/>
  <Override PartName="/ppt/tags/tag93.xml" ContentType="application/vnd.openxmlformats-officedocument.presentationml.tags+xml"/>
  <Override PartName="/ppt/notesSlides/notesSlide11.xml" ContentType="application/vnd.openxmlformats-officedocument.presentationml.notesSlide+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notesSlides/notesSlide17.xml" ContentType="application/vnd.openxmlformats-officedocument.presentationml.notesSlide+xml"/>
  <Override PartName="/ppt/tags/tag100.xml" ContentType="application/vnd.openxmlformats-officedocument.presentationml.tags+xml"/>
  <Override PartName="/ppt/notesSlides/notesSlide18.xml" ContentType="application/vnd.openxmlformats-officedocument.presentationml.notesSlide+xml"/>
  <Override PartName="/ppt/tags/tag10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80" r:id="rId2"/>
    <p:sldId id="257" r:id="rId3"/>
    <p:sldId id="258" r:id="rId4"/>
    <p:sldId id="259" r:id="rId5"/>
    <p:sldId id="260" r:id="rId6"/>
    <p:sldId id="261" r:id="rId7"/>
    <p:sldId id="276" r:id="rId8"/>
    <p:sldId id="271" r:id="rId9"/>
    <p:sldId id="277" r:id="rId10"/>
    <p:sldId id="262" r:id="rId11"/>
    <p:sldId id="263" r:id="rId12"/>
    <p:sldId id="264" r:id="rId13"/>
    <p:sldId id="272" r:id="rId14"/>
    <p:sldId id="265" r:id="rId15"/>
    <p:sldId id="266" r:id="rId16"/>
    <p:sldId id="267" r:id="rId17"/>
    <p:sldId id="278" r:id="rId18"/>
    <p:sldId id="273" r:id="rId19"/>
    <p:sldId id="268" r:id="rId20"/>
    <p:sldId id="275" r:id="rId21"/>
    <p:sldId id="269" r:id="rId22"/>
    <p:sldId id="270" r:id="rId23"/>
    <p:sldId id="27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1">
          <p15:clr>
            <a:srgbClr val="A4A3A4"/>
          </p15:clr>
        </p15:guide>
        <p15:guide id="2" pos="3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AF1C"/>
    <a:srgbClr val="D8536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59" d="100"/>
          <a:sy n="59" d="100"/>
        </p:scale>
        <p:origin x="-96" y="-1194"/>
      </p:cViewPr>
      <p:guideLst>
        <p:guide orient="horz" pos="2151"/>
        <p:guide pos="3878"/>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solidFill>
                  <a:prstClr val="black"/>
                </a:solidFill>
                <a:latin typeface="Calibri" panose="020F0502020204030204"/>
                <a:ea typeface="宋体" panose="02010600030101010101" pitchFamily="2" charset="-122"/>
              </a:rPr>
              <a:t>20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151" name="组合 150"/>
          <p:cNvGrpSpPr/>
          <p:nvPr userDrawn="1"/>
        </p:nvGrpSpPr>
        <p:grpSpPr>
          <a:xfrm>
            <a:off x="2981552" y="-635"/>
            <a:ext cx="394970" cy="1638935"/>
            <a:chOff x="5494" y="1486"/>
            <a:chExt cx="1018" cy="4223"/>
          </a:xfrm>
        </p:grpSpPr>
        <p:sp>
          <p:nvSpPr>
            <p:cNvPr id="152" name="ïṣḷíḋé"/>
            <p:cNvSpPr/>
            <p:nvPr/>
          </p:nvSpPr>
          <p:spPr bwMode="auto">
            <a:xfrm>
              <a:off x="5694" y="3629"/>
              <a:ext cx="593" cy="17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3" name="íṥļïḓê"/>
            <p:cNvSpPr/>
            <p:nvPr/>
          </p:nvSpPr>
          <p:spPr bwMode="auto">
            <a:xfrm>
              <a:off x="5694" y="5316"/>
              <a:ext cx="593" cy="17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4" name="iSlïḓê"/>
            <p:cNvSpPr/>
            <p:nvPr/>
          </p:nvSpPr>
          <p:spPr bwMode="auto">
            <a:xfrm>
              <a:off x="5494" y="4955"/>
              <a:ext cx="1019" cy="189"/>
            </a:xfrm>
            <a:custGeom>
              <a:avLst/>
              <a:gdLst>
                <a:gd name="T0" fmla="*/ 0 w 432"/>
                <a:gd name="T1" fmla="*/ 67 h 80"/>
                <a:gd name="T2" fmla="*/ 1 w 432"/>
                <a:gd name="T3" fmla="*/ 80 h 80"/>
                <a:gd name="T4" fmla="*/ 431 w 432"/>
                <a:gd name="T5" fmla="*/ 80 h 80"/>
                <a:gd name="T6" fmla="*/ 432 w 432"/>
                <a:gd name="T7" fmla="*/ 67 h 80"/>
                <a:gd name="T8" fmla="*/ 432 w 432"/>
                <a:gd name="T9" fmla="*/ 0 h 80"/>
                <a:gd name="T10" fmla="*/ 0 w 432"/>
                <a:gd name="T11" fmla="*/ 0 h 80"/>
                <a:gd name="T12" fmla="*/ 0 w 432"/>
                <a:gd name="T13" fmla="*/ 67 h 80"/>
              </a:gdLst>
              <a:ahLst/>
              <a:cxnLst>
                <a:cxn ang="0">
                  <a:pos x="T0" y="T1"/>
                </a:cxn>
                <a:cxn ang="0">
                  <a:pos x="T2" y="T3"/>
                </a:cxn>
                <a:cxn ang="0">
                  <a:pos x="T4" y="T5"/>
                </a:cxn>
                <a:cxn ang="0">
                  <a:pos x="T6" y="T7"/>
                </a:cxn>
                <a:cxn ang="0">
                  <a:pos x="T8" y="T9"/>
                </a:cxn>
                <a:cxn ang="0">
                  <a:pos x="T10" y="T11"/>
                </a:cxn>
                <a:cxn ang="0">
                  <a:pos x="T12" y="T13"/>
                </a:cxn>
              </a:cxnLst>
              <a:rect l="0" t="0" r="r" b="b"/>
              <a:pathLst>
                <a:path w="432" h="80">
                  <a:moveTo>
                    <a:pt x="0" y="67"/>
                  </a:moveTo>
                  <a:cubicBezTo>
                    <a:pt x="0" y="71"/>
                    <a:pt x="0" y="76"/>
                    <a:pt x="1" y="80"/>
                  </a:cubicBezTo>
                  <a:cubicBezTo>
                    <a:pt x="431" y="80"/>
                    <a:pt x="431" y="80"/>
                    <a:pt x="431" y="80"/>
                  </a:cubicBezTo>
                  <a:cubicBezTo>
                    <a:pt x="432" y="76"/>
                    <a:pt x="432" y="71"/>
                    <a:pt x="432" y="67"/>
                  </a:cubicBezTo>
                  <a:cubicBezTo>
                    <a:pt x="432" y="0"/>
                    <a:pt x="432" y="0"/>
                    <a:pt x="432" y="0"/>
                  </a:cubicBezTo>
                  <a:cubicBezTo>
                    <a:pt x="0" y="0"/>
                    <a:pt x="0" y="0"/>
                    <a:pt x="0" y="0"/>
                  </a:cubicBezTo>
                  <a:lnTo>
                    <a:pt x="0" y="67"/>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5" name="iṡ1iḋé"/>
            <p:cNvSpPr/>
            <p:nvPr/>
          </p:nvSpPr>
          <p:spPr bwMode="auto">
            <a:xfrm>
              <a:off x="5494" y="4496"/>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6" name="îšľíḋê"/>
            <p:cNvSpPr/>
            <p:nvPr/>
          </p:nvSpPr>
          <p:spPr bwMode="auto">
            <a:xfrm>
              <a:off x="5494" y="4264"/>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7" name="ïṣḻiḑè"/>
            <p:cNvSpPr/>
            <p:nvPr/>
          </p:nvSpPr>
          <p:spPr bwMode="auto">
            <a:xfrm>
              <a:off x="5507" y="5186"/>
              <a:ext cx="992" cy="140"/>
            </a:xfrm>
            <a:custGeom>
              <a:avLst/>
              <a:gdLst>
                <a:gd name="T0" fmla="*/ 84 w 420"/>
                <a:gd name="T1" fmla="*/ 59 h 59"/>
                <a:gd name="T2" fmla="*/ 336 w 420"/>
                <a:gd name="T3" fmla="*/ 59 h 59"/>
                <a:gd name="T4" fmla="*/ 420 w 420"/>
                <a:gd name="T5" fmla="*/ 0 h 59"/>
                <a:gd name="T6" fmla="*/ 0 w 420"/>
                <a:gd name="T7" fmla="*/ 0 h 59"/>
                <a:gd name="T8" fmla="*/ 84 w 420"/>
                <a:gd name="T9" fmla="*/ 59 h 59"/>
              </a:gdLst>
              <a:ahLst/>
              <a:cxnLst>
                <a:cxn ang="0">
                  <a:pos x="T0" y="T1"/>
                </a:cxn>
                <a:cxn ang="0">
                  <a:pos x="T2" y="T3"/>
                </a:cxn>
                <a:cxn ang="0">
                  <a:pos x="T4" y="T5"/>
                </a:cxn>
                <a:cxn ang="0">
                  <a:pos x="T6" y="T7"/>
                </a:cxn>
                <a:cxn ang="0">
                  <a:pos x="T8" y="T9"/>
                </a:cxn>
              </a:cxnLst>
              <a:rect l="0" t="0" r="r" b="b"/>
              <a:pathLst>
                <a:path w="420" h="59">
                  <a:moveTo>
                    <a:pt x="84" y="59"/>
                  </a:moveTo>
                  <a:cubicBezTo>
                    <a:pt x="336" y="59"/>
                    <a:pt x="336" y="59"/>
                    <a:pt x="336" y="59"/>
                  </a:cubicBezTo>
                  <a:cubicBezTo>
                    <a:pt x="375" y="59"/>
                    <a:pt x="408" y="35"/>
                    <a:pt x="420" y="0"/>
                  </a:cubicBezTo>
                  <a:cubicBezTo>
                    <a:pt x="0" y="0"/>
                    <a:pt x="0" y="0"/>
                    <a:pt x="0" y="0"/>
                  </a:cubicBezTo>
                  <a:cubicBezTo>
                    <a:pt x="12" y="35"/>
                    <a:pt x="45" y="59"/>
                    <a:pt x="84" y="59"/>
                  </a:cubicBez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8" name="iSľídé"/>
            <p:cNvSpPr/>
            <p:nvPr/>
          </p:nvSpPr>
          <p:spPr bwMode="auto">
            <a:xfrm>
              <a:off x="5494" y="4033"/>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59" name="îṡļîďe"/>
            <p:cNvSpPr/>
            <p:nvPr/>
          </p:nvSpPr>
          <p:spPr bwMode="auto">
            <a:xfrm>
              <a:off x="5494" y="4727"/>
              <a:ext cx="1019" cy="185"/>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0" name="îṩ1ïdè"/>
            <p:cNvSpPr/>
            <p:nvPr/>
          </p:nvSpPr>
          <p:spPr bwMode="auto">
            <a:xfrm>
              <a:off x="5495" y="3800"/>
              <a:ext cx="1015" cy="189"/>
            </a:xfrm>
            <a:custGeom>
              <a:avLst/>
              <a:gdLst>
                <a:gd name="T0" fmla="*/ 341 w 430"/>
                <a:gd name="T1" fmla="*/ 0 h 80"/>
                <a:gd name="T2" fmla="*/ 89 w 430"/>
                <a:gd name="T3" fmla="*/ 0 h 80"/>
                <a:gd name="T4" fmla="*/ 0 w 430"/>
                <a:gd name="T5" fmla="*/ 80 h 80"/>
                <a:gd name="T6" fmla="*/ 430 w 430"/>
                <a:gd name="T7" fmla="*/ 80 h 80"/>
                <a:gd name="T8" fmla="*/ 341 w 430"/>
                <a:gd name="T9" fmla="*/ 0 h 80"/>
              </a:gdLst>
              <a:ahLst/>
              <a:cxnLst>
                <a:cxn ang="0">
                  <a:pos x="T0" y="T1"/>
                </a:cxn>
                <a:cxn ang="0">
                  <a:pos x="T2" y="T3"/>
                </a:cxn>
                <a:cxn ang="0">
                  <a:pos x="T4" y="T5"/>
                </a:cxn>
                <a:cxn ang="0">
                  <a:pos x="T6" y="T7"/>
                </a:cxn>
                <a:cxn ang="0">
                  <a:pos x="T8" y="T9"/>
                </a:cxn>
              </a:cxnLst>
              <a:rect l="0" t="0" r="r" b="b"/>
              <a:pathLst>
                <a:path w="430" h="80">
                  <a:moveTo>
                    <a:pt x="341" y="0"/>
                  </a:moveTo>
                  <a:cubicBezTo>
                    <a:pt x="89" y="0"/>
                    <a:pt x="89" y="0"/>
                    <a:pt x="89" y="0"/>
                  </a:cubicBezTo>
                  <a:cubicBezTo>
                    <a:pt x="43" y="0"/>
                    <a:pt x="5" y="35"/>
                    <a:pt x="0" y="80"/>
                  </a:cubicBezTo>
                  <a:cubicBezTo>
                    <a:pt x="430" y="80"/>
                    <a:pt x="430" y="80"/>
                    <a:pt x="430" y="80"/>
                  </a:cubicBezTo>
                  <a:cubicBezTo>
                    <a:pt x="425" y="35"/>
                    <a:pt x="387" y="0"/>
                    <a:pt x="341" y="0"/>
                  </a:cubicBez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1" name="iŝľiḑè"/>
            <p:cNvSpPr/>
            <p:nvPr/>
          </p:nvSpPr>
          <p:spPr bwMode="auto">
            <a:xfrm>
              <a:off x="5494" y="3988"/>
              <a:ext cx="1019" cy="45"/>
            </a:xfrm>
            <a:custGeom>
              <a:avLst/>
              <a:gdLst>
                <a:gd name="T0" fmla="*/ 432 w 432"/>
                <a:gd name="T1" fmla="*/ 10 h 19"/>
                <a:gd name="T2" fmla="*/ 431 w 432"/>
                <a:gd name="T3" fmla="*/ 0 h 19"/>
                <a:gd name="T4" fmla="*/ 1 w 432"/>
                <a:gd name="T5" fmla="*/ 0 h 19"/>
                <a:gd name="T6" fmla="*/ 0 w 432"/>
                <a:gd name="T7" fmla="*/ 10 h 19"/>
                <a:gd name="T8" fmla="*/ 0 w 432"/>
                <a:gd name="T9" fmla="*/ 19 h 19"/>
                <a:gd name="T10" fmla="*/ 432 w 432"/>
                <a:gd name="T11" fmla="*/ 19 h 19"/>
                <a:gd name="T12" fmla="*/ 432 w 432"/>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432" h="19">
                  <a:moveTo>
                    <a:pt x="432" y="10"/>
                  </a:moveTo>
                  <a:cubicBezTo>
                    <a:pt x="432" y="7"/>
                    <a:pt x="432" y="4"/>
                    <a:pt x="431" y="0"/>
                  </a:cubicBezTo>
                  <a:cubicBezTo>
                    <a:pt x="1" y="0"/>
                    <a:pt x="1" y="0"/>
                    <a:pt x="1" y="0"/>
                  </a:cubicBezTo>
                  <a:cubicBezTo>
                    <a:pt x="0" y="4"/>
                    <a:pt x="0" y="7"/>
                    <a:pt x="0" y="10"/>
                  </a:cubicBezTo>
                  <a:cubicBezTo>
                    <a:pt x="0" y="19"/>
                    <a:pt x="0" y="19"/>
                    <a:pt x="0" y="19"/>
                  </a:cubicBezTo>
                  <a:cubicBezTo>
                    <a:pt x="432" y="19"/>
                    <a:pt x="432" y="19"/>
                    <a:pt x="432" y="19"/>
                  </a:cubicBezTo>
                  <a:lnTo>
                    <a:pt x="432" y="10"/>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2" name="íşľïde"/>
            <p:cNvSpPr/>
            <p:nvPr/>
          </p:nvSpPr>
          <p:spPr bwMode="auto">
            <a:xfrm>
              <a:off x="5494" y="4220"/>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3" name="ïşľïḓé"/>
            <p:cNvSpPr/>
            <p:nvPr/>
          </p:nvSpPr>
          <p:spPr bwMode="auto">
            <a:xfrm>
              <a:off x="5494" y="4451"/>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4" name="îŝlíḍê"/>
            <p:cNvSpPr/>
            <p:nvPr/>
          </p:nvSpPr>
          <p:spPr bwMode="auto">
            <a:xfrm>
              <a:off x="5494" y="4682"/>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5" name="is1íḓê"/>
            <p:cNvSpPr/>
            <p:nvPr/>
          </p:nvSpPr>
          <p:spPr bwMode="auto">
            <a:xfrm>
              <a:off x="6512" y="4912"/>
              <a:ext cx="0" cy="43"/>
            </a:xfrm>
            <a:custGeom>
              <a:avLst/>
              <a:gdLst>
                <a:gd name="T0" fmla="*/ 0 h 22"/>
                <a:gd name="T1" fmla="*/ 22 h 22"/>
                <a:gd name="T2" fmla="*/ 0 h 22"/>
              </a:gdLst>
              <a:ahLst/>
              <a:cxnLst>
                <a:cxn ang="0">
                  <a:pos x="0" y="T0"/>
                </a:cxn>
                <a:cxn ang="0">
                  <a:pos x="0" y="T1"/>
                </a:cxn>
                <a:cxn ang="0">
                  <a:pos x="0" y="T2"/>
                </a:cxn>
              </a:cxnLst>
              <a:rect l="0" t="0" r="r" b="b"/>
              <a:pathLst>
                <a:path h="22">
                  <a:moveTo>
                    <a:pt x="0" y="0"/>
                  </a:moveTo>
                  <a:lnTo>
                    <a:pt x="0" y="22"/>
                  </a:lnTo>
                  <a:lnTo>
                    <a:pt x="0" y="0"/>
                  </a:lnTo>
                  <a:close/>
                </a:path>
              </a:pathLst>
            </a:cu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6" name="ïşľîdê"/>
            <p:cNvSpPr/>
            <p:nvPr/>
          </p:nvSpPr>
          <p:spPr bwMode="auto">
            <a:xfrm>
              <a:off x="6512" y="4912"/>
              <a:ext cx="0" cy="4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7" name="ïsľide"/>
            <p:cNvSpPr/>
            <p:nvPr/>
          </p:nvSpPr>
          <p:spPr bwMode="auto">
            <a:xfrm>
              <a:off x="5494" y="4912"/>
              <a:ext cx="1019" cy="43"/>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8" name="íŝlíḓê"/>
            <p:cNvSpPr/>
            <p:nvPr/>
          </p:nvSpPr>
          <p:spPr bwMode="auto">
            <a:xfrm>
              <a:off x="5495" y="5143"/>
              <a:ext cx="1015" cy="43"/>
            </a:xfrm>
            <a:custGeom>
              <a:avLst/>
              <a:gdLst>
                <a:gd name="T0" fmla="*/ 5 w 430"/>
                <a:gd name="T1" fmla="*/ 18 h 18"/>
                <a:gd name="T2" fmla="*/ 425 w 430"/>
                <a:gd name="T3" fmla="*/ 18 h 18"/>
                <a:gd name="T4" fmla="*/ 430 w 430"/>
                <a:gd name="T5" fmla="*/ 0 h 18"/>
                <a:gd name="T6" fmla="*/ 0 w 430"/>
                <a:gd name="T7" fmla="*/ 0 h 18"/>
                <a:gd name="T8" fmla="*/ 5 w 430"/>
                <a:gd name="T9" fmla="*/ 18 h 18"/>
              </a:gdLst>
              <a:ahLst/>
              <a:cxnLst>
                <a:cxn ang="0">
                  <a:pos x="T0" y="T1"/>
                </a:cxn>
                <a:cxn ang="0">
                  <a:pos x="T2" y="T3"/>
                </a:cxn>
                <a:cxn ang="0">
                  <a:pos x="T4" y="T5"/>
                </a:cxn>
                <a:cxn ang="0">
                  <a:pos x="T6" y="T7"/>
                </a:cxn>
                <a:cxn ang="0">
                  <a:pos x="T8" y="T9"/>
                </a:cxn>
              </a:cxnLst>
              <a:rect l="0" t="0" r="r" b="b"/>
              <a:pathLst>
                <a:path w="430" h="18">
                  <a:moveTo>
                    <a:pt x="5" y="18"/>
                  </a:moveTo>
                  <a:cubicBezTo>
                    <a:pt x="425" y="18"/>
                    <a:pt x="425" y="18"/>
                    <a:pt x="425" y="18"/>
                  </a:cubicBezTo>
                  <a:cubicBezTo>
                    <a:pt x="428" y="12"/>
                    <a:pt x="429" y="6"/>
                    <a:pt x="430" y="0"/>
                  </a:cubicBezTo>
                  <a:cubicBezTo>
                    <a:pt x="0" y="0"/>
                    <a:pt x="0" y="0"/>
                    <a:pt x="0" y="0"/>
                  </a:cubicBezTo>
                  <a:cubicBezTo>
                    <a:pt x="1" y="6"/>
                    <a:pt x="2" y="12"/>
                    <a:pt x="5" y="18"/>
                  </a:cubicBez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69" name="îṧḷíḍè"/>
            <p:cNvSpPr/>
            <p:nvPr/>
          </p:nvSpPr>
          <p:spPr bwMode="auto">
            <a:xfrm>
              <a:off x="5976" y="1486"/>
              <a:ext cx="27" cy="2207"/>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0" name="iṧlîdè"/>
            <p:cNvSpPr/>
            <p:nvPr/>
          </p:nvSpPr>
          <p:spPr bwMode="auto">
            <a:xfrm>
              <a:off x="5976" y="1486"/>
              <a:ext cx="27" cy="2207"/>
            </a:xfrm>
            <a:custGeom>
              <a:avLst/>
              <a:gdLst>
                <a:gd name="T0" fmla="*/ 14 w 14"/>
                <a:gd name="T1" fmla="*/ 1135 h 1135"/>
                <a:gd name="T2" fmla="*/ 14 w 14"/>
                <a:gd name="T3" fmla="*/ 0 h 1135"/>
                <a:gd name="T4" fmla="*/ 0 w 14"/>
                <a:gd name="T5" fmla="*/ 0 h 1135"/>
                <a:gd name="T6" fmla="*/ 0 w 14"/>
                <a:gd name="T7" fmla="*/ 1135 h 1135"/>
              </a:gdLst>
              <a:ahLst/>
              <a:cxnLst>
                <a:cxn ang="0">
                  <a:pos x="T0" y="T1"/>
                </a:cxn>
                <a:cxn ang="0">
                  <a:pos x="T2" y="T3"/>
                </a:cxn>
                <a:cxn ang="0">
                  <a:pos x="T4" y="T5"/>
                </a:cxn>
                <a:cxn ang="0">
                  <a:pos x="T6" y="T7"/>
                </a:cxn>
              </a:cxnLst>
              <a:rect l="0" t="0" r="r" b="b"/>
              <a:pathLst>
                <a:path w="14" h="1135">
                  <a:moveTo>
                    <a:pt x="14" y="1135"/>
                  </a:moveTo>
                  <a:lnTo>
                    <a:pt x="14" y="0"/>
                  </a:lnTo>
                  <a:lnTo>
                    <a:pt x="0" y="0"/>
                  </a:lnTo>
                  <a:lnTo>
                    <a:pt x="0" y="1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1" name="iş1îde"/>
            <p:cNvSpPr/>
            <p:nvPr/>
          </p:nvSpPr>
          <p:spPr bwMode="auto">
            <a:xfrm>
              <a:off x="5739" y="4270"/>
              <a:ext cx="539" cy="515"/>
            </a:xfrm>
            <a:custGeom>
              <a:avLst/>
              <a:gdLst>
                <a:gd name="T0" fmla="*/ 221 w 228"/>
                <a:gd name="T1" fmla="*/ 80 h 219"/>
                <a:gd name="T2" fmla="*/ 170 w 228"/>
                <a:gd name="T3" fmla="*/ 52 h 219"/>
                <a:gd name="T4" fmla="*/ 151 w 228"/>
                <a:gd name="T5" fmla="*/ 61 h 219"/>
                <a:gd name="T6" fmla="*/ 154 w 228"/>
                <a:gd name="T7" fmla="*/ 41 h 219"/>
                <a:gd name="T8" fmla="*/ 113 w 228"/>
                <a:gd name="T9" fmla="*/ 0 h 219"/>
                <a:gd name="T10" fmla="*/ 72 w 228"/>
                <a:gd name="T11" fmla="*/ 41 h 219"/>
                <a:gd name="T12" fmla="*/ 73 w 228"/>
                <a:gd name="T13" fmla="*/ 52 h 219"/>
                <a:gd name="T14" fmla="*/ 64 w 228"/>
                <a:gd name="T15" fmla="*/ 47 h 219"/>
                <a:gd name="T16" fmla="*/ 9 w 228"/>
                <a:gd name="T17" fmla="*/ 68 h 219"/>
                <a:gd name="T18" fmla="*/ 31 w 228"/>
                <a:gd name="T19" fmla="*/ 122 h 219"/>
                <a:gd name="T20" fmla="*/ 51 w 228"/>
                <a:gd name="T21" fmla="*/ 128 h 219"/>
                <a:gd name="T22" fmla="*/ 36 w 228"/>
                <a:gd name="T23" fmla="*/ 141 h 219"/>
                <a:gd name="T24" fmla="*/ 41 w 228"/>
                <a:gd name="T25" fmla="*/ 199 h 219"/>
                <a:gd name="T26" fmla="*/ 99 w 228"/>
                <a:gd name="T27" fmla="*/ 194 h 219"/>
                <a:gd name="T28" fmla="*/ 110 w 228"/>
                <a:gd name="T29" fmla="*/ 176 h 219"/>
                <a:gd name="T30" fmla="*/ 118 w 228"/>
                <a:gd name="T31" fmla="*/ 195 h 219"/>
                <a:gd name="T32" fmla="*/ 175 w 228"/>
                <a:gd name="T33" fmla="*/ 207 h 219"/>
                <a:gd name="T34" fmla="*/ 187 w 228"/>
                <a:gd name="T35" fmla="*/ 149 h 219"/>
                <a:gd name="T36" fmla="*/ 173 w 228"/>
                <a:gd name="T37" fmla="*/ 134 h 219"/>
                <a:gd name="T38" fmla="*/ 193 w 228"/>
                <a:gd name="T39" fmla="*/ 131 h 219"/>
                <a:gd name="T40" fmla="*/ 221 w 228"/>
                <a:gd name="T41" fmla="*/ 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19">
                  <a:moveTo>
                    <a:pt x="221" y="80"/>
                  </a:moveTo>
                  <a:cubicBezTo>
                    <a:pt x="214" y="58"/>
                    <a:pt x="191" y="46"/>
                    <a:pt x="170" y="52"/>
                  </a:cubicBezTo>
                  <a:cubicBezTo>
                    <a:pt x="164" y="54"/>
                    <a:pt x="158" y="57"/>
                    <a:pt x="151" y="61"/>
                  </a:cubicBezTo>
                  <a:cubicBezTo>
                    <a:pt x="153" y="54"/>
                    <a:pt x="154" y="47"/>
                    <a:pt x="154" y="41"/>
                  </a:cubicBezTo>
                  <a:cubicBezTo>
                    <a:pt x="154" y="18"/>
                    <a:pt x="136" y="0"/>
                    <a:pt x="113" y="0"/>
                  </a:cubicBezTo>
                  <a:cubicBezTo>
                    <a:pt x="90" y="0"/>
                    <a:pt x="72" y="18"/>
                    <a:pt x="72" y="41"/>
                  </a:cubicBezTo>
                  <a:cubicBezTo>
                    <a:pt x="72" y="44"/>
                    <a:pt x="72" y="48"/>
                    <a:pt x="73" y="52"/>
                  </a:cubicBezTo>
                  <a:cubicBezTo>
                    <a:pt x="69" y="49"/>
                    <a:pt x="66" y="48"/>
                    <a:pt x="64" y="47"/>
                  </a:cubicBezTo>
                  <a:cubicBezTo>
                    <a:pt x="43" y="38"/>
                    <a:pt x="18" y="47"/>
                    <a:pt x="9" y="68"/>
                  </a:cubicBezTo>
                  <a:cubicBezTo>
                    <a:pt x="0" y="89"/>
                    <a:pt x="10" y="114"/>
                    <a:pt x="31" y="122"/>
                  </a:cubicBezTo>
                  <a:cubicBezTo>
                    <a:pt x="36" y="125"/>
                    <a:pt x="43" y="126"/>
                    <a:pt x="51" y="128"/>
                  </a:cubicBezTo>
                  <a:cubicBezTo>
                    <a:pt x="44" y="132"/>
                    <a:pt x="39" y="137"/>
                    <a:pt x="36" y="141"/>
                  </a:cubicBezTo>
                  <a:cubicBezTo>
                    <a:pt x="21" y="158"/>
                    <a:pt x="23" y="184"/>
                    <a:pt x="41" y="199"/>
                  </a:cubicBezTo>
                  <a:cubicBezTo>
                    <a:pt x="58" y="214"/>
                    <a:pt x="84" y="211"/>
                    <a:pt x="99" y="194"/>
                  </a:cubicBezTo>
                  <a:cubicBezTo>
                    <a:pt x="103" y="190"/>
                    <a:pt x="106" y="183"/>
                    <a:pt x="110" y="176"/>
                  </a:cubicBezTo>
                  <a:cubicBezTo>
                    <a:pt x="112" y="184"/>
                    <a:pt x="115" y="190"/>
                    <a:pt x="118" y="195"/>
                  </a:cubicBezTo>
                  <a:cubicBezTo>
                    <a:pt x="131" y="214"/>
                    <a:pt x="156" y="219"/>
                    <a:pt x="175" y="207"/>
                  </a:cubicBezTo>
                  <a:cubicBezTo>
                    <a:pt x="194" y="194"/>
                    <a:pt x="199" y="168"/>
                    <a:pt x="187" y="149"/>
                  </a:cubicBezTo>
                  <a:cubicBezTo>
                    <a:pt x="184" y="145"/>
                    <a:pt x="179" y="139"/>
                    <a:pt x="173" y="134"/>
                  </a:cubicBezTo>
                  <a:cubicBezTo>
                    <a:pt x="181" y="134"/>
                    <a:pt x="188" y="133"/>
                    <a:pt x="193" y="131"/>
                  </a:cubicBezTo>
                  <a:cubicBezTo>
                    <a:pt x="215" y="125"/>
                    <a:pt x="228" y="102"/>
                    <a:pt x="221" y="80"/>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2" name="îśḻídé"/>
            <p:cNvSpPr/>
            <p:nvPr/>
          </p:nvSpPr>
          <p:spPr bwMode="auto">
            <a:xfrm>
              <a:off x="5956" y="4467"/>
              <a:ext cx="107" cy="107"/>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3" name="iśļidé"/>
            <p:cNvSpPr/>
            <p:nvPr/>
          </p:nvSpPr>
          <p:spPr bwMode="auto">
            <a:xfrm>
              <a:off x="5692" y="5487"/>
              <a:ext cx="87" cy="222"/>
            </a:xfrm>
            <a:custGeom>
              <a:avLst/>
              <a:gdLst>
                <a:gd name="T0" fmla="*/ 12 w 45"/>
                <a:gd name="T1" fmla="*/ 114 h 114"/>
                <a:gd name="T2" fmla="*/ 0 w 45"/>
                <a:gd name="T3" fmla="*/ 114 h 114"/>
                <a:gd name="T4" fmla="*/ 35 w 45"/>
                <a:gd name="T5" fmla="*/ 0 h 114"/>
                <a:gd name="T6" fmla="*/ 45 w 45"/>
                <a:gd name="T7" fmla="*/ 0 h 114"/>
                <a:gd name="T8" fmla="*/ 12 w 45"/>
                <a:gd name="T9" fmla="*/ 114 h 114"/>
              </a:gdLst>
              <a:ahLst/>
              <a:cxnLst>
                <a:cxn ang="0">
                  <a:pos x="T0" y="T1"/>
                </a:cxn>
                <a:cxn ang="0">
                  <a:pos x="T2" y="T3"/>
                </a:cxn>
                <a:cxn ang="0">
                  <a:pos x="T4" y="T5"/>
                </a:cxn>
                <a:cxn ang="0">
                  <a:pos x="T6" y="T7"/>
                </a:cxn>
                <a:cxn ang="0">
                  <a:pos x="T8" y="T9"/>
                </a:cxn>
              </a:cxnLst>
              <a:rect l="0" t="0" r="r" b="b"/>
              <a:pathLst>
                <a:path w="45" h="114">
                  <a:moveTo>
                    <a:pt x="12" y="114"/>
                  </a:moveTo>
                  <a:lnTo>
                    <a:pt x="0" y="114"/>
                  </a:lnTo>
                  <a:lnTo>
                    <a:pt x="35" y="0"/>
                  </a:lnTo>
                  <a:lnTo>
                    <a:pt x="45"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4" name="îŝliḑe"/>
            <p:cNvSpPr/>
            <p:nvPr/>
          </p:nvSpPr>
          <p:spPr bwMode="auto">
            <a:xfrm>
              <a:off x="5733" y="5487"/>
              <a:ext cx="78" cy="222"/>
            </a:xfrm>
            <a:custGeom>
              <a:avLst/>
              <a:gdLst>
                <a:gd name="T0" fmla="*/ 12 w 40"/>
                <a:gd name="T1" fmla="*/ 114 h 114"/>
                <a:gd name="T2" fmla="*/ 0 w 40"/>
                <a:gd name="T3" fmla="*/ 114 h 114"/>
                <a:gd name="T4" fmla="*/ 30 w 40"/>
                <a:gd name="T5" fmla="*/ 0 h 114"/>
                <a:gd name="T6" fmla="*/ 40 w 40"/>
                <a:gd name="T7" fmla="*/ 0 h 114"/>
                <a:gd name="T8" fmla="*/ 12 w 40"/>
                <a:gd name="T9" fmla="*/ 114 h 114"/>
              </a:gdLst>
              <a:ahLst/>
              <a:cxnLst>
                <a:cxn ang="0">
                  <a:pos x="T0" y="T1"/>
                </a:cxn>
                <a:cxn ang="0">
                  <a:pos x="T2" y="T3"/>
                </a:cxn>
                <a:cxn ang="0">
                  <a:pos x="T4" y="T5"/>
                </a:cxn>
                <a:cxn ang="0">
                  <a:pos x="T6" y="T7"/>
                </a:cxn>
                <a:cxn ang="0">
                  <a:pos x="T8" y="T9"/>
                </a:cxn>
              </a:cxnLst>
              <a:rect l="0" t="0" r="r" b="b"/>
              <a:pathLst>
                <a:path w="40" h="114">
                  <a:moveTo>
                    <a:pt x="12" y="114"/>
                  </a:moveTo>
                  <a:lnTo>
                    <a:pt x="0" y="114"/>
                  </a:lnTo>
                  <a:lnTo>
                    <a:pt x="30" y="0"/>
                  </a:lnTo>
                  <a:lnTo>
                    <a:pt x="40"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5" name="iṡļiḍè"/>
            <p:cNvSpPr/>
            <p:nvPr/>
          </p:nvSpPr>
          <p:spPr bwMode="auto">
            <a:xfrm>
              <a:off x="5775" y="5487"/>
              <a:ext cx="66" cy="222"/>
            </a:xfrm>
            <a:custGeom>
              <a:avLst/>
              <a:gdLst>
                <a:gd name="T0" fmla="*/ 12 w 34"/>
                <a:gd name="T1" fmla="*/ 114 h 114"/>
                <a:gd name="T2" fmla="*/ 0 w 34"/>
                <a:gd name="T3" fmla="*/ 114 h 114"/>
                <a:gd name="T4" fmla="*/ 25 w 34"/>
                <a:gd name="T5" fmla="*/ 0 h 114"/>
                <a:gd name="T6" fmla="*/ 34 w 34"/>
                <a:gd name="T7" fmla="*/ 0 h 114"/>
                <a:gd name="T8" fmla="*/ 12 w 34"/>
                <a:gd name="T9" fmla="*/ 114 h 114"/>
              </a:gdLst>
              <a:ahLst/>
              <a:cxnLst>
                <a:cxn ang="0">
                  <a:pos x="T0" y="T1"/>
                </a:cxn>
                <a:cxn ang="0">
                  <a:pos x="T2" y="T3"/>
                </a:cxn>
                <a:cxn ang="0">
                  <a:pos x="T4" y="T5"/>
                </a:cxn>
                <a:cxn ang="0">
                  <a:pos x="T6" y="T7"/>
                </a:cxn>
                <a:cxn ang="0">
                  <a:pos x="T8" y="T9"/>
                </a:cxn>
              </a:cxnLst>
              <a:rect l="0" t="0" r="r" b="b"/>
              <a:pathLst>
                <a:path w="34" h="114">
                  <a:moveTo>
                    <a:pt x="12" y="114"/>
                  </a:moveTo>
                  <a:lnTo>
                    <a:pt x="0" y="114"/>
                  </a:lnTo>
                  <a:lnTo>
                    <a:pt x="25" y="0"/>
                  </a:lnTo>
                  <a:lnTo>
                    <a:pt x="34"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6" name="î$1ïďe"/>
            <p:cNvSpPr/>
            <p:nvPr/>
          </p:nvSpPr>
          <p:spPr bwMode="auto">
            <a:xfrm>
              <a:off x="5814" y="5487"/>
              <a:ext cx="60" cy="222"/>
            </a:xfrm>
            <a:custGeom>
              <a:avLst/>
              <a:gdLst>
                <a:gd name="T0" fmla="*/ 12 w 31"/>
                <a:gd name="T1" fmla="*/ 114 h 114"/>
                <a:gd name="T2" fmla="*/ 0 w 31"/>
                <a:gd name="T3" fmla="*/ 114 h 114"/>
                <a:gd name="T4" fmla="*/ 21 w 31"/>
                <a:gd name="T5" fmla="*/ 0 h 114"/>
                <a:gd name="T6" fmla="*/ 31 w 31"/>
                <a:gd name="T7" fmla="*/ 0 h 114"/>
                <a:gd name="T8" fmla="*/ 12 w 31"/>
                <a:gd name="T9" fmla="*/ 114 h 114"/>
              </a:gdLst>
              <a:ahLst/>
              <a:cxnLst>
                <a:cxn ang="0">
                  <a:pos x="T0" y="T1"/>
                </a:cxn>
                <a:cxn ang="0">
                  <a:pos x="T2" y="T3"/>
                </a:cxn>
                <a:cxn ang="0">
                  <a:pos x="T4" y="T5"/>
                </a:cxn>
                <a:cxn ang="0">
                  <a:pos x="T6" y="T7"/>
                </a:cxn>
                <a:cxn ang="0">
                  <a:pos x="T8" y="T9"/>
                </a:cxn>
              </a:cxnLst>
              <a:rect l="0" t="0" r="r" b="b"/>
              <a:pathLst>
                <a:path w="31" h="114">
                  <a:moveTo>
                    <a:pt x="12" y="114"/>
                  </a:moveTo>
                  <a:lnTo>
                    <a:pt x="0" y="114"/>
                  </a:lnTo>
                  <a:lnTo>
                    <a:pt x="21" y="0"/>
                  </a:lnTo>
                  <a:lnTo>
                    <a:pt x="31"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7" name="iŝļiḓè"/>
            <p:cNvSpPr/>
            <p:nvPr/>
          </p:nvSpPr>
          <p:spPr bwMode="auto">
            <a:xfrm>
              <a:off x="5855" y="5487"/>
              <a:ext cx="49" cy="222"/>
            </a:xfrm>
            <a:custGeom>
              <a:avLst/>
              <a:gdLst>
                <a:gd name="T0" fmla="*/ 12 w 25"/>
                <a:gd name="T1" fmla="*/ 114 h 114"/>
                <a:gd name="T2" fmla="*/ 0 w 25"/>
                <a:gd name="T3" fmla="*/ 114 h 114"/>
                <a:gd name="T4" fmla="*/ 16 w 25"/>
                <a:gd name="T5" fmla="*/ 0 h 114"/>
                <a:gd name="T6" fmla="*/ 25 w 25"/>
                <a:gd name="T7" fmla="*/ 0 h 114"/>
                <a:gd name="T8" fmla="*/ 12 w 25"/>
                <a:gd name="T9" fmla="*/ 114 h 114"/>
              </a:gdLst>
              <a:ahLst/>
              <a:cxnLst>
                <a:cxn ang="0">
                  <a:pos x="T0" y="T1"/>
                </a:cxn>
                <a:cxn ang="0">
                  <a:pos x="T2" y="T3"/>
                </a:cxn>
                <a:cxn ang="0">
                  <a:pos x="T4" y="T5"/>
                </a:cxn>
                <a:cxn ang="0">
                  <a:pos x="T6" y="T7"/>
                </a:cxn>
                <a:cxn ang="0">
                  <a:pos x="T8" y="T9"/>
                </a:cxn>
              </a:cxnLst>
              <a:rect l="0" t="0" r="r" b="b"/>
              <a:pathLst>
                <a:path w="25" h="114">
                  <a:moveTo>
                    <a:pt x="12" y="114"/>
                  </a:moveTo>
                  <a:lnTo>
                    <a:pt x="0" y="114"/>
                  </a:lnTo>
                  <a:lnTo>
                    <a:pt x="16" y="0"/>
                  </a:lnTo>
                  <a:lnTo>
                    <a:pt x="25"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8" name="i$ḷiḋe"/>
            <p:cNvSpPr/>
            <p:nvPr/>
          </p:nvSpPr>
          <p:spPr bwMode="auto">
            <a:xfrm>
              <a:off x="5894" y="5487"/>
              <a:ext cx="41" cy="222"/>
            </a:xfrm>
            <a:custGeom>
              <a:avLst/>
              <a:gdLst>
                <a:gd name="T0" fmla="*/ 14 w 21"/>
                <a:gd name="T1" fmla="*/ 114 h 114"/>
                <a:gd name="T2" fmla="*/ 0 w 21"/>
                <a:gd name="T3" fmla="*/ 114 h 114"/>
                <a:gd name="T4" fmla="*/ 13 w 21"/>
                <a:gd name="T5" fmla="*/ 0 h 114"/>
                <a:gd name="T6" fmla="*/ 21 w 21"/>
                <a:gd name="T7" fmla="*/ 0 h 114"/>
                <a:gd name="T8" fmla="*/ 14 w 21"/>
                <a:gd name="T9" fmla="*/ 114 h 114"/>
              </a:gdLst>
              <a:ahLst/>
              <a:cxnLst>
                <a:cxn ang="0">
                  <a:pos x="T0" y="T1"/>
                </a:cxn>
                <a:cxn ang="0">
                  <a:pos x="T2" y="T3"/>
                </a:cxn>
                <a:cxn ang="0">
                  <a:pos x="T4" y="T5"/>
                </a:cxn>
                <a:cxn ang="0">
                  <a:pos x="T6" y="T7"/>
                </a:cxn>
                <a:cxn ang="0">
                  <a:pos x="T8" y="T9"/>
                </a:cxn>
              </a:cxnLst>
              <a:rect l="0" t="0" r="r" b="b"/>
              <a:pathLst>
                <a:path w="21" h="114">
                  <a:moveTo>
                    <a:pt x="14" y="114"/>
                  </a:moveTo>
                  <a:lnTo>
                    <a:pt x="0" y="114"/>
                  </a:lnTo>
                  <a:lnTo>
                    <a:pt x="13" y="0"/>
                  </a:lnTo>
                  <a:lnTo>
                    <a:pt x="21" y="0"/>
                  </a:lnTo>
                  <a:lnTo>
                    <a:pt x="14"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79" name="ïsļídè"/>
            <p:cNvSpPr/>
            <p:nvPr/>
          </p:nvSpPr>
          <p:spPr bwMode="auto">
            <a:xfrm>
              <a:off x="5937" y="5487"/>
              <a:ext cx="31" cy="222"/>
            </a:xfrm>
            <a:custGeom>
              <a:avLst/>
              <a:gdLst>
                <a:gd name="T0" fmla="*/ 12 w 16"/>
                <a:gd name="T1" fmla="*/ 114 h 114"/>
                <a:gd name="T2" fmla="*/ 0 w 16"/>
                <a:gd name="T3" fmla="*/ 114 h 114"/>
                <a:gd name="T4" fmla="*/ 6 w 16"/>
                <a:gd name="T5" fmla="*/ 0 h 114"/>
                <a:gd name="T6" fmla="*/ 16 w 16"/>
                <a:gd name="T7" fmla="*/ 0 h 114"/>
                <a:gd name="T8" fmla="*/ 12 w 16"/>
                <a:gd name="T9" fmla="*/ 114 h 114"/>
              </a:gdLst>
              <a:ahLst/>
              <a:cxnLst>
                <a:cxn ang="0">
                  <a:pos x="T0" y="T1"/>
                </a:cxn>
                <a:cxn ang="0">
                  <a:pos x="T2" y="T3"/>
                </a:cxn>
                <a:cxn ang="0">
                  <a:pos x="T4" y="T5"/>
                </a:cxn>
                <a:cxn ang="0">
                  <a:pos x="T6" y="T7"/>
                </a:cxn>
                <a:cxn ang="0">
                  <a:pos x="T8" y="T9"/>
                </a:cxn>
              </a:cxnLst>
              <a:rect l="0" t="0" r="r" b="b"/>
              <a:pathLst>
                <a:path w="16" h="114">
                  <a:moveTo>
                    <a:pt x="12" y="114"/>
                  </a:moveTo>
                  <a:lnTo>
                    <a:pt x="0" y="114"/>
                  </a:lnTo>
                  <a:lnTo>
                    <a:pt x="6" y="0"/>
                  </a:lnTo>
                  <a:lnTo>
                    <a:pt x="16"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0" name="isľiḑé"/>
            <p:cNvSpPr/>
            <p:nvPr/>
          </p:nvSpPr>
          <p:spPr bwMode="auto">
            <a:xfrm>
              <a:off x="5978" y="5487"/>
              <a:ext cx="23" cy="222"/>
            </a:xfrm>
            <a:custGeom>
              <a:avLst/>
              <a:gdLst>
                <a:gd name="T0" fmla="*/ 12 w 12"/>
                <a:gd name="T1" fmla="*/ 114 h 114"/>
                <a:gd name="T2" fmla="*/ 0 w 12"/>
                <a:gd name="T3" fmla="*/ 114 h 114"/>
                <a:gd name="T4" fmla="*/ 1 w 12"/>
                <a:gd name="T5" fmla="*/ 0 h 114"/>
                <a:gd name="T6" fmla="*/ 11 w 12"/>
                <a:gd name="T7" fmla="*/ 0 h 114"/>
                <a:gd name="T8" fmla="*/ 12 w 12"/>
                <a:gd name="T9" fmla="*/ 114 h 114"/>
              </a:gdLst>
              <a:ahLst/>
              <a:cxnLst>
                <a:cxn ang="0">
                  <a:pos x="T0" y="T1"/>
                </a:cxn>
                <a:cxn ang="0">
                  <a:pos x="T2" y="T3"/>
                </a:cxn>
                <a:cxn ang="0">
                  <a:pos x="T4" y="T5"/>
                </a:cxn>
                <a:cxn ang="0">
                  <a:pos x="T6" y="T7"/>
                </a:cxn>
                <a:cxn ang="0">
                  <a:pos x="T8" y="T9"/>
                </a:cxn>
              </a:cxnLst>
              <a:rect l="0" t="0" r="r" b="b"/>
              <a:pathLst>
                <a:path w="12" h="114">
                  <a:moveTo>
                    <a:pt x="12" y="114"/>
                  </a:moveTo>
                  <a:lnTo>
                    <a:pt x="0" y="114"/>
                  </a:lnTo>
                  <a:lnTo>
                    <a:pt x="1" y="0"/>
                  </a:lnTo>
                  <a:lnTo>
                    <a:pt x="11"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1" name="íŝḻîḓê"/>
            <p:cNvSpPr/>
            <p:nvPr/>
          </p:nvSpPr>
          <p:spPr bwMode="auto">
            <a:xfrm>
              <a:off x="6013" y="5487"/>
              <a:ext cx="29" cy="222"/>
            </a:xfrm>
            <a:custGeom>
              <a:avLst/>
              <a:gdLst>
                <a:gd name="T0" fmla="*/ 15 w 15"/>
                <a:gd name="T1" fmla="*/ 114 h 114"/>
                <a:gd name="T2" fmla="*/ 3 w 15"/>
                <a:gd name="T3" fmla="*/ 114 h 114"/>
                <a:gd name="T4" fmla="*/ 0 w 15"/>
                <a:gd name="T5" fmla="*/ 0 h 114"/>
                <a:gd name="T6" fmla="*/ 9 w 15"/>
                <a:gd name="T7" fmla="*/ 0 h 114"/>
                <a:gd name="T8" fmla="*/ 15 w 15"/>
                <a:gd name="T9" fmla="*/ 114 h 114"/>
              </a:gdLst>
              <a:ahLst/>
              <a:cxnLst>
                <a:cxn ang="0">
                  <a:pos x="T0" y="T1"/>
                </a:cxn>
                <a:cxn ang="0">
                  <a:pos x="T2" y="T3"/>
                </a:cxn>
                <a:cxn ang="0">
                  <a:pos x="T4" y="T5"/>
                </a:cxn>
                <a:cxn ang="0">
                  <a:pos x="T6" y="T7"/>
                </a:cxn>
                <a:cxn ang="0">
                  <a:pos x="T8" y="T9"/>
                </a:cxn>
              </a:cxnLst>
              <a:rect l="0" t="0" r="r" b="b"/>
              <a:pathLst>
                <a:path w="15" h="114">
                  <a:moveTo>
                    <a:pt x="15" y="114"/>
                  </a:moveTo>
                  <a:lnTo>
                    <a:pt x="3" y="114"/>
                  </a:lnTo>
                  <a:lnTo>
                    <a:pt x="0" y="0"/>
                  </a:lnTo>
                  <a:lnTo>
                    <a:pt x="9" y="0"/>
                  </a:lnTo>
                  <a:lnTo>
                    <a:pt x="1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2" name="î$líďè"/>
            <p:cNvSpPr/>
            <p:nvPr/>
          </p:nvSpPr>
          <p:spPr bwMode="auto">
            <a:xfrm>
              <a:off x="6044" y="5487"/>
              <a:ext cx="41" cy="222"/>
            </a:xfrm>
            <a:custGeom>
              <a:avLst/>
              <a:gdLst>
                <a:gd name="T0" fmla="*/ 21 w 21"/>
                <a:gd name="T1" fmla="*/ 114 h 114"/>
                <a:gd name="T2" fmla="*/ 8 w 21"/>
                <a:gd name="T3" fmla="*/ 114 h 114"/>
                <a:gd name="T4" fmla="*/ 0 w 21"/>
                <a:gd name="T5" fmla="*/ 0 h 114"/>
                <a:gd name="T6" fmla="*/ 10 w 21"/>
                <a:gd name="T7" fmla="*/ 0 h 114"/>
                <a:gd name="T8" fmla="*/ 21 w 21"/>
                <a:gd name="T9" fmla="*/ 114 h 114"/>
              </a:gdLst>
              <a:ahLst/>
              <a:cxnLst>
                <a:cxn ang="0">
                  <a:pos x="T0" y="T1"/>
                </a:cxn>
                <a:cxn ang="0">
                  <a:pos x="T2" y="T3"/>
                </a:cxn>
                <a:cxn ang="0">
                  <a:pos x="T4" y="T5"/>
                </a:cxn>
                <a:cxn ang="0">
                  <a:pos x="T6" y="T7"/>
                </a:cxn>
                <a:cxn ang="0">
                  <a:pos x="T8" y="T9"/>
                </a:cxn>
              </a:cxnLst>
              <a:rect l="0" t="0" r="r" b="b"/>
              <a:pathLst>
                <a:path w="21" h="114">
                  <a:moveTo>
                    <a:pt x="21" y="114"/>
                  </a:moveTo>
                  <a:lnTo>
                    <a:pt x="8" y="114"/>
                  </a:lnTo>
                  <a:lnTo>
                    <a:pt x="0" y="0"/>
                  </a:lnTo>
                  <a:lnTo>
                    <a:pt x="10" y="0"/>
                  </a:lnTo>
                  <a:lnTo>
                    <a:pt x="21"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3" name="iś1ïdè"/>
            <p:cNvSpPr/>
            <p:nvPr/>
          </p:nvSpPr>
          <p:spPr bwMode="auto">
            <a:xfrm>
              <a:off x="6075" y="5487"/>
              <a:ext cx="49" cy="222"/>
            </a:xfrm>
            <a:custGeom>
              <a:avLst/>
              <a:gdLst>
                <a:gd name="T0" fmla="*/ 25 w 25"/>
                <a:gd name="T1" fmla="*/ 114 h 114"/>
                <a:gd name="T2" fmla="*/ 13 w 25"/>
                <a:gd name="T3" fmla="*/ 114 h 114"/>
                <a:gd name="T4" fmla="*/ 0 w 25"/>
                <a:gd name="T5" fmla="*/ 0 h 114"/>
                <a:gd name="T6" fmla="*/ 9 w 25"/>
                <a:gd name="T7" fmla="*/ 0 h 114"/>
                <a:gd name="T8" fmla="*/ 25 w 25"/>
                <a:gd name="T9" fmla="*/ 114 h 114"/>
              </a:gdLst>
              <a:ahLst/>
              <a:cxnLst>
                <a:cxn ang="0">
                  <a:pos x="T0" y="T1"/>
                </a:cxn>
                <a:cxn ang="0">
                  <a:pos x="T2" y="T3"/>
                </a:cxn>
                <a:cxn ang="0">
                  <a:pos x="T4" y="T5"/>
                </a:cxn>
                <a:cxn ang="0">
                  <a:pos x="T6" y="T7"/>
                </a:cxn>
                <a:cxn ang="0">
                  <a:pos x="T8" y="T9"/>
                </a:cxn>
              </a:cxnLst>
              <a:rect l="0" t="0" r="r" b="b"/>
              <a:pathLst>
                <a:path w="25" h="114">
                  <a:moveTo>
                    <a:pt x="25" y="114"/>
                  </a:moveTo>
                  <a:lnTo>
                    <a:pt x="13" y="114"/>
                  </a:lnTo>
                  <a:lnTo>
                    <a:pt x="0" y="0"/>
                  </a:lnTo>
                  <a:lnTo>
                    <a:pt x="9" y="0"/>
                  </a:lnTo>
                  <a:lnTo>
                    <a:pt x="2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4" name="íšlîde"/>
            <p:cNvSpPr/>
            <p:nvPr/>
          </p:nvSpPr>
          <p:spPr bwMode="auto">
            <a:xfrm>
              <a:off x="6108" y="5487"/>
              <a:ext cx="56" cy="222"/>
            </a:xfrm>
            <a:custGeom>
              <a:avLst/>
              <a:gdLst>
                <a:gd name="T0" fmla="*/ 29 w 29"/>
                <a:gd name="T1" fmla="*/ 114 h 114"/>
                <a:gd name="T2" fmla="*/ 17 w 29"/>
                <a:gd name="T3" fmla="*/ 114 h 114"/>
                <a:gd name="T4" fmla="*/ 0 w 29"/>
                <a:gd name="T5" fmla="*/ 0 h 114"/>
                <a:gd name="T6" fmla="*/ 8 w 29"/>
                <a:gd name="T7" fmla="*/ 0 h 114"/>
                <a:gd name="T8" fmla="*/ 29 w 29"/>
                <a:gd name="T9" fmla="*/ 114 h 114"/>
              </a:gdLst>
              <a:ahLst/>
              <a:cxnLst>
                <a:cxn ang="0">
                  <a:pos x="T0" y="T1"/>
                </a:cxn>
                <a:cxn ang="0">
                  <a:pos x="T2" y="T3"/>
                </a:cxn>
                <a:cxn ang="0">
                  <a:pos x="T4" y="T5"/>
                </a:cxn>
                <a:cxn ang="0">
                  <a:pos x="T6" y="T7"/>
                </a:cxn>
                <a:cxn ang="0">
                  <a:pos x="T8" y="T9"/>
                </a:cxn>
              </a:cxnLst>
              <a:rect l="0" t="0" r="r" b="b"/>
              <a:pathLst>
                <a:path w="29" h="114">
                  <a:moveTo>
                    <a:pt x="29" y="114"/>
                  </a:moveTo>
                  <a:lnTo>
                    <a:pt x="17" y="114"/>
                  </a:lnTo>
                  <a:lnTo>
                    <a:pt x="0" y="0"/>
                  </a:lnTo>
                  <a:lnTo>
                    <a:pt x="8" y="0"/>
                  </a:lnTo>
                  <a:lnTo>
                    <a:pt x="29"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5" name="î$1îḓê"/>
            <p:cNvSpPr/>
            <p:nvPr/>
          </p:nvSpPr>
          <p:spPr bwMode="auto">
            <a:xfrm>
              <a:off x="6137" y="5487"/>
              <a:ext cx="70" cy="222"/>
            </a:xfrm>
            <a:custGeom>
              <a:avLst/>
              <a:gdLst>
                <a:gd name="T0" fmla="*/ 36 w 36"/>
                <a:gd name="T1" fmla="*/ 114 h 114"/>
                <a:gd name="T2" fmla="*/ 24 w 36"/>
                <a:gd name="T3" fmla="*/ 114 h 114"/>
                <a:gd name="T4" fmla="*/ 0 w 36"/>
                <a:gd name="T5" fmla="*/ 0 h 114"/>
                <a:gd name="T6" fmla="*/ 10 w 36"/>
                <a:gd name="T7" fmla="*/ 0 h 114"/>
                <a:gd name="T8" fmla="*/ 36 w 36"/>
                <a:gd name="T9" fmla="*/ 114 h 114"/>
              </a:gdLst>
              <a:ahLst/>
              <a:cxnLst>
                <a:cxn ang="0">
                  <a:pos x="T0" y="T1"/>
                </a:cxn>
                <a:cxn ang="0">
                  <a:pos x="T2" y="T3"/>
                </a:cxn>
                <a:cxn ang="0">
                  <a:pos x="T4" y="T5"/>
                </a:cxn>
                <a:cxn ang="0">
                  <a:pos x="T6" y="T7"/>
                </a:cxn>
                <a:cxn ang="0">
                  <a:pos x="T8" y="T9"/>
                </a:cxn>
              </a:cxnLst>
              <a:rect l="0" t="0" r="r" b="b"/>
              <a:pathLst>
                <a:path w="36" h="114">
                  <a:moveTo>
                    <a:pt x="36" y="114"/>
                  </a:moveTo>
                  <a:lnTo>
                    <a:pt x="24" y="114"/>
                  </a:lnTo>
                  <a:lnTo>
                    <a:pt x="0" y="0"/>
                  </a:lnTo>
                  <a:lnTo>
                    <a:pt x="10" y="0"/>
                  </a:lnTo>
                  <a:lnTo>
                    <a:pt x="36"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6" name="ïş1ïḓê"/>
            <p:cNvSpPr/>
            <p:nvPr/>
          </p:nvSpPr>
          <p:spPr bwMode="auto">
            <a:xfrm>
              <a:off x="6168" y="5487"/>
              <a:ext cx="78" cy="222"/>
            </a:xfrm>
            <a:custGeom>
              <a:avLst/>
              <a:gdLst>
                <a:gd name="T0" fmla="*/ 40 w 40"/>
                <a:gd name="T1" fmla="*/ 114 h 114"/>
                <a:gd name="T2" fmla="*/ 28 w 40"/>
                <a:gd name="T3" fmla="*/ 114 h 114"/>
                <a:gd name="T4" fmla="*/ 0 w 40"/>
                <a:gd name="T5" fmla="*/ 0 h 114"/>
                <a:gd name="T6" fmla="*/ 10 w 40"/>
                <a:gd name="T7" fmla="*/ 0 h 114"/>
                <a:gd name="T8" fmla="*/ 40 w 40"/>
                <a:gd name="T9" fmla="*/ 114 h 114"/>
              </a:gdLst>
              <a:ahLst/>
              <a:cxnLst>
                <a:cxn ang="0">
                  <a:pos x="T0" y="T1"/>
                </a:cxn>
                <a:cxn ang="0">
                  <a:pos x="T2" y="T3"/>
                </a:cxn>
                <a:cxn ang="0">
                  <a:pos x="T4" y="T5"/>
                </a:cxn>
                <a:cxn ang="0">
                  <a:pos x="T6" y="T7"/>
                </a:cxn>
                <a:cxn ang="0">
                  <a:pos x="T8" y="T9"/>
                </a:cxn>
              </a:cxnLst>
              <a:rect l="0" t="0" r="r" b="b"/>
              <a:pathLst>
                <a:path w="40" h="114">
                  <a:moveTo>
                    <a:pt x="40" y="114"/>
                  </a:moveTo>
                  <a:lnTo>
                    <a:pt x="28" y="114"/>
                  </a:lnTo>
                  <a:lnTo>
                    <a:pt x="0" y="0"/>
                  </a:lnTo>
                  <a:lnTo>
                    <a:pt x="10" y="0"/>
                  </a:lnTo>
                  <a:lnTo>
                    <a:pt x="40"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7" name="îṡľïḑê"/>
            <p:cNvSpPr/>
            <p:nvPr/>
          </p:nvSpPr>
          <p:spPr bwMode="auto">
            <a:xfrm>
              <a:off x="6199" y="5487"/>
              <a:ext cx="87" cy="222"/>
            </a:xfrm>
            <a:custGeom>
              <a:avLst/>
              <a:gdLst>
                <a:gd name="T0" fmla="*/ 45 w 45"/>
                <a:gd name="T1" fmla="*/ 114 h 114"/>
                <a:gd name="T2" fmla="*/ 33 w 45"/>
                <a:gd name="T3" fmla="*/ 114 h 114"/>
                <a:gd name="T4" fmla="*/ 0 w 45"/>
                <a:gd name="T5" fmla="*/ 0 h 114"/>
                <a:gd name="T6" fmla="*/ 10 w 45"/>
                <a:gd name="T7" fmla="*/ 0 h 114"/>
                <a:gd name="T8" fmla="*/ 45 w 45"/>
                <a:gd name="T9" fmla="*/ 114 h 114"/>
              </a:gdLst>
              <a:ahLst/>
              <a:cxnLst>
                <a:cxn ang="0">
                  <a:pos x="T0" y="T1"/>
                </a:cxn>
                <a:cxn ang="0">
                  <a:pos x="T2" y="T3"/>
                </a:cxn>
                <a:cxn ang="0">
                  <a:pos x="T4" y="T5"/>
                </a:cxn>
                <a:cxn ang="0">
                  <a:pos x="T6" y="T7"/>
                </a:cxn>
                <a:cxn ang="0">
                  <a:pos x="T8" y="T9"/>
                </a:cxn>
              </a:cxnLst>
              <a:rect l="0" t="0" r="r" b="b"/>
              <a:pathLst>
                <a:path w="45" h="114">
                  <a:moveTo>
                    <a:pt x="45" y="114"/>
                  </a:moveTo>
                  <a:lnTo>
                    <a:pt x="33" y="114"/>
                  </a:lnTo>
                  <a:lnTo>
                    <a:pt x="0" y="0"/>
                  </a:lnTo>
                  <a:lnTo>
                    <a:pt x="10" y="0"/>
                  </a:lnTo>
                  <a:lnTo>
                    <a:pt x="4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8" name="îṣliḍê"/>
            <p:cNvSpPr/>
            <p:nvPr/>
          </p:nvSpPr>
          <p:spPr bwMode="auto">
            <a:xfrm>
              <a:off x="5910" y="2765"/>
              <a:ext cx="159" cy="161"/>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89" name="íś1iďé"/>
            <p:cNvSpPr/>
            <p:nvPr/>
          </p:nvSpPr>
          <p:spPr bwMode="auto">
            <a:xfrm>
              <a:off x="5910" y="3051"/>
              <a:ext cx="159" cy="159"/>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190" name="组合 189"/>
          <p:cNvGrpSpPr/>
          <p:nvPr userDrawn="1"/>
        </p:nvGrpSpPr>
        <p:grpSpPr>
          <a:xfrm>
            <a:off x="11289030" y="-635"/>
            <a:ext cx="576580" cy="1925955"/>
            <a:chOff x="13143" y="2668"/>
            <a:chExt cx="908" cy="3033"/>
          </a:xfrm>
        </p:grpSpPr>
        <p:sp>
          <p:nvSpPr>
            <p:cNvPr id="191" name="íṩļïďe"/>
            <p:cNvSpPr/>
            <p:nvPr/>
          </p:nvSpPr>
          <p:spPr bwMode="auto">
            <a:xfrm>
              <a:off x="13522" y="5085"/>
              <a:ext cx="70" cy="616"/>
            </a:xfrm>
            <a:custGeom>
              <a:avLst/>
              <a:gdLst>
                <a:gd name="T0" fmla="*/ 13 w 36"/>
                <a:gd name="T1" fmla="*/ 317 h 317"/>
                <a:gd name="T2" fmla="*/ 0 w 36"/>
                <a:gd name="T3" fmla="*/ 317 h 317"/>
                <a:gd name="T4" fmla="*/ 34 w 36"/>
                <a:gd name="T5" fmla="*/ 0 h 317"/>
                <a:gd name="T6" fmla="*/ 36 w 36"/>
                <a:gd name="T7" fmla="*/ 0 h 317"/>
                <a:gd name="T8" fmla="*/ 13 w 36"/>
                <a:gd name="T9" fmla="*/ 317 h 317"/>
              </a:gdLst>
              <a:ahLst/>
              <a:cxnLst>
                <a:cxn ang="0">
                  <a:pos x="T0" y="T1"/>
                </a:cxn>
                <a:cxn ang="0">
                  <a:pos x="T2" y="T3"/>
                </a:cxn>
                <a:cxn ang="0">
                  <a:pos x="T4" y="T5"/>
                </a:cxn>
                <a:cxn ang="0">
                  <a:pos x="T6" y="T7"/>
                </a:cxn>
                <a:cxn ang="0">
                  <a:pos x="T8" y="T9"/>
                </a:cxn>
              </a:cxnLst>
              <a:rect l="0" t="0" r="r" b="b"/>
              <a:pathLst>
                <a:path w="36" h="317">
                  <a:moveTo>
                    <a:pt x="13" y="317"/>
                  </a:moveTo>
                  <a:lnTo>
                    <a:pt x="0" y="317"/>
                  </a:lnTo>
                  <a:lnTo>
                    <a:pt x="34" y="0"/>
                  </a:lnTo>
                  <a:lnTo>
                    <a:pt x="36" y="0"/>
                  </a:lnTo>
                  <a:lnTo>
                    <a:pt x="13"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2" name="ïṡ1ïḋè"/>
            <p:cNvSpPr/>
            <p:nvPr/>
          </p:nvSpPr>
          <p:spPr bwMode="auto">
            <a:xfrm>
              <a:off x="13565" y="5085"/>
              <a:ext cx="31" cy="616"/>
            </a:xfrm>
            <a:custGeom>
              <a:avLst/>
              <a:gdLst>
                <a:gd name="T0" fmla="*/ 12 w 16"/>
                <a:gd name="T1" fmla="*/ 317 h 317"/>
                <a:gd name="T2" fmla="*/ 0 w 16"/>
                <a:gd name="T3" fmla="*/ 317 h 317"/>
                <a:gd name="T4" fmla="*/ 15 w 16"/>
                <a:gd name="T5" fmla="*/ 0 h 317"/>
                <a:gd name="T6" fmla="*/ 16 w 16"/>
                <a:gd name="T7" fmla="*/ 0 h 317"/>
                <a:gd name="T8" fmla="*/ 12 w 16"/>
                <a:gd name="T9" fmla="*/ 317 h 317"/>
              </a:gdLst>
              <a:ahLst/>
              <a:cxnLst>
                <a:cxn ang="0">
                  <a:pos x="T0" y="T1"/>
                </a:cxn>
                <a:cxn ang="0">
                  <a:pos x="T2" y="T3"/>
                </a:cxn>
                <a:cxn ang="0">
                  <a:pos x="T4" y="T5"/>
                </a:cxn>
                <a:cxn ang="0">
                  <a:pos x="T6" y="T7"/>
                </a:cxn>
                <a:cxn ang="0">
                  <a:pos x="T8" y="T9"/>
                </a:cxn>
              </a:cxnLst>
              <a:rect l="0" t="0" r="r" b="b"/>
              <a:pathLst>
                <a:path w="16" h="317">
                  <a:moveTo>
                    <a:pt x="12" y="317"/>
                  </a:moveTo>
                  <a:lnTo>
                    <a:pt x="0" y="317"/>
                  </a:lnTo>
                  <a:lnTo>
                    <a:pt x="15" y="0"/>
                  </a:lnTo>
                  <a:lnTo>
                    <a:pt x="16" y="0"/>
                  </a:lnTo>
                  <a:lnTo>
                    <a:pt x="12"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3" name="íṣļíḑê"/>
            <p:cNvSpPr/>
            <p:nvPr/>
          </p:nvSpPr>
          <p:spPr bwMode="auto">
            <a:xfrm>
              <a:off x="13598" y="5085"/>
              <a:ext cx="33" cy="616"/>
            </a:xfrm>
            <a:custGeom>
              <a:avLst/>
              <a:gdLst>
                <a:gd name="T0" fmla="*/ 17 w 17"/>
                <a:gd name="T1" fmla="*/ 317 h 317"/>
                <a:gd name="T2" fmla="*/ 5 w 17"/>
                <a:gd name="T3" fmla="*/ 317 h 317"/>
                <a:gd name="T4" fmla="*/ 0 w 17"/>
                <a:gd name="T5" fmla="*/ 0 h 317"/>
                <a:gd name="T6" fmla="*/ 3 w 17"/>
                <a:gd name="T7" fmla="*/ 0 h 317"/>
                <a:gd name="T8" fmla="*/ 17 w 17"/>
                <a:gd name="T9" fmla="*/ 317 h 317"/>
              </a:gdLst>
              <a:ahLst/>
              <a:cxnLst>
                <a:cxn ang="0">
                  <a:pos x="T0" y="T1"/>
                </a:cxn>
                <a:cxn ang="0">
                  <a:pos x="T2" y="T3"/>
                </a:cxn>
                <a:cxn ang="0">
                  <a:pos x="T4" y="T5"/>
                </a:cxn>
                <a:cxn ang="0">
                  <a:pos x="T6" y="T7"/>
                </a:cxn>
                <a:cxn ang="0">
                  <a:pos x="T8" y="T9"/>
                </a:cxn>
              </a:cxnLst>
              <a:rect l="0" t="0" r="r" b="b"/>
              <a:pathLst>
                <a:path w="17" h="317">
                  <a:moveTo>
                    <a:pt x="17" y="317"/>
                  </a:moveTo>
                  <a:lnTo>
                    <a:pt x="5" y="317"/>
                  </a:lnTo>
                  <a:lnTo>
                    <a:pt x="0" y="0"/>
                  </a:lnTo>
                  <a:lnTo>
                    <a:pt x="3" y="0"/>
                  </a:lnTo>
                  <a:lnTo>
                    <a:pt x="17"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4" name="iṥļîďè"/>
            <p:cNvSpPr/>
            <p:nvPr/>
          </p:nvSpPr>
          <p:spPr bwMode="auto">
            <a:xfrm>
              <a:off x="13606" y="5085"/>
              <a:ext cx="66" cy="616"/>
            </a:xfrm>
            <a:custGeom>
              <a:avLst/>
              <a:gdLst>
                <a:gd name="T0" fmla="*/ 34 w 34"/>
                <a:gd name="T1" fmla="*/ 317 h 317"/>
                <a:gd name="T2" fmla="*/ 23 w 34"/>
                <a:gd name="T3" fmla="*/ 317 h 317"/>
                <a:gd name="T4" fmla="*/ 0 w 34"/>
                <a:gd name="T5" fmla="*/ 0 h 317"/>
                <a:gd name="T6" fmla="*/ 1 w 34"/>
                <a:gd name="T7" fmla="*/ 0 h 317"/>
                <a:gd name="T8" fmla="*/ 34 w 34"/>
                <a:gd name="T9" fmla="*/ 317 h 317"/>
              </a:gdLst>
              <a:ahLst/>
              <a:cxnLst>
                <a:cxn ang="0">
                  <a:pos x="T0" y="T1"/>
                </a:cxn>
                <a:cxn ang="0">
                  <a:pos x="T2" y="T3"/>
                </a:cxn>
                <a:cxn ang="0">
                  <a:pos x="T4" y="T5"/>
                </a:cxn>
                <a:cxn ang="0">
                  <a:pos x="T6" y="T7"/>
                </a:cxn>
                <a:cxn ang="0">
                  <a:pos x="T8" y="T9"/>
                </a:cxn>
              </a:cxnLst>
              <a:rect l="0" t="0" r="r" b="b"/>
              <a:pathLst>
                <a:path w="34" h="317">
                  <a:moveTo>
                    <a:pt x="34" y="317"/>
                  </a:moveTo>
                  <a:lnTo>
                    <a:pt x="23" y="317"/>
                  </a:lnTo>
                  <a:lnTo>
                    <a:pt x="0" y="0"/>
                  </a:lnTo>
                  <a:lnTo>
                    <a:pt x="1" y="0"/>
                  </a:lnTo>
                  <a:lnTo>
                    <a:pt x="34"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5" name="ïşļíḑe"/>
            <p:cNvSpPr/>
            <p:nvPr/>
          </p:nvSpPr>
          <p:spPr bwMode="auto">
            <a:xfrm>
              <a:off x="13143" y="3774"/>
              <a:ext cx="908" cy="865"/>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6" name="ïşļiḍe"/>
            <p:cNvSpPr/>
            <p:nvPr/>
          </p:nvSpPr>
          <p:spPr bwMode="auto">
            <a:xfrm>
              <a:off x="13260" y="3761"/>
              <a:ext cx="679" cy="892"/>
            </a:xfrm>
            <a:custGeom>
              <a:avLst/>
              <a:gdLst>
                <a:gd name="T0" fmla="*/ 282 w 288"/>
                <a:gd name="T1" fmla="*/ 189 h 379"/>
                <a:gd name="T2" fmla="*/ 276 w 288"/>
                <a:gd name="T3" fmla="*/ 189 h 379"/>
                <a:gd name="T4" fmla="*/ 237 w 288"/>
                <a:gd name="T5" fmla="*/ 315 h 379"/>
                <a:gd name="T6" fmla="*/ 195 w 288"/>
                <a:gd name="T7" fmla="*/ 353 h 379"/>
                <a:gd name="T8" fmla="*/ 144 w 288"/>
                <a:gd name="T9" fmla="*/ 367 h 379"/>
                <a:gd name="T10" fmla="*/ 93 w 288"/>
                <a:gd name="T11" fmla="*/ 353 h 379"/>
                <a:gd name="T12" fmla="*/ 35 w 288"/>
                <a:gd name="T13" fmla="*/ 289 h 379"/>
                <a:gd name="T14" fmla="*/ 12 w 288"/>
                <a:gd name="T15" fmla="*/ 189 h 379"/>
                <a:gd name="T16" fmla="*/ 51 w 288"/>
                <a:gd name="T17" fmla="*/ 63 h 379"/>
                <a:gd name="T18" fmla="*/ 93 w 288"/>
                <a:gd name="T19" fmla="*/ 26 h 379"/>
                <a:gd name="T20" fmla="*/ 144 w 288"/>
                <a:gd name="T21" fmla="*/ 12 h 379"/>
                <a:gd name="T22" fmla="*/ 195 w 288"/>
                <a:gd name="T23" fmla="*/ 26 h 379"/>
                <a:gd name="T24" fmla="*/ 253 w 288"/>
                <a:gd name="T25" fmla="*/ 90 h 379"/>
                <a:gd name="T26" fmla="*/ 276 w 288"/>
                <a:gd name="T27" fmla="*/ 189 h 379"/>
                <a:gd name="T28" fmla="*/ 282 w 288"/>
                <a:gd name="T29" fmla="*/ 189 h 379"/>
                <a:gd name="T30" fmla="*/ 288 w 288"/>
                <a:gd name="T31" fmla="*/ 189 h 379"/>
                <a:gd name="T32" fmla="*/ 246 w 288"/>
                <a:gd name="T33" fmla="*/ 56 h 379"/>
                <a:gd name="T34" fmla="*/ 201 w 288"/>
                <a:gd name="T35" fmla="*/ 15 h 379"/>
                <a:gd name="T36" fmla="*/ 144 w 288"/>
                <a:gd name="T37" fmla="*/ 0 h 379"/>
                <a:gd name="T38" fmla="*/ 87 w 288"/>
                <a:gd name="T39" fmla="*/ 15 h 379"/>
                <a:gd name="T40" fmla="*/ 24 w 288"/>
                <a:gd name="T41" fmla="*/ 84 h 379"/>
                <a:gd name="T42" fmla="*/ 0 w 288"/>
                <a:gd name="T43" fmla="*/ 189 h 379"/>
                <a:gd name="T44" fmla="*/ 41 w 288"/>
                <a:gd name="T45" fmla="*/ 323 h 379"/>
                <a:gd name="T46" fmla="*/ 87 w 288"/>
                <a:gd name="T47" fmla="*/ 363 h 379"/>
                <a:gd name="T48" fmla="*/ 144 w 288"/>
                <a:gd name="T49" fmla="*/ 379 h 379"/>
                <a:gd name="T50" fmla="*/ 201 w 288"/>
                <a:gd name="T51" fmla="*/ 363 h 379"/>
                <a:gd name="T52" fmla="*/ 264 w 288"/>
                <a:gd name="T53" fmla="*/ 295 h 379"/>
                <a:gd name="T54" fmla="*/ 288 w 288"/>
                <a:gd name="T55" fmla="*/ 189 h 379"/>
                <a:gd name="T56" fmla="*/ 282 w 288"/>
                <a:gd name="T57"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79">
                  <a:moveTo>
                    <a:pt x="282" y="189"/>
                  </a:moveTo>
                  <a:cubicBezTo>
                    <a:pt x="276" y="189"/>
                    <a:pt x="276" y="189"/>
                    <a:pt x="276" y="189"/>
                  </a:cubicBezTo>
                  <a:cubicBezTo>
                    <a:pt x="276" y="239"/>
                    <a:pt x="261" y="283"/>
                    <a:pt x="237" y="315"/>
                  </a:cubicBezTo>
                  <a:cubicBezTo>
                    <a:pt x="225" y="331"/>
                    <a:pt x="210" y="344"/>
                    <a:pt x="195" y="353"/>
                  </a:cubicBezTo>
                  <a:cubicBezTo>
                    <a:pt x="179" y="362"/>
                    <a:pt x="162" y="367"/>
                    <a:pt x="144" y="367"/>
                  </a:cubicBezTo>
                  <a:cubicBezTo>
                    <a:pt x="126" y="367"/>
                    <a:pt x="109" y="362"/>
                    <a:pt x="93" y="353"/>
                  </a:cubicBezTo>
                  <a:cubicBezTo>
                    <a:pt x="69" y="340"/>
                    <a:pt x="49" y="317"/>
                    <a:pt x="35" y="289"/>
                  </a:cubicBezTo>
                  <a:cubicBezTo>
                    <a:pt x="20" y="261"/>
                    <a:pt x="12" y="226"/>
                    <a:pt x="12" y="189"/>
                  </a:cubicBezTo>
                  <a:cubicBezTo>
                    <a:pt x="12" y="140"/>
                    <a:pt x="27" y="95"/>
                    <a:pt x="51" y="63"/>
                  </a:cubicBezTo>
                  <a:cubicBezTo>
                    <a:pt x="63" y="47"/>
                    <a:pt x="77" y="34"/>
                    <a:pt x="93" y="26"/>
                  </a:cubicBezTo>
                  <a:cubicBezTo>
                    <a:pt x="109" y="17"/>
                    <a:pt x="126" y="12"/>
                    <a:pt x="144" y="12"/>
                  </a:cubicBezTo>
                  <a:cubicBezTo>
                    <a:pt x="162" y="12"/>
                    <a:pt x="179" y="17"/>
                    <a:pt x="195" y="26"/>
                  </a:cubicBezTo>
                  <a:cubicBezTo>
                    <a:pt x="218" y="39"/>
                    <a:pt x="239" y="61"/>
                    <a:pt x="253" y="90"/>
                  </a:cubicBezTo>
                  <a:cubicBezTo>
                    <a:pt x="268" y="118"/>
                    <a:pt x="276" y="152"/>
                    <a:pt x="276" y="189"/>
                  </a:cubicBezTo>
                  <a:cubicBezTo>
                    <a:pt x="282" y="189"/>
                    <a:pt x="282" y="189"/>
                    <a:pt x="282" y="189"/>
                  </a:cubicBezTo>
                  <a:cubicBezTo>
                    <a:pt x="288" y="189"/>
                    <a:pt x="288" y="189"/>
                    <a:pt x="288" y="189"/>
                  </a:cubicBezTo>
                  <a:cubicBezTo>
                    <a:pt x="288" y="137"/>
                    <a:pt x="272" y="90"/>
                    <a:pt x="246" y="56"/>
                  </a:cubicBezTo>
                  <a:cubicBezTo>
                    <a:pt x="233" y="39"/>
                    <a:pt x="218" y="25"/>
                    <a:pt x="201" y="15"/>
                  </a:cubicBezTo>
                  <a:cubicBezTo>
                    <a:pt x="183" y="5"/>
                    <a:pt x="164" y="0"/>
                    <a:pt x="144" y="0"/>
                  </a:cubicBezTo>
                  <a:cubicBezTo>
                    <a:pt x="124" y="0"/>
                    <a:pt x="105" y="5"/>
                    <a:pt x="87" y="15"/>
                  </a:cubicBezTo>
                  <a:cubicBezTo>
                    <a:pt x="61" y="30"/>
                    <a:pt x="39" y="54"/>
                    <a:pt x="24" y="84"/>
                  </a:cubicBezTo>
                  <a:cubicBezTo>
                    <a:pt x="9" y="114"/>
                    <a:pt x="0" y="150"/>
                    <a:pt x="0" y="189"/>
                  </a:cubicBezTo>
                  <a:cubicBezTo>
                    <a:pt x="0" y="241"/>
                    <a:pt x="16" y="288"/>
                    <a:pt x="41" y="323"/>
                  </a:cubicBezTo>
                  <a:cubicBezTo>
                    <a:pt x="54" y="340"/>
                    <a:pt x="70" y="354"/>
                    <a:pt x="87" y="363"/>
                  </a:cubicBezTo>
                  <a:cubicBezTo>
                    <a:pt x="105" y="373"/>
                    <a:pt x="124" y="379"/>
                    <a:pt x="144" y="379"/>
                  </a:cubicBezTo>
                  <a:cubicBezTo>
                    <a:pt x="164" y="379"/>
                    <a:pt x="183" y="373"/>
                    <a:pt x="201" y="363"/>
                  </a:cubicBezTo>
                  <a:cubicBezTo>
                    <a:pt x="227" y="349"/>
                    <a:pt x="248" y="325"/>
                    <a:pt x="264" y="295"/>
                  </a:cubicBezTo>
                  <a:cubicBezTo>
                    <a:pt x="279" y="264"/>
                    <a:pt x="288" y="228"/>
                    <a:pt x="288" y="189"/>
                  </a:cubicBezTo>
                  <a:lnTo>
                    <a:pt x="282" y="189"/>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7" name="işḻïḓè"/>
            <p:cNvSpPr/>
            <p:nvPr/>
          </p:nvSpPr>
          <p:spPr bwMode="auto">
            <a:xfrm>
              <a:off x="13464" y="3761"/>
              <a:ext cx="268" cy="892"/>
            </a:xfrm>
            <a:custGeom>
              <a:avLst/>
              <a:gdLst>
                <a:gd name="T0" fmla="*/ 108 w 114"/>
                <a:gd name="T1" fmla="*/ 189 h 379"/>
                <a:gd name="T2" fmla="*/ 102 w 114"/>
                <a:gd name="T3" fmla="*/ 189 h 379"/>
                <a:gd name="T4" fmla="*/ 87 w 114"/>
                <a:gd name="T5" fmla="*/ 317 h 379"/>
                <a:gd name="T6" fmla="*/ 72 w 114"/>
                <a:gd name="T7" fmla="*/ 355 h 379"/>
                <a:gd name="T8" fmla="*/ 64 w 114"/>
                <a:gd name="T9" fmla="*/ 364 h 379"/>
                <a:gd name="T10" fmla="*/ 57 w 114"/>
                <a:gd name="T11" fmla="*/ 367 h 379"/>
                <a:gd name="T12" fmla="*/ 50 w 114"/>
                <a:gd name="T13" fmla="*/ 364 h 379"/>
                <a:gd name="T14" fmla="*/ 36 w 114"/>
                <a:gd name="T15" fmla="*/ 344 h 379"/>
                <a:gd name="T16" fmla="*/ 18 w 114"/>
                <a:gd name="T17" fmla="*/ 280 h 379"/>
                <a:gd name="T18" fmla="*/ 12 w 114"/>
                <a:gd name="T19" fmla="*/ 189 h 379"/>
                <a:gd name="T20" fmla="*/ 27 w 114"/>
                <a:gd name="T21" fmla="*/ 61 h 379"/>
                <a:gd name="T22" fmla="*/ 42 w 114"/>
                <a:gd name="T23" fmla="*/ 24 h 379"/>
                <a:gd name="T24" fmla="*/ 50 w 114"/>
                <a:gd name="T25" fmla="*/ 15 h 379"/>
                <a:gd name="T26" fmla="*/ 57 w 114"/>
                <a:gd name="T27" fmla="*/ 12 h 379"/>
                <a:gd name="T28" fmla="*/ 64 w 114"/>
                <a:gd name="T29" fmla="*/ 15 h 379"/>
                <a:gd name="T30" fmla="*/ 78 w 114"/>
                <a:gd name="T31" fmla="*/ 35 h 379"/>
                <a:gd name="T32" fmla="*/ 95 w 114"/>
                <a:gd name="T33" fmla="*/ 99 h 379"/>
                <a:gd name="T34" fmla="*/ 102 w 114"/>
                <a:gd name="T35" fmla="*/ 189 h 379"/>
                <a:gd name="T36" fmla="*/ 108 w 114"/>
                <a:gd name="T37" fmla="*/ 189 h 379"/>
                <a:gd name="T38" fmla="*/ 114 w 114"/>
                <a:gd name="T39" fmla="*/ 189 h 379"/>
                <a:gd name="T40" fmla="*/ 99 w 114"/>
                <a:gd name="T41" fmla="*/ 58 h 379"/>
                <a:gd name="T42" fmla="*/ 82 w 114"/>
                <a:gd name="T43" fmla="*/ 17 h 379"/>
                <a:gd name="T44" fmla="*/ 71 w 114"/>
                <a:gd name="T45" fmla="*/ 5 h 379"/>
                <a:gd name="T46" fmla="*/ 57 w 114"/>
                <a:gd name="T47" fmla="*/ 0 h 379"/>
                <a:gd name="T48" fmla="*/ 43 w 114"/>
                <a:gd name="T49" fmla="*/ 5 h 379"/>
                <a:gd name="T50" fmla="*/ 25 w 114"/>
                <a:gd name="T51" fmla="*/ 30 h 379"/>
                <a:gd name="T52" fmla="*/ 7 w 114"/>
                <a:gd name="T53" fmla="*/ 97 h 379"/>
                <a:gd name="T54" fmla="*/ 0 w 114"/>
                <a:gd name="T55" fmla="*/ 189 h 379"/>
                <a:gd name="T56" fmla="*/ 15 w 114"/>
                <a:gd name="T57" fmla="*/ 321 h 379"/>
                <a:gd name="T58" fmla="*/ 32 w 114"/>
                <a:gd name="T59" fmla="*/ 361 h 379"/>
                <a:gd name="T60" fmla="*/ 43 w 114"/>
                <a:gd name="T61" fmla="*/ 374 h 379"/>
                <a:gd name="T62" fmla="*/ 57 w 114"/>
                <a:gd name="T63" fmla="*/ 379 h 379"/>
                <a:gd name="T64" fmla="*/ 71 w 114"/>
                <a:gd name="T65" fmla="*/ 374 h 379"/>
                <a:gd name="T66" fmla="*/ 89 w 114"/>
                <a:gd name="T67" fmla="*/ 349 h 379"/>
                <a:gd name="T68" fmla="*/ 107 w 114"/>
                <a:gd name="T69" fmla="*/ 281 h 379"/>
                <a:gd name="T70" fmla="*/ 114 w 114"/>
                <a:gd name="T71" fmla="*/ 189 h 379"/>
                <a:gd name="T72" fmla="*/ 108 w 114"/>
                <a:gd name="T7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379">
                  <a:moveTo>
                    <a:pt x="108" y="189"/>
                  </a:moveTo>
                  <a:cubicBezTo>
                    <a:pt x="102" y="189"/>
                    <a:pt x="102" y="189"/>
                    <a:pt x="102" y="189"/>
                  </a:cubicBezTo>
                  <a:cubicBezTo>
                    <a:pt x="102" y="239"/>
                    <a:pt x="96" y="285"/>
                    <a:pt x="87" y="317"/>
                  </a:cubicBezTo>
                  <a:cubicBezTo>
                    <a:pt x="83" y="333"/>
                    <a:pt x="77" y="346"/>
                    <a:pt x="72" y="355"/>
                  </a:cubicBezTo>
                  <a:cubicBezTo>
                    <a:pt x="69" y="359"/>
                    <a:pt x="66" y="362"/>
                    <a:pt x="64" y="364"/>
                  </a:cubicBezTo>
                  <a:cubicBezTo>
                    <a:pt x="61" y="366"/>
                    <a:pt x="59" y="367"/>
                    <a:pt x="57" y="367"/>
                  </a:cubicBezTo>
                  <a:cubicBezTo>
                    <a:pt x="55" y="367"/>
                    <a:pt x="53" y="366"/>
                    <a:pt x="50" y="364"/>
                  </a:cubicBezTo>
                  <a:cubicBezTo>
                    <a:pt x="46" y="361"/>
                    <a:pt x="40" y="354"/>
                    <a:pt x="36" y="344"/>
                  </a:cubicBezTo>
                  <a:cubicBezTo>
                    <a:pt x="29" y="328"/>
                    <a:pt x="23" y="306"/>
                    <a:pt x="18" y="280"/>
                  </a:cubicBezTo>
                  <a:cubicBezTo>
                    <a:pt x="14" y="253"/>
                    <a:pt x="12" y="222"/>
                    <a:pt x="12" y="189"/>
                  </a:cubicBezTo>
                  <a:cubicBezTo>
                    <a:pt x="12" y="139"/>
                    <a:pt x="17" y="94"/>
                    <a:pt x="27" y="61"/>
                  </a:cubicBezTo>
                  <a:cubicBezTo>
                    <a:pt x="31" y="45"/>
                    <a:pt x="36" y="32"/>
                    <a:pt x="42" y="24"/>
                  </a:cubicBezTo>
                  <a:cubicBezTo>
                    <a:pt x="45" y="20"/>
                    <a:pt x="48" y="16"/>
                    <a:pt x="50" y="15"/>
                  </a:cubicBezTo>
                  <a:cubicBezTo>
                    <a:pt x="53" y="13"/>
                    <a:pt x="55" y="12"/>
                    <a:pt x="57" y="12"/>
                  </a:cubicBezTo>
                  <a:cubicBezTo>
                    <a:pt x="59" y="12"/>
                    <a:pt x="61" y="13"/>
                    <a:pt x="64" y="15"/>
                  </a:cubicBezTo>
                  <a:cubicBezTo>
                    <a:pt x="68" y="18"/>
                    <a:pt x="73" y="25"/>
                    <a:pt x="78" y="35"/>
                  </a:cubicBezTo>
                  <a:cubicBezTo>
                    <a:pt x="85" y="50"/>
                    <a:pt x="91" y="73"/>
                    <a:pt x="95" y="99"/>
                  </a:cubicBezTo>
                  <a:cubicBezTo>
                    <a:pt x="100" y="126"/>
                    <a:pt x="102" y="156"/>
                    <a:pt x="102" y="189"/>
                  </a:cubicBezTo>
                  <a:cubicBezTo>
                    <a:pt x="108" y="189"/>
                    <a:pt x="108" y="189"/>
                    <a:pt x="108" y="189"/>
                  </a:cubicBezTo>
                  <a:cubicBezTo>
                    <a:pt x="114" y="189"/>
                    <a:pt x="114" y="189"/>
                    <a:pt x="114" y="189"/>
                  </a:cubicBezTo>
                  <a:cubicBezTo>
                    <a:pt x="114" y="138"/>
                    <a:pt x="108" y="92"/>
                    <a:pt x="99" y="58"/>
                  </a:cubicBezTo>
                  <a:cubicBezTo>
                    <a:pt x="94" y="41"/>
                    <a:pt x="88" y="27"/>
                    <a:pt x="82" y="17"/>
                  </a:cubicBezTo>
                  <a:cubicBezTo>
                    <a:pt x="78" y="12"/>
                    <a:pt x="75" y="8"/>
                    <a:pt x="71" y="5"/>
                  </a:cubicBezTo>
                  <a:cubicBezTo>
                    <a:pt x="67" y="2"/>
                    <a:pt x="62" y="0"/>
                    <a:pt x="57" y="0"/>
                  </a:cubicBezTo>
                  <a:cubicBezTo>
                    <a:pt x="52" y="0"/>
                    <a:pt x="47" y="2"/>
                    <a:pt x="43" y="5"/>
                  </a:cubicBezTo>
                  <a:cubicBezTo>
                    <a:pt x="36" y="10"/>
                    <a:pt x="30" y="19"/>
                    <a:pt x="25" y="30"/>
                  </a:cubicBezTo>
                  <a:cubicBezTo>
                    <a:pt x="17" y="47"/>
                    <a:pt x="11" y="70"/>
                    <a:pt x="7" y="97"/>
                  </a:cubicBezTo>
                  <a:cubicBezTo>
                    <a:pt x="2" y="124"/>
                    <a:pt x="0" y="156"/>
                    <a:pt x="0" y="189"/>
                  </a:cubicBezTo>
                  <a:cubicBezTo>
                    <a:pt x="0" y="240"/>
                    <a:pt x="6" y="287"/>
                    <a:pt x="15" y="321"/>
                  </a:cubicBezTo>
                  <a:cubicBezTo>
                    <a:pt x="20" y="337"/>
                    <a:pt x="25" y="351"/>
                    <a:pt x="32" y="361"/>
                  </a:cubicBezTo>
                  <a:cubicBezTo>
                    <a:pt x="35" y="367"/>
                    <a:pt x="39" y="371"/>
                    <a:pt x="43" y="374"/>
                  </a:cubicBezTo>
                  <a:cubicBezTo>
                    <a:pt x="47" y="377"/>
                    <a:pt x="52" y="379"/>
                    <a:pt x="57" y="379"/>
                  </a:cubicBezTo>
                  <a:cubicBezTo>
                    <a:pt x="62" y="379"/>
                    <a:pt x="67" y="377"/>
                    <a:pt x="71" y="374"/>
                  </a:cubicBezTo>
                  <a:cubicBezTo>
                    <a:pt x="78" y="368"/>
                    <a:pt x="84" y="360"/>
                    <a:pt x="89" y="349"/>
                  </a:cubicBezTo>
                  <a:cubicBezTo>
                    <a:pt x="97" y="332"/>
                    <a:pt x="103" y="309"/>
                    <a:pt x="107" y="281"/>
                  </a:cubicBezTo>
                  <a:cubicBezTo>
                    <a:pt x="112" y="254"/>
                    <a:pt x="114" y="223"/>
                    <a:pt x="114" y="189"/>
                  </a:cubicBezTo>
                  <a:lnTo>
                    <a:pt x="108" y="189"/>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8" name="íṩḷide"/>
            <p:cNvSpPr/>
            <p:nvPr/>
          </p:nvSpPr>
          <p:spPr bwMode="auto">
            <a:xfrm>
              <a:off x="13386" y="3642"/>
              <a:ext cx="422" cy="18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199" name="i$1ïḑè"/>
            <p:cNvSpPr/>
            <p:nvPr/>
          </p:nvSpPr>
          <p:spPr bwMode="auto">
            <a:xfrm>
              <a:off x="13386" y="4587"/>
              <a:ext cx="422" cy="18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0" name="îşļíďê"/>
            <p:cNvSpPr/>
            <p:nvPr/>
          </p:nvSpPr>
          <p:spPr bwMode="auto">
            <a:xfrm>
              <a:off x="13563" y="2668"/>
              <a:ext cx="29" cy="1077"/>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1" name="íṥḷïde"/>
            <p:cNvSpPr/>
            <p:nvPr/>
          </p:nvSpPr>
          <p:spPr bwMode="auto">
            <a:xfrm>
              <a:off x="13563" y="2668"/>
              <a:ext cx="29" cy="1077"/>
            </a:xfrm>
            <a:custGeom>
              <a:avLst/>
              <a:gdLst>
                <a:gd name="T0" fmla="*/ 15 w 15"/>
                <a:gd name="T1" fmla="*/ 554 h 554"/>
                <a:gd name="T2" fmla="*/ 15 w 15"/>
                <a:gd name="T3" fmla="*/ 0 h 554"/>
                <a:gd name="T4" fmla="*/ 0 w 15"/>
                <a:gd name="T5" fmla="*/ 0 h 554"/>
                <a:gd name="T6" fmla="*/ 0 w 15"/>
                <a:gd name="T7" fmla="*/ 554 h 554"/>
              </a:gdLst>
              <a:ahLst/>
              <a:cxnLst>
                <a:cxn ang="0">
                  <a:pos x="T0" y="T1"/>
                </a:cxn>
                <a:cxn ang="0">
                  <a:pos x="T2" y="T3"/>
                </a:cxn>
                <a:cxn ang="0">
                  <a:pos x="T4" y="T5"/>
                </a:cxn>
                <a:cxn ang="0">
                  <a:pos x="T6" y="T7"/>
                </a:cxn>
              </a:cxnLst>
              <a:rect l="0" t="0" r="r" b="b"/>
              <a:pathLst>
                <a:path w="15" h="554">
                  <a:moveTo>
                    <a:pt x="15" y="554"/>
                  </a:moveTo>
                  <a:lnTo>
                    <a:pt x="15" y="0"/>
                  </a:lnTo>
                  <a:lnTo>
                    <a:pt x="0" y="0"/>
                  </a:lnTo>
                  <a:lnTo>
                    <a:pt x="0" y="5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2" name="îś1ídé"/>
            <p:cNvSpPr/>
            <p:nvPr/>
          </p:nvSpPr>
          <p:spPr bwMode="auto">
            <a:xfrm>
              <a:off x="13588" y="4768"/>
              <a:ext cx="19" cy="26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3" name="ïśḷídé"/>
            <p:cNvSpPr/>
            <p:nvPr/>
          </p:nvSpPr>
          <p:spPr bwMode="auto">
            <a:xfrm>
              <a:off x="13588" y="4768"/>
              <a:ext cx="19" cy="266"/>
            </a:xfrm>
            <a:custGeom>
              <a:avLst/>
              <a:gdLst>
                <a:gd name="T0" fmla="*/ 0 w 10"/>
                <a:gd name="T1" fmla="*/ 0 h 137"/>
                <a:gd name="T2" fmla="*/ 0 w 10"/>
                <a:gd name="T3" fmla="*/ 137 h 137"/>
                <a:gd name="T4" fmla="*/ 10 w 10"/>
                <a:gd name="T5" fmla="*/ 137 h 137"/>
                <a:gd name="T6" fmla="*/ 10 w 10"/>
                <a:gd name="T7" fmla="*/ 0 h 137"/>
              </a:gdLst>
              <a:ahLst/>
              <a:cxnLst>
                <a:cxn ang="0">
                  <a:pos x="T0" y="T1"/>
                </a:cxn>
                <a:cxn ang="0">
                  <a:pos x="T2" y="T3"/>
                </a:cxn>
                <a:cxn ang="0">
                  <a:pos x="T4" y="T5"/>
                </a:cxn>
                <a:cxn ang="0">
                  <a:pos x="T6" y="T7"/>
                </a:cxn>
              </a:cxnLst>
              <a:rect l="0" t="0" r="r" b="b"/>
              <a:pathLst>
                <a:path w="10" h="137">
                  <a:moveTo>
                    <a:pt x="0" y="0"/>
                  </a:moveTo>
                  <a:lnTo>
                    <a:pt x="0" y="137"/>
                  </a:lnTo>
                  <a:lnTo>
                    <a:pt x="10" y="13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4" name="îṧḻîḋè"/>
            <p:cNvSpPr/>
            <p:nvPr/>
          </p:nvSpPr>
          <p:spPr bwMode="auto">
            <a:xfrm>
              <a:off x="13530" y="5017"/>
              <a:ext cx="134" cy="134"/>
            </a:xfrm>
            <a:custGeom>
              <a:avLst/>
              <a:gdLst>
                <a:gd name="T0" fmla="*/ 29 w 57"/>
                <a:gd name="T1" fmla="*/ 57 h 57"/>
                <a:gd name="T2" fmla="*/ 29 w 57"/>
                <a:gd name="T3" fmla="*/ 57 h 57"/>
                <a:gd name="T4" fmla="*/ 0 w 57"/>
                <a:gd name="T5" fmla="*/ 28 h 57"/>
                <a:gd name="T6" fmla="*/ 29 w 57"/>
                <a:gd name="T7" fmla="*/ 0 h 57"/>
                <a:gd name="T8" fmla="*/ 57 w 57"/>
                <a:gd name="T9" fmla="*/ 28 h 57"/>
                <a:gd name="T10" fmla="*/ 29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9" y="57"/>
                  </a:moveTo>
                  <a:cubicBezTo>
                    <a:pt x="29" y="57"/>
                    <a:pt x="29" y="57"/>
                    <a:pt x="29" y="57"/>
                  </a:cubicBezTo>
                  <a:cubicBezTo>
                    <a:pt x="13" y="57"/>
                    <a:pt x="0" y="44"/>
                    <a:pt x="0" y="28"/>
                  </a:cubicBezTo>
                  <a:cubicBezTo>
                    <a:pt x="0" y="13"/>
                    <a:pt x="13" y="0"/>
                    <a:pt x="29" y="0"/>
                  </a:cubicBezTo>
                  <a:cubicBezTo>
                    <a:pt x="44" y="0"/>
                    <a:pt x="57" y="13"/>
                    <a:pt x="57" y="28"/>
                  </a:cubicBezTo>
                  <a:cubicBezTo>
                    <a:pt x="57" y="44"/>
                    <a:pt x="44" y="57"/>
                    <a:pt x="29" y="57"/>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05" name="组合 204"/>
          <p:cNvGrpSpPr/>
          <p:nvPr userDrawn="1"/>
        </p:nvGrpSpPr>
        <p:grpSpPr>
          <a:xfrm>
            <a:off x="5570128" y="-8890"/>
            <a:ext cx="705581" cy="1748387"/>
            <a:chOff x="8443" y="1875"/>
            <a:chExt cx="880" cy="2180"/>
          </a:xfrm>
        </p:grpSpPr>
        <p:sp>
          <p:nvSpPr>
            <p:cNvPr id="206" name="işľiḑé"/>
            <p:cNvSpPr/>
            <p:nvPr/>
          </p:nvSpPr>
          <p:spPr bwMode="auto">
            <a:xfrm>
              <a:off x="8443" y="2594"/>
              <a:ext cx="881" cy="8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7" name="îš1ïḑe"/>
            <p:cNvSpPr/>
            <p:nvPr/>
          </p:nvSpPr>
          <p:spPr bwMode="auto">
            <a:xfrm>
              <a:off x="8443" y="3586"/>
              <a:ext cx="881" cy="8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8" name="íṣlíḍé"/>
            <p:cNvSpPr/>
            <p:nvPr/>
          </p:nvSpPr>
          <p:spPr bwMode="auto">
            <a:xfrm>
              <a:off x="8443" y="2678"/>
              <a:ext cx="881" cy="210"/>
            </a:xfrm>
            <a:custGeom>
              <a:avLst/>
              <a:gdLst>
                <a:gd name="T0" fmla="*/ 0 w 453"/>
                <a:gd name="T1" fmla="*/ 0 h 108"/>
                <a:gd name="T2" fmla="*/ 57 w 453"/>
                <a:gd name="T3" fmla="*/ 108 h 108"/>
                <a:gd name="T4" fmla="*/ 396 w 453"/>
                <a:gd name="T5" fmla="*/ 108 h 108"/>
                <a:gd name="T6" fmla="*/ 453 w 453"/>
                <a:gd name="T7" fmla="*/ 0 h 108"/>
                <a:gd name="T8" fmla="*/ 0 w 453"/>
                <a:gd name="T9" fmla="*/ 0 h 108"/>
              </a:gdLst>
              <a:ahLst/>
              <a:cxnLst>
                <a:cxn ang="0">
                  <a:pos x="T0" y="T1"/>
                </a:cxn>
                <a:cxn ang="0">
                  <a:pos x="T2" y="T3"/>
                </a:cxn>
                <a:cxn ang="0">
                  <a:pos x="T4" y="T5"/>
                </a:cxn>
                <a:cxn ang="0">
                  <a:pos x="T6" y="T7"/>
                </a:cxn>
                <a:cxn ang="0">
                  <a:pos x="T8" y="T9"/>
                </a:cxn>
              </a:cxnLst>
              <a:rect l="0" t="0" r="r" b="b"/>
              <a:pathLst>
                <a:path w="453" h="108">
                  <a:moveTo>
                    <a:pt x="0" y="0"/>
                  </a:moveTo>
                  <a:lnTo>
                    <a:pt x="57" y="108"/>
                  </a:lnTo>
                  <a:lnTo>
                    <a:pt x="396" y="108"/>
                  </a:lnTo>
                  <a:lnTo>
                    <a:pt x="453" y="0"/>
                  </a:lnTo>
                  <a:lnTo>
                    <a:pt x="0"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09" name="iṥ1íḓè"/>
            <p:cNvSpPr/>
            <p:nvPr/>
          </p:nvSpPr>
          <p:spPr bwMode="auto">
            <a:xfrm>
              <a:off x="8443" y="3376"/>
              <a:ext cx="881" cy="210"/>
            </a:xfrm>
            <a:custGeom>
              <a:avLst/>
              <a:gdLst>
                <a:gd name="T0" fmla="*/ 453 w 453"/>
                <a:gd name="T1" fmla="*/ 108 h 108"/>
                <a:gd name="T2" fmla="*/ 396 w 453"/>
                <a:gd name="T3" fmla="*/ 0 h 108"/>
                <a:gd name="T4" fmla="*/ 57 w 453"/>
                <a:gd name="T5" fmla="*/ 0 h 108"/>
                <a:gd name="T6" fmla="*/ 0 w 453"/>
                <a:gd name="T7" fmla="*/ 108 h 108"/>
                <a:gd name="T8" fmla="*/ 453 w 453"/>
                <a:gd name="T9" fmla="*/ 108 h 108"/>
              </a:gdLst>
              <a:ahLst/>
              <a:cxnLst>
                <a:cxn ang="0">
                  <a:pos x="T0" y="T1"/>
                </a:cxn>
                <a:cxn ang="0">
                  <a:pos x="T2" y="T3"/>
                </a:cxn>
                <a:cxn ang="0">
                  <a:pos x="T4" y="T5"/>
                </a:cxn>
                <a:cxn ang="0">
                  <a:pos x="T6" y="T7"/>
                </a:cxn>
                <a:cxn ang="0">
                  <a:pos x="T8" y="T9"/>
                </a:cxn>
              </a:cxnLst>
              <a:rect l="0" t="0" r="r" b="b"/>
              <a:pathLst>
                <a:path w="453" h="108">
                  <a:moveTo>
                    <a:pt x="453" y="108"/>
                  </a:moveTo>
                  <a:lnTo>
                    <a:pt x="396" y="0"/>
                  </a:lnTo>
                  <a:lnTo>
                    <a:pt x="57" y="0"/>
                  </a:lnTo>
                  <a:lnTo>
                    <a:pt x="0" y="108"/>
                  </a:lnTo>
                  <a:lnTo>
                    <a:pt x="453" y="108"/>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0" name="î$ḻïḓe"/>
            <p:cNvSpPr/>
            <p:nvPr/>
          </p:nvSpPr>
          <p:spPr bwMode="auto">
            <a:xfrm>
              <a:off x="8474" y="2921"/>
              <a:ext cx="819" cy="422"/>
            </a:xfrm>
            <a:custGeom>
              <a:avLst/>
              <a:gdLst>
                <a:gd name="T0" fmla="*/ 47 w 421"/>
                <a:gd name="T1" fmla="*/ 0 h 217"/>
                <a:gd name="T2" fmla="*/ 0 w 421"/>
                <a:gd name="T3" fmla="*/ 118 h 217"/>
                <a:gd name="T4" fmla="*/ 47 w 421"/>
                <a:gd name="T5" fmla="*/ 217 h 217"/>
                <a:gd name="T6" fmla="*/ 381 w 421"/>
                <a:gd name="T7" fmla="*/ 217 h 217"/>
                <a:gd name="T8" fmla="*/ 421 w 421"/>
                <a:gd name="T9" fmla="*/ 109 h 217"/>
                <a:gd name="T10" fmla="*/ 378 w 421"/>
                <a:gd name="T11" fmla="*/ 0 h 217"/>
                <a:gd name="T12" fmla="*/ 47 w 421"/>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421" h="217">
                  <a:moveTo>
                    <a:pt x="47" y="0"/>
                  </a:moveTo>
                  <a:lnTo>
                    <a:pt x="0" y="118"/>
                  </a:lnTo>
                  <a:lnTo>
                    <a:pt x="47" y="217"/>
                  </a:lnTo>
                  <a:lnTo>
                    <a:pt x="381" y="217"/>
                  </a:lnTo>
                  <a:lnTo>
                    <a:pt x="421" y="109"/>
                  </a:lnTo>
                  <a:lnTo>
                    <a:pt x="378" y="0"/>
                  </a:lnTo>
                  <a:lnTo>
                    <a:pt x="47"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1" name="išlíḓe"/>
            <p:cNvSpPr/>
            <p:nvPr/>
          </p:nvSpPr>
          <p:spPr bwMode="auto">
            <a:xfrm>
              <a:off x="8789" y="3615"/>
              <a:ext cx="187" cy="189"/>
            </a:xfrm>
            <a:custGeom>
              <a:avLst/>
              <a:gdLst>
                <a:gd name="T0" fmla="*/ 73 w 79"/>
                <a:gd name="T1" fmla="*/ 40 h 80"/>
                <a:gd name="T2" fmla="*/ 67 w 79"/>
                <a:gd name="T3" fmla="*/ 40 h 80"/>
                <a:gd name="T4" fmla="*/ 59 w 79"/>
                <a:gd name="T5" fmla="*/ 59 h 80"/>
                <a:gd name="T6" fmla="*/ 40 w 79"/>
                <a:gd name="T7" fmla="*/ 68 h 80"/>
                <a:gd name="T8" fmla="*/ 20 w 79"/>
                <a:gd name="T9" fmla="*/ 59 h 80"/>
                <a:gd name="T10" fmla="*/ 12 w 79"/>
                <a:gd name="T11" fmla="*/ 40 h 80"/>
                <a:gd name="T12" fmla="*/ 20 w 79"/>
                <a:gd name="T13" fmla="*/ 20 h 80"/>
                <a:gd name="T14" fmla="*/ 40 w 79"/>
                <a:gd name="T15" fmla="*/ 12 h 80"/>
                <a:gd name="T16" fmla="*/ 59 w 79"/>
                <a:gd name="T17" fmla="*/ 20 h 80"/>
                <a:gd name="T18" fmla="*/ 67 w 79"/>
                <a:gd name="T19" fmla="*/ 40 h 80"/>
                <a:gd name="T20" fmla="*/ 73 w 79"/>
                <a:gd name="T21" fmla="*/ 40 h 80"/>
                <a:gd name="T22" fmla="*/ 79 w 79"/>
                <a:gd name="T23" fmla="*/ 40 h 80"/>
                <a:gd name="T24" fmla="*/ 40 w 79"/>
                <a:gd name="T25" fmla="*/ 0 h 80"/>
                <a:gd name="T26" fmla="*/ 0 w 79"/>
                <a:gd name="T27" fmla="*/ 40 h 80"/>
                <a:gd name="T28" fmla="*/ 40 w 79"/>
                <a:gd name="T29" fmla="*/ 80 h 80"/>
                <a:gd name="T30" fmla="*/ 79 w 79"/>
                <a:gd name="T31" fmla="*/ 40 h 80"/>
                <a:gd name="T32" fmla="*/ 73 w 79"/>
                <a:gd name="T3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0">
                  <a:moveTo>
                    <a:pt x="73" y="40"/>
                  </a:moveTo>
                  <a:cubicBezTo>
                    <a:pt x="67" y="40"/>
                    <a:pt x="67" y="40"/>
                    <a:pt x="67" y="40"/>
                  </a:cubicBezTo>
                  <a:cubicBezTo>
                    <a:pt x="67" y="47"/>
                    <a:pt x="64" y="54"/>
                    <a:pt x="59" y="59"/>
                  </a:cubicBezTo>
                  <a:cubicBezTo>
                    <a:pt x="54" y="65"/>
                    <a:pt x="47" y="68"/>
                    <a:pt x="40" y="68"/>
                  </a:cubicBezTo>
                  <a:cubicBezTo>
                    <a:pt x="32" y="68"/>
                    <a:pt x="25" y="65"/>
                    <a:pt x="20" y="59"/>
                  </a:cubicBezTo>
                  <a:cubicBezTo>
                    <a:pt x="15" y="54"/>
                    <a:pt x="12" y="47"/>
                    <a:pt x="12" y="40"/>
                  </a:cubicBezTo>
                  <a:cubicBezTo>
                    <a:pt x="12" y="32"/>
                    <a:pt x="15" y="25"/>
                    <a:pt x="20" y="20"/>
                  </a:cubicBezTo>
                  <a:cubicBezTo>
                    <a:pt x="25" y="15"/>
                    <a:pt x="32" y="12"/>
                    <a:pt x="40" y="12"/>
                  </a:cubicBezTo>
                  <a:cubicBezTo>
                    <a:pt x="47" y="12"/>
                    <a:pt x="54" y="15"/>
                    <a:pt x="59" y="20"/>
                  </a:cubicBezTo>
                  <a:cubicBezTo>
                    <a:pt x="64" y="25"/>
                    <a:pt x="67" y="32"/>
                    <a:pt x="67" y="40"/>
                  </a:cubicBezTo>
                  <a:cubicBezTo>
                    <a:pt x="73" y="40"/>
                    <a:pt x="73" y="40"/>
                    <a:pt x="73" y="40"/>
                  </a:cubicBezTo>
                  <a:cubicBezTo>
                    <a:pt x="79" y="40"/>
                    <a:pt x="79" y="40"/>
                    <a:pt x="79" y="40"/>
                  </a:cubicBezTo>
                  <a:cubicBezTo>
                    <a:pt x="79" y="18"/>
                    <a:pt x="62" y="0"/>
                    <a:pt x="40" y="0"/>
                  </a:cubicBezTo>
                  <a:cubicBezTo>
                    <a:pt x="18" y="0"/>
                    <a:pt x="0" y="18"/>
                    <a:pt x="0" y="40"/>
                  </a:cubicBezTo>
                  <a:cubicBezTo>
                    <a:pt x="0" y="62"/>
                    <a:pt x="18" y="80"/>
                    <a:pt x="40" y="80"/>
                  </a:cubicBezTo>
                  <a:cubicBezTo>
                    <a:pt x="62" y="80"/>
                    <a:pt x="79" y="62"/>
                    <a:pt x="79" y="40"/>
                  </a:cubicBezTo>
                  <a:lnTo>
                    <a:pt x="73" y="4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2" name="ïṩḷîḓe"/>
            <p:cNvSpPr/>
            <p:nvPr/>
          </p:nvSpPr>
          <p:spPr bwMode="auto">
            <a:xfrm>
              <a:off x="8871" y="3788"/>
              <a:ext cx="27" cy="20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3" name="íSḷîďè"/>
            <p:cNvSpPr/>
            <p:nvPr/>
          </p:nvSpPr>
          <p:spPr bwMode="auto">
            <a:xfrm>
              <a:off x="8871" y="3788"/>
              <a:ext cx="27" cy="206"/>
            </a:xfrm>
            <a:custGeom>
              <a:avLst/>
              <a:gdLst>
                <a:gd name="T0" fmla="*/ 0 w 14"/>
                <a:gd name="T1" fmla="*/ 0 h 106"/>
                <a:gd name="T2" fmla="*/ 0 w 14"/>
                <a:gd name="T3" fmla="*/ 106 h 106"/>
                <a:gd name="T4" fmla="*/ 14 w 14"/>
                <a:gd name="T5" fmla="*/ 106 h 106"/>
                <a:gd name="T6" fmla="*/ 14 w 14"/>
                <a:gd name="T7" fmla="*/ 0 h 106"/>
              </a:gdLst>
              <a:ahLst/>
              <a:cxnLst>
                <a:cxn ang="0">
                  <a:pos x="T0" y="T1"/>
                </a:cxn>
                <a:cxn ang="0">
                  <a:pos x="T2" y="T3"/>
                </a:cxn>
                <a:cxn ang="0">
                  <a:pos x="T4" y="T5"/>
                </a:cxn>
                <a:cxn ang="0">
                  <a:pos x="T6" y="T7"/>
                </a:cxn>
              </a:cxnLst>
              <a:rect l="0" t="0" r="r" b="b"/>
              <a:pathLst>
                <a:path w="14" h="106">
                  <a:moveTo>
                    <a:pt x="0" y="0"/>
                  </a:moveTo>
                  <a:lnTo>
                    <a:pt x="0" y="106"/>
                  </a:lnTo>
                  <a:lnTo>
                    <a:pt x="14" y="10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4" name="íSľíḑé"/>
            <p:cNvSpPr/>
            <p:nvPr/>
          </p:nvSpPr>
          <p:spPr bwMode="auto">
            <a:xfrm>
              <a:off x="8844" y="3975"/>
              <a:ext cx="80" cy="80"/>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5" name="iṣliḑè"/>
            <p:cNvSpPr/>
            <p:nvPr/>
          </p:nvSpPr>
          <p:spPr bwMode="auto">
            <a:xfrm>
              <a:off x="8871" y="1875"/>
              <a:ext cx="27" cy="669"/>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6" name="îŝ1ïďé"/>
            <p:cNvSpPr/>
            <p:nvPr/>
          </p:nvSpPr>
          <p:spPr bwMode="auto">
            <a:xfrm>
              <a:off x="8871" y="1875"/>
              <a:ext cx="27" cy="669"/>
            </a:xfrm>
            <a:custGeom>
              <a:avLst/>
              <a:gdLst>
                <a:gd name="T0" fmla="*/ 14 w 14"/>
                <a:gd name="T1" fmla="*/ 344 h 344"/>
                <a:gd name="T2" fmla="*/ 14 w 14"/>
                <a:gd name="T3" fmla="*/ 0 h 344"/>
                <a:gd name="T4" fmla="*/ 0 w 14"/>
                <a:gd name="T5" fmla="*/ 0 h 344"/>
                <a:gd name="T6" fmla="*/ 0 w 14"/>
                <a:gd name="T7" fmla="*/ 344 h 344"/>
              </a:gdLst>
              <a:ahLst/>
              <a:cxnLst>
                <a:cxn ang="0">
                  <a:pos x="T0" y="T1"/>
                </a:cxn>
                <a:cxn ang="0">
                  <a:pos x="T2" y="T3"/>
                </a:cxn>
                <a:cxn ang="0">
                  <a:pos x="T4" y="T5"/>
                </a:cxn>
                <a:cxn ang="0">
                  <a:pos x="T6" y="T7"/>
                </a:cxn>
              </a:cxnLst>
              <a:rect l="0" t="0" r="r" b="b"/>
              <a:pathLst>
                <a:path w="14" h="344">
                  <a:moveTo>
                    <a:pt x="14" y="344"/>
                  </a:moveTo>
                  <a:lnTo>
                    <a:pt x="14" y="0"/>
                  </a:lnTo>
                  <a:lnTo>
                    <a:pt x="0" y="0"/>
                  </a:lnTo>
                  <a:lnTo>
                    <a:pt x="0"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7" name="ïsḻiḓê"/>
            <p:cNvSpPr/>
            <p:nvPr/>
          </p:nvSpPr>
          <p:spPr bwMode="auto">
            <a:xfrm>
              <a:off x="8645" y="2495"/>
              <a:ext cx="474" cy="99"/>
            </a:xfrm>
            <a:prstGeom prst="rect">
              <a:avLst/>
            </a:prstGeom>
            <a:solidFill>
              <a:srgbClr val="FCC6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8" name="ïṩḷïdé"/>
            <p:cNvSpPr/>
            <p:nvPr/>
          </p:nvSpPr>
          <p:spPr bwMode="auto">
            <a:xfrm>
              <a:off x="8813" y="3183"/>
              <a:ext cx="19" cy="17"/>
            </a:xfrm>
            <a:custGeom>
              <a:avLst/>
              <a:gdLst>
                <a:gd name="T0" fmla="*/ 10 w 10"/>
                <a:gd name="T1" fmla="*/ 0 h 9"/>
                <a:gd name="T2" fmla="*/ 0 w 10"/>
                <a:gd name="T3" fmla="*/ 9 h 9"/>
                <a:gd name="T4" fmla="*/ 10 w 10"/>
                <a:gd name="T5" fmla="*/ 0 h 9"/>
                <a:gd name="T6" fmla="*/ 10 w 10"/>
                <a:gd name="T7" fmla="*/ 0 h 9"/>
              </a:gdLst>
              <a:ahLst/>
              <a:cxnLst>
                <a:cxn ang="0">
                  <a:pos x="T0" y="T1"/>
                </a:cxn>
                <a:cxn ang="0">
                  <a:pos x="T2" y="T3"/>
                </a:cxn>
                <a:cxn ang="0">
                  <a:pos x="T4" y="T5"/>
                </a:cxn>
                <a:cxn ang="0">
                  <a:pos x="T6" y="T7"/>
                </a:cxn>
              </a:cxnLst>
              <a:rect l="0" t="0" r="r" b="b"/>
              <a:pathLst>
                <a:path w="10" h="9">
                  <a:moveTo>
                    <a:pt x="10" y="0"/>
                  </a:moveTo>
                  <a:lnTo>
                    <a:pt x="0" y="9"/>
                  </a:lnTo>
                  <a:lnTo>
                    <a:pt x="10" y="0"/>
                  </a:lnTo>
                  <a:lnTo>
                    <a:pt x="1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19" name="îşlîḑé"/>
            <p:cNvSpPr/>
            <p:nvPr/>
          </p:nvSpPr>
          <p:spPr bwMode="auto">
            <a:xfrm>
              <a:off x="8885" y="3094"/>
              <a:ext cx="27" cy="33"/>
            </a:xfrm>
            <a:custGeom>
              <a:avLst/>
              <a:gdLst>
                <a:gd name="T0" fmla="*/ 14 w 14"/>
                <a:gd name="T1" fmla="*/ 0 h 17"/>
                <a:gd name="T2" fmla="*/ 0 w 14"/>
                <a:gd name="T3" fmla="*/ 17 h 17"/>
                <a:gd name="T4" fmla="*/ 0 w 14"/>
                <a:gd name="T5" fmla="*/ 17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0" y="17"/>
                  </a:lnTo>
                  <a:lnTo>
                    <a:pt x="14"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0" name="îṧlíḋe"/>
            <p:cNvSpPr/>
            <p:nvPr/>
          </p:nvSpPr>
          <p:spPr bwMode="auto">
            <a:xfrm>
              <a:off x="8842" y="3135"/>
              <a:ext cx="33" cy="37"/>
            </a:xfrm>
            <a:custGeom>
              <a:avLst/>
              <a:gdLst>
                <a:gd name="T0" fmla="*/ 17 w 17"/>
                <a:gd name="T1" fmla="*/ 0 h 19"/>
                <a:gd name="T2" fmla="*/ 0 w 17"/>
                <a:gd name="T3" fmla="*/ 19 h 19"/>
                <a:gd name="T4" fmla="*/ 0 w 17"/>
                <a:gd name="T5" fmla="*/ 19 h 19"/>
                <a:gd name="T6" fmla="*/ 17 w 17"/>
                <a:gd name="T7" fmla="*/ 0 h 19"/>
              </a:gdLst>
              <a:ahLst/>
              <a:cxnLst>
                <a:cxn ang="0">
                  <a:pos x="T0" y="T1"/>
                </a:cxn>
                <a:cxn ang="0">
                  <a:pos x="T2" y="T3"/>
                </a:cxn>
                <a:cxn ang="0">
                  <a:pos x="T4" y="T5"/>
                </a:cxn>
                <a:cxn ang="0">
                  <a:pos x="T6" y="T7"/>
                </a:cxn>
              </a:cxnLst>
              <a:rect l="0" t="0" r="r" b="b"/>
              <a:pathLst>
                <a:path w="17" h="19">
                  <a:moveTo>
                    <a:pt x="17" y="0"/>
                  </a:moveTo>
                  <a:lnTo>
                    <a:pt x="0" y="19"/>
                  </a:lnTo>
                  <a:lnTo>
                    <a:pt x="0" y="19"/>
                  </a:lnTo>
                  <a:lnTo>
                    <a:pt x="1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1" name="ïṥḻíďe"/>
            <p:cNvSpPr/>
            <p:nvPr/>
          </p:nvSpPr>
          <p:spPr bwMode="auto">
            <a:xfrm>
              <a:off x="8852" y="3144"/>
              <a:ext cx="33" cy="37"/>
            </a:xfrm>
            <a:custGeom>
              <a:avLst/>
              <a:gdLst>
                <a:gd name="T0" fmla="*/ 17 w 17"/>
                <a:gd name="T1" fmla="*/ 0 h 19"/>
                <a:gd name="T2" fmla="*/ 0 w 17"/>
                <a:gd name="T3" fmla="*/ 19 h 19"/>
                <a:gd name="T4" fmla="*/ 0 w 17"/>
                <a:gd name="T5" fmla="*/ 19 h 19"/>
                <a:gd name="T6" fmla="*/ 17 w 17"/>
                <a:gd name="T7" fmla="*/ 0 h 19"/>
              </a:gdLst>
              <a:ahLst/>
              <a:cxnLst>
                <a:cxn ang="0">
                  <a:pos x="T0" y="T1"/>
                </a:cxn>
                <a:cxn ang="0">
                  <a:pos x="T2" y="T3"/>
                </a:cxn>
                <a:cxn ang="0">
                  <a:pos x="T4" y="T5"/>
                </a:cxn>
                <a:cxn ang="0">
                  <a:pos x="T6" y="T7"/>
                </a:cxn>
              </a:cxnLst>
              <a:rect l="0" t="0" r="r" b="b"/>
              <a:pathLst>
                <a:path w="17" h="19">
                  <a:moveTo>
                    <a:pt x="17" y="0"/>
                  </a:moveTo>
                  <a:lnTo>
                    <a:pt x="0" y="19"/>
                  </a:lnTo>
                  <a:lnTo>
                    <a:pt x="0" y="19"/>
                  </a:lnTo>
                  <a:lnTo>
                    <a:pt x="1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2" name="iṩ1iḑê"/>
            <p:cNvSpPr/>
            <p:nvPr/>
          </p:nvSpPr>
          <p:spPr bwMode="auto">
            <a:xfrm>
              <a:off x="8745" y="2962"/>
              <a:ext cx="276" cy="356"/>
            </a:xfrm>
            <a:custGeom>
              <a:avLst/>
              <a:gdLst>
                <a:gd name="T0" fmla="*/ 97 w 117"/>
                <a:gd name="T1" fmla="*/ 75 h 151"/>
                <a:gd name="T2" fmla="*/ 109 w 117"/>
                <a:gd name="T3" fmla="*/ 38 h 151"/>
                <a:gd name="T4" fmla="*/ 85 w 117"/>
                <a:gd name="T5" fmla="*/ 41 h 151"/>
                <a:gd name="T6" fmla="*/ 63 w 117"/>
                <a:gd name="T7" fmla="*/ 38 h 151"/>
                <a:gd name="T8" fmla="*/ 76 w 117"/>
                <a:gd name="T9" fmla="*/ 18 h 151"/>
                <a:gd name="T10" fmla="*/ 41 w 117"/>
                <a:gd name="T11" fmla="*/ 18 h 151"/>
                <a:gd name="T12" fmla="*/ 46 w 117"/>
                <a:gd name="T13" fmla="*/ 29 h 151"/>
                <a:gd name="T14" fmla="*/ 42 w 117"/>
                <a:gd name="T15" fmla="*/ 51 h 151"/>
                <a:gd name="T16" fmla="*/ 19 w 117"/>
                <a:gd name="T17" fmla="*/ 34 h 151"/>
                <a:gd name="T18" fmla="*/ 3 w 117"/>
                <a:gd name="T19" fmla="*/ 49 h 151"/>
                <a:gd name="T20" fmla="*/ 20 w 117"/>
                <a:gd name="T21" fmla="*/ 75 h 151"/>
                <a:gd name="T22" fmla="*/ 1 w 117"/>
                <a:gd name="T23" fmla="*/ 102 h 151"/>
                <a:gd name="T24" fmla="*/ 17 w 117"/>
                <a:gd name="T25" fmla="*/ 117 h 151"/>
                <a:gd name="T26" fmla="*/ 33 w 117"/>
                <a:gd name="T27" fmla="*/ 106 h 151"/>
                <a:gd name="T28" fmla="*/ 54 w 117"/>
                <a:gd name="T29" fmla="*/ 113 h 151"/>
                <a:gd name="T30" fmla="*/ 46 w 117"/>
                <a:gd name="T31" fmla="*/ 122 h 151"/>
                <a:gd name="T32" fmla="*/ 58 w 117"/>
                <a:gd name="T33" fmla="*/ 151 h 151"/>
                <a:gd name="T34" fmla="*/ 71 w 117"/>
                <a:gd name="T35" fmla="*/ 122 h 151"/>
                <a:gd name="T36" fmla="*/ 63 w 117"/>
                <a:gd name="T37" fmla="*/ 113 h 151"/>
                <a:gd name="T38" fmla="*/ 90 w 117"/>
                <a:gd name="T39" fmla="*/ 112 h 151"/>
                <a:gd name="T40" fmla="*/ 100 w 117"/>
                <a:gd name="T41" fmla="*/ 117 h 151"/>
                <a:gd name="T42" fmla="*/ 116 w 117"/>
                <a:gd name="T43" fmla="*/ 102 h 151"/>
                <a:gd name="T44" fmla="*/ 86 w 117"/>
                <a:gd name="T45" fmla="*/ 48 h 151"/>
                <a:gd name="T46" fmla="*/ 93 w 117"/>
                <a:gd name="T47" fmla="*/ 41 h 151"/>
                <a:gd name="T48" fmla="*/ 108 w 117"/>
                <a:gd name="T49" fmla="*/ 55 h 151"/>
                <a:gd name="T50" fmla="*/ 79 w 117"/>
                <a:gd name="T51" fmla="*/ 56 h 151"/>
                <a:gd name="T52" fmla="*/ 49 w 117"/>
                <a:gd name="T53" fmla="*/ 25 h 151"/>
                <a:gd name="T54" fmla="*/ 58 w 117"/>
                <a:gd name="T55" fmla="*/ 6 h 151"/>
                <a:gd name="T56" fmla="*/ 66 w 117"/>
                <a:gd name="T57" fmla="*/ 26 h 151"/>
                <a:gd name="T58" fmla="*/ 60 w 117"/>
                <a:gd name="T59" fmla="*/ 35 h 151"/>
                <a:gd name="T60" fmla="*/ 58 w 117"/>
                <a:gd name="T61" fmla="*/ 35 h 151"/>
                <a:gd name="T62" fmla="*/ 49 w 117"/>
                <a:gd name="T63" fmla="*/ 25 h 151"/>
                <a:gd name="T64" fmla="*/ 9 w 117"/>
                <a:gd name="T65" fmla="*/ 49 h 151"/>
                <a:gd name="T66" fmla="*/ 20 w 117"/>
                <a:gd name="T67" fmla="*/ 40 h 151"/>
                <a:gd name="T68" fmla="*/ 38 w 117"/>
                <a:gd name="T69" fmla="*/ 56 h 151"/>
                <a:gd name="T70" fmla="*/ 10 w 117"/>
                <a:gd name="T71" fmla="*/ 55 h 151"/>
                <a:gd name="T72" fmla="*/ 24 w 117"/>
                <a:gd name="T73" fmla="*/ 108 h 151"/>
                <a:gd name="T74" fmla="*/ 7 w 117"/>
                <a:gd name="T75" fmla="*/ 101 h 151"/>
                <a:gd name="T76" fmla="*/ 24 w 117"/>
                <a:gd name="T77" fmla="*/ 79 h 151"/>
                <a:gd name="T78" fmla="*/ 37 w 117"/>
                <a:gd name="T79" fmla="*/ 94 h 151"/>
                <a:gd name="T80" fmla="*/ 41 w 117"/>
                <a:gd name="T81" fmla="*/ 89 h 151"/>
                <a:gd name="T82" fmla="*/ 42 w 117"/>
                <a:gd name="T83" fmla="*/ 60 h 151"/>
                <a:gd name="T84" fmla="*/ 59 w 117"/>
                <a:gd name="T85" fmla="*/ 70 h 151"/>
                <a:gd name="T86" fmla="*/ 58 w 117"/>
                <a:gd name="T87" fmla="*/ 43 h 151"/>
                <a:gd name="T88" fmla="*/ 59 w 117"/>
                <a:gd name="T89" fmla="*/ 70 h 151"/>
                <a:gd name="T90" fmla="*/ 41 w 117"/>
                <a:gd name="T91" fmla="*/ 89 h 151"/>
                <a:gd name="T92" fmla="*/ 70 w 117"/>
                <a:gd name="T93" fmla="*/ 134 h 151"/>
                <a:gd name="T94" fmla="*/ 47 w 117"/>
                <a:gd name="T95" fmla="*/ 134 h 151"/>
                <a:gd name="T96" fmla="*/ 58 w 117"/>
                <a:gd name="T97" fmla="*/ 118 h 151"/>
                <a:gd name="T98" fmla="*/ 58 w 117"/>
                <a:gd name="T99" fmla="*/ 117 h 151"/>
                <a:gd name="T100" fmla="*/ 58 w 117"/>
                <a:gd name="T101" fmla="*/ 118 h 151"/>
                <a:gd name="T102" fmla="*/ 58 w 117"/>
                <a:gd name="T103" fmla="*/ 108 h 151"/>
                <a:gd name="T104" fmla="*/ 45 w 117"/>
                <a:gd name="T105" fmla="*/ 93 h 151"/>
                <a:gd name="T106" fmla="*/ 72 w 117"/>
                <a:gd name="T107" fmla="*/ 93 h 151"/>
                <a:gd name="T108" fmla="*/ 76 w 117"/>
                <a:gd name="T109" fmla="*/ 89 h 151"/>
                <a:gd name="T110" fmla="*/ 75 w 117"/>
                <a:gd name="T111" fmla="*/ 60 h 151"/>
                <a:gd name="T112" fmla="*/ 76 w 117"/>
                <a:gd name="T113" fmla="*/ 89 h 151"/>
                <a:gd name="T114" fmla="*/ 107 w 117"/>
                <a:gd name="T115" fmla="*/ 108 h 151"/>
                <a:gd name="T116" fmla="*/ 94 w 117"/>
                <a:gd name="T117" fmla="*/ 109 h 151"/>
                <a:gd name="T118" fmla="*/ 93 w 117"/>
                <a:gd name="T119" fmla="*/ 79 h 151"/>
                <a:gd name="T120" fmla="*/ 111 w 117"/>
                <a:gd name="T121"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51">
                  <a:moveTo>
                    <a:pt x="113" y="91"/>
                  </a:moveTo>
                  <a:cubicBezTo>
                    <a:pt x="97" y="75"/>
                    <a:pt x="97" y="75"/>
                    <a:pt x="97" y="75"/>
                  </a:cubicBezTo>
                  <a:cubicBezTo>
                    <a:pt x="112" y="58"/>
                    <a:pt x="112" y="58"/>
                    <a:pt x="112" y="58"/>
                  </a:cubicBezTo>
                  <a:cubicBezTo>
                    <a:pt x="117" y="53"/>
                    <a:pt x="116" y="44"/>
                    <a:pt x="109" y="38"/>
                  </a:cubicBezTo>
                  <a:cubicBezTo>
                    <a:pt x="103" y="32"/>
                    <a:pt x="93" y="32"/>
                    <a:pt x="88" y="37"/>
                  </a:cubicBezTo>
                  <a:cubicBezTo>
                    <a:pt x="85" y="41"/>
                    <a:pt x="85" y="41"/>
                    <a:pt x="85" y="41"/>
                  </a:cubicBezTo>
                  <a:cubicBezTo>
                    <a:pt x="75" y="52"/>
                    <a:pt x="75" y="52"/>
                    <a:pt x="75" y="52"/>
                  </a:cubicBezTo>
                  <a:cubicBezTo>
                    <a:pt x="63" y="38"/>
                    <a:pt x="63" y="38"/>
                    <a:pt x="63" y="38"/>
                  </a:cubicBezTo>
                  <a:cubicBezTo>
                    <a:pt x="69" y="32"/>
                    <a:pt x="69" y="32"/>
                    <a:pt x="69" y="32"/>
                  </a:cubicBezTo>
                  <a:cubicBezTo>
                    <a:pt x="73" y="28"/>
                    <a:pt x="76" y="23"/>
                    <a:pt x="76" y="18"/>
                  </a:cubicBezTo>
                  <a:cubicBezTo>
                    <a:pt x="76" y="8"/>
                    <a:pt x="68" y="0"/>
                    <a:pt x="58" y="0"/>
                  </a:cubicBezTo>
                  <a:cubicBezTo>
                    <a:pt x="49" y="0"/>
                    <a:pt x="41" y="8"/>
                    <a:pt x="41" y="18"/>
                  </a:cubicBezTo>
                  <a:cubicBezTo>
                    <a:pt x="41" y="22"/>
                    <a:pt x="43" y="26"/>
                    <a:pt x="46" y="29"/>
                  </a:cubicBezTo>
                  <a:cubicBezTo>
                    <a:pt x="46" y="29"/>
                    <a:pt x="46" y="29"/>
                    <a:pt x="46" y="29"/>
                  </a:cubicBezTo>
                  <a:cubicBezTo>
                    <a:pt x="54" y="38"/>
                    <a:pt x="54" y="38"/>
                    <a:pt x="54" y="38"/>
                  </a:cubicBezTo>
                  <a:cubicBezTo>
                    <a:pt x="42" y="51"/>
                    <a:pt x="42" y="51"/>
                    <a:pt x="42" y="51"/>
                  </a:cubicBezTo>
                  <a:cubicBezTo>
                    <a:pt x="30" y="38"/>
                    <a:pt x="30" y="38"/>
                    <a:pt x="30" y="38"/>
                  </a:cubicBezTo>
                  <a:cubicBezTo>
                    <a:pt x="27" y="35"/>
                    <a:pt x="23" y="34"/>
                    <a:pt x="19" y="34"/>
                  </a:cubicBezTo>
                  <a:cubicBezTo>
                    <a:pt x="16" y="34"/>
                    <a:pt x="12" y="36"/>
                    <a:pt x="9" y="38"/>
                  </a:cubicBezTo>
                  <a:cubicBezTo>
                    <a:pt x="6" y="41"/>
                    <a:pt x="4" y="45"/>
                    <a:pt x="3" y="49"/>
                  </a:cubicBezTo>
                  <a:cubicBezTo>
                    <a:pt x="3" y="53"/>
                    <a:pt x="4" y="56"/>
                    <a:pt x="6" y="59"/>
                  </a:cubicBezTo>
                  <a:cubicBezTo>
                    <a:pt x="20" y="75"/>
                    <a:pt x="20" y="75"/>
                    <a:pt x="20" y="75"/>
                  </a:cubicBezTo>
                  <a:cubicBezTo>
                    <a:pt x="4" y="91"/>
                    <a:pt x="4" y="91"/>
                    <a:pt x="4" y="91"/>
                  </a:cubicBezTo>
                  <a:cubicBezTo>
                    <a:pt x="2" y="94"/>
                    <a:pt x="0" y="98"/>
                    <a:pt x="1" y="102"/>
                  </a:cubicBezTo>
                  <a:cubicBezTo>
                    <a:pt x="1" y="106"/>
                    <a:pt x="3" y="110"/>
                    <a:pt x="6" y="113"/>
                  </a:cubicBezTo>
                  <a:cubicBezTo>
                    <a:pt x="9" y="115"/>
                    <a:pt x="13" y="117"/>
                    <a:pt x="17" y="117"/>
                  </a:cubicBezTo>
                  <a:cubicBezTo>
                    <a:pt x="21" y="117"/>
                    <a:pt x="25" y="115"/>
                    <a:pt x="28" y="112"/>
                  </a:cubicBezTo>
                  <a:cubicBezTo>
                    <a:pt x="33" y="106"/>
                    <a:pt x="33" y="106"/>
                    <a:pt x="33" y="106"/>
                  </a:cubicBezTo>
                  <a:cubicBezTo>
                    <a:pt x="41" y="98"/>
                    <a:pt x="41" y="98"/>
                    <a:pt x="41" y="98"/>
                  </a:cubicBezTo>
                  <a:cubicBezTo>
                    <a:pt x="54" y="113"/>
                    <a:pt x="54" y="113"/>
                    <a:pt x="54" y="113"/>
                  </a:cubicBezTo>
                  <a:cubicBezTo>
                    <a:pt x="46" y="122"/>
                    <a:pt x="46" y="122"/>
                    <a:pt x="46" y="122"/>
                  </a:cubicBezTo>
                  <a:cubicBezTo>
                    <a:pt x="46" y="122"/>
                    <a:pt x="46" y="122"/>
                    <a:pt x="46" y="122"/>
                  </a:cubicBezTo>
                  <a:cubicBezTo>
                    <a:pt x="43" y="125"/>
                    <a:pt x="41" y="130"/>
                    <a:pt x="41" y="134"/>
                  </a:cubicBezTo>
                  <a:cubicBezTo>
                    <a:pt x="41" y="144"/>
                    <a:pt x="49" y="151"/>
                    <a:pt x="58" y="151"/>
                  </a:cubicBezTo>
                  <a:cubicBezTo>
                    <a:pt x="68" y="151"/>
                    <a:pt x="76" y="144"/>
                    <a:pt x="76" y="134"/>
                  </a:cubicBezTo>
                  <a:cubicBezTo>
                    <a:pt x="76" y="129"/>
                    <a:pt x="74" y="125"/>
                    <a:pt x="71" y="122"/>
                  </a:cubicBezTo>
                  <a:cubicBezTo>
                    <a:pt x="71" y="122"/>
                    <a:pt x="71" y="122"/>
                    <a:pt x="71" y="122"/>
                  </a:cubicBezTo>
                  <a:cubicBezTo>
                    <a:pt x="63" y="113"/>
                    <a:pt x="63" y="113"/>
                    <a:pt x="63" y="113"/>
                  </a:cubicBezTo>
                  <a:cubicBezTo>
                    <a:pt x="76" y="98"/>
                    <a:pt x="76" y="98"/>
                    <a:pt x="76" y="98"/>
                  </a:cubicBezTo>
                  <a:cubicBezTo>
                    <a:pt x="90" y="112"/>
                    <a:pt x="90" y="112"/>
                    <a:pt x="90" y="112"/>
                  </a:cubicBezTo>
                  <a:cubicBezTo>
                    <a:pt x="92" y="115"/>
                    <a:pt x="96" y="117"/>
                    <a:pt x="99" y="117"/>
                  </a:cubicBezTo>
                  <a:cubicBezTo>
                    <a:pt x="100" y="117"/>
                    <a:pt x="100" y="117"/>
                    <a:pt x="100" y="117"/>
                  </a:cubicBezTo>
                  <a:cubicBezTo>
                    <a:pt x="104" y="117"/>
                    <a:pt x="108" y="115"/>
                    <a:pt x="111" y="112"/>
                  </a:cubicBezTo>
                  <a:cubicBezTo>
                    <a:pt x="114" y="109"/>
                    <a:pt x="116" y="106"/>
                    <a:pt x="116" y="102"/>
                  </a:cubicBezTo>
                  <a:cubicBezTo>
                    <a:pt x="117" y="98"/>
                    <a:pt x="116" y="94"/>
                    <a:pt x="113" y="91"/>
                  </a:cubicBezTo>
                  <a:close/>
                  <a:moveTo>
                    <a:pt x="86" y="48"/>
                  </a:moveTo>
                  <a:cubicBezTo>
                    <a:pt x="89" y="45"/>
                    <a:pt x="89" y="45"/>
                    <a:pt x="89" y="45"/>
                  </a:cubicBezTo>
                  <a:cubicBezTo>
                    <a:pt x="93" y="41"/>
                    <a:pt x="93" y="41"/>
                    <a:pt x="93" y="41"/>
                  </a:cubicBezTo>
                  <a:cubicBezTo>
                    <a:pt x="96" y="38"/>
                    <a:pt x="101" y="38"/>
                    <a:pt x="105" y="42"/>
                  </a:cubicBezTo>
                  <a:cubicBezTo>
                    <a:pt x="109" y="46"/>
                    <a:pt x="110" y="51"/>
                    <a:pt x="108" y="55"/>
                  </a:cubicBezTo>
                  <a:cubicBezTo>
                    <a:pt x="93" y="70"/>
                    <a:pt x="93" y="70"/>
                    <a:pt x="93" y="70"/>
                  </a:cubicBezTo>
                  <a:cubicBezTo>
                    <a:pt x="79" y="56"/>
                    <a:pt x="79" y="56"/>
                    <a:pt x="79" y="56"/>
                  </a:cubicBezTo>
                  <a:lnTo>
                    <a:pt x="86" y="48"/>
                  </a:lnTo>
                  <a:close/>
                  <a:moveTo>
                    <a:pt x="49" y="25"/>
                  </a:moveTo>
                  <a:cubicBezTo>
                    <a:pt x="48" y="23"/>
                    <a:pt x="47" y="20"/>
                    <a:pt x="47" y="18"/>
                  </a:cubicBezTo>
                  <a:cubicBezTo>
                    <a:pt x="47" y="11"/>
                    <a:pt x="52" y="6"/>
                    <a:pt x="58" y="6"/>
                  </a:cubicBezTo>
                  <a:cubicBezTo>
                    <a:pt x="65" y="6"/>
                    <a:pt x="70" y="11"/>
                    <a:pt x="70" y="18"/>
                  </a:cubicBezTo>
                  <a:cubicBezTo>
                    <a:pt x="70" y="21"/>
                    <a:pt x="69" y="24"/>
                    <a:pt x="66" y="26"/>
                  </a:cubicBezTo>
                  <a:cubicBezTo>
                    <a:pt x="66" y="27"/>
                    <a:pt x="59" y="34"/>
                    <a:pt x="59" y="34"/>
                  </a:cubicBezTo>
                  <a:cubicBezTo>
                    <a:pt x="60" y="35"/>
                    <a:pt x="60" y="35"/>
                    <a:pt x="60" y="35"/>
                  </a:cubicBezTo>
                  <a:cubicBezTo>
                    <a:pt x="59" y="35"/>
                    <a:pt x="59" y="35"/>
                    <a:pt x="58" y="35"/>
                  </a:cubicBezTo>
                  <a:cubicBezTo>
                    <a:pt x="58" y="35"/>
                    <a:pt x="58" y="35"/>
                    <a:pt x="58" y="35"/>
                  </a:cubicBezTo>
                  <a:cubicBezTo>
                    <a:pt x="59" y="34"/>
                    <a:pt x="59" y="34"/>
                    <a:pt x="59" y="34"/>
                  </a:cubicBezTo>
                  <a:cubicBezTo>
                    <a:pt x="59" y="34"/>
                    <a:pt x="50" y="26"/>
                    <a:pt x="49" y="25"/>
                  </a:cubicBezTo>
                  <a:close/>
                  <a:moveTo>
                    <a:pt x="10" y="55"/>
                  </a:moveTo>
                  <a:cubicBezTo>
                    <a:pt x="9" y="54"/>
                    <a:pt x="9" y="52"/>
                    <a:pt x="9" y="49"/>
                  </a:cubicBezTo>
                  <a:cubicBezTo>
                    <a:pt x="9" y="47"/>
                    <a:pt x="11" y="44"/>
                    <a:pt x="13" y="43"/>
                  </a:cubicBezTo>
                  <a:cubicBezTo>
                    <a:pt x="15" y="41"/>
                    <a:pt x="17" y="40"/>
                    <a:pt x="20" y="40"/>
                  </a:cubicBezTo>
                  <a:cubicBezTo>
                    <a:pt x="22" y="39"/>
                    <a:pt x="24" y="40"/>
                    <a:pt x="25" y="42"/>
                  </a:cubicBezTo>
                  <a:cubicBezTo>
                    <a:pt x="38" y="56"/>
                    <a:pt x="38" y="56"/>
                    <a:pt x="38" y="56"/>
                  </a:cubicBezTo>
                  <a:cubicBezTo>
                    <a:pt x="24" y="70"/>
                    <a:pt x="24" y="70"/>
                    <a:pt x="24" y="70"/>
                  </a:cubicBezTo>
                  <a:lnTo>
                    <a:pt x="10" y="55"/>
                  </a:lnTo>
                  <a:close/>
                  <a:moveTo>
                    <a:pt x="29" y="102"/>
                  </a:moveTo>
                  <a:cubicBezTo>
                    <a:pt x="24" y="108"/>
                    <a:pt x="24" y="108"/>
                    <a:pt x="24" y="108"/>
                  </a:cubicBezTo>
                  <a:cubicBezTo>
                    <a:pt x="20" y="112"/>
                    <a:pt x="14" y="112"/>
                    <a:pt x="10" y="108"/>
                  </a:cubicBezTo>
                  <a:cubicBezTo>
                    <a:pt x="8" y="106"/>
                    <a:pt x="7" y="104"/>
                    <a:pt x="7" y="101"/>
                  </a:cubicBezTo>
                  <a:cubicBezTo>
                    <a:pt x="6" y="99"/>
                    <a:pt x="7" y="97"/>
                    <a:pt x="9" y="95"/>
                  </a:cubicBezTo>
                  <a:cubicBezTo>
                    <a:pt x="24" y="79"/>
                    <a:pt x="24" y="79"/>
                    <a:pt x="24" y="79"/>
                  </a:cubicBezTo>
                  <a:cubicBezTo>
                    <a:pt x="37" y="94"/>
                    <a:pt x="37" y="94"/>
                    <a:pt x="37" y="94"/>
                  </a:cubicBezTo>
                  <a:cubicBezTo>
                    <a:pt x="37" y="94"/>
                    <a:pt x="37" y="94"/>
                    <a:pt x="37" y="94"/>
                  </a:cubicBezTo>
                  <a:lnTo>
                    <a:pt x="29" y="102"/>
                  </a:lnTo>
                  <a:close/>
                  <a:moveTo>
                    <a:pt x="41" y="89"/>
                  </a:moveTo>
                  <a:cubicBezTo>
                    <a:pt x="28" y="75"/>
                    <a:pt x="28" y="75"/>
                    <a:pt x="28" y="75"/>
                  </a:cubicBezTo>
                  <a:cubicBezTo>
                    <a:pt x="42" y="60"/>
                    <a:pt x="42" y="60"/>
                    <a:pt x="42" y="60"/>
                  </a:cubicBezTo>
                  <a:cubicBezTo>
                    <a:pt x="55" y="74"/>
                    <a:pt x="55" y="74"/>
                    <a:pt x="55" y="74"/>
                  </a:cubicBezTo>
                  <a:cubicBezTo>
                    <a:pt x="59" y="70"/>
                    <a:pt x="59" y="70"/>
                    <a:pt x="59" y="70"/>
                  </a:cubicBezTo>
                  <a:cubicBezTo>
                    <a:pt x="46" y="56"/>
                    <a:pt x="46" y="56"/>
                    <a:pt x="46" y="56"/>
                  </a:cubicBezTo>
                  <a:cubicBezTo>
                    <a:pt x="58" y="43"/>
                    <a:pt x="58" y="43"/>
                    <a:pt x="58" y="43"/>
                  </a:cubicBezTo>
                  <a:cubicBezTo>
                    <a:pt x="71" y="56"/>
                    <a:pt x="71" y="56"/>
                    <a:pt x="71" y="56"/>
                  </a:cubicBezTo>
                  <a:cubicBezTo>
                    <a:pt x="59" y="70"/>
                    <a:pt x="59" y="70"/>
                    <a:pt x="59" y="70"/>
                  </a:cubicBezTo>
                  <a:cubicBezTo>
                    <a:pt x="55" y="74"/>
                    <a:pt x="55" y="74"/>
                    <a:pt x="55" y="74"/>
                  </a:cubicBezTo>
                  <a:cubicBezTo>
                    <a:pt x="41" y="89"/>
                    <a:pt x="41" y="89"/>
                    <a:pt x="41" y="89"/>
                  </a:cubicBezTo>
                  <a:close/>
                  <a:moveTo>
                    <a:pt x="67" y="126"/>
                  </a:moveTo>
                  <a:cubicBezTo>
                    <a:pt x="69" y="128"/>
                    <a:pt x="70" y="131"/>
                    <a:pt x="70" y="134"/>
                  </a:cubicBezTo>
                  <a:cubicBezTo>
                    <a:pt x="70" y="141"/>
                    <a:pt x="65" y="146"/>
                    <a:pt x="58" y="146"/>
                  </a:cubicBezTo>
                  <a:cubicBezTo>
                    <a:pt x="52" y="146"/>
                    <a:pt x="47" y="141"/>
                    <a:pt x="47" y="134"/>
                  </a:cubicBezTo>
                  <a:cubicBezTo>
                    <a:pt x="47" y="131"/>
                    <a:pt x="48" y="128"/>
                    <a:pt x="50" y="126"/>
                  </a:cubicBezTo>
                  <a:cubicBezTo>
                    <a:pt x="50" y="126"/>
                    <a:pt x="58" y="118"/>
                    <a:pt x="58" y="118"/>
                  </a:cubicBezTo>
                  <a:cubicBezTo>
                    <a:pt x="58" y="117"/>
                    <a:pt x="58" y="117"/>
                    <a:pt x="58" y="117"/>
                  </a:cubicBezTo>
                  <a:cubicBezTo>
                    <a:pt x="58" y="117"/>
                    <a:pt x="58" y="117"/>
                    <a:pt x="58" y="117"/>
                  </a:cubicBezTo>
                  <a:cubicBezTo>
                    <a:pt x="59" y="117"/>
                    <a:pt x="59" y="117"/>
                    <a:pt x="59" y="117"/>
                  </a:cubicBezTo>
                  <a:cubicBezTo>
                    <a:pt x="58" y="118"/>
                    <a:pt x="58" y="118"/>
                    <a:pt x="58" y="118"/>
                  </a:cubicBezTo>
                  <a:cubicBezTo>
                    <a:pt x="58" y="118"/>
                    <a:pt x="67" y="126"/>
                    <a:pt x="67" y="126"/>
                  </a:cubicBezTo>
                  <a:close/>
                  <a:moveTo>
                    <a:pt x="58" y="108"/>
                  </a:moveTo>
                  <a:cubicBezTo>
                    <a:pt x="45" y="93"/>
                    <a:pt x="45" y="93"/>
                    <a:pt x="45" y="93"/>
                  </a:cubicBezTo>
                  <a:cubicBezTo>
                    <a:pt x="45" y="93"/>
                    <a:pt x="45" y="93"/>
                    <a:pt x="45" y="93"/>
                  </a:cubicBezTo>
                  <a:cubicBezTo>
                    <a:pt x="59" y="78"/>
                    <a:pt x="59" y="78"/>
                    <a:pt x="59" y="78"/>
                  </a:cubicBezTo>
                  <a:cubicBezTo>
                    <a:pt x="72" y="93"/>
                    <a:pt x="72" y="93"/>
                    <a:pt x="72" y="93"/>
                  </a:cubicBezTo>
                  <a:lnTo>
                    <a:pt x="58" y="108"/>
                  </a:lnTo>
                  <a:close/>
                  <a:moveTo>
                    <a:pt x="76" y="89"/>
                  </a:moveTo>
                  <a:cubicBezTo>
                    <a:pt x="63" y="74"/>
                    <a:pt x="63" y="74"/>
                    <a:pt x="63" y="74"/>
                  </a:cubicBezTo>
                  <a:cubicBezTo>
                    <a:pt x="75" y="60"/>
                    <a:pt x="75" y="60"/>
                    <a:pt x="75" y="60"/>
                  </a:cubicBezTo>
                  <a:cubicBezTo>
                    <a:pt x="89" y="75"/>
                    <a:pt x="89" y="75"/>
                    <a:pt x="89" y="75"/>
                  </a:cubicBezTo>
                  <a:lnTo>
                    <a:pt x="76" y="89"/>
                  </a:lnTo>
                  <a:close/>
                  <a:moveTo>
                    <a:pt x="111" y="101"/>
                  </a:moveTo>
                  <a:cubicBezTo>
                    <a:pt x="110" y="104"/>
                    <a:pt x="109" y="106"/>
                    <a:pt x="107" y="108"/>
                  </a:cubicBezTo>
                  <a:cubicBezTo>
                    <a:pt x="105" y="110"/>
                    <a:pt x="102" y="111"/>
                    <a:pt x="100" y="111"/>
                  </a:cubicBezTo>
                  <a:cubicBezTo>
                    <a:pt x="97" y="111"/>
                    <a:pt x="95" y="110"/>
                    <a:pt x="94" y="109"/>
                  </a:cubicBezTo>
                  <a:cubicBezTo>
                    <a:pt x="80" y="94"/>
                    <a:pt x="80" y="94"/>
                    <a:pt x="80" y="94"/>
                  </a:cubicBezTo>
                  <a:cubicBezTo>
                    <a:pt x="93" y="79"/>
                    <a:pt x="93" y="79"/>
                    <a:pt x="93" y="79"/>
                  </a:cubicBezTo>
                  <a:cubicBezTo>
                    <a:pt x="109" y="95"/>
                    <a:pt x="109" y="95"/>
                    <a:pt x="109" y="95"/>
                  </a:cubicBezTo>
                  <a:cubicBezTo>
                    <a:pt x="110" y="97"/>
                    <a:pt x="111" y="99"/>
                    <a:pt x="111" y="101"/>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3" name="îsľíḍe"/>
            <p:cNvSpPr/>
            <p:nvPr/>
          </p:nvSpPr>
          <p:spPr bwMode="auto">
            <a:xfrm>
              <a:off x="8875" y="3127"/>
              <a:ext cx="10" cy="8"/>
            </a:xfrm>
            <a:custGeom>
              <a:avLst/>
              <a:gdLst>
                <a:gd name="T0" fmla="*/ 5 w 5"/>
                <a:gd name="T1" fmla="*/ 0 h 4"/>
                <a:gd name="T2" fmla="*/ 0 w 5"/>
                <a:gd name="T3" fmla="*/ 4 h 4"/>
                <a:gd name="T4" fmla="*/ 5 w 5"/>
                <a:gd name="T5" fmla="*/ 0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0"/>
                  </a:lnTo>
                  <a:lnTo>
                    <a:pt x="5"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4" name="ïśļíḑé"/>
            <p:cNvSpPr/>
            <p:nvPr/>
          </p:nvSpPr>
          <p:spPr bwMode="auto">
            <a:xfrm>
              <a:off x="8883" y="3041"/>
              <a:ext cx="4" cy="2"/>
            </a:xfrm>
            <a:custGeom>
              <a:avLst/>
              <a:gdLst>
                <a:gd name="T0" fmla="*/ 2 w 2"/>
                <a:gd name="T1" fmla="*/ 1 h 1"/>
                <a:gd name="T2" fmla="*/ 0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1"/>
                  </a:cubicBezTo>
                  <a:cubicBezTo>
                    <a:pt x="0" y="1"/>
                    <a:pt x="0" y="1"/>
                    <a:pt x="0" y="1"/>
                  </a:cubicBezTo>
                  <a:cubicBezTo>
                    <a:pt x="1" y="0"/>
                    <a:pt x="1" y="0"/>
                    <a:pt x="1" y="0"/>
                  </a:cubicBezTo>
                  <a:lnTo>
                    <a:pt x="2" y="1"/>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5" name="iS1íḋe"/>
            <p:cNvSpPr/>
            <p:nvPr/>
          </p:nvSpPr>
          <p:spPr bwMode="auto">
            <a:xfrm>
              <a:off x="8854" y="32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6" name="íṩḻïḋe"/>
            <p:cNvSpPr/>
            <p:nvPr/>
          </p:nvSpPr>
          <p:spPr bwMode="auto">
            <a:xfrm>
              <a:off x="8883" y="3238"/>
              <a:ext cx="2" cy="2"/>
            </a:xfrm>
            <a:custGeom>
              <a:avLst/>
              <a:gdLst>
                <a:gd name="T0" fmla="*/ 1 w 1"/>
                <a:gd name="T1" fmla="*/ 0 h 1"/>
                <a:gd name="T2" fmla="*/ 0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1"/>
                  </a:lnTo>
                  <a:lnTo>
                    <a:pt x="0" y="0"/>
                  </a:lnTo>
                  <a:lnTo>
                    <a:pt x="0" y="0"/>
                  </a:lnTo>
                  <a:lnTo>
                    <a:pt x="1"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27" name="组合 226"/>
          <p:cNvGrpSpPr/>
          <p:nvPr userDrawn="1"/>
        </p:nvGrpSpPr>
        <p:grpSpPr>
          <a:xfrm>
            <a:off x="8469315" y="-635"/>
            <a:ext cx="626110" cy="1266825"/>
            <a:chOff x="9946" y="2244"/>
            <a:chExt cx="1224" cy="2476"/>
          </a:xfrm>
        </p:grpSpPr>
        <p:sp>
          <p:nvSpPr>
            <p:cNvPr id="228" name="ïṩḻîḍe"/>
            <p:cNvSpPr/>
            <p:nvPr/>
          </p:nvSpPr>
          <p:spPr bwMode="auto">
            <a:xfrm>
              <a:off x="10259" y="4500"/>
              <a:ext cx="87" cy="220"/>
            </a:xfrm>
            <a:custGeom>
              <a:avLst/>
              <a:gdLst>
                <a:gd name="T0" fmla="*/ 12 w 45"/>
                <a:gd name="T1" fmla="*/ 113 h 113"/>
                <a:gd name="T2" fmla="*/ 0 w 45"/>
                <a:gd name="T3" fmla="*/ 113 h 113"/>
                <a:gd name="T4" fmla="*/ 35 w 45"/>
                <a:gd name="T5" fmla="*/ 0 h 113"/>
                <a:gd name="T6" fmla="*/ 45 w 45"/>
                <a:gd name="T7" fmla="*/ 0 h 113"/>
                <a:gd name="T8" fmla="*/ 12 w 45"/>
                <a:gd name="T9" fmla="*/ 113 h 113"/>
              </a:gdLst>
              <a:ahLst/>
              <a:cxnLst>
                <a:cxn ang="0">
                  <a:pos x="T0" y="T1"/>
                </a:cxn>
                <a:cxn ang="0">
                  <a:pos x="T2" y="T3"/>
                </a:cxn>
                <a:cxn ang="0">
                  <a:pos x="T4" y="T5"/>
                </a:cxn>
                <a:cxn ang="0">
                  <a:pos x="T6" y="T7"/>
                </a:cxn>
                <a:cxn ang="0">
                  <a:pos x="T8" y="T9"/>
                </a:cxn>
              </a:cxnLst>
              <a:rect l="0" t="0" r="r" b="b"/>
              <a:pathLst>
                <a:path w="45" h="113">
                  <a:moveTo>
                    <a:pt x="12" y="113"/>
                  </a:moveTo>
                  <a:lnTo>
                    <a:pt x="0" y="113"/>
                  </a:lnTo>
                  <a:lnTo>
                    <a:pt x="35" y="0"/>
                  </a:lnTo>
                  <a:lnTo>
                    <a:pt x="4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29" name="ís1ïdê"/>
            <p:cNvSpPr/>
            <p:nvPr/>
          </p:nvSpPr>
          <p:spPr bwMode="auto">
            <a:xfrm>
              <a:off x="10300" y="4500"/>
              <a:ext cx="78" cy="220"/>
            </a:xfrm>
            <a:custGeom>
              <a:avLst/>
              <a:gdLst>
                <a:gd name="T0" fmla="*/ 12 w 40"/>
                <a:gd name="T1" fmla="*/ 113 h 113"/>
                <a:gd name="T2" fmla="*/ 0 w 40"/>
                <a:gd name="T3" fmla="*/ 113 h 113"/>
                <a:gd name="T4" fmla="*/ 31 w 40"/>
                <a:gd name="T5" fmla="*/ 0 h 113"/>
                <a:gd name="T6" fmla="*/ 40 w 40"/>
                <a:gd name="T7" fmla="*/ 0 h 113"/>
                <a:gd name="T8" fmla="*/ 12 w 40"/>
                <a:gd name="T9" fmla="*/ 113 h 113"/>
              </a:gdLst>
              <a:ahLst/>
              <a:cxnLst>
                <a:cxn ang="0">
                  <a:pos x="T0" y="T1"/>
                </a:cxn>
                <a:cxn ang="0">
                  <a:pos x="T2" y="T3"/>
                </a:cxn>
                <a:cxn ang="0">
                  <a:pos x="T4" y="T5"/>
                </a:cxn>
                <a:cxn ang="0">
                  <a:pos x="T6" y="T7"/>
                </a:cxn>
                <a:cxn ang="0">
                  <a:pos x="T8" y="T9"/>
                </a:cxn>
              </a:cxnLst>
              <a:rect l="0" t="0" r="r" b="b"/>
              <a:pathLst>
                <a:path w="40" h="113">
                  <a:moveTo>
                    <a:pt x="12" y="113"/>
                  </a:moveTo>
                  <a:lnTo>
                    <a:pt x="0" y="113"/>
                  </a:lnTo>
                  <a:lnTo>
                    <a:pt x="31" y="0"/>
                  </a:lnTo>
                  <a:lnTo>
                    <a:pt x="4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0" name="iśļïḋè"/>
            <p:cNvSpPr/>
            <p:nvPr/>
          </p:nvSpPr>
          <p:spPr bwMode="auto">
            <a:xfrm>
              <a:off x="10343" y="4500"/>
              <a:ext cx="68" cy="220"/>
            </a:xfrm>
            <a:custGeom>
              <a:avLst/>
              <a:gdLst>
                <a:gd name="T0" fmla="*/ 12 w 35"/>
                <a:gd name="T1" fmla="*/ 113 h 113"/>
                <a:gd name="T2" fmla="*/ 0 w 35"/>
                <a:gd name="T3" fmla="*/ 113 h 113"/>
                <a:gd name="T4" fmla="*/ 25 w 35"/>
                <a:gd name="T5" fmla="*/ 0 h 113"/>
                <a:gd name="T6" fmla="*/ 35 w 35"/>
                <a:gd name="T7" fmla="*/ 0 h 113"/>
                <a:gd name="T8" fmla="*/ 12 w 35"/>
                <a:gd name="T9" fmla="*/ 113 h 113"/>
              </a:gdLst>
              <a:ahLst/>
              <a:cxnLst>
                <a:cxn ang="0">
                  <a:pos x="T0" y="T1"/>
                </a:cxn>
                <a:cxn ang="0">
                  <a:pos x="T2" y="T3"/>
                </a:cxn>
                <a:cxn ang="0">
                  <a:pos x="T4" y="T5"/>
                </a:cxn>
                <a:cxn ang="0">
                  <a:pos x="T6" y="T7"/>
                </a:cxn>
                <a:cxn ang="0">
                  <a:pos x="T8" y="T9"/>
                </a:cxn>
              </a:cxnLst>
              <a:rect l="0" t="0" r="r" b="b"/>
              <a:pathLst>
                <a:path w="35" h="113">
                  <a:moveTo>
                    <a:pt x="12" y="113"/>
                  </a:moveTo>
                  <a:lnTo>
                    <a:pt x="0" y="113"/>
                  </a:lnTo>
                  <a:lnTo>
                    <a:pt x="25" y="0"/>
                  </a:lnTo>
                  <a:lnTo>
                    <a:pt x="3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1" name="iṩḻïḋê"/>
            <p:cNvSpPr/>
            <p:nvPr/>
          </p:nvSpPr>
          <p:spPr bwMode="auto">
            <a:xfrm>
              <a:off x="10382" y="4500"/>
              <a:ext cx="60" cy="220"/>
            </a:xfrm>
            <a:custGeom>
              <a:avLst/>
              <a:gdLst>
                <a:gd name="T0" fmla="*/ 13 w 31"/>
                <a:gd name="T1" fmla="*/ 113 h 113"/>
                <a:gd name="T2" fmla="*/ 0 w 31"/>
                <a:gd name="T3" fmla="*/ 113 h 113"/>
                <a:gd name="T4" fmla="*/ 21 w 31"/>
                <a:gd name="T5" fmla="*/ 0 h 113"/>
                <a:gd name="T6" fmla="*/ 31 w 31"/>
                <a:gd name="T7" fmla="*/ 0 h 113"/>
                <a:gd name="T8" fmla="*/ 13 w 31"/>
                <a:gd name="T9" fmla="*/ 113 h 113"/>
              </a:gdLst>
              <a:ahLst/>
              <a:cxnLst>
                <a:cxn ang="0">
                  <a:pos x="T0" y="T1"/>
                </a:cxn>
                <a:cxn ang="0">
                  <a:pos x="T2" y="T3"/>
                </a:cxn>
                <a:cxn ang="0">
                  <a:pos x="T4" y="T5"/>
                </a:cxn>
                <a:cxn ang="0">
                  <a:pos x="T6" y="T7"/>
                </a:cxn>
                <a:cxn ang="0">
                  <a:pos x="T8" y="T9"/>
                </a:cxn>
              </a:cxnLst>
              <a:rect l="0" t="0" r="r" b="b"/>
              <a:pathLst>
                <a:path w="31" h="113">
                  <a:moveTo>
                    <a:pt x="13" y="113"/>
                  </a:moveTo>
                  <a:lnTo>
                    <a:pt x="0" y="113"/>
                  </a:lnTo>
                  <a:lnTo>
                    <a:pt x="21" y="0"/>
                  </a:lnTo>
                  <a:lnTo>
                    <a:pt x="31"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2" name="îslïḓê"/>
            <p:cNvSpPr/>
            <p:nvPr/>
          </p:nvSpPr>
          <p:spPr bwMode="auto">
            <a:xfrm>
              <a:off x="10423" y="4500"/>
              <a:ext cx="49" cy="220"/>
            </a:xfrm>
            <a:custGeom>
              <a:avLst/>
              <a:gdLst>
                <a:gd name="T0" fmla="*/ 12 w 25"/>
                <a:gd name="T1" fmla="*/ 113 h 113"/>
                <a:gd name="T2" fmla="*/ 0 w 25"/>
                <a:gd name="T3" fmla="*/ 113 h 113"/>
                <a:gd name="T4" fmla="*/ 16 w 25"/>
                <a:gd name="T5" fmla="*/ 0 h 113"/>
                <a:gd name="T6" fmla="*/ 25 w 25"/>
                <a:gd name="T7" fmla="*/ 0 h 113"/>
                <a:gd name="T8" fmla="*/ 12 w 25"/>
                <a:gd name="T9" fmla="*/ 113 h 113"/>
              </a:gdLst>
              <a:ahLst/>
              <a:cxnLst>
                <a:cxn ang="0">
                  <a:pos x="T0" y="T1"/>
                </a:cxn>
                <a:cxn ang="0">
                  <a:pos x="T2" y="T3"/>
                </a:cxn>
                <a:cxn ang="0">
                  <a:pos x="T4" y="T5"/>
                </a:cxn>
                <a:cxn ang="0">
                  <a:pos x="T6" y="T7"/>
                </a:cxn>
                <a:cxn ang="0">
                  <a:pos x="T8" y="T9"/>
                </a:cxn>
              </a:cxnLst>
              <a:rect l="0" t="0" r="r" b="b"/>
              <a:pathLst>
                <a:path w="25" h="113">
                  <a:moveTo>
                    <a:pt x="12" y="113"/>
                  </a:moveTo>
                  <a:lnTo>
                    <a:pt x="0" y="113"/>
                  </a:lnTo>
                  <a:lnTo>
                    <a:pt x="16" y="0"/>
                  </a:lnTo>
                  <a:lnTo>
                    <a:pt x="2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3" name="iŝḻîďê"/>
            <p:cNvSpPr/>
            <p:nvPr/>
          </p:nvSpPr>
          <p:spPr bwMode="auto">
            <a:xfrm>
              <a:off x="10465" y="4500"/>
              <a:ext cx="39" cy="220"/>
            </a:xfrm>
            <a:custGeom>
              <a:avLst/>
              <a:gdLst>
                <a:gd name="T0" fmla="*/ 12 w 20"/>
                <a:gd name="T1" fmla="*/ 113 h 113"/>
                <a:gd name="T2" fmla="*/ 0 w 20"/>
                <a:gd name="T3" fmla="*/ 113 h 113"/>
                <a:gd name="T4" fmla="*/ 11 w 20"/>
                <a:gd name="T5" fmla="*/ 0 h 113"/>
                <a:gd name="T6" fmla="*/ 20 w 20"/>
                <a:gd name="T7" fmla="*/ 0 h 113"/>
                <a:gd name="T8" fmla="*/ 12 w 20"/>
                <a:gd name="T9" fmla="*/ 113 h 113"/>
              </a:gdLst>
              <a:ahLst/>
              <a:cxnLst>
                <a:cxn ang="0">
                  <a:pos x="T0" y="T1"/>
                </a:cxn>
                <a:cxn ang="0">
                  <a:pos x="T2" y="T3"/>
                </a:cxn>
                <a:cxn ang="0">
                  <a:pos x="T4" y="T5"/>
                </a:cxn>
                <a:cxn ang="0">
                  <a:pos x="T6" y="T7"/>
                </a:cxn>
                <a:cxn ang="0">
                  <a:pos x="T8" y="T9"/>
                </a:cxn>
              </a:cxnLst>
              <a:rect l="0" t="0" r="r" b="b"/>
              <a:pathLst>
                <a:path w="20" h="113">
                  <a:moveTo>
                    <a:pt x="12" y="113"/>
                  </a:moveTo>
                  <a:lnTo>
                    <a:pt x="0" y="113"/>
                  </a:lnTo>
                  <a:lnTo>
                    <a:pt x="11" y="0"/>
                  </a:lnTo>
                  <a:lnTo>
                    <a:pt x="2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4" name="îṣ1ïdé"/>
            <p:cNvSpPr/>
            <p:nvPr/>
          </p:nvSpPr>
          <p:spPr bwMode="auto">
            <a:xfrm>
              <a:off x="10504" y="4500"/>
              <a:ext cx="31" cy="220"/>
            </a:xfrm>
            <a:custGeom>
              <a:avLst/>
              <a:gdLst>
                <a:gd name="T0" fmla="*/ 13 w 16"/>
                <a:gd name="T1" fmla="*/ 113 h 113"/>
                <a:gd name="T2" fmla="*/ 0 w 16"/>
                <a:gd name="T3" fmla="*/ 113 h 113"/>
                <a:gd name="T4" fmla="*/ 7 w 16"/>
                <a:gd name="T5" fmla="*/ 0 h 113"/>
                <a:gd name="T6" fmla="*/ 16 w 16"/>
                <a:gd name="T7" fmla="*/ 0 h 113"/>
                <a:gd name="T8" fmla="*/ 13 w 16"/>
                <a:gd name="T9" fmla="*/ 113 h 113"/>
              </a:gdLst>
              <a:ahLst/>
              <a:cxnLst>
                <a:cxn ang="0">
                  <a:pos x="T0" y="T1"/>
                </a:cxn>
                <a:cxn ang="0">
                  <a:pos x="T2" y="T3"/>
                </a:cxn>
                <a:cxn ang="0">
                  <a:pos x="T4" y="T5"/>
                </a:cxn>
                <a:cxn ang="0">
                  <a:pos x="T6" y="T7"/>
                </a:cxn>
                <a:cxn ang="0">
                  <a:pos x="T8" y="T9"/>
                </a:cxn>
              </a:cxnLst>
              <a:rect l="0" t="0" r="r" b="b"/>
              <a:pathLst>
                <a:path w="16" h="113">
                  <a:moveTo>
                    <a:pt x="13" y="113"/>
                  </a:moveTo>
                  <a:lnTo>
                    <a:pt x="0" y="113"/>
                  </a:lnTo>
                  <a:lnTo>
                    <a:pt x="7" y="0"/>
                  </a:lnTo>
                  <a:lnTo>
                    <a:pt x="16"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5" name="îSlíḓe"/>
            <p:cNvSpPr/>
            <p:nvPr/>
          </p:nvSpPr>
          <p:spPr bwMode="auto">
            <a:xfrm>
              <a:off x="10545" y="4500"/>
              <a:ext cx="23" cy="220"/>
            </a:xfrm>
            <a:custGeom>
              <a:avLst/>
              <a:gdLst>
                <a:gd name="T0" fmla="*/ 12 w 12"/>
                <a:gd name="T1" fmla="*/ 113 h 113"/>
                <a:gd name="T2" fmla="*/ 0 w 12"/>
                <a:gd name="T3" fmla="*/ 113 h 113"/>
                <a:gd name="T4" fmla="*/ 1 w 12"/>
                <a:gd name="T5" fmla="*/ 0 h 113"/>
                <a:gd name="T6" fmla="*/ 11 w 12"/>
                <a:gd name="T7" fmla="*/ 0 h 113"/>
                <a:gd name="T8" fmla="*/ 12 w 12"/>
                <a:gd name="T9" fmla="*/ 113 h 113"/>
              </a:gdLst>
              <a:ahLst/>
              <a:cxnLst>
                <a:cxn ang="0">
                  <a:pos x="T0" y="T1"/>
                </a:cxn>
                <a:cxn ang="0">
                  <a:pos x="T2" y="T3"/>
                </a:cxn>
                <a:cxn ang="0">
                  <a:pos x="T4" y="T5"/>
                </a:cxn>
                <a:cxn ang="0">
                  <a:pos x="T6" y="T7"/>
                </a:cxn>
                <a:cxn ang="0">
                  <a:pos x="T8" y="T9"/>
                </a:cxn>
              </a:cxnLst>
              <a:rect l="0" t="0" r="r" b="b"/>
              <a:pathLst>
                <a:path w="12" h="113">
                  <a:moveTo>
                    <a:pt x="12" y="113"/>
                  </a:moveTo>
                  <a:lnTo>
                    <a:pt x="0" y="113"/>
                  </a:lnTo>
                  <a:lnTo>
                    <a:pt x="1" y="0"/>
                  </a:lnTo>
                  <a:lnTo>
                    <a:pt x="11"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6" name="íṧ1ïďê"/>
            <p:cNvSpPr/>
            <p:nvPr/>
          </p:nvSpPr>
          <p:spPr bwMode="auto">
            <a:xfrm>
              <a:off x="10580" y="4500"/>
              <a:ext cx="31" cy="220"/>
            </a:xfrm>
            <a:custGeom>
              <a:avLst/>
              <a:gdLst>
                <a:gd name="T0" fmla="*/ 16 w 16"/>
                <a:gd name="T1" fmla="*/ 113 h 113"/>
                <a:gd name="T2" fmla="*/ 4 w 16"/>
                <a:gd name="T3" fmla="*/ 113 h 113"/>
                <a:gd name="T4" fmla="*/ 0 w 16"/>
                <a:gd name="T5" fmla="*/ 0 h 113"/>
                <a:gd name="T6" fmla="*/ 10 w 16"/>
                <a:gd name="T7" fmla="*/ 0 h 113"/>
                <a:gd name="T8" fmla="*/ 16 w 16"/>
                <a:gd name="T9" fmla="*/ 113 h 113"/>
              </a:gdLst>
              <a:ahLst/>
              <a:cxnLst>
                <a:cxn ang="0">
                  <a:pos x="T0" y="T1"/>
                </a:cxn>
                <a:cxn ang="0">
                  <a:pos x="T2" y="T3"/>
                </a:cxn>
                <a:cxn ang="0">
                  <a:pos x="T4" y="T5"/>
                </a:cxn>
                <a:cxn ang="0">
                  <a:pos x="T6" y="T7"/>
                </a:cxn>
                <a:cxn ang="0">
                  <a:pos x="T8" y="T9"/>
                </a:cxn>
              </a:cxnLst>
              <a:rect l="0" t="0" r="r" b="b"/>
              <a:pathLst>
                <a:path w="16" h="113">
                  <a:moveTo>
                    <a:pt x="16" y="113"/>
                  </a:moveTo>
                  <a:lnTo>
                    <a:pt x="4" y="113"/>
                  </a:lnTo>
                  <a:lnTo>
                    <a:pt x="0" y="0"/>
                  </a:lnTo>
                  <a:lnTo>
                    <a:pt x="10" y="0"/>
                  </a:lnTo>
                  <a:lnTo>
                    <a:pt x="16"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7" name="íSlidè"/>
            <p:cNvSpPr/>
            <p:nvPr/>
          </p:nvSpPr>
          <p:spPr bwMode="auto">
            <a:xfrm>
              <a:off x="10611" y="4500"/>
              <a:ext cx="41" cy="220"/>
            </a:xfrm>
            <a:custGeom>
              <a:avLst/>
              <a:gdLst>
                <a:gd name="T0" fmla="*/ 21 w 21"/>
                <a:gd name="T1" fmla="*/ 113 h 113"/>
                <a:gd name="T2" fmla="*/ 9 w 21"/>
                <a:gd name="T3" fmla="*/ 113 h 113"/>
                <a:gd name="T4" fmla="*/ 0 w 21"/>
                <a:gd name="T5" fmla="*/ 0 h 113"/>
                <a:gd name="T6" fmla="*/ 10 w 21"/>
                <a:gd name="T7" fmla="*/ 0 h 113"/>
                <a:gd name="T8" fmla="*/ 21 w 21"/>
                <a:gd name="T9" fmla="*/ 113 h 113"/>
              </a:gdLst>
              <a:ahLst/>
              <a:cxnLst>
                <a:cxn ang="0">
                  <a:pos x="T0" y="T1"/>
                </a:cxn>
                <a:cxn ang="0">
                  <a:pos x="T2" y="T3"/>
                </a:cxn>
                <a:cxn ang="0">
                  <a:pos x="T4" y="T5"/>
                </a:cxn>
                <a:cxn ang="0">
                  <a:pos x="T6" y="T7"/>
                </a:cxn>
                <a:cxn ang="0">
                  <a:pos x="T8" y="T9"/>
                </a:cxn>
              </a:cxnLst>
              <a:rect l="0" t="0" r="r" b="b"/>
              <a:pathLst>
                <a:path w="21" h="113">
                  <a:moveTo>
                    <a:pt x="21" y="113"/>
                  </a:moveTo>
                  <a:lnTo>
                    <a:pt x="9" y="113"/>
                  </a:lnTo>
                  <a:lnTo>
                    <a:pt x="0" y="0"/>
                  </a:lnTo>
                  <a:lnTo>
                    <a:pt x="10" y="0"/>
                  </a:lnTo>
                  <a:lnTo>
                    <a:pt x="21"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8" name="ïṩliḓè"/>
            <p:cNvSpPr/>
            <p:nvPr/>
          </p:nvSpPr>
          <p:spPr bwMode="auto">
            <a:xfrm>
              <a:off x="10642" y="4500"/>
              <a:ext cx="49" cy="220"/>
            </a:xfrm>
            <a:custGeom>
              <a:avLst/>
              <a:gdLst>
                <a:gd name="T0" fmla="*/ 25 w 25"/>
                <a:gd name="T1" fmla="*/ 113 h 113"/>
                <a:gd name="T2" fmla="*/ 13 w 25"/>
                <a:gd name="T3" fmla="*/ 113 h 113"/>
                <a:gd name="T4" fmla="*/ 0 w 25"/>
                <a:gd name="T5" fmla="*/ 0 h 113"/>
                <a:gd name="T6" fmla="*/ 10 w 25"/>
                <a:gd name="T7" fmla="*/ 0 h 113"/>
                <a:gd name="T8" fmla="*/ 25 w 25"/>
                <a:gd name="T9" fmla="*/ 113 h 113"/>
              </a:gdLst>
              <a:ahLst/>
              <a:cxnLst>
                <a:cxn ang="0">
                  <a:pos x="T0" y="T1"/>
                </a:cxn>
                <a:cxn ang="0">
                  <a:pos x="T2" y="T3"/>
                </a:cxn>
                <a:cxn ang="0">
                  <a:pos x="T4" y="T5"/>
                </a:cxn>
                <a:cxn ang="0">
                  <a:pos x="T6" y="T7"/>
                </a:cxn>
                <a:cxn ang="0">
                  <a:pos x="T8" y="T9"/>
                </a:cxn>
              </a:cxnLst>
              <a:rect l="0" t="0" r="r" b="b"/>
              <a:pathLst>
                <a:path w="25" h="113">
                  <a:moveTo>
                    <a:pt x="25" y="113"/>
                  </a:moveTo>
                  <a:lnTo>
                    <a:pt x="13" y="113"/>
                  </a:lnTo>
                  <a:lnTo>
                    <a:pt x="0" y="0"/>
                  </a:lnTo>
                  <a:lnTo>
                    <a:pt x="10" y="0"/>
                  </a:lnTo>
                  <a:lnTo>
                    <a:pt x="2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39" name="ïṡľîḋé"/>
            <p:cNvSpPr/>
            <p:nvPr/>
          </p:nvSpPr>
          <p:spPr bwMode="auto">
            <a:xfrm>
              <a:off x="10675" y="4500"/>
              <a:ext cx="58" cy="220"/>
            </a:xfrm>
            <a:custGeom>
              <a:avLst/>
              <a:gdLst>
                <a:gd name="T0" fmla="*/ 30 w 30"/>
                <a:gd name="T1" fmla="*/ 113 h 113"/>
                <a:gd name="T2" fmla="*/ 18 w 30"/>
                <a:gd name="T3" fmla="*/ 113 h 113"/>
                <a:gd name="T4" fmla="*/ 0 w 30"/>
                <a:gd name="T5" fmla="*/ 0 h 113"/>
                <a:gd name="T6" fmla="*/ 8 w 30"/>
                <a:gd name="T7" fmla="*/ 0 h 113"/>
                <a:gd name="T8" fmla="*/ 30 w 30"/>
                <a:gd name="T9" fmla="*/ 113 h 113"/>
              </a:gdLst>
              <a:ahLst/>
              <a:cxnLst>
                <a:cxn ang="0">
                  <a:pos x="T0" y="T1"/>
                </a:cxn>
                <a:cxn ang="0">
                  <a:pos x="T2" y="T3"/>
                </a:cxn>
                <a:cxn ang="0">
                  <a:pos x="T4" y="T5"/>
                </a:cxn>
                <a:cxn ang="0">
                  <a:pos x="T6" y="T7"/>
                </a:cxn>
                <a:cxn ang="0">
                  <a:pos x="T8" y="T9"/>
                </a:cxn>
              </a:cxnLst>
              <a:rect l="0" t="0" r="r" b="b"/>
              <a:pathLst>
                <a:path w="30" h="113">
                  <a:moveTo>
                    <a:pt x="30" y="113"/>
                  </a:moveTo>
                  <a:lnTo>
                    <a:pt x="18" y="113"/>
                  </a:lnTo>
                  <a:lnTo>
                    <a:pt x="0" y="0"/>
                  </a:lnTo>
                  <a:lnTo>
                    <a:pt x="8" y="0"/>
                  </a:lnTo>
                  <a:lnTo>
                    <a:pt x="3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0" name="íslíḍè"/>
            <p:cNvSpPr/>
            <p:nvPr/>
          </p:nvSpPr>
          <p:spPr bwMode="auto">
            <a:xfrm>
              <a:off x="10707" y="4500"/>
              <a:ext cx="68" cy="220"/>
            </a:xfrm>
            <a:custGeom>
              <a:avLst/>
              <a:gdLst>
                <a:gd name="T0" fmla="*/ 35 w 35"/>
                <a:gd name="T1" fmla="*/ 113 h 113"/>
                <a:gd name="T2" fmla="*/ 23 w 35"/>
                <a:gd name="T3" fmla="*/ 113 h 113"/>
                <a:gd name="T4" fmla="*/ 0 w 35"/>
                <a:gd name="T5" fmla="*/ 0 h 113"/>
                <a:gd name="T6" fmla="*/ 9 w 35"/>
                <a:gd name="T7" fmla="*/ 0 h 113"/>
                <a:gd name="T8" fmla="*/ 35 w 35"/>
                <a:gd name="T9" fmla="*/ 113 h 113"/>
              </a:gdLst>
              <a:ahLst/>
              <a:cxnLst>
                <a:cxn ang="0">
                  <a:pos x="T0" y="T1"/>
                </a:cxn>
                <a:cxn ang="0">
                  <a:pos x="T2" y="T3"/>
                </a:cxn>
                <a:cxn ang="0">
                  <a:pos x="T4" y="T5"/>
                </a:cxn>
                <a:cxn ang="0">
                  <a:pos x="T6" y="T7"/>
                </a:cxn>
                <a:cxn ang="0">
                  <a:pos x="T8" y="T9"/>
                </a:cxn>
              </a:cxnLst>
              <a:rect l="0" t="0" r="r" b="b"/>
              <a:pathLst>
                <a:path w="35" h="113">
                  <a:moveTo>
                    <a:pt x="35" y="113"/>
                  </a:moveTo>
                  <a:lnTo>
                    <a:pt x="23" y="113"/>
                  </a:lnTo>
                  <a:lnTo>
                    <a:pt x="0" y="0"/>
                  </a:lnTo>
                  <a:lnTo>
                    <a:pt x="9" y="0"/>
                  </a:lnTo>
                  <a:lnTo>
                    <a:pt x="3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1" name="î$ľiḍe"/>
            <p:cNvSpPr/>
            <p:nvPr/>
          </p:nvSpPr>
          <p:spPr bwMode="auto">
            <a:xfrm>
              <a:off x="10736" y="4500"/>
              <a:ext cx="78" cy="220"/>
            </a:xfrm>
            <a:custGeom>
              <a:avLst/>
              <a:gdLst>
                <a:gd name="T0" fmla="*/ 40 w 40"/>
                <a:gd name="T1" fmla="*/ 113 h 113"/>
                <a:gd name="T2" fmla="*/ 28 w 40"/>
                <a:gd name="T3" fmla="*/ 113 h 113"/>
                <a:gd name="T4" fmla="*/ 0 w 40"/>
                <a:gd name="T5" fmla="*/ 0 h 113"/>
                <a:gd name="T6" fmla="*/ 10 w 40"/>
                <a:gd name="T7" fmla="*/ 0 h 113"/>
                <a:gd name="T8" fmla="*/ 40 w 40"/>
                <a:gd name="T9" fmla="*/ 113 h 113"/>
              </a:gdLst>
              <a:ahLst/>
              <a:cxnLst>
                <a:cxn ang="0">
                  <a:pos x="T0" y="T1"/>
                </a:cxn>
                <a:cxn ang="0">
                  <a:pos x="T2" y="T3"/>
                </a:cxn>
                <a:cxn ang="0">
                  <a:pos x="T4" y="T5"/>
                </a:cxn>
                <a:cxn ang="0">
                  <a:pos x="T6" y="T7"/>
                </a:cxn>
                <a:cxn ang="0">
                  <a:pos x="T8" y="T9"/>
                </a:cxn>
              </a:cxnLst>
              <a:rect l="0" t="0" r="r" b="b"/>
              <a:pathLst>
                <a:path w="40" h="113">
                  <a:moveTo>
                    <a:pt x="40" y="113"/>
                  </a:moveTo>
                  <a:lnTo>
                    <a:pt x="28" y="113"/>
                  </a:lnTo>
                  <a:lnTo>
                    <a:pt x="0" y="0"/>
                  </a:lnTo>
                  <a:lnTo>
                    <a:pt x="10" y="0"/>
                  </a:lnTo>
                  <a:lnTo>
                    <a:pt x="4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2" name="ï$ḷiḋê"/>
            <p:cNvSpPr/>
            <p:nvPr/>
          </p:nvSpPr>
          <p:spPr bwMode="auto">
            <a:xfrm>
              <a:off x="10769" y="4500"/>
              <a:ext cx="87" cy="220"/>
            </a:xfrm>
            <a:custGeom>
              <a:avLst/>
              <a:gdLst>
                <a:gd name="T0" fmla="*/ 45 w 45"/>
                <a:gd name="T1" fmla="*/ 113 h 113"/>
                <a:gd name="T2" fmla="*/ 32 w 45"/>
                <a:gd name="T3" fmla="*/ 113 h 113"/>
                <a:gd name="T4" fmla="*/ 0 w 45"/>
                <a:gd name="T5" fmla="*/ 0 h 113"/>
                <a:gd name="T6" fmla="*/ 9 w 45"/>
                <a:gd name="T7" fmla="*/ 0 h 113"/>
                <a:gd name="T8" fmla="*/ 45 w 45"/>
                <a:gd name="T9" fmla="*/ 113 h 113"/>
              </a:gdLst>
              <a:ahLst/>
              <a:cxnLst>
                <a:cxn ang="0">
                  <a:pos x="T0" y="T1"/>
                </a:cxn>
                <a:cxn ang="0">
                  <a:pos x="T2" y="T3"/>
                </a:cxn>
                <a:cxn ang="0">
                  <a:pos x="T4" y="T5"/>
                </a:cxn>
                <a:cxn ang="0">
                  <a:pos x="T6" y="T7"/>
                </a:cxn>
                <a:cxn ang="0">
                  <a:pos x="T8" y="T9"/>
                </a:cxn>
              </a:cxnLst>
              <a:rect l="0" t="0" r="r" b="b"/>
              <a:pathLst>
                <a:path w="45" h="113">
                  <a:moveTo>
                    <a:pt x="45" y="113"/>
                  </a:moveTo>
                  <a:lnTo>
                    <a:pt x="32" y="113"/>
                  </a:lnTo>
                  <a:lnTo>
                    <a:pt x="0" y="0"/>
                  </a:lnTo>
                  <a:lnTo>
                    <a:pt x="9" y="0"/>
                  </a:lnTo>
                  <a:lnTo>
                    <a:pt x="4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3" name="ïṩļîdé"/>
            <p:cNvSpPr/>
            <p:nvPr/>
          </p:nvSpPr>
          <p:spPr bwMode="auto">
            <a:xfrm>
              <a:off x="9946" y="3446"/>
              <a:ext cx="1225" cy="927"/>
            </a:xfrm>
            <a:custGeom>
              <a:avLst/>
              <a:gdLst>
                <a:gd name="T0" fmla="*/ 155 w 630"/>
                <a:gd name="T1" fmla="*/ 0 h 477"/>
                <a:gd name="T2" fmla="*/ 472 w 630"/>
                <a:gd name="T3" fmla="*/ 0 h 477"/>
                <a:gd name="T4" fmla="*/ 630 w 630"/>
                <a:gd name="T5" fmla="*/ 238 h 477"/>
                <a:gd name="T6" fmla="*/ 469 w 630"/>
                <a:gd name="T7" fmla="*/ 477 h 477"/>
                <a:gd name="T8" fmla="*/ 155 w 630"/>
                <a:gd name="T9" fmla="*/ 477 h 477"/>
                <a:gd name="T10" fmla="*/ 0 w 630"/>
                <a:gd name="T11" fmla="*/ 239 h 477"/>
                <a:gd name="T12" fmla="*/ 155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5" y="0"/>
                  </a:moveTo>
                  <a:lnTo>
                    <a:pt x="472" y="0"/>
                  </a:lnTo>
                  <a:lnTo>
                    <a:pt x="630" y="238"/>
                  </a:lnTo>
                  <a:lnTo>
                    <a:pt x="469" y="477"/>
                  </a:lnTo>
                  <a:lnTo>
                    <a:pt x="155" y="477"/>
                  </a:lnTo>
                  <a:lnTo>
                    <a:pt x="0" y="239"/>
                  </a:lnTo>
                  <a:lnTo>
                    <a:pt x="155"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4" name="iṡlïḍè"/>
            <p:cNvSpPr/>
            <p:nvPr/>
          </p:nvSpPr>
          <p:spPr bwMode="auto">
            <a:xfrm>
              <a:off x="10115" y="3419"/>
              <a:ext cx="883" cy="976"/>
            </a:xfrm>
            <a:custGeom>
              <a:avLst/>
              <a:gdLst>
                <a:gd name="T0" fmla="*/ 116 w 454"/>
                <a:gd name="T1" fmla="*/ 5 h 502"/>
                <a:gd name="T2" fmla="*/ 116 w 454"/>
                <a:gd name="T3" fmla="*/ 10 h 502"/>
                <a:gd name="T4" fmla="*/ 335 w 454"/>
                <a:gd name="T5" fmla="*/ 10 h 502"/>
                <a:gd name="T6" fmla="*/ 444 w 454"/>
                <a:gd name="T7" fmla="*/ 250 h 502"/>
                <a:gd name="T8" fmla="*/ 334 w 454"/>
                <a:gd name="T9" fmla="*/ 492 h 502"/>
                <a:gd name="T10" fmla="*/ 118 w 454"/>
                <a:gd name="T11" fmla="*/ 492 h 502"/>
                <a:gd name="T12" fmla="*/ 11 w 454"/>
                <a:gd name="T13" fmla="*/ 251 h 502"/>
                <a:gd name="T14" fmla="*/ 119 w 454"/>
                <a:gd name="T15" fmla="*/ 7 h 502"/>
                <a:gd name="T16" fmla="*/ 116 w 454"/>
                <a:gd name="T17" fmla="*/ 5 h 502"/>
                <a:gd name="T18" fmla="*/ 116 w 454"/>
                <a:gd name="T19" fmla="*/ 10 h 502"/>
                <a:gd name="T20" fmla="*/ 116 w 454"/>
                <a:gd name="T21" fmla="*/ 5 h 502"/>
                <a:gd name="T22" fmla="*/ 111 w 454"/>
                <a:gd name="T23" fmla="*/ 4 h 502"/>
                <a:gd name="T24" fmla="*/ 0 w 454"/>
                <a:gd name="T25" fmla="*/ 251 h 502"/>
                <a:gd name="T26" fmla="*/ 112 w 454"/>
                <a:gd name="T27" fmla="*/ 502 h 502"/>
                <a:gd name="T28" fmla="*/ 340 w 454"/>
                <a:gd name="T29" fmla="*/ 502 h 502"/>
                <a:gd name="T30" fmla="*/ 454 w 454"/>
                <a:gd name="T31" fmla="*/ 250 h 502"/>
                <a:gd name="T32" fmla="*/ 341 w 454"/>
                <a:gd name="T33" fmla="*/ 0 h 502"/>
                <a:gd name="T34" fmla="*/ 112 w 454"/>
                <a:gd name="T35" fmla="*/ 0 h 502"/>
                <a:gd name="T36" fmla="*/ 111 w 454"/>
                <a:gd name="T37" fmla="*/ 4 h 502"/>
                <a:gd name="T38" fmla="*/ 116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6" y="5"/>
                  </a:moveTo>
                  <a:lnTo>
                    <a:pt x="116" y="10"/>
                  </a:lnTo>
                  <a:lnTo>
                    <a:pt x="335" y="10"/>
                  </a:lnTo>
                  <a:lnTo>
                    <a:pt x="444" y="250"/>
                  </a:lnTo>
                  <a:lnTo>
                    <a:pt x="334" y="492"/>
                  </a:lnTo>
                  <a:lnTo>
                    <a:pt x="118" y="492"/>
                  </a:lnTo>
                  <a:lnTo>
                    <a:pt x="11" y="251"/>
                  </a:lnTo>
                  <a:lnTo>
                    <a:pt x="119" y="7"/>
                  </a:lnTo>
                  <a:lnTo>
                    <a:pt x="116" y="5"/>
                  </a:lnTo>
                  <a:lnTo>
                    <a:pt x="116" y="10"/>
                  </a:lnTo>
                  <a:lnTo>
                    <a:pt x="116" y="5"/>
                  </a:lnTo>
                  <a:lnTo>
                    <a:pt x="111" y="4"/>
                  </a:lnTo>
                  <a:lnTo>
                    <a:pt x="0" y="251"/>
                  </a:lnTo>
                  <a:lnTo>
                    <a:pt x="112" y="502"/>
                  </a:lnTo>
                  <a:lnTo>
                    <a:pt x="340" y="502"/>
                  </a:lnTo>
                  <a:lnTo>
                    <a:pt x="454" y="250"/>
                  </a:lnTo>
                  <a:lnTo>
                    <a:pt x="341" y="0"/>
                  </a:lnTo>
                  <a:lnTo>
                    <a:pt x="112" y="0"/>
                  </a:lnTo>
                  <a:lnTo>
                    <a:pt x="111" y="4"/>
                  </a:lnTo>
                  <a:lnTo>
                    <a:pt x="116"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5" name="îŝļîḍê"/>
            <p:cNvSpPr/>
            <p:nvPr/>
          </p:nvSpPr>
          <p:spPr bwMode="auto">
            <a:xfrm>
              <a:off x="10337" y="3419"/>
              <a:ext cx="453" cy="976"/>
            </a:xfrm>
            <a:custGeom>
              <a:avLst/>
              <a:gdLst>
                <a:gd name="T0" fmla="*/ 60 w 233"/>
                <a:gd name="T1" fmla="*/ 5 h 502"/>
                <a:gd name="T2" fmla="*/ 60 w 233"/>
                <a:gd name="T3" fmla="*/ 10 h 502"/>
                <a:gd name="T4" fmla="*/ 169 w 233"/>
                <a:gd name="T5" fmla="*/ 10 h 502"/>
                <a:gd name="T6" fmla="*/ 224 w 233"/>
                <a:gd name="T7" fmla="*/ 250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10 h 502"/>
                <a:gd name="T20" fmla="*/ 60 w 233"/>
                <a:gd name="T21" fmla="*/ 5 h 502"/>
                <a:gd name="T22" fmla="*/ 55 w 233"/>
                <a:gd name="T23" fmla="*/ 5 h 502"/>
                <a:gd name="T24" fmla="*/ 0 w 233"/>
                <a:gd name="T25" fmla="*/ 251 h 502"/>
                <a:gd name="T26" fmla="*/ 56 w 233"/>
                <a:gd name="T27" fmla="*/ 502 h 502"/>
                <a:gd name="T28" fmla="*/ 175 w 233"/>
                <a:gd name="T29" fmla="*/ 502 h 502"/>
                <a:gd name="T30" fmla="*/ 233 w 233"/>
                <a:gd name="T31" fmla="*/ 250 h 502"/>
                <a:gd name="T32" fmla="*/ 176 w 233"/>
                <a:gd name="T33" fmla="*/ 0 h 502"/>
                <a:gd name="T34" fmla="*/ 56 w 233"/>
                <a:gd name="T35" fmla="*/ 0 h 502"/>
                <a:gd name="T36" fmla="*/ 55 w 233"/>
                <a:gd name="T37" fmla="*/ 5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10"/>
                  </a:lnTo>
                  <a:lnTo>
                    <a:pt x="169" y="10"/>
                  </a:lnTo>
                  <a:lnTo>
                    <a:pt x="224" y="250"/>
                  </a:lnTo>
                  <a:lnTo>
                    <a:pt x="168" y="492"/>
                  </a:lnTo>
                  <a:lnTo>
                    <a:pt x="63" y="492"/>
                  </a:lnTo>
                  <a:lnTo>
                    <a:pt x="10" y="251"/>
                  </a:lnTo>
                  <a:lnTo>
                    <a:pt x="65" y="6"/>
                  </a:lnTo>
                  <a:lnTo>
                    <a:pt x="60" y="5"/>
                  </a:lnTo>
                  <a:lnTo>
                    <a:pt x="60" y="10"/>
                  </a:lnTo>
                  <a:lnTo>
                    <a:pt x="60" y="5"/>
                  </a:lnTo>
                  <a:lnTo>
                    <a:pt x="55" y="5"/>
                  </a:lnTo>
                  <a:lnTo>
                    <a:pt x="0" y="251"/>
                  </a:lnTo>
                  <a:lnTo>
                    <a:pt x="56" y="502"/>
                  </a:lnTo>
                  <a:lnTo>
                    <a:pt x="175" y="502"/>
                  </a:lnTo>
                  <a:lnTo>
                    <a:pt x="233" y="250"/>
                  </a:lnTo>
                  <a:lnTo>
                    <a:pt x="176" y="0"/>
                  </a:lnTo>
                  <a:lnTo>
                    <a:pt x="56" y="0"/>
                  </a:lnTo>
                  <a:lnTo>
                    <a:pt x="55" y="5"/>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6" name="íSḷïḑê"/>
            <p:cNvSpPr/>
            <p:nvPr/>
          </p:nvSpPr>
          <p:spPr bwMode="auto">
            <a:xfrm>
              <a:off x="10246" y="4373"/>
              <a:ext cx="612"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7" name="ïṣḻíḍé"/>
            <p:cNvSpPr/>
            <p:nvPr/>
          </p:nvSpPr>
          <p:spPr bwMode="auto">
            <a:xfrm>
              <a:off x="10248" y="3251"/>
              <a:ext cx="616"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8" name="îŝ1íďê"/>
            <p:cNvSpPr/>
            <p:nvPr/>
          </p:nvSpPr>
          <p:spPr bwMode="auto">
            <a:xfrm>
              <a:off x="10236" y="3607"/>
              <a:ext cx="640" cy="616"/>
            </a:xfrm>
            <a:custGeom>
              <a:avLst/>
              <a:gdLst>
                <a:gd name="T0" fmla="*/ 264 w 271"/>
                <a:gd name="T1" fmla="*/ 96 h 262"/>
                <a:gd name="T2" fmla="*/ 202 w 271"/>
                <a:gd name="T3" fmla="*/ 63 h 262"/>
                <a:gd name="T4" fmla="*/ 180 w 271"/>
                <a:gd name="T5" fmla="*/ 73 h 262"/>
                <a:gd name="T6" fmla="*/ 184 w 271"/>
                <a:gd name="T7" fmla="*/ 49 h 262"/>
                <a:gd name="T8" fmla="*/ 135 w 271"/>
                <a:gd name="T9" fmla="*/ 0 h 262"/>
                <a:gd name="T10" fmla="*/ 85 w 271"/>
                <a:gd name="T11" fmla="*/ 49 h 262"/>
                <a:gd name="T12" fmla="*/ 87 w 271"/>
                <a:gd name="T13" fmla="*/ 62 h 262"/>
                <a:gd name="T14" fmla="*/ 76 w 271"/>
                <a:gd name="T15" fmla="*/ 56 h 262"/>
                <a:gd name="T16" fmla="*/ 11 w 271"/>
                <a:gd name="T17" fmla="*/ 82 h 262"/>
                <a:gd name="T18" fmla="*/ 37 w 271"/>
                <a:gd name="T19" fmla="*/ 146 h 262"/>
                <a:gd name="T20" fmla="*/ 60 w 271"/>
                <a:gd name="T21" fmla="*/ 152 h 262"/>
                <a:gd name="T22" fmla="*/ 42 w 271"/>
                <a:gd name="T23" fmla="*/ 168 h 262"/>
                <a:gd name="T24" fmla="*/ 49 w 271"/>
                <a:gd name="T25" fmla="*/ 238 h 262"/>
                <a:gd name="T26" fmla="*/ 118 w 271"/>
                <a:gd name="T27" fmla="*/ 231 h 262"/>
                <a:gd name="T28" fmla="*/ 130 w 271"/>
                <a:gd name="T29" fmla="*/ 211 h 262"/>
                <a:gd name="T30" fmla="*/ 141 w 271"/>
                <a:gd name="T31" fmla="*/ 233 h 262"/>
                <a:gd name="T32" fmla="*/ 209 w 271"/>
                <a:gd name="T33" fmla="*/ 247 h 262"/>
                <a:gd name="T34" fmla="*/ 223 w 271"/>
                <a:gd name="T35" fmla="*/ 178 h 262"/>
                <a:gd name="T36" fmla="*/ 207 w 271"/>
                <a:gd name="T37" fmla="*/ 160 h 262"/>
                <a:gd name="T38" fmla="*/ 231 w 271"/>
                <a:gd name="T39" fmla="*/ 157 h 262"/>
                <a:gd name="T40" fmla="*/ 264 w 271"/>
                <a:gd name="T41" fmla="*/ 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62">
                  <a:moveTo>
                    <a:pt x="264" y="96"/>
                  </a:moveTo>
                  <a:cubicBezTo>
                    <a:pt x="256" y="70"/>
                    <a:pt x="228" y="55"/>
                    <a:pt x="202" y="63"/>
                  </a:cubicBezTo>
                  <a:cubicBezTo>
                    <a:pt x="196" y="65"/>
                    <a:pt x="188" y="68"/>
                    <a:pt x="180" y="73"/>
                  </a:cubicBezTo>
                  <a:cubicBezTo>
                    <a:pt x="183" y="64"/>
                    <a:pt x="184" y="56"/>
                    <a:pt x="184" y="49"/>
                  </a:cubicBezTo>
                  <a:cubicBezTo>
                    <a:pt x="184" y="22"/>
                    <a:pt x="162" y="0"/>
                    <a:pt x="135" y="0"/>
                  </a:cubicBezTo>
                  <a:cubicBezTo>
                    <a:pt x="108" y="0"/>
                    <a:pt x="85" y="22"/>
                    <a:pt x="85" y="49"/>
                  </a:cubicBezTo>
                  <a:cubicBezTo>
                    <a:pt x="85" y="53"/>
                    <a:pt x="86" y="57"/>
                    <a:pt x="87" y="62"/>
                  </a:cubicBezTo>
                  <a:cubicBezTo>
                    <a:pt x="83" y="59"/>
                    <a:pt x="79" y="57"/>
                    <a:pt x="76" y="56"/>
                  </a:cubicBezTo>
                  <a:cubicBezTo>
                    <a:pt x="51" y="45"/>
                    <a:pt x="22" y="57"/>
                    <a:pt x="11" y="82"/>
                  </a:cubicBezTo>
                  <a:cubicBezTo>
                    <a:pt x="0" y="107"/>
                    <a:pt x="12" y="136"/>
                    <a:pt x="37" y="146"/>
                  </a:cubicBezTo>
                  <a:cubicBezTo>
                    <a:pt x="43" y="149"/>
                    <a:pt x="51" y="151"/>
                    <a:pt x="60" y="152"/>
                  </a:cubicBezTo>
                  <a:cubicBezTo>
                    <a:pt x="53" y="158"/>
                    <a:pt x="47" y="163"/>
                    <a:pt x="42" y="168"/>
                  </a:cubicBezTo>
                  <a:cubicBezTo>
                    <a:pt x="25" y="189"/>
                    <a:pt x="28" y="220"/>
                    <a:pt x="49" y="238"/>
                  </a:cubicBezTo>
                  <a:cubicBezTo>
                    <a:pt x="70" y="255"/>
                    <a:pt x="101" y="252"/>
                    <a:pt x="118" y="231"/>
                  </a:cubicBezTo>
                  <a:cubicBezTo>
                    <a:pt x="122" y="226"/>
                    <a:pt x="127" y="219"/>
                    <a:pt x="130" y="211"/>
                  </a:cubicBezTo>
                  <a:cubicBezTo>
                    <a:pt x="133" y="220"/>
                    <a:pt x="137" y="227"/>
                    <a:pt x="141" y="233"/>
                  </a:cubicBezTo>
                  <a:cubicBezTo>
                    <a:pt x="156" y="255"/>
                    <a:pt x="186" y="262"/>
                    <a:pt x="209" y="247"/>
                  </a:cubicBezTo>
                  <a:cubicBezTo>
                    <a:pt x="232" y="232"/>
                    <a:pt x="238" y="201"/>
                    <a:pt x="223" y="178"/>
                  </a:cubicBezTo>
                  <a:cubicBezTo>
                    <a:pt x="219" y="173"/>
                    <a:pt x="213" y="167"/>
                    <a:pt x="207" y="160"/>
                  </a:cubicBezTo>
                  <a:cubicBezTo>
                    <a:pt x="216" y="160"/>
                    <a:pt x="224" y="159"/>
                    <a:pt x="231" y="157"/>
                  </a:cubicBezTo>
                  <a:cubicBezTo>
                    <a:pt x="257" y="149"/>
                    <a:pt x="271" y="122"/>
                    <a:pt x="264" y="96"/>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49" name="iṣ1îdê"/>
            <p:cNvSpPr/>
            <p:nvPr/>
          </p:nvSpPr>
          <p:spPr bwMode="auto">
            <a:xfrm>
              <a:off x="10497" y="3844"/>
              <a:ext cx="124" cy="126"/>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0" name="iṣḷïḑé"/>
            <p:cNvSpPr/>
            <p:nvPr/>
          </p:nvSpPr>
          <p:spPr bwMode="auto">
            <a:xfrm>
              <a:off x="10553" y="3767"/>
              <a:ext cx="12" cy="107"/>
            </a:xfrm>
            <a:prstGeom prst="rect">
              <a:avLst/>
            </a:prstGeom>
            <a:solidFill>
              <a:srgbClr val="EC43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1" name="í$ḷiḓe"/>
            <p:cNvSpPr/>
            <p:nvPr/>
          </p:nvSpPr>
          <p:spPr bwMode="auto">
            <a:xfrm>
              <a:off x="10567" y="3776"/>
              <a:ext cx="54" cy="101"/>
            </a:xfrm>
            <a:custGeom>
              <a:avLst/>
              <a:gdLst>
                <a:gd name="T0" fmla="*/ 6 w 28"/>
                <a:gd name="T1" fmla="*/ 52 h 52"/>
                <a:gd name="T2" fmla="*/ 0 w 28"/>
                <a:gd name="T3" fmla="*/ 50 h 52"/>
                <a:gd name="T4" fmla="*/ 23 w 28"/>
                <a:gd name="T5" fmla="*/ 0 h 52"/>
                <a:gd name="T6" fmla="*/ 28 w 28"/>
                <a:gd name="T7" fmla="*/ 3 h 52"/>
                <a:gd name="T8" fmla="*/ 6 w 28"/>
                <a:gd name="T9" fmla="*/ 52 h 52"/>
              </a:gdLst>
              <a:ahLst/>
              <a:cxnLst>
                <a:cxn ang="0">
                  <a:pos x="T0" y="T1"/>
                </a:cxn>
                <a:cxn ang="0">
                  <a:pos x="T2" y="T3"/>
                </a:cxn>
                <a:cxn ang="0">
                  <a:pos x="T4" y="T5"/>
                </a:cxn>
                <a:cxn ang="0">
                  <a:pos x="T6" y="T7"/>
                </a:cxn>
                <a:cxn ang="0">
                  <a:pos x="T8" y="T9"/>
                </a:cxn>
              </a:cxnLst>
              <a:rect l="0" t="0" r="r" b="b"/>
              <a:pathLst>
                <a:path w="28" h="52">
                  <a:moveTo>
                    <a:pt x="6" y="52"/>
                  </a:moveTo>
                  <a:lnTo>
                    <a:pt x="0" y="50"/>
                  </a:lnTo>
                  <a:lnTo>
                    <a:pt x="23" y="0"/>
                  </a:lnTo>
                  <a:lnTo>
                    <a:pt x="28" y="3"/>
                  </a:lnTo>
                  <a:lnTo>
                    <a:pt x="6"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2" name="íšḷîḓè"/>
            <p:cNvSpPr/>
            <p:nvPr/>
          </p:nvSpPr>
          <p:spPr bwMode="auto">
            <a:xfrm>
              <a:off x="10580" y="3809"/>
              <a:ext cx="87" cy="78"/>
            </a:xfrm>
            <a:custGeom>
              <a:avLst/>
              <a:gdLst>
                <a:gd name="T0" fmla="*/ 4 w 45"/>
                <a:gd name="T1" fmla="*/ 40 h 40"/>
                <a:gd name="T2" fmla="*/ 0 w 45"/>
                <a:gd name="T3" fmla="*/ 37 h 40"/>
                <a:gd name="T4" fmla="*/ 42 w 45"/>
                <a:gd name="T5" fmla="*/ 0 h 40"/>
                <a:gd name="T6" fmla="*/ 45 w 45"/>
                <a:gd name="T7" fmla="*/ 5 h 40"/>
                <a:gd name="T8" fmla="*/ 4 w 45"/>
                <a:gd name="T9" fmla="*/ 40 h 40"/>
              </a:gdLst>
              <a:ahLst/>
              <a:cxnLst>
                <a:cxn ang="0">
                  <a:pos x="T0" y="T1"/>
                </a:cxn>
                <a:cxn ang="0">
                  <a:pos x="T2" y="T3"/>
                </a:cxn>
                <a:cxn ang="0">
                  <a:pos x="T4" y="T5"/>
                </a:cxn>
                <a:cxn ang="0">
                  <a:pos x="T6" y="T7"/>
                </a:cxn>
                <a:cxn ang="0">
                  <a:pos x="T8" y="T9"/>
                </a:cxn>
              </a:cxnLst>
              <a:rect l="0" t="0" r="r" b="b"/>
              <a:pathLst>
                <a:path w="45" h="40">
                  <a:moveTo>
                    <a:pt x="4" y="40"/>
                  </a:moveTo>
                  <a:lnTo>
                    <a:pt x="0" y="37"/>
                  </a:lnTo>
                  <a:lnTo>
                    <a:pt x="42" y="0"/>
                  </a:lnTo>
                  <a:lnTo>
                    <a:pt x="45" y="5"/>
                  </a:lnTo>
                  <a:lnTo>
                    <a:pt x="4"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3" name="îş1îḋé"/>
            <p:cNvSpPr/>
            <p:nvPr/>
          </p:nvSpPr>
          <p:spPr bwMode="auto">
            <a:xfrm>
              <a:off x="10590" y="3862"/>
              <a:ext cx="105" cy="39"/>
            </a:xfrm>
            <a:custGeom>
              <a:avLst/>
              <a:gdLst>
                <a:gd name="T0" fmla="*/ 1 w 54"/>
                <a:gd name="T1" fmla="*/ 20 h 20"/>
                <a:gd name="T2" fmla="*/ 0 w 54"/>
                <a:gd name="T3" fmla="*/ 16 h 20"/>
                <a:gd name="T4" fmla="*/ 52 w 54"/>
                <a:gd name="T5" fmla="*/ 0 h 20"/>
                <a:gd name="T6" fmla="*/ 54 w 54"/>
                <a:gd name="T7" fmla="*/ 5 h 20"/>
                <a:gd name="T8" fmla="*/ 1 w 54"/>
                <a:gd name="T9" fmla="*/ 20 h 20"/>
              </a:gdLst>
              <a:ahLst/>
              <a:cxnLst>
                <a:cxn ang="0">
                  <a:pos x="T0" y="T1"/>
                </a:cxn>
                <a:cxn ang="0">
                  <a:pos x="T2" y="T3"/>
                </a:cxn>
                <a:cxn ang="0">
                  <a:pos x="T4" y="T5"/>
                </a:cxn>
                <a:cxn ang="0">
                  <a:pos x="T6" y="T7"/>
                </a:cxn>
                <a:cxn ang="0">
                  <a:pos x="T8" y="T9"/>
                </a:cxn>
              </a:cxnLst>
              <a:rect l="0" t="0" r="r" b="b"/>
              <a:pathLst>
                <a:path w="54" h="20">
                  <a:moveTo>
                    <a:pt x="1" y="20"/>
                  </a:moveTo>
                  <a:lnTo>
                    <a:pt x="0" y="16"/>
                  </a:lnTo>
                  <a:lnTo>
                    <a:pt x="52" y="0"/>
                  </a:lnTo>
                  <a:lnTo>
                    <a:pt x="54" y="5"/>
                  </a:lnTo>
                  <a:lnTo>
                    <a:pt x="1"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4" name="íśḻîḑê"/>
            <p:cNvSpPr/>
            <p:nvPr/>
          </p:nvSpPr>
          <p:spPr bwMode="auto">
            <a:xfrm>
              <a:off x="10592" y="3907"/>
              <a:ext cx="107" cy="25"/>
            </a:xfrm>
            <a:custGeom>
              <a:avLst/>
              <a:gdLst>
                <a:gd name="T0" fmla="*/ 0 w 55"/>
                <a:gd name="T1" fmla="*/ 6 h 13"/>
                <a:gd name="T2" fmla="*/ 0 w 55"/>
                <a:gd name="T3" fmla="*/ 0 h 13"/>
                <a:gd name="T4" fmla="*/ 55 w 55"/>
                <a:gd name="T5" fmla="*/ 7 h 13"/>
                <a:gd name="T6" fmla="*/ 54 w 55"/>
                <a:gd name="T7" fmla="*/ 13 h 13"/>
                <a:gd name="T8" fmla="*/ 0 w 55"/>
                <a:gd name="T9" fmla="*/ 6 h 13"/>
              </a:gdLst>
              <a:ahLst/>
              <a:cxnLst>
                <a:cxn ang="0">
                  <a:pos x="T0" y="T1"/>
                </a:cxn>
                <a:cxn ang="0">
                  <a:pos x="T2" y="T3"/>
                </a:cxn>
                <a:cxn ang="0">
                  <a:pos x="T4" y="T5"/>
                </a:cxn>
                <a:cxn ang="0">
                  <a:pos x="T6" y="T7"/>
                </a:cxn>
                <a:cxn ang="0">
                  <a:pos x="T8" y="T9"/>
                </a:cxn>
              </a:cxnLst>
              <a:rect l="0" t="0" r="r" b="b"/>
              <a:pathLst>
                <a:path w="55" h="13">
                  <a:moveTo>
                    <a:pt x="0" y="6"/>
                  </a:moveTo>
                  <a:lnTo>
                    <a:pt x="0" y="0"/>
                  </a:lnTo>
                  <a:lnTo>
                    <a:pt x="55" y="7"/>
                  </a:lnTo>
                  <a:lnTo>
                    <a:pt x="54" y="13"/>
                  </a:lnTo>
                  <a:lnTo>
                    <a:pt x="0" y="6"/>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5" name="îṧḻïḓê"/>
            <p:cNvSpPr/>
            <p:nvPr/>
          </p:nvSpPr>
          <p:spPr bwMode="auto">
            <a:xfrm>
              <a:off x="10586" y="3920"/>
              <a:ext cx="93" cy="66"/>
            </a:xfrm>
            <a:custGeom>
              <a:avLst/>
              <a:gdLst>
                <a:gd name="T0" fmla="*/ 0 w 48"/>
                <a:gd name="T1" fmla="*/ 5 h 34"/>
                <a:gd name="T2" fmla="*/ 2 w 48"/>
                <a:gd name="T3" fmla="*/ 0 h 34"/>
                <a:gd name="T4" fmla="*/ 48 w 48"/>
                <a:gd name="T5" fmla="*/ 29 h 34"/>
                <a:gd name="T6" fmla="*/ 46 w 48"/>
                <a:gd name="T7" fmla="*/ 34 h 34"/>
                <a:gd name="T8" fmla="*/ 0 w 48"/>
                <a:gd name="T9" fmla="*/ 5 h 34"/>
              </a:gdLst>
              <a:ahLst/>
              <a:cxnLst>
                <a:cxn ang="0">
                  <a:pos x="T0" y="T1"/>
                </a:cxn>
                <a:cxn ang="0">
                  <a:pos x="T2" y="T3"/>
                </a:cxn>
                <a:cxn ang="0">
                  <a:pos x="T4" y="T5"/>
                </a:cxn>
                <a:cxn ang="0">
                  <a:pos x="T6" y="T7"/>
                </a:cxn>
                <a:cxn ang="0">
                  <a:pos x="T8" y="T9"/>
                </a:cxn>
              </a:cxnLst>
              <a:rect l="0" t="0" r="r" b="b"/>
              <a:pathLst>
                <a:path w="48" h="34">
                  <a:moveTo>
                    <a:pt x="0" y="5"/>
                  </a:moveTo>
                  <a:lnTo>
                    <a:pt x="2" y="0"/>
                  </a:lnTo>
                  <a:lnTo>
                    <a:pt x="48" y="29"/>
                  </a:lnTo>
                  <a:lnTo>
                    <a:pt x="46" y="34"/>
                  </a:lnTo>
                  <a:lnTo>
                    <a:pt x="0" y="5"/>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6" name="iş1íḓe"/>
            <p:cNvSpPr/>
            <p:nvPr/>
          </p:nvSpPr>
          <p:spPr bwMode="auto">
            <a:xfrm>
              <a:off x="10574" y="3932"/>
              <a:ext cx="66" cy="95"/>
            </a:xfrm>
            <a:custGeom>
              <a:avLst/>
              <a:gdLst>
                <a:gd name="T0" fmla="*/ 0 w 34"/>
                <a:gd name="T1" fmla="*/ 4 h 49"/>
                <a:gd name="T2" fmla="*/ 3 w 34"/>
                <a:gd name="T3" fmla="*/ 0 h 49"/>
                <a:gd name="T4" fmla="*/ 34 w 34"/>
                <a:gd name="T5" fmla="*/ 46 h 49"/>
                <a:gd name="T6" fmla="*/ 29 w 34"/>
                <a:gd name="T7" fmla="*/ 49 h 49"/>
                <a:gd name="T8" fmla="*/ 0 w 34"/>
                <a:gd name="T9" fmla="*/ 4 h 49"/>
              </a:gdLst>
              <a:ahLst/>
              <a:cxnLst>
                <a:cxn ang="0">
                  <a:pos x="T0" y="T1"/>
                </a:cxn>
                <a:cxn ang="0">
                  <a:pos x="T2" y="T3"/>
                </a:cxn>
                <a:cxn ang="0">
                  <a:pos x="T4" y="T5"/>
                </a:cxn>
                <a:cxn ang="0">
                  <a:pos x="T6" y="T7"/>
                </a:cxn>
                <a:cxn ang="0">
                  <a:pos x="T8" y="T9"/>
                </a:cxn>
              </a:cxnLst>
              <a:rect l="0" t="0" r="r" b="b"/>
              <a:pathLst>
                <a:path w="34" h="49">
                  <a:moveTo>
                    <a:pt x="0" y="4"/>
                  </a:moveTo>
                  <a:lnTo>
                    <a:pt x="3" y="0"/>
                  </a:lnTo>
                  <a:lnTo>
                    <a:pt x="34" y="46"/>
                  </a:lnTo>
                  <a:lnTo>
                    <a:pt x="29" y="49"/>
                  </a:lnTo>
                  <a:lnTo>
                    <a:pt x="0" y="4"/>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7" name="ïṣ1ïḋe"/>
            <p:cNvSpPr/>
            <p:nvPr/>
          </p:nvSpPr>
          <p:spPr bwMode="auto">
            <a:xfrm>
              <a:off x="10557" y="3942"/>
              <a:ext cx="29" cy="107"/>
            </a:xfrm>
            <a:custGeom>
              <a:avLst/>
              <a:gdLst>
                <a:gd name="T0" fmla="*/ 0 w 15"/>
                <a:gd name="T1" fmla="*/ 0 h 55"/>
                <a:gd name="T2" fmla="*/ 6 w 15"/>
                <a:gd name="T3" fmla="*/ 0 h 55"/>
                <a:gd name="T4" fmla="*/ 15 w 15"/>
                <a:gd name="T5" fmla="*/ 53 h 55"/>
                <a:gd name="T6" fmla="*/ 10 w 15"/>
                <a:gd name="T7" fmla="*/ 55 h 55"/>
                <a:gd name="T8" fmla="*/ 0 w 15"/>
                <a:gd name="T9" fmla="*/ 0 h 55"/>
              </a:gdLst>
              <a:ahLst/>
              <a:cxnLst>
                <a:cxn ang="0">
                  <a:pos x="T0" y="T1"/>
                </a:cxn>
                <a:cxn ang="0">
                  <a:pos x="T2" y="T3"/>
                </a:cxn>
                <a:cxn ang="0">
                  <a:pos x="T4" y="T5"/>
                </a:cxn>
                <a:cxn ang="0">
                  <a:pos x="T6" y="T7"/>
                </a:cxn>
                <a:cxn ang="0">
                  <a:pos x="T8" y="T9"/>
                </a:cxn>
              </a:cxnLst>
              <a:rect l="0" t="0" r="r" b="b"/>
              <a:pathLst>
                <a:path w="15" h="55">
                  <a:moveTo>
                    <a:pt x="0" y="0"/>
                  </a:moveTo>
                  <a:lnTo>
                    <a:pt x="6" y="0"/>
                  </a:lnTo>
                  <a:lnTo>
                    <a:pt x="15" y="53"/>
                  </a:lnTo>
                  <a:lnTo>
                    <a:pt x="10" y="55"/>
                  </a:lnTo>
                  <a:lnTo>
                    <a:pt x="0"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8" name="iṡḻîďe"/>
            <p:cNvSpPr/>
            <p:nvPr/>
          </p:nvSpPr>
          <p:spPr bwMode="auto">
            <a:xfrm>
              <a:off x="10514" y="3940"/>
              <a:ext cx="41" cy="105"/>
            </a:xfrm>
            <a:custGeom>
              <a:avLst/>
              <a:gdLst>
                <a:gd name="T0" fmla="*/ 15 w 21"/>
                <a:gd name="T1" fmla="*/ 0 h 54"/>
                <a:gd name="T2" fmla="*/ 21 w 21"/>
                <a:gd name="T3" fmla="*/ 1 h 54"/>
                <a:gd name="T4" fmla="*/ 6 w 21"/>
                <a:gd name="T5" fmla="*/ 54 h 54"/>
                <a:gd name="T6" fmla="*/ 0 w 21"/>
                <a:gd name="T7" fmla="*/ 52 h 54"/>
                <a:gd name="T8" fmla="*/ 15 w 21"/>
                <a:gd name="T9" fmla="*/ 0 h 54"/>
              </a:gdLst>
              <a:ahLst/>
              <a:cxnLst>
                <a:cxn ang="0">
                  <a:pos x="T0" y="T1"/>
                </a:cxn>
                <a:cxn ang="0">
                  <a:pos x="T2" y="T3"/>
                </a:cxn>
                <a:cxn ang="0">
                  <a:pos x="T4" y="T5"/>
                </a:cxn>
                <a:cxn ang="0">
                  <a:pos x="T6" y="T7"/>
                </a:cxn>
                <a:cxn ang="0">
                  <a:pos x="T8" y="T9"/>
                </a:cxn>
              </a:cxnLst>
              <a:rect l="0" t="0" r="r" b="b"/>
              <a:pathLst>
                <a:path w="21" h="54">
                  <a:moveTo>
                    <a:pt x="15" y="0"/>
                  </a:moveTo>
                  <a:lnTo>
                    <a:pt x="21" y="1"/>
                  </a:lnTo>
                  <a:lnTo>
                    <a:pt x="6" y="54"/>
                  </a:lnTo>
                  <a:lnTo>
                    <a:pt x="0" y="52"/>
                  </a:lnTo>
                  <a:lnTo>
                    <a:pt x="1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59" name="ïṩľïḓe"/>
            <p:cNvSpPr/>
            <p:nvPr/>
          </p:nvSpPr>
          <p:spPr bwMode="auto">
            <a:xfrm>
              <a:off x="10464" y="3930"/>
              <a:ext cx="78" cy="89"/>
            </a:xfrm>
            <a:custGeom>
              <a:avLst/>
              <a:gdLst>
                <a:gd name="T0" fmla="*/ 35 w 40"/>
                <a:gd name="T1" fmla="*/ 0 h 46"/>
                <a:gd name="T2" fmla="*/ 40 w 40"/>
                <a:gd name="T3" fmla="*/ 4 h 46"/>
                <a:gd name="T4" fmla="*/ 4 w 40"/>
                <a:gd name="T5" fmla="*/ 46 h 46"/>
                <a:gd name="T6" fmla="*/ 0 w 40"/>
                <a:gd name="T7" fmla="*/ 42 h 46"/>
                <a:gd name="T8" fmla="*/ 35 w 40"/>
                <a:gd name="T9" fmla="*/ 0 h 46"/>
              </a:gdLst>
              <a:ahLst/>
              <a:cxnLst>
                <a:cxn ang="0">
                  <a:pos x="T0" y="T1"/>
                </a:cxn>
                <a:cxn ang="0">
                  <a:pos x="T2" y="T3"/>
                </a:cxn>
                <a:cxn ang="0">
                  <a:pos x="T4" y="T5"/>
                </a:cxn>
                <a:cxn ang="0">
                  <a:pos x="T6" y="T7"/>
                </a:cxn>
                <a:cxn ang="0">
                  <a:pos x="T8" y="T9"/>
                </a:cxn>
              </a:cxnLst>
              <a:rect l="0" t="0" r="r" b="b"/>
              <a:pathLst>
                <a:path w="40" h="46">
                  <a:moveTo>
                    <a:pt x="35" y="0"/>
                  </a:moveTo>
                  <a:lnTo>
                    <a:pt x="40" y="4"/>
                  </a:lnTo>
                  <a:lnTo>
                    <a:pt x="4" y="46"/>
                  </a:lnTo>
                  <a:lnTo>
                    <a:pt x="0" y="42"/>
                  </a:lnTo>
                  <a:lnTo>
                    <a:pt x="3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0" name="ïṧḷïḋê"/>
            <p:cNvSpPr/>
            <p:nvPr/>
          </p:nvSpPr>
          <p:spPr bwMode="auto">
            <a:xfrm>
              <a:off x="10430" y="3918"/>
              <a:ext cx="99" cy="56"/>
            </a:xfrm>
            <a:custGeom>
              <a:avLst/>
              <a:gdLst>
                <a:gd name="T0" fmla="*/ 48 w 51"/>
                <a:gd name="T1" fmla="*/ 0 h 29"/>
                <a:gd name="T2" fmla="*/ 51 w 51"/>
                <a:gd name="T3" fmla="*/ 5 h 29"/>
                <a:gd name="T4" fmla="*/ 2 w 51"/>
                <a:gd name="T5" fmla="*/ 29 h 29"/>
                <a:gd name="T6" fmla="*/ 0 w 51"/>
                <a:gd name="T7" fmla="*/ 23 h 29"/>
                <a:gd name="T8" fmla="*/ 48 w 51"/>
                <a:gd name="T9" fmla="*/ 0 h 29"/>
              </a:gdLst>
              <a:ahLst/>
              <a:cxnLst>
                <a:cxn ang="0">
                  <a:pos x="T0" y="T1"/>
                </a:cxn>
                <a:cxn ang="0">
                  <a:pos x="T2" y="T3"/>
                </a:cxn>
                <a:cxn ang="0">
                  <a:pos x="T4" y="T5"/>
                </a:cxn>
                <a:cxn ang="0">
                  <a:pos x="T6" y="T7"/>
                </a:cxn>
                <a:cxn ang="0">
                  <a:pos x="T8" y="T9"/>
                </a:cxn>
              </a:cxnLst>
              <a:rect l="0" t="0" r="r" b="b"/>
              <a:pathLst>
                <a:path w="51" h="29">
                  <a:moveTo>
                    <a:pt x="48" y="0"/>
                  </a:moveTo>
                  <a:lnTo>
                    <a:pt x="51" y="5"/>
                  </a:lnTo>
                  <a:lnTo>
                    <a:pt x="2" y="29"/>
                  </a:lnTo>
                  <a:lnTo>
                    <a:pt x="0" y="23"/>
                  </a:lnTo>
                  <a:lnTo>
                    <a:pt x="48"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1" name="iṥ1ïḑê"/>
            <p:cNvSpPr/>
            <p:nvPr/>
          </p:nvSpPr>
          <p:spPr bwMode="auto">
            <a:xfrm>
              <a:off x="10419" y="3901"/>
              <a:ext cx="105" cy="16"/>
            </a:xfrm>
            <a:custGeom>
              <a:avLst/>
              <a:gdLst>
                <a:gd name="T0" fmla="*/ 53 w 54"/>
                <a:gd name="T1" fmla="*/ 0 h 8"/>
                <a:gd name="T2" fmla="*/ 54 w 54"/>
                <a:gd name="T3" fmla="*/ 6 h 8"/>
                <a:gd name="T4" fmla="*/ 0 w 54"/>
                <a:gd name="T5" fmla="*/ 8 h 8"/>
                <a:gd name="T6" fmla="*/ 0 w 54"/>
                <a:gd name="T7" fmla="*/ 3 h 8"/>
                <a:gd name="T8" fmla="*/ 53 w 54"/>
                <a:gd name="T9" fmla="*/ 0 h 8"/>
              </a:gdLst>
              <a:ahLst/>
              <a:cxnLst>
                <a:cxn ang="0">
                  <a:pos x="T0" y="T1"/>
                </a:cxn>
                <a:cxn ang="0">
                  <a:pos x="T2" y="T3"/>
                </a:cxn>
                <a:cxn ang="0">
                  <a:pos x="T4" y="T5"/>
                </a:cxn>
                <a:cxn ang="0">
                  <a:pos x="T6" y="T7"/>
                </a:cxn>
                <a:cxn ang="0">
                  <a:pos x="T8" y="T9"/>
                </a:cxn>
              </a:cxnLst>
              <a:rect l="0" t="0" r="r" b="b"/>
              <a:pathLst>
                <a:path w="54" h="8">
                  <a:moveTo>
                    <a:pt x="53" y="0"/>
                  </a:moveTo>
                  <a:lnTo>
                    <a:pt x="54" y="6"/>
                  </a:lnTo>
                  <a:lnTo>
                    <a:pt x="0" y="8"/>
                  </a:lnTo>
                  <a:lnTo>
                    <a:pt x="0" y="3"/>
                  </a:lnTo>
                  <a:lnTo>
                    <a:pt x="53"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2" name="íṡlïďé"/>
            <p:cNvSpPr/>
            <p:nvPr/>
          </p:nvSpPr>
          <p:spPr bwMode="auto">
            <a:xfrm>
              <a:off x="10425" y="3848"/>
              <a:ext cx="105" cy="51"/>
            </a:xfrm>
            <a:custGeom>
              <a:avLst/>
              <a:gdLst>
                <a:gd name="T0" fmla="*/ 54 w 54"/>
                <a:gd name="T1" fmla="*/ 20 h 26"/>
                <a:gd name="T2" fmla="*/ 51 w 54"/>
                <a:gd name="T3" fmla="*/ 26 h 26"/>
                <a:gd name="T4" fmla="*/ 0 w 54"/>
                <a:gd name="T5" fmla="*/ 4 h 26"/>
                <a:gd name="T6" fmla="*/ 3 w 54"/>
                <a:gd name="T7" fmla="*/ 0 h 26"/>
                <a:gd name="T8" fmla="*/ 54 w 54"/>
                <a:gd name="T9" fmla="*/ 20 h 26"/>
              </a:gdLst>
              <a:ahLst/>
              <a:cxnLst>
                <a:cxn ang="0">
                  <a:pos x="T0" y="T1"/>
                </a:cxn>
                <a:cxn ang="0">
                  <a:pos x="T2" y="T3"/>
                </a:cxn>
                <a:cxn ang="0">
                  <a:pos x="T4" y="T5"/>
                </a:cxn>
                <a:cxn ang="0">
                  <a:pos x="T6" y="T7"/>
                </a:cxn>
                <a:cxn ang="0">
                  <a:pos x="T8" y="T9"/>
                </a:cxn>
              </a:cxnLst>
              <a:rect l="0" t="0" r="r" b="b"/>
              <a:pathLst>
                <a:path w="54" h="26">
                  <a:moveTo>
                    <a:pt x="54" y="20"/>
                  </a:moveTo>
                  <a:lnTo>
                    <a:pt x="51" y="26"/>
                  </a:lnTo>
                  <a:lnTo>
                    <a:pt x="0" y="4"/>
                  </a:lnTo>
                  <a:lnTo>
                    <a:pt x="3" y="0"/>
                  </a:lnTo>
                  <a:lnTo>
                    <a:pt x="54"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3" name="îṩ1ïḑe"/>
            <p:cNvSpPr/>
            <p:nvPr/>
          </p:nvSpPr>
          <p:spPr bwMode="auto">
            <a:xfrm>
              <a:off x="10458" y="3800"/>
              <a:ext cx="80" cy="86"/>
            </a:xfrm>
            <a:custGeom>
              <a:avLst/>
              <a:gdLst>
                <a:gd name="T0" fmla="*/ 41 w 41"/>
                <a:gd name="T1" fmla="*/ 40 h 44"/>
                <a:gd name="T2" fmla="*/ 38 w 41"/>
                <a:gd name="T3" fmla="*/ 44 h 44"/>
                <a:gd name="T4" fmla="*/ 0 w 41"/>
                <a:gd name="T5" fmla="*/ 4 h 44"/>
                <a:gd name="T6" fmla="*/ 4 w 41"/>
                <a:gd name="T7" fmla="*/ 0 h 44"/>
                <a:gd name="T8" fmla="*/ 41 w 41"/>
                <a:gd name="T9" fmla="*/ 40 h 44"/>
              </a:gdLst>
              <a:ahLst/>
              <a:cxnLst>
                <a:cxn ang="0">
                  <a:pos x="T0" y="T1"/>
                </a:cxn>
                <a:cxn ang="0">
                  <a:pos x="T2" y="T3"/>
                </a:cxn>
                <a:cxn ang="0">
                  <a:pos x="T4" y="T5"/>
                </a:cxn>
                <a:cxn ang="0">
                  <a:pos x="T6" y="T7"/>
                </a:cxn>
                <a:cxn ang="0">
                  <a:pos x="T8" y="T9"/>
                </a:cxn>
              </a:cxnLst>
              <a:rect l="0" t="0" r="r" b="b"/>
              <a:pathLst>
                <a:path w="41" h="44">
                  <a:moveTo>
                    <a:pt x="41" y="40"/>
                  </a:moveTo>
                  <a:lnTo>
                    <a:pt x="38" y="44"/>
                  </a:lnTo>
                  <a:lnTo>
                    <a:pt x="0" y="4"/>
                  </a:lnTo>
                  <a:lnTo>
                    <a:pt x="4" y="0"/>
                  </a:lnTo>
                  <a:lnTo>
                    <a:pt x="41"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4" name="ïsḷïďè"/>
            <p:cNvSpPr/>
            <p:nvPr/>
          </p:nvSpPr>
          <p:spPr bwMode="auto">
            <a:xfrm>
              <a:off x="10508" y="3773"/>
              <a:ext cx="45" cy="103"/>
            </a:xfrm>
            <a:custGeom>
              <a:avLst/>
              <a:gdLst>
                <a:gd name="T0" fmla="*/ 23 w 23"/>
                <a:gd name="T1" fmla="*/ 52 h 53"/>
                <a:gd name="T2" fmla="*/ 17 w 23"/>
                <a:gd name="T3" fmla="*/ 53 h 53"/>
                <a:gd name="T4" fmla="*/ 0 w 23"/>
                <a:gd name="T5" fmla="*/ 1 h 53"/>
                <a:gd name="T6" fmla="*/ 6 w 23"/>
                <a:gd name="T7" fmla="*/ 0 h 53"/>
                <a:gd name="T8" fmla="*/ 23 w 23"/>
                <a:gd name="T9" fmla="*/ 52 h 53"/>
              </a:gdLst>
              <a:ahLst/>
              <a:cxnLst>
                <a:cxn ang="0">
                  <a:pos x="T0" y="T1"/>
                </a:cxn>
                <a:cxn ang="0">
                  <a:pos x="T2" y="T3"/>
                </a:cxn>
                <a:cxn ang="0">
                  <a:pos x="T4" y="T5"/>
                </a:cxn>
                <a:cxn ang="0">
                  <a:pos x="T6" y="T7"/>
                </a:cxn>
                <a:cxn ang="0">
                  <a:pos x="T8" y="T9"/>
                </a:cxn>
              </a:cxnLst>
              <a:rect l="0" t="0" r="r" b="b"/>
              <a:pathLst>
                <a:path w="23" h="53">
                  <a:moveTo>
                    <a:pt x="23" y="52"/>
                  </a:moveTo>
                  <a:lnTo>
                    <a:pt x="17" y="53"/>
                  </a:lnTo>
                  <a:lnTo>
                    <a:pt x="0" y="1"/>
                  </a:lnTo>
                  <a:lnTo>
                    <a:pt x="6" y="0"/>
                  </a:lnTo>
                  <a:lnTo>
                    <a:pt x="23"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5" name="îslïḍê"/>
            <p:cNvSpPr/>
            <p:nvPr/>
          </p:nvSpPr>
          <p:spPr bwMode="auto">
            <a:xfrm>
              <a:off x="10543" y="2244"/>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6" name="íṧliḑé"/>
            <p:cNvSpPr/>
            <p:nvPr/>
          </p:nvSpPr>
          <p:spPr bwMode="auto">
            <a:xfrm>
              <a:off x="10543" y="2244"/>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67" name="ï$ḷiḋé"/>
            <p:cNvSpPr/>
            <p:nvPr/>
          </p:nvSpPr>
          <p:spPr bwMode="auto">
            <a:xfrm>
              <a:off x="10477" y="2795"/>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68" name="组合 267"/>
          <p:cNvGrpSpPr/>
          <p:nvPr userDrawn="1"/>
        </p:nvGrpSpPr>
        <p:grpSpPr>
          <a:xfrm>
            <a:off x="119380" y="9525"/>
            <a:ext cx="668566" cy="2184310"/>
            <a:chOff x="3623" y="2643"/>
            <a:chExt cx="1224" cy="3999"/>
          </a:xfrm>
        </p:grpSpPr>
        <p:sp>
          <p:nvSpPr>
            <p:cNvPr id="269" name="iṡļîḋè"/>
            <p:cNvSpPr/>
            <p:nvPr/>
          </p:nvSpPr>
          <p:spPr bwMode="auto">
            <a:xfrm>
              <a:off x="4162" y="6022"/>
              <a:ext cx="68" cy="620"/>
            </a:xfrm>
            <a:custGeom>
              <a:avLst/>
              <a:gdLst>
                <a:gd name="T0" fmla="*/ 12 w 35"/>
                <a:gd name="T1" fmla="*/ 319 h 319"/>
                <a:gd name="T2" fmla="*/ 0 w 35"/>
                <a:gd name="T3" fmla="*/ 319 h 319"/>
                <a:gd name="T4" fmla="*/ 32 w 35"/>
                <a:gd name="T5" fmla="*/ 0 h 319"/>
                <a:gd name="T6" fmla="*/ 35 w 35"/>
                <a:gd name="T7" fmla="*/ 0 h 319"/>
                <a:gd name="T8" fmla="*/ 12 w 35"/>
                <a:gd name="T9" fmla="*/ 319 h 319"/>
              </a:gdLst>
              <a:ahLst/>
              <a:cxnLst>
                <a:cxn ang="0">
                  <a:pos x="T0" y="T1"/>
                </a:cxn>
                <a:cxn ang="0">
                  <a:pos x="T2" y="T3"/>
                </a:cxn>
                <a:cxn ang="0">
                  <a:pos x="T4" y="T5"/>
                </a:cxn>
                <a:cxn ang="0">
                  <a:pos x="T6" y="T7"/>
                </a:cxn>
                <a:cxn ang="0">
                  <a:pos x="T8" y="T9"/>
                </a:cxn>
              </a:cxnLst>
              <a:rect l="0" t="0" r="r" b="b"/>
              <a:pathLst>
                <a:path w="35" h="319">
                  <a:moveTo>
                    <a:pt x="12" y="319"/>
                  </a:moveTo>
                  <a:lnTo>
                    <a:pt x="0" y="319"/>
                  </a:lnTo>
                  <a:lnTo>
                    <a:pt x="32" y="0"/>
                  </a:lnTo>
                  <a:lnTo>
                    <a:pt x="35" y="0"/>
                  </a:lnTo>
                  <a:lnTo>
                    <a:pt x="12"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0" name="îṩ1iḍe"/>
            <p:cNvSpPr/>
            <p:nvPr/>
          </p:nvSpPr>
          <p:spPr bwMode="auto">
            <a:xfrm>
              <a:off x="4200" y="6022"/>
              <a:ext cx="33" cy="620"/>
            </a:xfrm>
            <a:custGeom>
              <a:avLst/>
              <a:gdLst>
                <a:gd name="T0" fmla="*/ 12 w 17"/>
                <a:gd name="T1" fmla="*/ 319 h 319"/>
                <a:gd name="T2" fmla="*/ 0 w 17"/>
                <a:gd name="T3" fmla="*/ 319 h 319"/>
                <a:gd name="T4" fmla="*/ 15 w 17"/>
                <a:gd name="T5" fmla="*/ 0 h 319"/>
                <a:gd name="T6" fmla="*/ 17 w 17"/>
                <a:gd name="T7" fmla="*/ 0 h 319"/>
                <a:gd name="T8" fmla="*/ 12 w 17"/>
                <a:gd name="T9" fmla="*/ 319 h 319"/>
              </a:gdLst>
              <a:ahLst/>
              <a:cxnLst>
                <a:cxn ang="0">
                  <a:pos x="T0" y="T1"/>
                </a:cxn>
                <a:cxn ang="0">
                  <a:pos x="T2" y="T3"/>
                </a:cxn>
                <a:cxn ang="0">
                  <a:pos x="T4" y="T5"/>
                </a:cxn>
                <a:cxn ang="0">
                  <a:pos x="T6" y="T7"/>
                </a:cxn>
                <a:cxn ang="0">
                  <a:pos x="T8" y="T9"/>
                </a:cxn>
              </a:cxnLst>
              <a:rect l="0" t="0" r="r" b="b"/>
              <a:pathLst>
                <a:path w="17" h="319">
                  <a:moveTo>
                    <a:pt x="12" y="319"/>
                  </a:moveTo>
                  <a:lnTo>
                    <a:pt x="0" y="319"/>
                  </a:lnTo>
                  <a:lnTo>
                    <a:pt x="15" y="0"/>
                  </a:lnTo>
                  <a:lnTo>
                    <a:pt x="17" y="0"/>
                  </a:lnTo>
                  <a:lnTo>
                    <a:pt x="12"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1" name="íṥḻíḓè"/>
            <p:cNvSpPr/>
            <p:nvPr/>
          </p:nvSpPr>
          <p:spPr bwMode="auto">
            <a:xfrm>
              <a:off x="4235" y="6022"/>
              <a:ext cx="31" cy="620"/>
            </a:xfrm>
            <a:custGeom>
              <a:avLst/>
              <a:gdLst>
                <a:gd name="T0" fmla="*/ 16 w 16"/>
                <a:gd name="T1" fmla="*/ 319 h 319"/>
                <a:gd name="T2" fmla="*/ 4 w 16"/>
                <a:gd name="T3" fmla="*/ 319 h 319"/>
                <a:gd name="T4" fmla="*/ 0 w 16"/>
                <a:gd name="T5" fmla="*/ 0 h 319"/>
                <a:gd name="T6" fmla="*/ 2 w 16"/>
                <a:gd name="T7" fmla="*/ 0 h 319"/>
                <a:gd name="T8" fmla="*/ 16 w 16"/>
                <a:gd name="T9" fmla="*/ 319 h 319"/>
              </a:gdLst>
              <a:ahLst/>
              <a:cxnLst>
                <a:cxn ang="0">
                  <a:pos x="T0" y="T1"/>
                </a:cxn>
                <a:cxn ang="0">
                  <a:pos x="T2" y="T3"/>
                </a:cxn>
                <a:cxn ang="0">
                  <a:pos x="T4" y="T5"/>
                </a:cxn>
                <a:cxn ang="0">
                  <a:pos x="T6" y="T7"/>
                </a:cxn>
                <a:cxn ang="0">
                  <a:pos x="T8" y="T9"/>
                </a:cxn>
              </a:cxnLst>
              <a:rect l="0" t="0" r="r" b="b"/>
              <a:pathLst>
                <a:path w="16" h="319">
                  <a:moveTo>
                    <a:pt x="16" y="319"/>
                  </a:moveTo>
                  <a:lnTo>
                    <a:pt x="4" y="319"/>
                  </a:lnTo>
                  <a:lnTo>
                    <a:pt x="0" y="0"/>
                  </a:lnTo>
                  <a:lnTo>
                    <a:pt x="2" y="0"/>
                  </a:lnTo>
                  <a:lnTo>
                    <a:pt x="16"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2" name="íšḻiďê"/>
            <p:cNvSpPr/>
            <p:nvPr/>
          </p:nvSpPr>
          <p:spPr bwMode="auto">
            <a:xfrm>
              <a:off x="4241" y="6022"/>
              <a:ext cx="68" cy="620"/>
            </a:xfrm>
            <a:custGeom>
              <a:avLst/>
              <a:gdLst>
                <a:gd name="T0" fmla="*/ 35 w 35"/>
                <a:gd name="T1" fmla="*/ 319 h 319"/>
                <a:gd name="T2" fmla="*/ 23 w 35"/>
                <a:gd name="T3" fmla="*/ 319 h 319"/>
                <a:gd name="T4" fmla="*/ 0 w 35"/>
                <a:gd name="T5" fmla="*/ 0 h 319"/>
                <a:gd name="T6" fmla="*/ 1 w 35"/>
                <a:gd name="T7" fmla="*/ 0 h 319"/>
                <a:gd name="T8" fmla="*/ 35 w 35"/>
                <a:gd name="T9" fmla="*/ 319 h 319"/>
              </a:gdLst>
              <a:ahLst/>
              <a:cxnLst>
                <a:cxn ang="0">
                  <a:pos x="T0" y="T1"/>
                </a:cxn>
                <a:cxn ang="0">
                  <a:pos x="T2" y="T3"/>
                </a:cxn>
                <a:cxn ang="0">
                  <a:pos x="T4" y="T5"/>
                </a:cxn>
                <a:cxn ang="0">
                  <a:pos x="T6" y="T7"/>
                </a:cxn>
                <a:cxn ang="0">
                  <a:pos x="T8" y="T9"/>
                </a:cxn>
              </a:cxnLst>
              <a:rect l="0" t="0" r="r" b="b"/>
              <a:pathLst>
                <a:path w="35" h="319">
                  <a:moveTo>
                    <a:pt x="35" y="319"/>
                  </a:moveTo>
                  <a:lnTo>
                    <a:pt x="23" y="319"/>
                  </a:lnTo>
                  <a:lnTo>
                    <a:pt x="0" y="0"/>
                  </a:lnTo>
                  <a:lnTo>
                    <a:pt x="1" y="0"/>
                  </a:lnTo>
                  <a:lnTo>
                    <a:pt x="35"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3" name="ïŝḻiḓè"/>
            <p:cNvSpPr/>
            <p:nvPr/>
          </p:nvSpPr>
          <p:spPr bwMode="auto">
            <a:xfrm>
              <a:off x="4224" y="5345"/>
              <a:ext cx="19" cy="630"/>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4" name="ïşḷide"/>
            <p:cNvSpPr/>
            <p:nvPr/>
          </p:nvSpPr>
          <p:spPr bwMode="auto">
            <a:xfrm>
              <a:off x="4224" y="5345"/>
              <a:ext cx="19" cy="630"/>
            </a:xfrm>
            <a:custGeom>
              <a:avLst/>
              <a:gdLst>
                <a:gd name="T0" fmla="*/ 0 w 10"/>
                <a:gd name="T1" fmla="*/ 0 h 324"/>
                <a:gd name="T2" fmla="*/ 0 w 10"/>
                <a:gd name="T3" fmla="*/ 324 h 324"/>
                <a:gd name="T4" fmla="*/ 10 w 10"/>
                <a:gd name="T5" fmla="*/ 324 h 324"/>
                <a:gd name="T6" fmla="*/ 10 w 10"/>
                <a:gd name="T7" fmla="*/ 0 h 324"/>
              </a:gdLst>
              <a:ahLst/>
              <a:cxnLst>
                <a:cxn ang="0">
                  <a:pos x="T0" y="T1"/>
                </a:cxn>
                <a:cxn ang="0">
                  <a:pos x="T2" y="T3"/>
                </a:cxn>
                <a:cxn ang="0">
                  <a:pos x="T4" y="T5"/>
                </a:cxn>
                <a:cxn ang="0">
                  <a:pos x="T6" y="T7"/>
                </a:cxn>
              </a:cxnLst>
              <a:rect l="0" t="0" r="r" b="b"/>
              <a:pathLst>
                <a:path w="10" h="324">
                  <a:moveTo>
                    <a:pt x="0" y="0"/>
                  </a:moveTo>
                  <a:lnTo>
                    <a:pt x="0" y="324"/>
                  </a:lnTo>
                  <a:lnTo>
                    <a:pt x="10" y="32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5" name="iṡḻíḑé"/>
            <p:cNvSpPr/>
            <p:nvPr/>
          </p:nvSpPr>
          <p:spPr bwMode="auto">
            <a:xfrm>
              <a:off x="4167" y="5954"/>
              <a:ext cx="132" cy="134"/>
            </a:xfrm>
            <a:custGeom>
              <a:avLst/>
              <a:gdLst>
                <a:gd name="T0" fmla="*/ 28 w 56"/>
                <a:gd name="T1" fmla="*/ 57 h 57"/>
                <a:gd name="T2" fmla="*/ 28 w 56"/>
                <a:gd name="T3" fmla="*/ 57 h 57"/>
                <a:gd name="T4" fmla="*/ 0 w 56"/>
                <a:gd name="T5" fmla="*/ 29 h 57"/>
                <a:gd name="T6" fmla="*/ 28 w 56"/>
                <a:gd name="T7" fmla="*/ 0 h 57"/>
                <a:gd name="T8" fmla="*/ 56 w 56"/>
                <a:gd name="T9" fmla="*/ 29 h 57"/>
                <a:gd name="T10" fmla="*/ 28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28" y="57"/>
                  </a:moveTo>
                  <a:cubicBezTo>
                    <a:pt x="28" y="57"/>
                    <a:pt x="28" y="57"/>
                    <a:pt x="28" y="57"/>
                  </a:cubicBezTo>
                  <a:cubicBezTo>
                    <a:pt x="12" y="57"/>
                    <a:pt x="0" y="44"/>
                    <a:pt x="0" y="29"/>
                  </a:cubicBezTo>
                  <a:cubicBezTo>
                    <a:pt x="0" y="13"/>
                    <a:pt x="12" y="0"/>
                    <a:pt x="28" y="0"/>
                  </a:cubicBezTo>
                  <a:cubicBezTo>
                    <a:pt x="43" y="0"/>
                    <a:pt x="56" y="13"/>
                    <a:pt x="56" y="29"/>
                  </a:cubicBezTo>
                  <a:cubicBezTo>
                    <a:pt x="56" y="44"/>
                    <a:pt x="43" y="57"/>
                    <a:pt x="28" y="57"/>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6" name="îṧľîḑê"/>
            <p:cNvSpPr/>
            <p:nvPr/>
          </p:nvSpPr>
          <p:spPr bwMode="auto">
            <a:xfrm>
              <a:off x="4130" y="5151"/>
              <a:ext cx="210" cy="210"/>
            </a:xfrm>
            <a:custGeom>
              <a:avLst/>
              <a:gdLst>
                <a:gd name="T0" fmla="*/ 6 w 89"/>
                <a:gd name="T1" fmla="*/ 45 h 89"/>
                <a:gd name="T2" fmla="*/ 0 w 89"/>
                <a:gd name="T3" fmla="*/ 45 h 89"/>
                <a:gd name="T4" fmla="*/ 44 w 89"/>
                <a:gd name="T5" fmla="*/ 89 h 89"/>
                <a:gd name="T6" fmla="*/ 89 w 89"/>
                <a:gd name="T7" fmla="*/ 45 h 89"/>
                <a:gd name="T8" fmla="*/ 44 w 89"/>
                <a:gd name="T9" fmla="*/ 0 h 89"/>
                <a:gd name="T10" fmla="*/ 0 w 89"/>
                <a:gd name="T11" fmla="*/ 45 h 89"/>
                <a:gd name="T12" fmla="*/ 6 w 89"/>
                <a:gd name="T13" fmla="*/ 45 h 89"/>
                <a:gd name="T14" fmla="*/ 12 w 89"/>
                <a:gd name="T15" fmla="*/ 45 h 89"/>
                <a:gd name="T16" fmla="*/ 21 w 89"/>
                <a:gd name="T17" fmla="*/ 22 h 89"/>
                <a:gd name="T18" fmla="*/ 44 w 89"/>
                <a:gd name="T19" fmla="*/ 12 h 89"/>
                <a:gd name="T20" fmla="*/ 67 w 89"/>
                <a:gd name="T21" fmla="*/ 22 h 89"/>
                <a:gd name="T22" fmla="*/ 77 w 89"/>
                <a:gd name="T23" fmla="*/ 45 h 89"/>
                <a:gd name="T24" fmla="*/ 67 w 89"/>
                <a:gd name="T25" fmla="*/ 68 h 89"/>
                <a:gd name="T26" fmla="*/ 44 w 89"/>
                <a:gd name="T27" fmla="*/ 77 h 89"/>
                <a:gd name="T28" fmla="*/ 21 w 89"/>
                <a:gd name="T29" fmla="*/ 68 h 89"/>
                <a:gd name="T30" fmla="*/ 12 w 89"/>
                <a:gd name="T31" fmla="*/ 45 h 89"/>
                <a:gd name="T32" fmla="*/ 6 w 89"/>
                <a:gd name="T33"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9">
                  <a:moveTo>
                    <a:pt x="6" y="45"/>
                  </a:moveTo>
                  <a:cubicBezTo>
                    <a:pt x="0" y="45"/>
                    <a:pt x="0" y="45"/>
                    <a:pt x="0" y="45"/>
                  </a:cubicBezTo>
                  <a:cubicBezTo>
                    <a:pt x="0" y="69"/>
                    <a:pt x="20" y="89"/>
                    <a:pt x="44" y="89"/>
                  </a:cubicBezTo>
                  <a:cubicBezTo>
                    <a:pt x="69" y="89"/>
                    <a:pt x="89" y="69"/>
                    <a:pt x="89" y="45"/>
                  </a:cubicBezTo>
                  <a:cubicBezTo>
                    <a:pt x="89" y="20"/>
                    <a:pt x="69" y="0"/>
                    <a:pt x="44" y="0"/>
                  </a:cubicBezTo>
                  <a:cubicBezTo>
                    <a:pt x="20" y="0"/>
                    <a:pt x="0" y="20"/>
                    <a:pt x="0" y="45"/>
                  </a:cubicBezTo>
                  <a:cubicBezTo>
                    <a:pt x="6" y="45"/>
                    <a:pt x="6" y="45"/>
                    <a:pt x="6" y="45"/>
                  </a:cubicBezTo>
                  <a:cubicBezTo>
                    <a:pt x="12" y="45"/>
                    <a:pt x="12" y="45"/>
                    <a:pt x="12" y="45"/>
                  </a:cubicBezTo>
                  <a:cubicBezTo>
                    <a:pt x="12" y="36"/>
                    <a:pt x="15" y="28"/>
                    <a:pt x="21" y="22"/>
                  </a:cubicBezTo>
                  <a:cubicBezTo>
                    <a:pt x="27" y="16"/>
                    <a:pt x="35" y="12"/>
                    <a:pt x="44" y="12"/>
                  </a:cubicBezTo>
                  <a:cubicBezTo>
                    <a:pt x="53" y="12"/>
                    <a:pt x="61" y="16"/>
                    <a:pt x="67" y="22"/>
                  </a:cubicBezTo>
                  <a:cubicBezTo>
                    <a:pt x="73" y="28"/>
                    <a:pt x="77" y="36"/>
                    <a:pt x="77" y="45"/>
                  </a:cubicBezTo>
                  <a:cubicBezTo>
                    <a:pt x="77" y="54"/>
                    <a:pt x="73" y="62"/>
                    <a:pt x="67" y="68"/>
                  </a:cubicBezTo>
                  <a:cubicBezTo>
                    <a:pt x="61" y="74"/>
                    <a:pt x="53" y="77"/>
                    <a:pt x="44" y="77"/>
                  </a:cubicBezTo>
                  <a:cubicBezTo>
                    <a:pt x="35" y="77"/>
                    <a:pt x="27" y="74"/>
                    <a:pt x="21" y="68"/>
                  </a:cubicBezTo>
                  <a:cubicBezTo>
                    <a:pt x="15" y="62"/>
                    <a:pt x="12" y="54"/>
                    <a:pt x="12" y="45"/>
                  </a:cubicBezTo>
                  <a:lnTo>
                    <a:pt x="6" y="45"/>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7" name="íŝlîde"/>
            <p:cNvSpPr/>
            <p:nvPr/>
          </p:nvSpPr>
          <p:spPr bwMode="auto">
            <a:xfrm>
              <a:off x="4092" y="4933"/>
              <a:ext cx="284" cy="253"/>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8" name="íšļîḓé"/>
            <p:cNvSpPr/>
            <p:nvPr/>
          </p:nvSpPr>
          <p:spPr bwMode="auto">
            <a:xfrm>
              <a:off x="3623" y="3844"/>
              <a:ext cx="1225" cy="927"/>
            </a:xfrm>
            <a:custGeom>
              <a:avLst/>
              <a:gdLst>
                <a:gd name="T0" fmla="*/ 154 w 630"/>
                <a:gd name="T1" fmla="*/ 0 h 477"/>
                <a:gd name="T2" fmla="*/ 472 w 630"/>
                <a:gd name="T3" fmla="*/ 0 h 477"/>
                <a:gd name="T4" fmla="*/ 630 w 630"/>
                <a:gd name="T5" fmla="*/ 238 h 477"/>
                <a:gd name="T6" fmla="*/ 470 w 630"/>
                <a:gd name="T7" fmla="*/ 477 h 477"/>
                <a:gd name="T8" fmla="*/ 154 w 630"/>
                <a:gd name="T9" fmla="*/ 477 h 477"/>
                <a:gd name="T10" fmla="*/ 0 w 630"/>
                <a:gd name="T11" fmla="*/ 239 h 477"/>
                <a:gd name="T12" fmla="*/ 154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4" y="0"/>
                  </a:moveTo>
                  <a:lnTo>
                    <a:pt x="472" y="0"/>
                  </a:lnTo>
                  <a:lnTo>
                    <a:pt x="630" y="238"/>
                  </a:lnTo>
                  <a:lnTo>
                    <a:pt x="470" y="477"/>
                  </a:lnTo>
                  <a:lnTo>
                    <a:pt x="154" y="477"/>
                  </a:lnTo>
                  <a:lnTo>
                    <a:pt x="0" y="239"/>
                  </a:lnTo>
                  <a:lnTo>
                    <a:pt x="154"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79" name="îṡḷïḍè"/>
            <p:cNvSpPr/>
            <p:nvPr/>
          </p:nvSpPr>
          <p:spPr bwMode="auto">
            <a:xfrm>
              <a:off x="3792" y="3817"/>
              <a:ext cx="883" cy="976"/>
            </a:xfrm>
            <a:custGeom>
              <a:avLst/>
              <a:gdLst>
                <a:gd name="T0" fmla="*/ 114 w 454"/>
                <a:gd name="T1" fmla="*/ 5 h 502"/>
                <a:gd name="T2" fmla="*/ 114 w 454"/>
                <a:gd name="T3" fmla="*/ 9 h 502"/>
                <a:gd name="T4" fmla="*/ 335 w 454"/>
                <a:gd name="T5" fmla="*/ 9 h 502"/>
                <a:gd name="T6" fmla="*/ 444 w 454"/>
                <a:gd name="T7" fmla="*/ 249 h 502"/>
                <a:gd name="T8" fmla="*/ 334 w 454"/>
                <a:gd name="T9" fmla="*/ 492 h 502"/>
                <a:gd name="T10" fmla="*/ 118 w 454"/>
                <a:gd name="T11" fmla="*/ 492 h 502"/>
                <a:gd name="T12" fmla="*/ 11 w 454"/>
                <a:gd name="T13" fmla="*/ 251 h 502"/>
                <a:gd name="T14" fmla="*/ 119 w 454"/>
                <a:gd name="T15" fmla="*/ 7 h 502"/>
                <a:gd name="T16" fmla="*/ 114 w 454"/>
                <a:gd name="T17" fmla="*/ 5 h 502"/>
                <a:gd name="T18" fmla="*/ 114 w 454"/>
                <a:gd name="T19" fmla="*/ 9 h 502"/>
                <a:gd name="T20" fmla="*/ 114 w 454"/>
                <a:gd name="T21" fmla="*/ 5 h 502"/>
                <a:gd name="T22" fmla="*/ 111 w 454"/>
                <a:gd name="T23" fmla="*/ 3 h 502"/>
                <a:gd name="T24" fmla="*/ 0 w 454"/>
                <a:gd name="T25" fmla="*/ 251 h 502"/>
                <a:gd name="T26" fmla="*/ 112 w 454"/>
                <a:gd name="T27" fmla="*/ 502 h 502"/>
                <a:gd name="T28" fmla="*/ 340 w 454"/>
                <a:gd name="T29" fmla="*/ 502 h 502"/>
                <a:gd name="T30" fmla="*/ 454 w 454"/>
                <a:gd name="T31" fmla="*/ 249 h 502"/>
                <a:gd name="T32" fmla="*/ 341 w 454"/>
                <a:gd name="T33" fmla="*/ 0 h 502"/>
                <a:gd name="T34" fmla="*/ 112 w 454"/>
                <a:gd name="T35" fmla="*/ 0 h 502"/>
                <a:gd name="T36" fmla="*/ 111 w 454"/>
                <a:gd name="T37" fmla="*/ 3 h 502"/>
                <a:gd name="T38" fmla="*/ 114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4" y="5"/>
                  </a:moveTo>
                  <a:lnTo>
                    <a:pt x="114" y="9"/>
                  </a:lnTo>
                  <a:lnTo>
                    <a:pt x="335" y="9"/>
                  </a:lnTo>
                  <a:lnTo>
                    <a:pt x="444" y="249"/>
                  </a:lnTo>
                  <a:lnTo>
                    <a:pt x="334" y="492"/>
                  </a:lnTo>
                  <a:lnTo>
                    <a:pt x="118" y="492"/>
                  </a:lnTo>
                  <a:lnTo>
                    <a:pt x="11" y="251"/>
                  </a:lnTo>
                  <a:lnTo>
                    <a:pt x="119" y="7"/>
                  </a:lnTo>
                  <a:lnTo>
                    <a:pt x="114" y="5"/>
                  </a:lnTo>
                  <a:lnTo>
                    <a:pt x="114" y="9"/>
                  </a:lnTo>
                  <a:lnTo>
                    <a:pt x="114" y="5"/>
                  </a:lnTo>
                  <a:lnTo>
                    <a:pt x="111" y="3"/>
                  </a:lnTo>
                  <a:lnTo>
                    <a:pt x="0" y="251"/>
                  </a:lnTo>
                  <a:lnTo>
                    <a:pt x="112" y="502"/>
                  </a:lnTo>
                  <a:lnTo>
                    <a:pt x="340" y="502"/>
                  </a:lnTo>
                  <a:lnTo>
                    <a:pt x="454" y="249"/>
                  </a:lnTo>
                  <a:lnTo>
                    <a:pt x="341" y="0"/>
                  </a:lnTo>
                  <a:lnTo>
                    <a:pt x="112" y="0"/>
                  </a:lnTo>
                  <a:lnTo>
                    <a:pt x="111" y="3"/>
                  </a:lnTo>
                  <a:lnTo>
                    <a:pt x="114"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0" name="isľîḍè"/>
            <p:cNvSpPr/>
            <p:nvPr/>
          </p:nvSpPr>
          <p:spPr bwMode="auto">
            <a:xfrm>
              <a:off x="4014" y="3817"/>
              <a:ext cx="453" cy="976"/>
            </a:xfrm>
            <a:custGeom>
              <a:avLst/>
              <a:gdLst>
                <a:gd name="T0" fmla="*/ 60 w 233"/>
                <a:gd name="T1" fmla="*/ 5 h 502"/>
                <a:gd name="T2" fmla="*/ 60 w 233"/>
                <a:gd name="T3" fmla="*/ 9 h 502"/>
                <a:gd name="T4" fmla="*/ 169 w 233"/>
                <a:gd name="T5" fmla="*/ 9 h 502"/>
                <a:gd name="T6" fmla="*/ 224 w 233"/>
                <a:gd name="T7" fmla="*/ 249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9 h 502"/>
                <a:gd name="T20" fmla="*/ 60 w 233"/>
                <a:gd name="T21" fmla="*/ 5 h 502"/>
                <a:gd name="T22" fmla="*/ 55 w 233"/>
                <a:gd name="T23" fmla="*/ 3 h 502"/>
                <a:gd name="T24" fmla="*/ 0 w 233"/>
                <a:gd name="T25" fmla="*/ 251 h 502"/>
                <a:gd name="T26" fmla="*/ 56 w 233"/>
                <a:gd name="T27" fmla="*/ 502 h 502"/>
                <a:gd name="T28" fmla="*/ 175 w 233"/>
                <a:gd name="T29" fmla="*/ 502 h 502"/>
                <a:gd name="T30" fmla="*/ 233 w 233"/>
                <a:gd name="T31" fmla="*/ 249 h 502"/>
                <a:gd name="T32" fmla="*/ 176 w 233"/>
                <a:gd name="T33" fmla="*/ 0 h 502"/>
                <a:gd name="T34" fmla="*/ 56 w 233"/>
                <a:gd name="T35" fmla="*/ 0 h 502"/>
                <a:gd name="T36" fmla="*/ 55 w 233"/>
                <a:gd name="T37" fmla="*/ 3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9"/>
                  </a:lnTo>
                  <a:lnTo>
                    <a:pt x="169" y="9"/>
                  </a:lnTo>
                  <a:lnTo>
                    <a:pt x="224" y="249"/>
                  </a:lnTo>
                  <a:lnTo>
                    <a:pt x="168" y="492"/>
                  </a:lnTo>
                  <a:lnTo>
                    <a:pt x="63" y="492"/>
                  </a:lnTo>
                  <a:lnTo>
                    <a:pt x="10" y="251"/>
                  </a:lnTo>
                  <a:lnTo>
                    <a:pt x="65" y="6"/>
                  </a:lnTo>
                  <a:lnTo>
                    <a:pt x="60" y="5"/>
                  </a:lnTo>
                  <a:lnTo>
                    <a:pt x="60" y="9"/>
                  </a:lnTo>
                  <a:lnTo>
                    <a:pt x="60" y="5"/>
                  </a:lnTo>
                  <a:lnTo>
                    <a:pt x="55" y="3"/>
                  </a:lnTo>
                  <a:lnTo>
                    <a:pt x="0" y="251"/>
                  </a:lnTo>
                  <a:lnTo>
                    <a:pt x="56" y="502"/>
                  </a:lnTo>
                  <a:lnTo>
                    <a:pt x="175" y="502"/>
                  </a:lnTo>
                  <a:lnTo>
                    <a:pt x="233" y="249"/>
                  </a:lnTo>
                  <a:lnTo>
                    <a:pt x="176" y="0"/>
                  </a:lnTo>
                  <a:lnTo>
                    <a:pt x="56" y="0"/>
                  </a:lnTo>
                  <a:lnTo>
                    <a:pt x="55" y="3"/>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1" name="îşliḑe"/>
            <p:cNvSpPr/>
            <p:nvPr/>
          </p:nvSpPr>
          <p:spPr bwMode="auto">
            <a:xfrm>
              <a:off x="3922" y="4772"/>
              <a:ext cx="614"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2" name="íś1iḓe"/>
            <p:cNvSpPr/>
            <p:nvPr/>
          </p:nvSpPr>
          <p:spPr bwMode="auto">
            <a:xfrm>
              <a:off x="3923" y="3650"/>
              <a:ext cx="618"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3" name="isḻîḓe"/>
            <p:cNvSpPr/>
            <p:nvPr/>
          </p:nvSpPr>
          <p:spPr bwMode="auto">
            <a:xfrm>
              <a:off x="4220" y="2643"/>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4" name="îṡļíďe"/>
            <p:cNvSpPr/>
            <p:nvPr/>
          </p:nvSpPr>
          <p:spPr bwMode="auto">
            <a:xfrm>
              <a:off x="4220" y="2643"/>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5" name="iṧľiḋè"/>
            <p:cNvSpPr/>
            <p:nvPr/>
          </p:nvSpPr>
          <p:spPr bwMode="auto">
            <a:xfrm>
              <a:off x="4154" y="3193"/>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6" name="íŝlïde"/>
            <p:cNvSpPr/>
            <p:nvPr/>
          </p:nvSpPr>
          <p:spPr bwMode="auto">
            <a:xfrm>
              <a:off x="4162" y="4377"/>
              <a:ext cx="21" cy="23"/>
            </a:xfrm>
            <a:custGeom>
              <a:avLst/>
              <a:gdLst>
                <a:gd name="T0" fmla="*/ 11 w 11"/>
                <a:gd name="T1" fmla="*/ 0 h 12"/>
                <a:gd name="T2" fmla="*/ 0 w 11"/>
                <a:gd name="T3" fmla="*/ 12 h 12"/>
                <a:gd name="T4" fmla="*/ 11 w 11"/>
                <a:gd name="T5" fmla="*/ 0 h 12"/>
                <a:gd name="T6" fmla="*/ 11 w 11"/>
                <a:gd name="T7" fmla="*/ 0 h 12"/>
              </a:gdLst>
              <a:ahLst/>
              <a:cxnLst>
                <a:cxn ang="0">
                  <a:pos x="T0" y="T1"/>
                </a:cxn>
                <a:cxn ang="0">
                  <a:pos x="T2" y="T3"/>
                </a:cxn>
                <a:cxn ang="0">
                  <a:pos x="T4" y="T5"/>
                </a:cxn>
                <a:cxn ang="0">
                  <a:pos x="T6" y="T7"/>
                </a:cxn>
              </a:cxnLst>
              <a:rect l="0" t="0" r="r" b="b"/>
              <a:pathLst>
                <a:path w="11" h="12">
                  <a:moveTo>
                    <a:pt x="11" y="0"/>
                  </a:moveTo>
                  <a:lnTo>
                    <a:pt x="0" y="12"/>
                  </a:lnTo>
                  <a:lnTo>
                    <a:pt x="11" y="0"/>
                  </a:lnTo>
                  <a:lnTo>
                    <a:pt x="11"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7" name="ï$líḋé"/>
            <p:cNvSpPr/>
            <p:nvPr/>
          </p:nvSpPr>
          <p:spPr bwMode="auto">
            <a:xfrm>
              <a:off x="4244" y="4272"/>
              <a:ext cx="35" cy="37"/>
            </a:xfrm>
            <a:custGeom>
              <a:avLst/>
              <a:gdLst>
                <a:gd name="T0" fmla="*/ 18 w 18"/>
                <a:gd name="T1" fmla="*/ 0 h 19"/>
                <a:gd name="T2" fmla="*/ 0 w 18"/>
                <a:gd name="T3" fmla="*/ 19 h 19"/>
                <a:gd name="T4" fmla="*/ 0 w 18"/>
                <a:gd name="T5" fmla="*/ 19 h 19"/>
                <a:gd name="T6" fmla="*/ 18 w 18"/>
                <a:gd name="T7" fmla="*/ 0 h 19"/>
              </a:gdLst>
              <a:ahLst/>
              <a:cxnLst>
                <a:cxn ang="0">
                  <a:pos x="T0" y="T1"/>
                </a:cxn>
                <a:cxn ang="0">
                  <a:pos x="T2" y="T3"/>
                </a:cxn>
                <a:cxn ang="0">
                  <a:pos x="T4" y="T5"/>
                </a:cxn>
                <a:cxn ang="0">
                  <a:pos x="T6" y="T7"/>
                </a:cxn>
              </a:cxnLst>
              <a:rect l="0" t="0" r="r" b="b"/>
              <a:pathLst>
                <a:path w="18" h="19">
                  <a:moveTo>
                    <a:pt x="18" y="0"/>
                  </a:moveTo>
                  <a:lnTo>
                    <a:pt x="0" y="19"/>
                  </a:lnTo>
                  <a:lnTo>
                    <a:pt x="0" y="19"/>
                  </a:lnTo>
                  <a:lnTo>
                    <a:pt x="18"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8" name="îṩļîḓè"/>
            <p:cNvSpPr/>
            <p:nvPr/>
          </p:nvSpPr>
          <p:spPr bwMode="auto">
            <a:xfrm>
              <a:off x="4195" y="4321"/>
              <a:ext cx="37" cy="43"/>
            </a:xfrm>
            <a:custGeom>
              <a:avLst/>
              <a:gdLst>
                <a:gd name="T0" fmla="*/ 19 w 19"/>
                <a:gd name="T1" fmla="*/ 0 h 22"/>
                <a:gd name="T2" fmla="*/ 0 w 19"/>
                <a:gd name="T3" fmla="*/ 22 h 22"/>
                <a:gd name="T4" fmla="*/ 0 w 19"/>
                <a:gd name="T5" fmla="*/ 22 h 22"/>
                <a:gd name="T6" fmla="*/ 19 w 19"/>
                <a:gd name="T7" fmla="*/ 0 h 22"/>
              </a:gdLst>
              <a:ahLst/>
              <a:cxnLst>
                <a:cxn ang="0">
                  <a:pos x="T0" y="T1"/>
                </a:cxn>
                <a:cxn ang="0">
                  <a:pos x="T2" y="T3"/>
                </a:cxn>
                <a:cxn ang="0">
                  <a:pos x="T4" y="T5"/>
                </a:cxn>
                <a:cxn ang="0">
                  <a:pos x="T6" y="T7"/>
                </a:cxn>
              </a:cxnLst>
              <a:rect l="0" t="0" r="r" b="b"/>
              <a:pathLst>
                <a:path w="19" h="22">
                  <a:moveTo>
                    <a:pt x="19" y="0"/>
                  </a:moveTo>
                  <a:lnTo>
                    <a:pt x="0" y="22"/>
                  </a:lnTo>
                  <a:lnTo>
                    <a:pt x="0" y="22"/>
                  </a:lnTo>
                  <a:lnTo>
                    <a:pt x="19"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89" name="îṥľíďe"/>
            <p:cNvSpPr/>
            <p:nvPr/>
          </p:nvSpPr>
          <p:spPr bwMode="auto">
            <a:xfrm>
              <a:off x="4207" y="4335"/>
              <a:ext cx="37" cy="43"/>
            </a:xfrm>
            <a:custGeom>
              <a:avLst/>
              <a:gdLst>
                <a:gd name="T0" fmla="*/ 19 w 19"/>
                <a:gd name="T1" fmla="*/ 0 h 22"/>
                <a:gd name="T2" fmla="*/ 0 w 19"/>
                <a:gd name="T3" fmla="*/ 22 h 22"/>
                <a:gd name="T4" fmla="*/ 0 w 19"/>
                <a:gd name="T5" fmla="*/ 22 h 22"/>
                <a:gd name="T6" fmla="*/ 19 w 19"/>
                <a:gd name="T7" fmla="*/ 0 h 22"/>
              </a:gdLst>
              <a:ahLst/>
              <a:cxnLst>
                <a:cxn ang="0">
                  <a:pos x="T0" y="T1"/>
                </a:cxn>
                <a:cxn ang="0">
                  <a:pos x="T2" y="T3"/>
                </a:cxn>
                <a:cxn ang="0">
                  <a:pos x="T4" y="T5"/>
                </a:cxn>
                <a:cxn ang="0">
                  <a:pos x="T6" y="T7"/>
                </a:cxn>
              </a:cxnLst>
              <a:rect l="0" t="0" r="r" b="b"/>
              <a:pathLst>
                <a:path w="19" h="22">
                  <a:moveTo>
                    <a:pt x="19" y="0"/>
                  </a:moveTo>
                  <a:lnTo>
                    <a:pt x="0" y="22"/>
                  </a:lnTo>
                  <a:lnTo>
                    <a:pt x="0" y="22"/>
                  </a:lnTo>
                  <a:lnTo>
                    <a:pt x="19"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0" name="ïś1idê"/>
            <p:cNvSpPr/>
            <p:nvPr/>
          </p:nvSpPr>
          <p:spPr bwMode="auto">
            <a:xfrm>
              <a:off x="4078" y="4115"/>
              <a:ext cx="331" cy="426"/>
            </a:xfrm>
            <a:custGeom>
              <a:avLst/>
              <a:gdLst>
                <a:gd name="T0" fmla="*/ 116 w 140"/>
                <a:gd name="T1" fmla="*/ 89 h 181"/>
                <a:gd name="T2" fmla="*/ 131 w 140"/>
                <a:gd name="T3" fmla="*/ 45 h 181"/>
                <a:gd name="T4" fmla="*/ 101 w 140"/>
                <a:gd name="T5" fmla="*/ 49 h 181"/>
                <a:gd name="T6" fmla="*/ 75 w 140"/>
                <a:gd name="T7" fmla="*/ 45 h 181"/>
                <a:gd name="T8" fmla="*/ 91 w 140"/>
                <a:gd name="T9" fmla="*/ 21 h 181"/>
                <a:gd name="T10" fmla="*/ 49 w 140"/>
                <a:gd name="T11" fmla="*/ 21 h 181"/>
                <a:gd name="T12" fmla="*/ 54 w 140"/>
                <a:gd name="T13" fmla="*/ 35 h 181"/>
                <a:gd name="T14" fmla="*/ 50 w 140"/>
                <a:gd name="T15" fmla="*/ 61 h 181"/>
                <a:gd name="T16" fmla="*/ 23 w 140"/>
                <a:gd name="T17" fmla="*/ 40 h 181"/>
                <a:gd name="T18" fmla="*/ 3 w 140"/>
                <a:gd name="T19" fmla="*/ 58 h 181"/>
                <a:gd name="T20" fmla="*/ 24 w 140"/>
                <a:gd name="T21" fmla="*/ 89 h 181"/>
                <a:gd name="T22" fmla="*/ 1 w 140"/>
                <a:gd name="T23" fmla="*/ 122 h 181"/>
                <a:gd name="T24" fmla="*/ 20 w 140"/>
                <a:gd name="T25" fmla="*/ 140 h 181"/>
                <a:gd name="T26" fmla="*/ 40 w 140"/>
                <a:gd name="T27" fmla="*/ 127 h 181"/>
                <a:gd name="T28" fmla="*/ 65 w 140"/>
                <a:gd name="T29" fmla="*/ 135 h 181"/>
                <a:gd name="T30" fmla="*/ 54 w 140"/>
                <a:gd name="T31" fmla="*/ 146 h 181"/>
                <a:gd name="T32" fmla="*/ 70 w 140"/>
                <a:gd name="T33" fmla="*/ 181 h 181"/>
                <a:gd name="T34" fmla="*/ 85 w 140"/>
                <a:gd name="T35" fmla="*/ 146 h 181"/>
                <a:gd name="T36" fmla="*/ 75 w 140"/>
                <a:gd name="T37" fmla="*/ 135 h 181"/>
                <a:gd name="T38" fmla="*/ 107 w 140"/>
                <a:gd name="T39" fmla="*/ 134 h 181"/>
                <a:gd name="T40" fmla="*/ 120 w 140"/>
                <a:gd name="T41" fmla="*/ 139 h 181"/>
                <a:gd name="T42" fmla="*/ 139 w 140"/>
                <a:gd name="T43" fmla="*/ 122 h 181"/>
                <a:gd name="T44" fmla="*/ 103 w 140"/>
                <a:gd name="T45" fmla="*/ 57 h 181"/>
                <a:gd name="T46" fmla="*/ 111 w 140"/>
                <a:gd name="T47" fmla="*/ 49 h 181"/>
                <a:gd name="T48" fmla="*/ 129 w 140"/>
                <a:gd name="T49" fmla="*/ 65 h 181"/>
                <a:gd name="T50" fmla="*/ 95 w 140"/>
                <a:gd name="T51" fmla="*/ 66 h 181"/>
                <a:gd name="T52" fmla="*/ 59 w 140"/>
                <a:gd name="T53" fmla="*/ 29 h 181"/>
                <a:gd name="T54" fmla="*/ 70 w 140"/>
                <a:gd name="T55" fmla="*/ 7 h 181"/>
                <a:gd name="T56" fmla="*/ 79 w 140"/>
                <a:gd name="T57" fmla="*/ 31 h 181"/>
                <a:gd name="T58" fmla="*/ 59 w 140"/>
                <a:gd name="T59" fmla="*/ 29 h 181"/>
                <a:gd name="T60" fmla="*/ 10 w 140"/>
                <a:gd name="T61" fmla="*/ 59 h 181"/>
                <a:gd name="T62" fmla="*/ 23 w 140"/>
                <a:gd name="T63" fmla="*/ 47 h 181"/>
                <a:gd name="T64" fmla="*/ 45 w 140"/>
                <a:gd name="T65" fmla="*/ 66 h 181"/>
                <a:gd name="T66" fmla="*/ 12 w 140"/>
                <a:gd name="T67" fmla="*/ 66 h 181"/>
                <a:gd name="T68" fmla="*/ 28 w 140"/>
                <a:gd name="T69" fmla="*/ 130 h 181"/>
                <a:gd name="T70" fmla="*/ 8 w 140"/>
                <a:gd name="T71" fmla="*/ 121 h 181"/>
                <a:gd name="T72" fmla="*/ 28 w 140"/>
                <a:gd name="T73" fmla="*/ 94 h 181"/>
                <a:gd name="T74" fmla="*/ 44 w 140"/>
                <a:gd name="T75" fmla="*/ 112 h 181"/>
                <a:gd name="T76" fmla="*/ 49 w 140"/>
                <a:gd name="T77" fmla="*/ 106 h 181"/>
                <a:gd name="T78" fmla="*/ 50 w 140"/>
                <a:gd name="T79" fmla="*/ 71 h 181"/>
                <a:gd name="T80" fmla="*/ 70 w 140"/>
                <a:gd name="T81" fmla="*/ 83 h 181"/>
                <a:gd name="T82" fmla="*/ 70 w 140"/>
                <a:gd name="T83" fmla="*/ 51 h 181"/>
                <a:gd name="T84" fmla="*/ 70 w 140"/>
                <a:gd name="T85" fmla="*/ 83 h 181"/>
                <a:gd name="T86" fmla="*/ 49 w 140"/>
                <a:gd name="T87" fmla="*/ 106 h 181"/>
                <a:gd name="T88" fmla="*/ 84 w 140"/>
                <a:gd name="T89" fmla="*/ 160 h 181"/>
                <a:gd name="T90" fmla="*/ 56 w 140"/>
                <a:gd name="T91" fmla="*/ 160 h 181"/>
                <a:gd name="T92" fmla="*/ 70 w 140"/>
                <a:gd name="T93" fmla="*/ 141 h 181"/>
                <a:gd name="T94" fmla="*/ 70 w 140"/>
                <a:gd name="T95" fmla="*/ 129 h 181"/>
                <a:gd name="T96" fmla="*/ 54 w 140"/>
                <a:gd name="T97" fmla="*/ 112 h 181"/>
                <a:gd name="T98" fmla="*/ 86 w 140"/>
                <a:gd name="T99" fmla="*/ 111 h 181"/>
                <a:gd name="T100" fmla="*/ 91 w 140"/>
                <a:gd name="T101" fmla="*/ 106 h 181"/>
                <a:gd name="T102" fmla="*/ 90 w 140"/>
                <a:gd name="T103" fmla="*/ 72 h 181"/>
                <a:gd name="T104" fmla="*/ 91 w 140"/>
                <a:gd name="T105" fmla="*/ 106 h 181"/>
                <a:gd name="T106" fmla="*/ 128 w 140"/>
                <a:gd name="T107" fmla="*/ 129 h 181"/>
                <a:gd name="T108" fmla="*/ 112 w 140"/>
                <a:gd name="T109" fmla="*/ 130 h 181"/>
                <a:gd name="T110" fmla="*/ 112 w 140"/>
                <a:gd name="T111" fmla="*/ 94 h 181"/>
                <a:gd name="T112" fmla="*/ 132 w 140"/>
                <a:gd name="T113" fmla="*/ 1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81">
                  <a:moveTo>
                    <a:pt x="135" y="109"/>
                  </a:moveTo>
                  <a:cubicBezTo>
                    <a:pt x="116" y="89"/>
                    <a:pt x="116" y="89"/>
                    <a:pt x="116" y="89"/>
                  </a:cubicBezTo>
                  <a:cubicBezTo>
                    <a:pt x="134" y="70"/>
                    <a:pt x="134" y="70"/>
                    <a:pt x="134" y="70"/>
                  </a:cubicBezTo>
                  <a:cubicBezTo>
                    <a:pt x="140" y="63"/>
                    <a:pt x="138" y="52"/>
                    <a:pt x="131" y="45"/>
                  </a:cubicBezTo>
                  <a:cubicBezTo>
                    <a:pt x="123" y="38"/>
                    <a:pt x="112" y="38"/>
                    <a:pt x="106" y="44"/>
                  </a:cubicBezTo>
                  <a:cubicBezTo>
                    <a:pt x="101" y="49"/>
                    <a:pt x="101" y="49"/>
                    <a:pt x="101" y="49"/>
                  </a:cubicBezTo>
                  <a:cubicBezTo>
                    <a:pt x="90" y="61"/>
                    <a:pt x="90" y="61"/>
                    <a:pt x="90" y="61"/>
                  </a:cubicBezTo>
                  <a:cubicBezTo>
                    <a:pt x="75" y="45"/>
                    <a:pt x="75" y="45"/>
                    <a:pt x="75" y="45"/>
                  </a:cubicBezTo>
                  <a:cubicBezTo>
                    <a:pt x="82" y="37"/>
                    <a:pt x="82" y="37"/>
                    <a:pt x="82" y="37"/>
                  </a:cubicBezTo>
                  <a:cubicBezTo>
                    <a:pt x="87" y="34"/>
                    <a:pt x="91" y="28"/>
                    <a:pt x="91" y="21"/>
                  </a:cubicBezTo>
                  <a:cubicBezTo>
                    <a:pt x="91" y="9"/>
                    <a:pt x="81" y="0"/>
                    <a:pt x="70" y="0"/>
                  </a:cubicBezTo>
                  <a:cubicBezTo>
                    <a:pt x="58" y="0"/>
                    <a:pt x="49" y="9"/>
                    <a:pt x="49" y="21"/>
                  </a:cubicBezTo>
                  <a:cubicBezTo>
                    <a:pt x="49" y="26"/>
                    <a:pt x="51" y="31"/>
                    <a:pt x="54" y="35"/>
                  </a:cubicBezTo>
                  <a:cubicBezTo>
                    <a:pt x="54" y="35"/>
                    <a:pt x="54" y="35"/>
                    <a:pt x="54" y="35"/>
                  </a:cubicBezTo>
                  <a:cubicBezTo>
                    <a:pt x="65" y="46"/>
                    <a:pt x="65" y="46"/>
                    <a:pt x="65" y="46"/>
                  </a:cubicBezTo>
                  <a:cubicBezTo>
                    <a:pt x="50" y="61"/>
                    <a:pt x="50" y="61"/>
                    <a:pt x="50" y="61"/>
                  </a:cubicBezTo>
                  <a:cubicBezTo>
                    <a:pt x="35" y="45"/>
                    <a:pt x="35" y="45"/>
                    <a:pt x="35" y="45"/>
                  </a:cubicBezTo>
                  <a:cubicBezTo>
                    <a:pt x="32" y="42"/>
                    <a:pt x="28" y="40"/>
                    <a:pt x="23" y="40"/>
                  </a:cubicBezTo>
                  <a:cubicBezTo>
                    <a:pt x="18" y="40"/>
                    <a:pt x="14" y="42"/>
                    <a:pt x="10" y="46"/>
                  </a:cubicBezTo>
                  <a:cubicBezTo>
                    <a:pt x="6" y="49"/>
                    <a:pt x="4" y="53"/>
                    <a:pt x="3" y="58"/>
                  </a:cubicBezTo>
                  <a:cubicBezTo>
                    <a:pt x="3" y="63"/>
                    <a:pt x="4" y="67"/>
                    <a:pt x="7" y="71"/>
                  </a:cubicBezTo>
                  <a:cubicBezTo>
                    <a:pt x="24" y="89"/>
                    <a:pt x="24" y="89"/>
                    <a:pt x="24" y="89"/>
                  </a:cubicBezTo>
                  <a:cubicBezTo>
                    <a:pt x="5" y="109"/>
                    <a:pt x="5" y="109"/>
                    <a:pt x="5" y="109"/>
                  </a:cubicBezTo>
                  <a:cubicBezTo>
                    <a:pt x="2" y="112"/>
                    <a:pt x="0" y="117"/>
                    <a:pt x="1" y="122"/>
                  </a:cubicBezTo>
                  <a:cubicBezTo>
                    <a:pt x="1" y="127"/>
                    <a:pt x="3" y="131"/>
                    <a:pt x="7" y="135"/>
                  </a:cubicBezTo>
                  <a:cubicBezTo>
                    <a:pt x="11" y="138"/>
                    <a:pt x="16" y="140"/>
                    <a:pt x="20" y="140"/>
                  </a:cubicBezTo>
                  <a:cubicBezTo>
                    <a:pt x="25" y="140"/>
                    <a:pt x="30" y="138"/>
                    <a:pt x="33" y="134"/>
                  </a:cubicBezTo>
                  <a:cubicBezTo>
                    <a:pt x="40" y="127"/>
                    <a:pt x="40" y="127"/>
                    <a:pt x="40" y="127"/>
                  </a:cubicBezTo>
                  <a:cubicBezTo>
                    <a:pt x="49" y="117"/>
                    <a:pt x="49" y="117"/>
                    <a:pt x="49" y="117"/>
                  </a:cubicBezTo>
                  <a:cubicBezTo>
                    <a:pt x="65" y="135"/>
                    <a:pt x="65" y="135"/>
                    <a:pt x="65" y="135"/>
                  </a:cubicBezTo>
                  <a:cubicBezTo>
                    <a:pt x="55" y="146"/>
                    <a:pt x="55" y="146"/>
                    <a:pt x="55" y="146"/>
                  </a:cubicBezTo>
                  <a:cubicBezTo>
                    <a:pt x="54" y="146"/>
                    <a:pt x="54" y="146"/>
                    <a:pt x="54" y="146"/>
                  </a:cubicBezTo>
                  <a:cubicBezTo>
                    <a:pt x="51" y="150"/>
                    <a:pt x="49" y="155"/>
                    <a:pt x="49" y="160"/>
                  </a:cubicBezTo>
                  <a:cubicBezTo>
                    <a:pt x="49" y="172"/>
                    <a:pt x="58" y="181"/>
                    <a:pt x="70" y="181"/>
                  </a:cubicBezTo>
                  <a:cubicBezTo>
                    <a:pt x="81" y="181"/>
                    <a:pt x="91" y="172"/>
                    <a:pt x="91" y="160"/>
                  </a:cubicBezTo>
                  <a:cubicBezTo>
                    <a:pt x="91" y="155"/>
                    <a:pt x="88" y="150"/>
                    <a:pt x="85" y="146"/>
                  </a:cubicBezTo>
                  <a:cubicBezTo>
                    <a:pt x="85" y="146"/>
                    <a:pt x="85" y="146"/>
                    <a:pt x="85" y="146"/>
                  </a:cubicBezTo>
                  <a:cubicBezTo>
                    <a:pt x="75" y="135"/>
                    <a:pt x="75" y="135"/>
                    <a:pt x="75" y="135"/>
                  </a:cubicBezTo>
                  <a:cubicBezTo>
                    <a:pt x="91" y="117"/>
                    <a:pt x="91" y="117"/>
                    <a:pt x="91" y="117"/>
                  </a:cubicBezTo>
                  <a:cubicBezTo>
                    <a:pt x="107" y="134"/>
                    <a:pt x="107" y="134"/>
                    <a:pt x="107" y="134"/>
                  </a:cubicBezTo>
                  <a:cubicBezTo>
                    <a:pt x="110" y="138"/>
                    <a:pt x="114" y="139"/>
                    <a:pt x="119" y="139"/>
                  </a:cubicBezTo>
                  <a:cubicBezTo>
                    <a:pt x="120" y="139"/>
                    <a:pt x="120" y="139"/>
                    <a:pt x="120" y="139"/>
                  </a:cubicBezTo>
                  <a:cubicBezTo>
                    <a:pt x="124" y="139"/>
                    <a:pt x="129" y="137"/>
                    <a:pt x="132" y="134"/>
                  </a:cubicBezTo>
                  <a:cubicBezTo>
                    <a:pt x="136" y="131"/>
                    <a:pt x="138" y="126"/>
                    <a:pt x="139" y="122"/>
                  </a:cubicBezTo>
                  <a:cubicBezTo>
                    <a:pt x="140" y="117"/>
                    <a:pt x="138" y="112"/>
                    <a:pt x="135" y="109"/>
                  </a:cubicBezTo>
                  <a:close/>
                  <a:moveTo>
                    <a:pt x="103" y="57"/>
                  </a:moveTo>
                  <a:cubicBezTo>
                    <a:pt x="107" y="53"/>
                    <a:pt x="107" y="53"/>
                    <a:pt x="107" y="53"/>
                  </a:cubicBezTo>
                  <a:cubicBezTo>
                    <a:pt x="111" y="49"/>
                    <a:pt x="111" y="49"/>
                    <a:pt x="111" y="49"/>
                  </a:cubicBezTo>
                  <a:cubicBezTo>
                    <a:pt x="114" y="45"/>
                    <a:pt x="121" y="46"/>
                    <a:pt x="126" y="50"/>
                  </a:cubicBezTo>
                  <a:cubicBezTo>
                    <a:pt x="131" y="55"/>
                    <a:pt x="132" y="61"/>
                    <a:pt x="129" y="65"/>
                  </a:cubicBezTo>
                  <a:cubicBezTo>
                    <a:pt x="111" y="84"/>
                    <a:pt x="111" y="84"/>
                    <a:pt x="111" y="84"/>
                  </a:cubicBezTo>
                  <a:cubicBezTo>
                    <a:pt x="95" y="66"/>
                    <a:pt x="95" y="66"/>
                    <a:pt x="95" y="66"/>
                  </a:cubicBezTo>
                  <a:lnTo>
                    <a:pt x="103" y="57"/>
                  </a:lnTo>
                  <a:close/>
                  <a:moveTo>
                    <a:pt x="59" y="29"/>
                  </a:moveTo>
                  <a:cubicBezTo>
                    <a:pt x="57" y="27"/>
                    <a:pt x="56" y="24"/>
                    <a:pt x="56" y="21"/>
                  </a:cubicBezTo>
                  <a:cubicBezTo>
                    <a:pt x="56" y="13"/>
                    <a:pt x="62" y="7"/>
                    <a:pt x="70" y="7"/>
                  </a:cubicBezTo>
                  <a:cubicBezTo>
                    <a:pt x="77" y="7"/>
                    <a:pt x="84" y="13"/>
                    <a:pt x="84" y="21"/>
                  </a:cubicBezTo>
                  <a:cubicBezTo>
                    <a:pt x="84" y="25"/>
                    <a:pt x="82" y="29"/>
                    <a:pt x="79" y="31"/>
                  </a:cubicBezTo>
                  <a:cubicBezTo>
                    <a:pt x="78" y="32"/>
                    <a:pt x="70" y="40"/>
                    <a:pt x="70" y="40"/>
                  </a:cubicBezTo>
                  <a:cubicBezTo>
                    <a:pt x="70" y="40"/>
                    <a:pt x="60" y="31"/>
                    <a:pt x="59" y="29"/>
                  </a:cubicBezTo>
                  <a:close/>
                  <a:moveTo>
                    <a:pt x="12" y="66"/>
                  </a:moveTo>
                  <a:cubicBezTo>
                    <a:pt x="11" y="64"/>
                    <a:pt x="10" y="62"/>
                    <a:pt x="10" y="59"/>
                  </a:cubicBezTo>
                  <a:cubicBezTo>
                    <a:pt x="11" y="56"/>
                    <a:pt x="12" y="53"/>
                    <a:pt x="15" y="51"/>
                  </a:cubicBezTo>
                  <a:cubicBezTo>
                    <a:pt x="17" y="48"/>
                    <a:pt x="20" y="47"/>
                    <a:pt x="23" y="47"/>
                  </a:cubicBezTo>
                  <a:cubicBezTo>
                    <a:pt x="26" y="47"/>
                    <a:pt x="28" y="48"/>
                    <a:pt x="30" y="50"/>
                  </a:cubicBezTo>
                  <a:cubicBezTo>
                    <a:pt x="45" y="66"/>
                    <a:pt x="45" y="66"/>
                    <a:pt x="45" y="66"/>
                  </a:cubicBezTo>
                  <a:cubicBezTo>
                    <a:pt x="29" y="84"/>
                    <a:pt x="29" y="84"/>
                    <a:pt x="29" y="84"/>
                  </a:cubicBezTo>
                  <a:lnTo>
                    <a:pt x="12" y="66"/>
                  </a:lnTo>
                  <a:close/>
                  <a:moveTo>
                    <a:pt x="35" y="122"/>
                  </a:moveTo>
                  <a:cubicBezTo>
                    <a:pt x="28" y="130"/>
                    <a:pt x="28" y="130"/>
                    <a:pt x="28" y="130"/>
                  </a:cubicBezTo>
                  <a:cubicBezTo>
                    <a:pt x="24" y="134"/>
                    <a:pt x="17" y="134"/>
                    <a:pt x="12" y="130"/>
                  </a:cubicBezTo>
                  <a:cubicBezTo>
                    <a:pt x="9" y="127"/>
                    <a:pt x="8" y="124"/>
                    <a:pt x="8" y="121"/>
                  </a:cubicBezTo>
                  <a:cubicBezTo>
                    <a:pt x="7" y="118"/>
                    <a:pt x="8" y="116"/>
                    <a:pt x="10" y="113"/>
                  </a:cubicBezTo>
                  <a:cubicBezTo>
                    <a:pt x="28" y="94"/>
                    <a:pt x="28" y="94"/>
                    <a:pt x="28" y="94"/>
                  </a:cubicBezTo>
                  <a:cubicBezTo>
                    <a:pt x="44" y="112"/>
                    <a:pt x="44" y="112"/>
                    <a:pt x="44" y="112"/>
                  </a:cubicBezTo>
                  <a:cubicBezTo>
                    <a:pt x="44" y="112"/>
                    <a:pt x="44" y="112"/>
                    <a:pt x="44" y="112"/>
                  </a:cubicBezTo>
                  <a:lnTo>
                    <a:pt x="35" y="122"/>
                  </a:lnTo>
                  <a:close/>
                  <a:moveTo>
                    <a:pt x="49" y="106"/>
                  </a:moveTo>
                  <a:cubicBezTo>
                    <a:pt x="33" y="89"/>
                    <a:pt x="33" y="89"/>
                    <a:pt x="33" y="89"/>
                  </a:cubicBezTo>
                  <a:cubicBezTo>
                    <a:pt x="50" y="71"/>
                    <a:pt x="50" y="71"/>
                    <a:pt x="50" y="71"/>
                  </a:cubicBezTo>
                  <a:cubicBezTo>
                    <a:pt x="65" y="88"/>
                    <a:pt x="65" y="88"/>
                    <a:pt x="65" y="88"/>
                  </a:cubicBezTo>
                  <a:cubicBezTo>
                    <a:pt x="70" y="83"/>
                    <a:pt x="70" y="83"/>
                    <a:pt x="70" y="83"/>
                  </a:cubicBezTo>
                  <a:cubicBezTo>
                    <a:pt x="55" y="66"/>
                    <a:pt x="55" y="66"/>
                    <a:pt x="55" y="66"/>
                  </a:cubicBezTo>
                  <a:cubicBezTo>
                    <a:pt x="70" y="51"/>
                    <a:pt x="70" y="51"/>
                    <a:pt x="70" y="51"/>
                  </a:cubicBezTo>
                  <a:cubicBezTo>
                    <a:pt x="85" y="67"/>
                    <a:pt x="85" y="67"/>
                    <a:pt x="85" y="67"/>
                  </a:cubicBezTo>
                  <a:cubicBezTo>
                    <a:pt x="70" y="83"/>
                    <a:pt x="70" y="83"/>
                    <a:pt x="70" y="83"/>
                  </a:cubicBezTo>
                  <a:cubicBezTo>
                    <a:pt x="65" y="88"/>
                    <a:pt x="65" y="88"/>
                    <a:pt x="65" y="88"/>
                  </a:cubicBezTo>
                  <a:cubicBezTo>
                    <a:pt x="49" y="106"/>
                    <a:pt x="49" y="106"/>
                    <a:pt x="49" y="106"/>
                  </a:cubicBezTo>
                  <a:close/>
                  <a:moveTo>
                    <a:pt x="80" y="151"/>
                  </a:moveTo>
                  <a:cubicBezTo>
                    <a:pt x="82" y="154"/>
                    <a:pt x="84" y="157"/>
                    <a:pt x="84" y="160"/>
                  </a:cubicBezTo>
                  <a:cubicBezTo>
                    <a:pt x="84" y="168"/>
                    <a:pt x="77" y="174"/>
                    <a:pt x="70" y="174"/>
                  </a:cubicBezTo>
                  <a:cubicBezTo>
                    <a:pt x="62" y="174"/>
                    <a:pt x="56" y="168"/>
                    <a:pt x="56" y="160"/>
                  </a:cubicBezTo>
                  <a:cubicBezTo>
                    <a:pt x="56" y="157"/>
                    <a:pt x="57" y="154"/>
                    <a:pt x="59" y="151"/>
                  </a:cubicBezTo>
                  <a:cubicBezTo>
                    <a:pt x="60" y="150"/>
                    <a:pt x="70" y="141"/>
                    <a:pt x="70" y="141"/>
                  </a:cubicBezTo>
                  <a:cubicBezTo>
                    <a:pt x="70" y="141"/>
                    <a:pt x="79" y="150"/>
                    <a:pt x="80" y="151"/>
                  </a:cubicBezTo>
                  <a:close/>
                  <a:moveTo>
                    <a:pt x="70" y="129"/>
                  </a:moveTo>
                  <a:cubicBezTo>
                    <a:pt x="54" y="112"/>
                    <a:pt x="54" y="112"/>
                    <a:pt x="54" y="112"/>
                  </a:cubicBezTo>
                  <a:cubicBezTo>
                    <a:pt x="54" y="112"/>
                    <a:pt x="54" y="112"/>
                    <a:pt x="54" y="112"/>
                  </a:cubicBezTo>
                  <a:cubicBezTo>
                    <a:pt x="70" y="94"/>
                    <a:pt x="70" y="94"/>
                    <a:pt x="70" y="94"/>
                  </a:cubicBezTo>
                  <a:cubicBezTo>
                    <a:pt x="86" y="111"/>
                    <a:pt x="86" y="111"/>
                    <a:pt x="86" y="111"/>
                  </a:cubicBezTo>
                  <a:lnTo>
                    <a:pt x="70" y="129"/>
                  </a:lnTo>
                  <a:close/>
                  <a:moveTo>
                    <a:pt x="91" y="106"/>
                  </a:moveTo>
                  <a:cubicBezTo>
                    <a:pt x="75" y="88"/>
                    <a:pt x="75" y="88"/>
                    <a:pt x="75" y="88"/>
                  </a:cubicBezTo>
                  <a:cubicBezTo>
                    <a:pt x="90" y="72"/>
                    <a:pt x="90" y="72"/>
                    <a:pt x="90" y="72"/>
                  </a:cubicBezTo>
                  <a:cubicBezTo>
                    <a:pt x="107" y="89"/>
                    <a:pt x="107" y="89"/>
                    <a:pt x="107" y="89"/>
                  </a:cubicBezTo>
                  <a:lnTo>
                    <a:pt x="91" y="106"/>
                  </a:lnTo>
                  <a:close/>
                  <a:moveTo>
                    <a:pt x="132" y="121"/>
                  </a:moveTo>
                  <a:cubicBezTo>
                    <a:pt x="132" y="124"/>
                    <a:pt x="130" y="127"/>
                    <a:pt x="128" y="129"/>
                  </a:cubicBezTo>
                  <a:cubicBezTo>
                    <a:pt x="125" y="131"/>
                    <a:pt x="122" y="133"/>
                    <a:pt x="119" y="133"/>
                  </a:cubicBezTo>
                  <a:cubicBezTo>
                    <a:pt x="116" y="133"/>
                    <a:pt x="114" y="132"/>
                    <a:pt x="112" y="130"/>
                  </a:cubicBezTo>
                  <a:cubicBezTo>
                    <a:pt x="96" y="112"/>
                    <a:pt x="96" y="112"/>
                    <a:pt x="96" y="112"/>
                  </a:cubicBezTo>
                  <a:cubicBezTo>
                    <a:pt x="112" y="94"/>
                    <a:pt x="112" y="94"/>
                    <a:pt x="112" y="94"/>
                  </a:cubicBezTo>
                  <a:cubicBezTo>
                    <a:pt x="130" y="114"/>
                    <a:pt x="130" y="114"/>
                    <a:pt x="130" y="114"/>
                  </a:cubicBezTo>
                  <a:cubicBezTo>
                    <a:pt x="132" y="115"/>
                    <a:pt x="133" y="118"/>
                    <a:pt x="132" y="121"/>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1" name="ïṩḻîḓe"/>
            <p:cNvSpPr/>
            <p:nvPr/>
          </p:nvSpPr>
          <p:spPr bwMode="auto">
            <a:xfrm>
              <a:off x="4232" y="4309"/>
              <a:ext cx="12" cy="12"/>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2" name="ï$ḻîďé"/>
            <p:cNvSpPr/>
            <p:nvPr/>
          </p:nvSpPr>
          <p:spPr bwMode="auto">
            <a:xfrm>
              <a:off x="4207" y="445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sp>
        <p:nvSpPr>
          <p:cNvPr id="293" name="ïṡ1ïḓè"/>
          <p:cNvSpPr/>
          <p:nvPr userDrawn="1"/>
        </p:nvSpPr>
        <p:spPr bwMode="auto">
          <a:xfrm>
            <a:off x="6433121" y="5761355"/>
            <a:ext cx="1409065" cy="1090295"/>
          </a:xfrm>
          <a:custGeom>
            <a:avLst/>
            <a:gdLst>
              <a:gd name="T0" fmla="*/ 758 w 941"/>
              <a:gd name="T1" fmla="*/ 640 h 728"/>
              <a:gd name="T2" fmla="*/ 186 w 941"/>
              <a:gd name="T3" fmla="*/ 601 h 728"/>
              <a:gd name="T4" fmla="*/ 208 w 941"/>
              <a:gd name="T5" fmla="*/ 601 h 728"/>
              <a:gd name="T6" fmla="*/ 235 w 941"/>
              <a:gd name="T7" fmla="*/ 578 h 728"/>
              <a:gd name="T8" fmla="*/ 235 w 941"/>
              <a:gd name="T9" fmla="*/ 601 h 728"/>
              <a:gd name="T10" fmla="*/ 308 w 941"/>
              <a:gd name="T11" fmla="*/ 578 h 728"/>
              <a:gd name="T12" fmla="*/ 335 w 941"/>
              <a:gd name="T13" fmla="*/ 601 h 728"/>
              <a:gd name="T14" fmla="*/ 357 w 941"/>
              <a:gd name="T15" fmla="*/ 601 h 728"/>
              <a:gd name="T16" fmla="*/ 385 w 941"/>
              <a:gd name="T17" fmla="*/ 578 h 728"/>
              <a:gd name="T18" fmla="*/ 385 w 941"/>
              <a:gd name="T19" fmla="*/ 601 h 728"/>
              <a:gd name="T20" fmla="*/ 457 w 941"/>
              <a:gd name="T21" fmla="*/ 578 h 728"/>
              <a:gd name="T22" fmla="*/ 484 w 941"/>
              <a:gd name="T23" fmla="*/ 601 h 728"/>
              <a:gd name="T24" fmla="*/ 507 w 941"/>
              <a:gd name="T25" fmla="*/ 601 h 728"/>
              <a:gd name="T26" fmla="*/ 534 w 941"/>
              <a:gd name="T27" fmla="*/ 578 h 728"/>
              <a:gd name="T28" fmla="*/ 534 w 941"/>
              <a:gd name="T29" fmla="*/ 601 h 728"/>
              <a:gd name="T30" fmla="*/ 606 w 941"/>
              <a:gd name="T31" fmla="*/ 578 h 728"/>
              <a:gd name="T32" fmla="*/ 633 w 941"/>
              <a:gd name="T33" fmla="*/ 601 h 728"/>
              <a:gd name="T34" fmla="*/ 656 w 941"/>
              <a:gd name="T35" fmla="*/ 601 h 728"/>
              <a:gd name="T36" fmla="*/ 683 w 941"/>
              <a:gd name="T37" fmla="*/ 578 h 728"/>
              <a:gd name="T38" fmla="*/ 683 w 941"/>
              <a:gd name="T39" fmla="*/ 601 h 728"/>
              <a:gd name="T40" fmla="*/ 755 w 941"/>
              <a:gd name="T41" fmla="*/ 578 h 728"/>
              <a:gd name="T42" fmla="*/ 291 w 941"/>
              <a:gd name="T43" fmla="*/ 461 h 728"/>
              <a:gd name="T44" fmla="*/ 650 w 941"/>
              <a:gd name="T45" fmla="*/ 461 h 728"/>
              <a:gd name="T46" fmla="*/ 371 w 941"/>
              <a:gd name="T47" fmla="*/ 355 h 728"/>
              <a:gd name="T48" fmla="*/ 371 w 941"/>
              <a:gd name="T49" fmla="*/ 417 h 728"/>
              <a:gd name="T50" fmla="*/ 463 w 941"/>
              <a:gd name="T51" fmla="*/ 355 h 728"/>
              <a:gd name="T52" fmla="*/ 478 w 941"/>
              <a:gd name="T53" fmla="*/ 417 h 728"/>
              <a:gd name="T54" fmla="*/ 517 w 941"/>
              <a:gd name="T55" fmla="*/ 417 h 728"/>
              <a:gd name="T56" fmla="*/ 531 w 941"/>
              <a:gd name="T57" fmla="*/ 355 h 728"/>
              <a:gd name="T58" fmla="*/ 531 w 941"/>
              <a:gd name="T59" fmla="*/ 417 h 728"/>
              <a:gd name="T60" fmla="*/ 463 w 941"/>
              <a:gd name="T61" fmla="*/ 66 h 728"/>
              <a:gd name="T62" fmla="*/ 218 w 941"/>
              <a:gd name="T63" fmla="*/ 353 h 728"/>
              <a:gd name="T64" fmla="*/ 72 w 941"/>
              <a:gd name="T65" fmla="*/ 533 h 728"/>
              <a:gd name="T66" fmla="*/ 153 w 941"/>
              <a:gd name="T67" fmla="*/ 641 h 728"/>
              <a:gd name="T68" fmla="*/ 192 w 941"/>
              <a:gd name="T69" fmla="*/ 664 h 728"/>
              <a:gd name="T70" fmla="*/ 213 w 941"/>
              <a:gd name="T71" fmla="*/ 664 h 728"/>
              <a:gd name="T72" fmla="*/ 329 w 941"/>
              <a:gd name="T73" fmla="*/ 728 h 728"/>
              <a:gd name="T74" fmla="*/ 612 w 941"/>
              <a:gd name="T75" fmla="*/ 728 h 728"/>
              <a:gd name="T76" fmla="*/ 728 w 941"/>
              <a:gd name="T77" fmla="*/ 664 h 728"/>
              <a:gd name="T78" fmla="*/ 749 w 941"/>
              <a:gd name="T79" fmla="*/ 664 h 728"/>
              <a:gd name="T80" fmla="*/ 788 w 941"/>
              <a:gd name="T81" fmla="*/ 641 h 728"/>
              <a:gd name="T82" fmla="*/ 869 w 941"/>
              <a:gd name="T83" fmla="*/ 533 h 728"/>
              <a:gd name="T84" fmla="*/ 822 w 941"/>
              <a:gd name="T85" fmla="*/ 286 h 728"/>
              <a:gd name="T86" fmla="*/ 475 w 941"/>
              <a:gd name="T87" fmla="*/ 4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1" h="728">
                <a:moveTo>
                  <a:pt x="183" y="648"/>
                </a:moveTo>
                <a:cubicBezTo>
                  <a:pt x="183" y="640"/>
                  <a:pt x="183" y="640"/>
                  <a:pt x="183" y="640"/>
                </a:cubicBezTo>
                <a:cubicBezTo>
                  <a:pt x="758" y="640"/>
                  <a:pt x="758" y="640"/>
                  <a:pt x="758" y="640"/>
                </a:cubicBezTo>
                <a:cubicBezTo>
                  <a:pt x="758" y="648"/>
                  <a:pt x="758" y="648"/>
                  <a:pt x="758" y="648"/>
                </a:cubicBezTo>
                <a:cubicBezTo>
                  <a:pt x="183" y="648"/>
                  <a:pt x="183" y="648"/>
                  <a:pt x="183" y="648"/>
                </a:cubicBezTo>
                <a:moveTo>
                  <a:pt x="186" y="601"/>
                </a:moveTo>
                <a:cubicBezTo>
                  <a:pt x="186" y="578"/>
                  <a:pt x="186" y="578"/>
                  <a:pt x="186" y="578"/>
                </a:cubicBezTo>
                <a:cubicBezTo>
                  <a:pt x="208" y="578"/>
                  <a:pt x="208" y="578"/>
                  <a:pt x="208" y="578"/>
                </a:cubicBezTo>
                <a:cubicBezTo>
                  <a:pt x="208" y="601"/>
                  <a:pt x="208" y="601"/>
                  <a:pt x="208" y="601"/>
                </a:cubicBezTo>
                <a:cubicBezTo>
                  <a:pt x="186" y="601"/>
                  <a:pt x="186" y="601"/>
                  <a:pt x="186" y="601"/>
                </a:cubicBezTo>
                <a:moveTo>
                  <a:pt x="235" y="601"/>
                </a:moveTo>
                <a:cubicBezTo>
                  <a:pt x="235" y="578"/>
                  <a:pt x="235" y="578"/>
                  <a:pt x="235" y="578"/>
                </a:cubicBezTo>
                <a:cubicBezTo>
                  <a:pt x="258" y="578"/>
                  <a:pt x="258" y="578"/>
                  <a:pt x="258" y="578"/>
                </a:cubicBezTo>
                <a:cubicBezTo>
                  <a:pt x="258" y="601"/>
                  <a:pt x="258" y="601"/>
                  <a:pt x="258" y="601"/>
                </a:cubicBezTo>
                <a:cubicBezTo>
                  <a:pt x="235" y="601"/>
                  <a:pt x="235" y="601"/>
                  <a:pt x="235" y="601"/>
                </a:cubicBezTo>
                <a:moveTo>
                  <a:pt x="285" y="601"/>
                </a:moveTo>
                <a:cubicBezTo>
                  <a:pt x="285" y="578"/>
                  <a:pt x="285" y="578"/>
                  <a:pt x="285" y="578"/>
                </a:cubicBezTo>
                <a:cubicBezTo>
                  <a:pt x="308" y="578"/>
                  <a:pt x="308" y="578"/>
                  <a:pt x="308" y="578"/>
                </a:cubicBezTo>
                <a:cubicBezTo>
                  <a:pt x="308" y="601"/>
                  <a:pt x="308" y="601"/>
                  <a:pt x="308" y="601"/>
                </a:cubicBezTo>
                <a:cubicBezTo>
                  <a:pt x="285" y="601"/>
                  <a:pt x="285" y="601"/>
                  <a:pt x="285" y="601"/>
                </a:cubicBezTo>
                <a:moveTo>
                  <a:pt x="335" y="601"/>
                </a:moveTo>
                <a:cubicBezTo>
                  <a:pt x="335" y="578"/>
                  <a:pt x="335" y="578"/>
                  <a:pt x="335" y="578"/>
                </a:cubicBezTo>
                <a:cubicBezTo>
                  <a:pt x="357" y="578"/>
                  <a:pt x="357" y="578"/>
                  <a:pt x="357" y="578"/>
                </a:cubicBezTo>
                <a:cubicBezTo>
                  <a:pt x="357" y="601"/>
                  <a:pt x="357" y="601"/>
                  <a:pt x="357" y="601"/>
                </a:cubicBezTo>
                <a:cubicBezTo>
                  <a:pt x="335" y="601"/>
                  <a:pt x="335" y="601"/>
                  <a:pt x="335" y="601"/>
                </a:cubicBezTo>
                <a:moveTo>
                  <a:pt x="385" y="601"/>
                </a:moveTo>
                <a:cubicBezTo>
                  <a:pt x="385" y="578"/>
                  <a:pt x="385" y="578"/>
                  <a:pt x="385" y="578"/>
                </a:cubicBezTo>
                <a:cubicBezTo>
                  <a:pt x="407" y="578"/>
                  <a:pt x="407" y="578"/>
                  <a:pt x="407" y="578"/>
                </a:cubicBezTo>
                <a:cubicBezTo>
                  <a:pt x="407" y="601"/>
                  <a:pt x="407" y="601"/>
                  <a:pt x="407" y="601"/>
                </a:cubicBezTo>
                <a:cubicBezTo>
                  <a:pt x="385" y="601"/>
                  <a:pt x="385" y="601"/>
                  <a:pt x="385" y="601"/>
                </a:cubicBezTo>
                <a:moveTo>
                  <a:pt x="434" y="601"/>
                </a:moveTo>
                <a:cubicBezTo>
                  <a:pt x="434" y="578"/>
                  <a:pt x="434" y="578"/>
                  <a:pt x="434" y="578"/>
                </a:cubicBezTo>
                <a:cubicBezTo>
                  <a:pt x="457" y="578"/>
                  <a:pt x="457" y="578"/>
                  <a:pt x="457" y="578"/>
                </a:cubicBezTo>
                <a:cubicBezTo>
                  <a:pt x="457" y="601"/>
                  <a:pt x="457" y="601"/>
                  <a:pt x="457" y="601"/>
                </a:cubicBezTo>
                <a:cubicBezTo>
                  <a:pt x="434" y="601"/>
                  <a:pt x="434" y="601"/>
                  <a:pt x="434" y="601"/>
                </a:cubicBezTo>
                <a:moveTo>
                  <a:pt x="484" y="601"/>
                </a:moveTo>
                <a:cubicBezTo>
                  <a:pt x="484" y="578"/>
                  <a:pt x="484" y="578"/>
                  <a:pt x="484" y="578"/>
                </a:cubicBezTo>
                <a:cubicBezTo>
                  <a:pt x="507" y="578"/>
                  <a:pt x="507" y="578"/>
                  <a:pt x="507" y="578"/>
                </a:cubicBezTo>
                <a:cubicBezTo>
                  <a:pt x="507" y="601"/>
                  <a:pt x="507" y="601"/>
                  <a:pt x="507" y="601"/>
                </a:cubicBezTo>
                <a:cubicBezTo>
                  <a:pt x="484" y="601"/>
                  <a:pt x="484" y="601"/>
                  <a:pt x="484" y="601"/>
                </a:cubicBezTo>
                <a:moveTo>
                  <a:pt x="534" y="601"/>
                </a:moveTo>
                <a:cubicBezTo>
                  <a:pt x="534" y="578"/>
                  <a:pt x="534" y="578"/>
                  <a:pt x="534" y="578"/>
                </a:cubicBezTo>
                <a:cubicBezTo>
                  <a:pt x="556" y="578"/>
                  <a:pt x="556" y="578"/>
                  <a:pt x="556" y="578"/>
                </a:cubicBezTo>
                <a:cubicBezTo>
                  <a:pt x="556" y="601"/>
                  <a:pt x="556" y="601"/>
                  <a:pt x="556" y="601"/>
                </a:cubicBezTo>
                <a:cubicBezTo>
                  <a:pt x="534" y="601"/>
                  <a:pt x="534" y="601"/>
                  <a:pt x="534" y="601"/>
                </a:cubicBezTo>
                <a:moveTo>
                  <a:pt x="584" y="601"/>
                </a:moveTo>
                <a:cubicBezTo>
                  <a:pt x="584" y="578"/>
                  <a:pt x="584" y="578"/>
                  <a:pt x="584" y="578"/>
                </a:cubicBezTo>
                <a:cubicBezTo>
                  <a:pt x="606" y="578"/>
                  <a:pt x="606" y="578"/>
                  <a:pt x="606" y="578"/>
                </a:cubicBezTo>
                <a:cubicBezTo>
                  <a:pt x="606" y="601"/>
                  <a:pt x="606" y="601"/>
                  <a:pt x="606" y="601"/>
                </a:cubicBezTo>
                <a:cubicBezTo>
                  <a:pt x="584" y="601"/>
                  <a:pt x="584" y="601"/>
                  <a:pt x="584" y="601"/>
                </a:cubicBezTo>
                <a:moveTo>
                  <a:pt x="633" y="601"/>
                </a:moveTo>
                <a:cubicBezTo>
                  <a:pt x="633" y="578"/>
                  <a:pt x="633" y="578"/>
                  <a:pt x="633" y="578"/>
                </a:cubicBezTo>
                <a:cubicBezTo>
                  <a:pt x="656" y="578"/>
                  <a:pt x="656" y="578"/>
                  <a:pt x="656" y="578"/>
                </a:cubicBezTo>
                <a:cubicBezTo>
                  <a:pt x="656" y="601"/>
                  <a:pt x="656" y="601"/>
                  <a:pt x="656" y="601"/>
                </a:cubicBezTo>
                <a:cubicBezTo>
                  <a:pt x="633" y="601"/>
                  <a:pt x="633" y="601"/>
                  <a:pt x="633" y="601"/>
                </a:cubicBezTo>
                <a:moveTo>
                  <a:pt x="683" y="601"/>
                </a:moveTo>
                <a:cubicBezTo>
                  <a:pt x="683" y="578"/>
                  <a:pt x="683" y="578"/>
                  <a:pt x="683" y="578"/>
                </a:cubicBezTo>
                <a:cubicBezTo>
                  <a:pt x="706" y="578"/>
                  <a:pt x="706" y="578"/>
                  <a:pt x="706" y="578"/>
                </a:cubicBezTo>
                <a:cubicBezTo>
                  <a:pt x="706" y="601"/>
                  <a:pt x="706" y="601"/>
                  <a:pt x="706" y="601"/>
                </a:cubicBezTo>
                <a:cubicBezTo>
                  <a:pt x="683" y="601"/>
                  <a:pt x="683" y="601"/>
                  <a:pt x="683" y="601"/>
                </a:cubicBezTo>
                <a:moveTo>
                  <a:pt x="733" y="601"/>
                </a:moveTo>
                <a:cubicBezTo>
                  <a:pt x="733" y="578"/>
                  <a:pt x="733" y="578"/>
                  <a:pt x="733" y="578"/>
                </a:cubicBezTo>
                <a:cubicBezTo>
                  <a:pt x="755" y="578"/>
                  <a:pt x="755" y="578"/>
                  <a:pt x="755" y="578"/>
                </a:cubicBezTo>
                <a:cubicBezTo>
                  <a:pt x="755" y="601"/>
                  <a:pt x="755" y="601"/>
                  <a:pt x="755" y="601"/>
                </a:cubicBezTo>
                <a:cubicBezTo>
                  <a:pt x="733" y="601"/>
                  <a:pt x="733" y="601"/>
                  <a:pt x="733" y="601"/>
                </a:cubicBezTo>
                <a:moveTo>
                  <a:pt x="291" y="461"/>
                </a:moveTo>
                <a:cubicBezTo>
                  <a:pt x="291" y="450"/>
                  <a:pt x="291" y="450"/>
                  <a:pt x="291" y="450"/>
                </a:cubicBezTo>
                <a:cubicBezTo>
                  <a:pt x="650" y="450"/>
                  <a:pt x="650" y="450"/>
                  <a:pt x="650" y="450"/>
                </a:cubicBezTo>
                <a:cubicBezTo>
                  <a:pt x="650" y="461"/>
                  <a:pt x="650" y="461"/>
                  <a:pt x="650" y="461"/>
                </a:cubicBezTo>
                <a:cubicBezTo>
                  <a:pt x="291" y="461"/>
                  <a:pt x="291" y="461"/>
                  <a:pt x="291" y="461"/>
                </a:cubicBezTo>
                <a:moveTo>
                  <a:pt x="371" y="417"/>
                </a:moveTo>
                <a:cubicBezTo>
                  <a:pt x="371" y="355"/>
                  <a:pt x="371" y="355"/>
                  <a:pt x="371" y="355"/>
                </a:cubicBezTo>
                <a:cubicBezTo>
                  <a:pt x="410" y="355"/>
                  <a:pt x="410" y="355"/>
                  <a:pt x="410" y="355"/>
                </a:cubicBezTo>
                <a:cubicBezTo>
                  <a:pt x="410" y="417"/>
                  <a:pt x="410" y="417"/>
                  <a:pt x="410" y="417"/>
                </a:cubicBezTo>
                <a:cubicBezTo>
                  <a:pt x="371" y="417"/>
                  <a:pt x="371" y="417"/>
                  <a:pt x="371" y="417"/>
                </a:cubicBezTo>
                <a:moveTo>
                  <a:pt x="424" y="417"/>
                </a:moveTo>
                <a:cubicBezTo>
                  <a:pt x="424" y="355"/>
                  <a:pt x="424" y="355"/>
                  <a:pt x="424" y="355"/>
                </a:cubicBezTo>
                <a:cubicBezTo>
                  <a:pt x="463" y="355"/>
                  <a:pt x="463" y="355"/>
                  <a:pt x="463" y="355"/>
                </a:cubicBezTo>
                <a:cubicBezTo>
                  <a:pt x="463" y="417"/>
                  <a:pt x="463" y="417"/>
                  <a:pt x="463" y="417"/>
                </a:cubicBezTo>
                <a:cubicBezTo>
                  <a:pt x="424" y="417"/>
                  <a:pt x="424" y="417"/>
                  <a:pt x="424" y="417"/>
                </a:cubicBezTo>
                <a:moveTo>
                  <a:pt x="478" y="417"/>
                </a:moveTo>
                <a:cubicBezTo>
                  <a:pt x="478" y="355"/>
                  <a:pt x="478" y="355"/>
                  <a:pt x="478" y="355"/>
                </a:cubicBezTo>
                <a:cubicBezTo>
                  <a:pt x="517" y="355"/>
                  <a:pt x="517" y="355"/>
                  <a:pt x="517" y="355"/>
                </a:cubicBezTo>
                <a:cubicBezTo>
                  <a:pt x="517" y="417"/>
                  <a:pt x="517" y="417"/>
                  <a:pt x="517" y="417"/>
                </a:cubicBezTo>
                <a:cubicBezTo>
                  <a:pt x="478" y="417"/>
                  <a:pt x="478" y="417"/>
                  <a:pt x="478" y="417"/>
                </a:cubicBezTo>
                <a:moveTo>
                  <a:pt x="531" y="417"/>
                </a:moveTo>
                <a:cubicBezTo>
                  <a:pt x="531" y="355"/>
                  <a:pt x="531" y="355"/>
                  <a:pt x="531" y="355"/>
                </a:cubicBezTo>
                <a:cubicBezTo>
                  <a:pt x="570" y="355"/>
                  <a:pt x="570" y="355"/>
                  <a:pt x="570" y="355"/>
                </a:cubicBezTo>
                <a:cubicBezTo>
                  <a:pt x="570" y="417"/>
                  <a:pt x="570" y="417"/>
                  <a:pt x="570" y="417"/>
                </a:cubicBezTo>
                <a:cubicBezTo>
                  <a:pt x="531" y="417"/>
                  <a:pt x="531" y="417"/>
                  <a:pt x="531" y="417"/>
                </a:cubicBezTo>
                <a:moveTo>
                  <a:pt x="471" y="0"/>
                </a:moveTo>
                <a:cubicBezTo>
                  <a:pt x="466" y="44"/>
                  <a:pt x="466" y="44"/>
                  <a:pt x="466" y="44"/>
                </a:cubicBezTo>
                <a:cubicBezTo>
                  <a:pt x="463" y="66"/>
                  <a:pt x="463" y="66"/>
                  <a:pt x="463" y="66"/>
                </a:cubicBezTo>
                <a:cubicBezTo>
                  <a:pt x="441" y="126"/>
                  <a:pt x="361" y="293"/>
                  <a:pt x="186" y="293"/>
                </a:cubicBezTo>
                <a:cubicBezTo>
                  <a:pt x="165" y="293"/>
                  <a:pt x="143" y="291"/>
                  <a:pt x="119" y="286"/>
                </a:cubicBezTo>
                <a:cubicBezTo>
                  <a:pt x="119" y="286"/>
                  <a:pt x="147" y="326"/>
                  <a:pt x="218" y="353"/>
                </a:cubicBezTo>
                <a:cubicBezTo>
                  <a:pt x="263" y="454"/>
                  <a:pt x="263" y="454"/>
                  <a:pt x="263" y="454"/>
                </a:cubicBezTo>
                <a:cubicBezTo>
                  <a:pt x="244" y="474"/>
                  <a:pt x="244" y="474"/>
                  <a:pt x="244" y="474"/>
                </a:cubicBezTo>
                <a:cubicBezTo>
                  <a:pt x="223" y="498"/>
                  <a:pt x="174" y="533"/>
                  <a:pt x="72" y="533"/>
                </a:cubicBezTo>
                <a:cubicBezTo>
                  <a:pt x="50" y="533"/>
                  <a:pt x="27" y="532"/>
                  <a:pt x="0" y="528"/>
                </a:cubicBezTo>
                <a:cubicBezTo>
                  <a:pt x="0" y="528"/>
                  <a:pt x="52" y="559"/>
                  <a:pt x="153" y="577"/>
                </a:cubicBezTo>
                <a:cubicBezTo>
                  <a:pt x="153" y="641"/>
                  <a:pt x="153" y="641"/>
                  <a:pt x="153" y="641"/>
                </a:cubicBezTo>
                <a:cubicBezTo>
                  <a:pt x="173" y="641"/>
                  <a:pt x="173" y="641"/>
                  <a:pt x="173" y="641"/>
                </a:cubicBezTo>
                <a:cubicBezTo>
                  <a:pt x="173" y="664"/>
                  <a:pt x="173" y="664"/>
                  <a:pt x="173" y="664"/>
                </a:cubicBezTo>
                <a:cubicBezTo>
                  <a:pt x="192" y="664"/>
                  <a:pt x="192" y="664"/>
                  <a:pt x="192" y="664"/>
                </a:cubicBezTo>
                <a:cubicBezTo>
                  <a:pt x="192" y="728"/>
                  <a:pt x="192" y="728"/>
                  <a:pt x="192" y="728"/>
                </a:cubicBezTo>
                <a:cubicBezTo>
                  <a:pt x="213" y="728"/>
                  <a:pt x="213" y="728"/>
                  <a:pt x="213" y="728"/>
                </a:cubicBezTo>
                <a:cubicBezTo>
                  <a:pt x="213" y="664"/>
                  <a:pt x="213" y="664"/>
                  <a:pt x="213" y="664"/>
                </a:cubicBezTo>
                <a:cubicBezTo>
                  <a:pt x="307" y="664"/>
                  <a:pt x="307" y="664"/>
                  <a:pt x="307" y="664"/>
                </a:cubicBezTo>
                <a:cubicBezTo>
                  <a:pt x="307" y="728"/>
                  <a:pt x="307" y="728"/>
                  <a:pt x="307" y="728"/>
                </a:cubicBezTo>
                <a:cubicBezTo>
                  <a:pt x="329" y="728"/>
                  <a:pt x="329" y="728"/>
                  <a:pt x="329" y="728"/>
                </a:cubicBezTo>
                <a:cubicBezTo>
                  <a:pt x="329" y="664"/>
                  <a:pt x="329" y="664"/>
                  <a:pt x="329" y="664"/>
                </a:cubicBezTo>
                <a:cubicBezTo>
                  <a:pt x="612" y="664"/>
                  <a:pt x="612" y="664"/>
                  <a:pt x="612" y="664"/>
                </a:cubicBezTo>
                <a:cubicBezTo>
                  <a:pt x="612" y="728"/>
                  <a:pt x="612" y="728"/>
                  <a:pt x="612" y="728"/>
                </a:cubicBezTo>
                <a:cubicBezTo>
                  <a:pt x="634" y="728"/>
                  <a:pt x="634" y="728"/>
                  <a:pt x="634" y="728"/>
                </a:cubicBezTo>
                <a:cubicBezTo>
                  <a:pt x="634" y="664"/>
                  <a:pt x="634" y="664"/>
                  <a:pt x="634" y="664"/>
                </a:cubicBezTo>
                <a:cubicBezTo>
                  <a:pt x="728" y="664"/>
                  <a:pt x="728" y="664"/>
                  <a:pt x="728" y="664"/>
                </a:cubicBezTo>
                <a:cubicBezTo>
                  <a:pt x="728" y="728"/>
                  <a:pt x="728" y="728"/>
                  <a:pt x="728" y="728"/>
                </a:cubicBezTo>
                <a:cubicBezTo>
                  <a:pt x="749" y="728"/>
                  <a:pt x="749" y="728"/>
                  <a:pt x="749" y="728"/>
                </a:cubicBezTo>
                <a:cubicBezTo>
                  <a:pt x="749" y="664"/>
                  <a:pt x="749" y="664"/>
                  <a:pt x="749" y="664"/>
                </a:cubicBezTo>
                <a:cubicBezTo>
                  <a:pt x="768" y="664"/>
                  <a:pt x="768" y="664"/>
                  <a:pt x="768" y="664"/>
                </a:cubicBezTo>
                <a:cubicBezTo>
                  <a:pt x="768" y="641"/>
                  <a:pt x="768" y="641"/>
                  <a:pt x="768" y="641"/>
                </a:cubicBezTo>
                <a:cubicBezTo>
                  <a:pt x="788" y="641"/>
                  <a:pt x="788" y="641"/>
                  <a:pt x="788" y="641"/>
                </a:cubicBezTo>
                <a:cubicBezTo>
                  <a:pt x="788" y="578"/>
                  <a:pt x="788" y="578"/>
                  <a:pt x="788" y="578"/>
                </a:cubicBezTo>
                <a:cubicBezTo>
                  <a:pt x="890" y="561"/>
                  <a:pt x="941" y="528"/>
                  <a:pt x="941" y="528"/>
                </a:cubicBezTo>
                <a:cubicBezTo>
                  <a:pt x="914" y="532"/>
                  <a:pt x="891" y="533"/>
                  <a:pt x="869" y="533"/>
                </a:cubicBezTo>
                <a:cubicBezTo>
                  <a:pt x="716" y="533"/>
                  <a:pt x="678" y="454"/>
                  <a:pt x="678" y="454"/>
                </a:cubicBezTo>
                <a:cubicBezTo>
                  <a:pt x="723" y="353"/>
                  <a:pt x="723" y="353"/>
                  <a:pt x="723" y="353"/>
                </a:cubicBezTo>
                <a:cubicBezTo>
                  <a:pt x="794" y="326"/>
                  <a:pt x="822" y="286"/>
                  <a:pt x="822" y="286"/>
                </a:cubicBezTo>
                <a:cubicBezTo>
                  <a:pt x="798" y="291"/>
                  <a:pt x="776" y="293"/>
                  <a:pt x="755" y="293"/>
                </a:cubicBezTo>
                <a:cubicBezTo>
                  <a:pt x="580" y="293"/>
                  <a:pt x="500" y="126"/>
                  <a:pt x="478" y="66"/>
                </a:cubicBezTo>
                <a:cubicBezTo>
                  <a:pt x="475" y="44"/>
                  <a:pt x="475" y="44"/>
                  <a:pt x="475" y="44"/>
                </a:cubicBezTo>
                <a:cubicBezTo>
                  <a:pt x="471" y="0"/>
                  <a:pt x="471" y="0"/>
                  <a:pt x="47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294" name="íṩ1iḍê"/>
          <p:cNvSpPr/>
          <p:nvPr userDrawn="1"/>
        </p:nvSpPr>
        <p:spPr bwMode="auto">
          <a:xfrm>
            <a:off x="3938206" y="4551680"/>
            <a:ext cx="2322195" cy="2299970"/>
          </a:xfrm>
          <a:custGeom>
            <a:avLst/>
            <a:gdLst>
              <a:gd name="T0" fmla="*/ 1235 w 1550"/>
              <a:gd name="T1" fmla="*/ 1071 h 1537"/>
              <a:gd name="T2" fmla="*/ 1273 w 1550"/>
              <a:gd name="T3" fmla="*/ 952 h 1537"/>
              <a:gd name="T4" fmla="*/ 447 w 1550"/>
              <a:gd name="T5" fmla="*/ 749 h 1537"/>
              <a:gd name="T6" fmla="*/ 471 w 1550"/>
              <a:gd name="T7" fmla="*/ 783 h 1537"/>
              <a:gd name="T8" fmla="*/ 471 w 1550"/>
              <a:gd name="T9" fmla="*/ 783 h 1537"/>
              <a:gd name="T10" fmla="*/ 503 w 1550"/>
              <a:gd name="T11" fmla="*/ 783 h 1537"/>
              <a:gd name="T12" fmla="*/ 527 w 1550"/>
              <a:gd name="T13" fmla="*/ 749 h 1537"/>
              <a:gd name="T14" fmla="*/ 543 w 1550"/>
              <a:gd name="T15" fmla="*/ 749 h 1537"/>
              <a:gd name="T16" fmla="*/ 567 w 1550"/>
              <a:gd name="T17" fmla="*/ 783 h 1537"/>
              <a:gd name="T18" fmla="*/ 567 w 1550"/>
              <a:gd name="T19" fmla="*/ 783 h 1537"/>
              <a:gd name="T20" fmla="*/ 599 w 1550"/>
              <a:gd name="T21" fmla="*/ 783 h 1537"/>
              <a:gd name="T22" fmla="*/ 623 w 1550"/>
              <a:gd name="T23" fmla="*/ 749 h 1537"/>
              <a:gd name="T24" fmla="*/ 639 w 1550"/>
              <a:gd name="T25" fmla="*/ 749 h 1537"/>
              <a:gd name="T26" fmla="*/ 663 w 1550"/>
              <a:gd name="T27" fmla="*/ 783 h 1537"/>
              <a:gd name="T28" fmla="*/ 663 w 1550"/>
              <a:gd name="T29" fmla="*/ 783 h 1537"/>
              <a:gd name="T30" fmla="*/ 695 w 1550"/>
              <a:gd name="T31" fmla="*/ 783 h 1537"/>
              <a:gd name="T32" fmla="*/ 719 w 1550"/>
              <a:gd name="T33" fmla="*/ 749 h 1537"/>
              <a:gd name="T34" fmla="*/ 735 w 1550"/>
              <a:gd name="T35" fmla="*/ 749 h 1537"/>
              <a:gd name="T36" fmla="*/ 759 w 1550"/>
              <a:gd name="T37" fmla="*/ 783 h 1537"/>
              <a:gd name="T38" fmla="*/ 759 w 1550"/>
              <a:gd name="T39" fmla="*/ 783 h 1537"/>
              <a:gd name="T40" fmla="*/ 791 w 1550"/>
              <a:gd name="T41" fmla="*/ 783 h 1537"/>
              <a:gd name="T42" fmla="*/ 815 w 1550"/>
              <a:gd name="T43" fmla="*/ 749 h 1537"/>
              <a:gd name="T44" fmla="*/ 831 w 1550"/>
              <a:gd name="T45" fmla="*/ 749 h 1537"/>
              <a:gd name="T46" fmla="*/ 855 w 1550"/>
              <a:gd name="T47" fmla="*/ 783 h 1537"/>
              <a:gd name="T48" fmla="*/ 855 w 1550"/>
              <a:gd name="T49" fmla="*/ 783 h 1537"/>
              <a:gd name="T50" fmla="*/ 887 w 1550"/>
              <a:gd name="T51" fmla="*/ 783 h 1537"/>
              <a:gd name="T52" fmla="*/ 911 w 1550"/>
              <a:gd name="T53" fmla="*/ 749 h 1537"/>
              <a:gd name="T54" fmla="*/ 927 w 1550"/>
              <a:gd name="T55" fmla="*/ 749 h 1537"/>
              <a:gd name="T56" fmla="*/ 951 w 1550"/>
              <a:gd name="T57" fmla="*/ 783 h 1537"/>
              <a:gd name="T58" fmla="*/ 951 w 1550"/>
              <a:gd name="T59" fmla="*/ 783 h 1537"/>
              <a:gd name="T60" fmla="*/ 983 w 1550"/>
              <a:gd name="T61" fmla="*/ 783 h 1537"/>
              <a:gd name="T62" fmla="*/ 1007 w 1550"/>
              <a:gd name="T63" fmla="*/ 749 h 1537"/>
              <a:gd name="T64" fmla="*/ 1023 w 1550"/>
              <a:gd name="T65" fmla="*/ 749 h 1537"/>
              <a:gd name="T66" fmla="*/ 1047 w 1550"/>
              <a:gd name="T67" fmla="*/ 783 h 1537"/>
              <a:gd name="T68" fmla="*/ 1047 w 1550"/>
              <a:gd name="T69" fmla="*/ 783 h 1537"/>
              <a:gd name="T70" fmla="*/ 1079 w 1550"/>
              <a:gd name="T71" fmla="*/ 783 h 1537"/>
              <a:gd name="T72" fmla="*/ 1103 w 1550"/>
              <a:gd name="T73" fmla="*/ 749 h 1537"/>
              <a:gd name="T74" fmla="*/ 643 w 1550"/>
              <a:gd name="T75" fmla="*/ 597 h 1537"/>
              <a:gd name="T76" fmla="*/ 733 w 1550"/>
              <a:gd name="T77" fmla="*/ 712 h 1537"/>
              <a:gd name="T78" fmla="*/ 733 w 1550"/>
              <a:gd name="T79" fmla="*/ 712 h 1537"/>
              <a:gd name="T80" fmla="*/ 891 w 1550"/>
              <a:gd name="T81" fmla="*/ 712 h 1537"/>
              <a:gd name="T82" fmla="*/ 763 w 1550"/>
              <a:gd name="T83" fmla="*/ 109 h 1537"/>
              <a:gd name="T84" fmla="*/ 433 w 1550"/>
              <a:gd name="T85" fmla="*/ 748 h 1537"/>
              <a:gd name="T86" fmla="*/ 251 w 1550"/>
              <a:gd name="T87" fmla="*/ 951 h 1537"/>
              <a:gd name="T88" fmla="*/ 315 w 1550"/>
              <a:gd name="T89" fmla="*/ 1095 h 1537"/>
              <a:gd name="T90" fmla="*/ 506 w 1550"/>
              <a:gd name="T91" fmla="*/ 1095 h 1537"/>
              <a:gd name="T92" fmla="*/ 1008 w 1550"/>
              <a:gd name="T93" fmla="*/ 1095 h 1537"/>
              <a:gd name="T94" fmla="*/ 1199 w 1550"/>
              <a:gd name="T95" fmla="*/ 1095 h 1537"/>
              <a:gd name="T96" fmla="*/ 1265 w 1550"/>
              <a:gd name="T97" fmla="*/ 1095 h 1537"/>
              <a:gd name="T98" fmla="*/ 1550 w 1550"/>
              <a:gd name="T99" fmla="*/ 871 h 1537"/>
              <a:gd name="T100" fmla="*/ 1354 w 1550"/>
              <a:gd name="T101" fmla="*/ 471 h 1537"/>
              <a:gd name="T102" fmla="*/ 775 w 1550"/>
              <a:gd name="T10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0" h="1537">
                <a:moveTo>
                  <a:pt x="314" y="1071"/>
                </a:moveTo>
                <a:cubicBezTo>
                  <a:pt x="314" y="1055"/>
                  <a:pt x="314" y="1055"/>
                  <a:pt x="314" y="1055"/>
                </a:cubicBezTo>
                <a:cubicBezTo>
                  <a:pt x="1235" y="1055"/>
                  <a:pt x="1235" y="1055"/>
                  <a:pt x="1235" y="1055"/>
                </a:cubicBezTo>
                <a:cubicBezTo>
                  <a:pt x="1235" y="1071"/>
                  <a:pt x="1235" y="1071"/>
                  <a:pt x="1235" y="1071"/>
                </a:cubicBezTo>
                <a:cubicBezTo>
                  <a:pt x="314" y="1071"/>
                  <a:pt x="314" y="1071"/>
                  <a:pt x="314" y="1071"/>
                </a:cubicBezTo>
                <a:moveTo>
                  <a:pt x="277" y="965"/>
                </a:moveTo>
                <a:cubicBezTo>
                  <a:pt x="277" y="952"/>
                  <a:pt x="277" y="952"/>
                  <a:pt x="277" y="952"/>
                </a:cubicBezTo>
                <a:cubicBezTo>
                  <a:pt x="1273" y="952"/>
                  <a:pt x="1273" y="952"/>
                  <a:pt x="1273" y="952"/>
                </a:cubicBezTo>
                <a:cubicBezTo>
                  <a:pt x="1273" y="965"/>
                  <a:pt x="1273" y="965"/>
                  <a:pt x="1273" y="965"/>
                </a:cubicBezTo>
                <a:cubicBezTo>
                  <a:pt x="277" y="965"/>
                  <a:pt x="277" y="965"/>
                  <a:pt x="277" y="965"/>
                </a:cubicBezTo>
                <a:moveTo>
                  <a:pt x="447" y="783"/>
                </a:moveTo>
                <a:cubicBezTo>
                  <a:pt x="447" y="749"/>
                  <a:pt x="447" y="749"/>
                  <a:pt x="447" y="749"/>
                </a:cubicBezTo>
                <a:cubicBezTo>
                  <a:pt x="455" y="749"/>
                  <a:pt x="455" y="749"/>
                  <a:pt x="455" y="749"/>
                </a:cubicBezTo>
                <a:cubicBezTo>
                  <a:pt x="455" y="783"/>
                  <a:pt x="455" y="783"/>
                  <a:pt x="455" y="783"/>
                </a:cubicBezTo>
                <a:cubicBezTo>
                  <a:pt x="447" y="783"/>
                  <a:pt x="447" y="783"/>
                  <a:pt x="447" y="783"/>
                </a:cubicBezTo>
                <a:moveTo>
                  <a:pt x="471" y="783"/>
                </a:moveTo>
                <a:cubicBezTo>
                  <a:pt x="471" y="749"/>
                  <a:pt x="471" y="749"/>
                  <a:pt x="471" y="749"/>
                </a:cubicBezTo>
                <a:cubicBezTo>
                  <a:pt x="479" y="749"/>
                  <a:pt x="479" y="749"/>
                  <a:pt x="479" y="749"/>
                </a:cubicBezTo>
                <a:cubicBezTo>
                  <a:pt x="479" y="783"/>
                  <a:pt x="479" y="783"/>
                  <a:pt x="479" y="783"/>
                </a:cubicBezTo>
                <a:cubicBezTo>
                  <a:pt x="471" y="783"/>
                  <a:pt x="471" y="783"/>
                  <a:pt x="471" y="783"/>
                </a:cubicBezTo>
                <a:moveTo>
                  <a:pt x="495" y="783"/>
                </a:moveTo>
                <a:cubicBezTo>
                  <a:pt x="495" y="749"/>
                  <a:pt x="495" y="749"/>
                  <a:pt x="495" y="749"/>
                </a:cubicBezTo>
                <a:cubicBezTo>
                  <a:pt x="503" y="749"/>
                  <a:pt x="503" y="749"/>
                  <a:pt x="503" y="749"/>
                </a:cubicBezTo>
                <a:cubicBezTo>
                  <a:pt x="503" y="783"/>
                  <a:pt x="503" y="783"/>
                  <a:pt x="503" y="783"/>
                </a:cubicBezTo>
                <a:cubicBezTo>
                  <a:pt x="495" y="783"/>
                  <a:pt x="495" y="783"/>
                  <a:pt x="495" y="783"/>
                </a:cubicBezTo>
                <a:moveTo>
                  <a:pt x="519" y="783"/>
                </a:moveTo>
                <a:cubicBezTo>
                  <a:pt x="519" y="749"/>
                  <a:pt x="519" y="749"/>
                  <a:pt x="519" y="749"/>
                </a:cubicBezTo>
                <a:cubicBezTo>
                  <a:pt x="527" y="749"/>
                  <a:pt x="527" y="749"/>
                  <a:pt x="527" y="749"/>
                </a:cubicBezTo>
                <a:cubicBezTo>
                  <a:pt x="527" y="783"/>
                  <a:pt x="527" y="783"/>
                  <a:pt x="527" y="783"/>
                </a:cubicBezTo>
                <a:cubicBezTo>
                  <a:pt x="519" y="783"/>
                  <a:pt x="519" y="783"/>
                  <a:pt x="519" y="783"/>
                </a:cubicBezTo>
                <a:moveTo>
                  <a:pt x="543" y="783"/>
                </a:moveTo>
                <a:cubicBezTo>
                  <a:pt x="543" y="749"/>
                  <a:pt x="543" y="749"/>
                  <a:pt x="543" y="749"/>
                </a:cubicBezTo>
                <a:cubicBezTo>
                  <a:pt x="551" y="749"/>
                  <a:pt x="551" y="749"/>
                  <a:pt x="551" y="749"/>
                </a:cubicBezTo>
                <a:cubicBezTo>
                  <a:pt x="551" y="783"/>
                  <a:pt x="551" y="783"/>
                  <a:pt x="551" y="783"/>
                </a:cubicBezTo>
                <a:cubicBezTo>
                  <a:pt x="543" y="783"/>
                  <a:pt x="543" y="783"/>
                  <a:pt x="543" y="783"/>
                </a:cubicBezTo>
                <a:moveTo>
                  <a:pt x="567" y="783"/>
                </a:moveTo>
                <a:cubicBezTo>
                  <a:pt x="567" y="749"/>
                  <a:pt x="567" y="749"/>
                  <a:pt x="567" y="749"/>
                </a:cubicBezTo>
                <a:cubicBezTo>
                  <a:pt x="575" y="749"/>
                  <a:pt x="575" y="749"/>
                  <a:pt x="575" y="749"/>
                </a:cubicBezTo>
                <a:cubicBezTo>
                  <a:pt x="575" y="783"/>
                  <a:pt x="575" y="783"/>
                  <a:pt x="575" y="783"/>
                </a:cubicBezTo>
                <a:cubicBezTo>
                  <a:pt x="567" y="783"/>
                  <a:pt x="567" y="783"/>
                  <a:pt x="567" y="783"/>
                </a:cubicBezTo>
                <a:moveTo>
                  <a:pt x="591" y="783"/>
                </a:moveTo>
                <a:cubicBezTo>
                  <a:pt x="591" y="749"/>
                  <a:pt x="591" y="749"/>
                  <a:pt x="591" y="749"/>
                </a:cubicBezTo>
                <a:cubicBezTo>
                  <a:pt x="599" y="749"/>
                  <a:pt x="599" y="749"/>
                  <a:pt x="599" y="749"/>
                </a:cubicBezTo>
                <a:cubicBezTo>
                  <a:pt x="599" y="783"/>
                  <a:pt x="599" y="783"/>
                  <a:pt x="599" y="783"/>
                </a:cubicBezTo>
                <a:cubicBezTo>
                  <a:pt x="591" y="783"/>
                  <a:pt x="591" y="783"/>
                  <a:pt x="591" y="783"/>
                </a:cubicBezTo>
                <a:moveTo>
                  <a:pt x="615" y="783"/>
                </a:moveTo>
                <a:cubicBezTo>
                  <a:pt x="615" y="749"/>
                  <a:pt x="615" y="749"/>
                  <a:pt x="615" y="749"/>
                </a:cubicBezTo>
                <a:cubicBezTo>
                  <a:pt x="623" y="749"/>
                  <a:pt x="623" y="749"/>
                  <a:pt x="623" y="749"/>
                </a:cubicBezTo>
                <a:cubicBezTo>
                  <a:pt x="623" y="783"/>
                  <a:pt x="623" y="783"/>
                  <a:pt x="623" y="783"/>
                </a:cubicBezTo>
                <a:cubicBezTo>
                  <a:pt x="615" y="783"/>
                  <a:pt x="615" y="783"/>
                  <a:pt x="615" y="783"/>
                </a:cubicBezTo>
                <a:moveTo>
                  <a:pt x="639" y="783"/>
                </a:moveTo>
                <a:cubicBezTo>
                  <a:pt x="639" y="749"/>
                  <a:pt x="639" y="749"/>
                  <a:pt x="639" y="749"/>
                </a:cubicBezTo>
                <a:cubicBezTo>
                  <a:pt x="647" y="749"/>
                  <a:pt x="647" y="749"/>
                  <a:pt x="647" y="749"/>
                </a:cubicBezTo>
                <a:cubicBezTo>
                  <a:pt x="647" y="783"/>
                  <a:pt x="647" y="783"/>
                  <a:pt x="647" y="783"/>
                </a:cubicBezTo>
                <a:cubicBezTo>
                  <a:pt x="639" y="783"/>
                  <a:pt x="639" y="783"/>
                  <a:pt x="639" y="783"/>
                </a:cubicBezTo>
                <a:moveTo>
                  <a:pt x="663" y="783"/>
                </a:moveTo>
                <a:cubicBezTo>
                  <a:pt x="663" y="749"/>
                  <a:pt x="663" y="749"/>
                  <a:pt x="663" y="749"/>
                </a:cubicBezTo>
                <a:cubicBezTo>
                  <a:pt x="671" y="749"/>
                  <a:pt x="671" y="749"/>
                  <a:pt x="671" y="749"/>
                </a:cubicBezTo>
                <a:cubicBezTo>
                  <a:pt x="671" y="783"/>
                  <a:pt x="671" y="783"/>
                  <a:pt x="671" y="783"/>
                </a:cubicBezTo>
                <a:cubicBezTo>
                  <a:pt x="663" y="783"/>
                  <a:pt x="663" y="783"/>
                  <a:pt x="663" y="783"/>
                </a:cubicBezTo>
                <a:moveTo>
                  <a:pt x="687" y="783"/>
                </a:moveTo>
                <a:cubicBezTo>
                  <a:pt x="687" y="749"/>
                  <a:pt x="687" y="749"/>
                  <a:pt x="687" y="749"/>
                </a:cubicBezTo>
                <a:cubicBezTo>
                  <a:pt x="695" y="749"/>
                  <a:pt x="695" y="749"/>
                  <a:pt x="695" y="749"/>
                </a:cubicBezTo>
                <a:cubicBezTo>
                  <a:pt x="695" y="783"/>
                  <a:pt x="695" y="783"/>
                  <a:pt x="695" y="783"/>
                </a:cubicBezTo>
                <a:cubicBezTo>
                  <a:pt x="687" y="783"/>
                  <a:pt x="687" y="783"/>
                  <a:pt x="687" y="783"/>
                </a:cubicBezTo>
                <a:moveTo>
                  <a:pt x="711" y="783"/>
                </a:moveTo>
                <a:cubicBezTo>
                  <a:pt x="711" y="749"/>
                  <a:pt x="711" y="749"/>
                  <a:pt x="711" y="749"/>
                </a:cubicBezTo>
                <a:cubicBezTo>
                  <a:pt x="719" y="749"/>
                  <a:pt x="719" y="749"/>
                  <a:pt x="719" y="749"/>
                </a:cubicBezTo>
                <a:cubicBezTo>
                  <a:pt x="719" y="783"/>
                  <a:pt x="719" y="783"/>
                  <a:pt x="719" y="783"/>
                </a:cubicBezTo>
                <a:cubicBezTo>
                  <a:pt x="711" y="783"/>
                  <a:pt x="711" y="783"/>
                  <a:pt x="711" y="783"/>
                </a:cubicBezTo>
                <a:moveTo>
                  <a:pt x="735" y="783"/>
                </a:moveTo>
                <a:cubicBezTo>
                  <a:pt x="735" y="749"/>
                  <a:pt x="735" y="749"/>
                  <a:pt x="735" y="749"/>
                </a:cubicBezTo>
                <a:cubicBezTo>
                  <a:pt x="743" y="749"/>
                  <a:pt x="743" y="749"/>
                  <a:pt x="743" y="749"/>
                </a:cubicBezTo>
                <a:cubicBezTo>
                  <a:pt x="743" y="783"/>
                  <a:pt x="743" y="783"/>
                  <a:pt x="743" y="783"/>
                </a:cubicBezTo>
                <a:cubicBezTo>
                  <a:pt x="735" y="783"/>
                  <a:pt x="735" y="783"/>
                  <a:pt x="735" y="783"/>
                </a:cubicBezTo>
                <a:moveTo>
                  <a:pt x="759" y="783"/>
                </a:moveTo>
                <a:cubicBezTo>
                  <a:pt x="759" y="749"/>
                  <a:pt x="759" y="749"/>
                  <a:pt x="759" y="749"/>
                </a:cubicBezTo>
                <a:cubicBezTo>
                  <a:pt x="767" y="749"/>
                  <a:pt x="767" y="749"/>
                  <a:pt x="767" y="749"/>
                </a:cubicBezTo>
                <a:cubicBezTo>
                  <a:pt x="767" y="783"/>
                  <a:pt x="767" y="783"/>
                  <a:pt x="767" y="783"/>
                </a:cubicBezTo>
                <a:cubicBezTo>
                  <a:pt x="759" y="783"/>
                  <a:pt x="759" y="783"/>
                  <a:pt x="759" y="783"/>
                </a:cubicBezTo>
                <a:moveTo>
                  <a:pt x="783" y="783"/>
                </a:moveTo>
                <a:cubicBezTo>
                  <a:pt x="783" y="749"/>
                  <a:pt x="783" y="749"/>
                  <a:pt x="783" y="749"/>
                </a:cubicBezTo>
                <a:cubicBezTo>
                  <a:pt x="791" y="749"/>
                  <a:pt x="791" y="749"/>
                  <a:pt x="791" y="749"/>
                </a:cubicBezTo>
                <a:cubicBezTo>
                  <a:pt x="791" y="783"/>
                  <a:pt x="791" y="783"/>
                  <a:pt x="791" y="783"/>
                </a:cubicBezTo>
                <a:cubicBezTo>
                  <a:pt x="783" y="783"/>
                  <a:pt x="783" y="783"/>
                  <a:pt x="783" y="783"/>
                </a:cubicBezTo>
                <a:moveTo>
                  <a:pt x="807" y="783"/>
                </a:moveTo>
                <a:cubicBezTo>
                  <a:pt x="807" y="749"/>
                  <a:pt x="807" y="749"/>
                  <a:pt x="807" y="749"/>
                </a:cubicBezTo>
                <a:cubicBezTo>
                  <a:pt x="815" y="749"/>
                  <a:pt x="815" y="749"/>
                  <a:pt x="815" y="749"/>
                </a:cubicBezTo>
                <a:cubicBezTo>
                  <a:pt x="815" y="783"/>
                  <a:pt x="815" y="783"/>
                  <a:pt x="815" y="783"/>
                </a:cubicBezTo>
                <a:cubicBezTo>
                  <a:pt x="807" y="783"/>
                  <a:pt x="807" y="783"/>
                  <a:pt x="807" y="783"/>
                </a:cubicBezTo>
                <a:moveTo>
                  <a:pt x="831" y="783"/>
                </a:moveTo>
                <a:cubicBezTo>
                  <a:pt x="831" y="749"/>
                  <a:pt x="831" y="749"/>
                  <a:pt x="831" y="749"/>
                </a:cubicBezTo>
                <a:cubicBezTo>
                  <a:pt x="839" y="749"/>
                  <a:pt x="839" y="749"/>
                  <a:pt x="839" y="749"/>
                </a:cubicBezTo>
                <a:cubicBezTo>
                  <a:pt x="839" y="783"/>
                  <a:pt x="839" y="783"/>
                  <a:pt x="839" y="783"/>
                </a:cubicBezTo>
                <a:cubicBezTo>
                  <a:pt x="831" y="783"/>
                  <a:pt x="831" y="783"/>
                  <a:pt x="831" y="783"/>
                </a:cubicBezTo>
                <a:moveTo>
                  <a:pt x="855" y="783"/>
                </a:moveTo>
                <a:cubicBezTo>
                  <a:pt x="855" y="749"/>
                  <a:pt x="855" y="749"/>
                  <a:pt x="855" y="749"/>
                </a:cubicBezTo>
                <a:cubicBezTo>
                  <a:pt x="863" y="749"/>
                  <a:pt x="863" y="749"/>
                  <a:pt x="863" y="749"/>
                </a:cubicBezTo>
                <a:cubicBezTo>
                  <a:pt x="863" y="783"/>
                  <a:pt x="863" y="783"/>
                  <a:pt x="863" y="783"/>
                </a:cubicBezTo>
                <a:cubicBezTo>
                  <a:pt x="855" y="783"/>
                  <a:pt x="855" y="783"/>
                  <a:pt x="855" y="783"/>
                </a:cubicBezTo>
                <a:moveTo>
                  <a:pt x="879" y="783"/>
                </a:moveTo>
                <a:cubicBezTo>
                  <a:pt x="879" y="749"/>
                  <a:pt x="879" y="749"/>
                  <a:pt x="879" y="749"/>
                </a:cubicBezTo>
                <a:cubicBezTo>
                  <a:pt x="887" y="749"/>
                  <a:pt x="887" y="749"/>
                  <a:pt x="887" y="749"/>
                </a:cubicBezTo>
                <a:cubicBezTo>
                  <a:pt x="887" y="783"/>
                  <a:pt x="887" y="783"/>
                  <a:pt x="887" y="783"/>
                </a:cubicBezTo>
                <a:cubicBezTo>
                  <a:pt x="879" y="783"/>
                  <a:pt x="879" y="783"/>
                  <a:pt x="879" y="783"/>
                </a:cubicBezTo>
                <a:moveTo>
                  <a:pt x="903" y="783"/>
                </a:moveTo>
                <a:cubicBezTo>
                  <a:pt x="903" y="749"/>
                  <a:pt x="903" y="749"/>
                  <a:pt x="903" y="749"/>
                </a:cubicBezTo>
                <a:cubicBezTo>
                  <a:pt x="911" y="749"/>
                  <a:pt x="911" y="749"/>
                  <a:pt x="911" y="749"/>
                </a:cubicBezTo>
                <a:cubicBezTo>
                  <a:pt x="911" y="783"/>
                  <a:pt x="911" y="783"/>
                  <a:pt x="911" y="783"/>
                </a:cubicBezTo>
                <a:cubicBezTo>
                  <a:pt x="903" y="783"/>
                  <a:pt x="903" y="783"/>
                  <a:pt x="903" y="783"/>
                </a:cubicBezTo>
                <a:moveTo>
                  <a:pt x="927" y="783"/>
                </a:moveTo>
                <a:cubicBezTo>
                  <a:pt x="927" y="749"/>
                  <a:pt x="927" y="749"/>
                  <a:pt x="927" y="749"/>
                </a:cubicBezTo>
                <a:cubicBezTo>
                  <a:pt x="935" y="749"/>
                  <a:pt x="935" y="749"/>
                  <a:pt x="935" y="749"/>
                </a:cubicBezTo>
                <a:cubicBezTo>
                  <a:pt x="935" y="783"/>
                  <a:pt x="935" y="783"/>
                  <a:pt x="935" y="783"/>
                </a:cubicBezTo>
                <a:cubicBezTo>
                  <a:pt x="927" y="783"/>
                  <a:pt x="927" y="783"/>
                  <a:pt x="927" y="783"/>
                </a:cubicBezTo>
                <a:moveTo>
                  <a:pt x="951" y="783"/>
                </a:moveTo>
                <a:cubicBezTo>
                  <a:pt x="951" y="749"/>
                  <a:pt x="951" y="749"/>
                  <a:pt x="951" y="749"/>
                </a:cubicBezTo>
                <a:cubicBezTo>
                  <a:pt x="959" y="749"/>
                  <a:pt x="959" y="749"/>
                  <a:pt x="959" y="749"/>
                </a:cubicBezTo>
                <a:cubicBezTo>
                  <a:pt x="959" y="783"/>
                  <a:pt x="959" y="783"/>
                  <a:pt x="959" y="783"/>
                </a:cubicBezTo>
                <a:cubicBezTo>
                  <a:pt x="951" y="783"/>
                  <a:pt x="951" y="783"/>
                  <a:pt x="951" y="783"/>
                </a:cubicBezTo>
                <a:moveTo>
                  <a:pt x="975" y="783"/>
                </a:moveTo>
                <a:cubicBezTo>
                  <a:pt x="975" y="749"/>
                  <a:pt x="975" y="749"/>
                  <a:pt x="975" y="749"/>
                </a:cubicBezTo>
                <a:cubicBezTo>
                  <a:pt x="983" y="749"/>
                  <a:pt x="983" y="749"/>
                  <a:pt x="983" y="749"/>
                </a:cubicBezTo>
                <a:cubicBezTo>
                  <a:pt x="983" y="783"/>
                  <a:pt x="983" y="783"/>
                  <a:pt x="983" y="783"/>
                </a:cubicBezTo>
                <a:cubicBezTo>
                  <a:pt x="975" y="783"/>
                  <a:pt x="975" y="783"/>
                  <a:pt x="975" y="783"/>
                </a:cubicBezTo>
                <a:moveTo>
                  <a:pt x="999" y="783"/>
                </a:moveTo>
                <a:cubicBezTo>
                  <a:pt x="999" y="749"/>
                  <a:pt x="999" y="749"/>
                  <a:pt x="999" y="749"/>
                </a:cubicBezTo>
                <a:cubicBezTo>
                  <a:pt x="1007" y="749"/>
                  <a:pt x="1007" y="749"/>
                  <a:pt x="1007" y="749"/>
                </a:cubicBezTo>
                <a:cubicBezTo>
                  <a:pt x="1007" y="783"/>
                  <a:pt x="1007" y="783"/>
                  <a:pt x="1007" y="783"/>
                </a:cubicBezTo>
                <a:cubicBezTo>
                  <a:pt x="999" y="783"/>
                  <a:pt x="999" y="783"/>
                  <a:pt x="999" y="783"/>
                </a:cubicBezTo>
                <a:moveTo>
                  <a:pt x="1023" y="783"/>
                </a:moveTo>
                <a:cubicBezTo>
                  <a:pt x="1023" y="749"/>
                  <a:pt x="1023" y="749"/>
                  <a:pt x="1023" y="749"/>
                </a:cubicBezTo>
                <a:cubicBezTo>
                  <a:pt x="1031" y="749"/>
                  <a:pt x="1031" y="749"/>
                  <a:pt x="1031" y="749"/>
                </a:cubicBezTo>
                <a:cubicBezTo>
                  <a:pt x="1031" y="783"/>
                  <a:pt x="1031" y="783"/>
                  <a:pt x="1031" y="783"/>
                </a:cubicBezTo>
                <a:cubicBezTo>
                  <a:pt x="1023" y="783"/>
                  <a:pt x="1023" y="783"/>
                  <a:pt x="1023" y="783"/>
                </a:cubicBezTo>
                <a:moveTo>
                  <a:pt x="1047" y="783"/>
                </a:moveTo>
                <a:cubicBezTo>
                  <a:pt x="1047" y="749"/>
                  <a:pt x="1047" y="749"/>
                  <a:pt x="1047" y="749"/>
                </a:cubicBezTo>
                <a:cubicBezTo>
                  <a:pt x="1055" y="749"/>
                  <a:pt x="1055" y="749"/>
                  <a:pt x="1055" y="749"/>
                </a:cubicBezTo>
                <a:cubicBezTo>
                  <a:pt x="1055" y="783"/>
                  <a:pt x="1055" y="783"/>
                  <a:pt x="1055" y="783"/>
                </a:cubicBezTo>
                <a:cubicBezTo>
                  <a:pt x="1047" y="783"/>
                  <a:pt x="1047" y="783"/>
                  <a:pt x="1047" y="783"/>
                </a:cubicBezTo>
                <a:moveTo>
                  <a:pt x="1071" y="783"/>
                </a:moveTo>
                <a:cubicBezTo>
                  <a:pt x="1071" y="749"/>
                  <a:pt x="1071" y="749"/>
                  <a:pt x="1071" y="749"/>
                </a:cubicBezTo>
                <a:cubicBezTo>
                  <a:pt x="1079" y="749"/>
                  <a:pt x="1079" y="749"/>
                  <a:pt x="1079" y="749"/>
                </a:cubicBezTo>
                <a:cubicBezTo>
                  <a:pt x="1079" y="783"/>
                  <a:pt x="1079" y="783"/>
                  <a:pt x="1079" y="783"/>
                </a:cubicBezTo>
                <a:cubicBezTo>
                  <a:pt x="1071" y="783"/>
                  <a:pt x="1071" y="783"/>
                  <a:pt x="1071" y="783"/>
                </a:cubicBezTo>
                <a:moveTo>
                  <a:pt x="1095" y="783"/>
                </a:moveTo>
                <a:cubicBezTo>
                  <a:pt x="1095" y="749"/>
                  <a:pt x="1095" y="749"/>
                  <a:pt x="1095" y="749"/>
                </a:cubicBezTo>
                <a:cubicBezTo>
                  <a:pt x="1103" y="749"/>
                  <a:pt x="1103" y="749"/>
                  <a:pt x="1103" y="749"/>
                </a:cubicBezTo>
                <a:cubicBezTo>
                  <a:pt x="1103" y="783"/>
                  <a:pt x="1103" y="783"/>
                  <a:pt x="1103" y="783"/>
                </a:cubicBezTo>
                <a:cubicBezTo>
                  <a:pt x="1095" y="783"/>
                  <a:pt x="1095" y="783"/>
                  <a:pt x="1095" y="783"/>
                </a:cubicBezTo>
                <a:moveTo>
                  <a:pt x="643" y="712"/>
                </a:moveTo>
                <a:cubicBezTo>
                  <a:pt x="643" y="597"/>
                  <a:pt x="643" y="597"/>
                  <a:pt x="643" y="597"/>
                </a:cubicBezTo>
                <a:cubicBezTo>
                  <a:pt x="709" y="597"/>
                  <a:pt x="709" y="597"/>
                  <a:pt x="709" y="597"/>
                </a:cubicBezTo>
                <a:cubicBezTo>
                  <a:pt x="709" y="712"/>
                  <a:pt x="709" y="712"/>
                  <a:pt x="709" y="712"/>
                </a:cubicBezTo>
                <a:cubicBezTo>
                  <a:pt x="643" y="712"/>
                  <a:pt x="643" y="712"/>
                  <a:pt x="643" y="712"/>
                </a:cubicBezTo>
                <a:moveTo>
                  <a:pt x="733" y="712"/>
                </a:moveTo>
                <a:cubicBezTo>
                  <a:pt x="733" y="597"/>
                  <a:pt x="733" y="597"/>
                  <a:pt x="733" y="597"/>
                </a:cubicBezTo>
                <a:cubicBezTo>
                  <a:pt x="800" y="597"/>
                  <a:pt x="800" y="597"/>
                  <a:pt x="800" y="597"/>
                </a:cubicBezTo>
                <a:cubicBezTo>
                  <a:pt x="800" y="712"/>
                  <a:pt x="800" y="712"/>
                  <a:pt x="800" y="712"/>
                </a:cubicBezTo>
                <a:cubicBezTo>
                  <a:pt x="733" y="712"/>
                  <a:pt x="733" y="712"/>
                  <a:pt x="733" y="712"/>
                </a:cubicBezTo>
                <a:moveTo>
                  <a:pt x="824" y="712"/>
                </a:moveTo>
                <a:cubicBezTo>
                  <a:pt x="824" y="597"/>
                  <a:pt x="824" y="597"/>
                  <a:pt x="824" y="597"/>
                </a:cubicBezTo>
                <a:cubicBezTo>
                  <a:pt x="891" y="597"/>
                  <a:pt x="891" y="597"/>
                  <a:pt x="891" y="597"/>
                </a:cubicBezTo>
                <a:cubicBezTo>
                  <a:pt x="891" y="712"/>
                  <a:pt x="891" y="712"/>
                  <a:pt x="891" y="712"/>
                </a:cubicBezTo>
                <a:cubicBezTo>
                  <a:pt x="824" y="712"/>
                  <a:pt x="824" y="712"/>
                  <a:pt x="824" y="712"/>
                </a:cubicBezTo>
                <a:moveTo>
                  <a:pt x="775" y="0"/>
                </a:moveTo>
                <a:cubicBezTo>
                  <a:pt x="767" y="73"/>
                  <a:pt x="767" y="73"/>
                  <a:pt x="767" y="73"/>
                </a:cubicBezTo>
                <a:cubicBezTo>
                  <a:pt x="763" y="109"/>
                  <a:pt x="763" y="109"/>
                  <a:pt x="763" y="109"/>
                </a:cubicBezTo>
                <a:cubicBezTo>
                  <a:pt x="725" y="208"/>
                  <a:pt x="595" y="484"/>
                  <a:pt x="306" y="484"/>
                </a:cubicBezTo>
                <a:cubicBezTo>
                  <a:pt x="271" y="484"/>
                  <a:pt x="235" y="480"/>
                  <a:pt x="196" y="471"/>
                </a:cubicBezTo>
                <a:cubicBezTo>
                  <a:pt x="196" y="471"/>
                  <a:pt x="241" y="537"/>
                  <a:pt x="358" y="582"/>
                </a:cubicBezTo>
                <a:cubicBezTo>
                  <a:pt x="433" y="748"/>
                  <a:pt x="433" y="748"/>
                  <a:pt x="433" y="748"/>
                </a:cubicBezTo>
                <a:cubicBezTo>
                  <a:pt x="401" y="781"/>
                  <a:pt x="401" y="781"/>
                  <a:pt x="401" y="781"/>
                </a:cubicBezTo>
                <a:cubicBezTo>
                  <a:pt x="366" y="820"/>
                  <a:pt x="285" y="879"/>
                  <a:pt x="117" y="879"/>
                </a:cubicBezTo>
                <a:cubicBezTo>
                  <a:pt x="82" y="879"/>
                  <a:pt x="43" y="877"/>
                  <a:pt x="0" y="871"/>
                </a:cubicBezTo>
                <a:cubicBezTo>
                  <a:pt x="0" y="871"/>
                  <a:pt x="85" y="922"/>
                  <a:pt x="251" y="951"/>
                </a:cubicBezTo>
                <a:cubicBezTo>
                  <a:pt x="251" y="1057"/>
                  <a:pt x="251" y="1057"/>
                  <a:pt x="251" y="1057"/>
                </a:cubicBezTo>
                <a:cubicBezTo>
                  <a:pt x="285" y="1057"/>
                  <a:pt x="285" y="1057"/>
                  <a:pt x="285" y="1057"/>
                </a:cubicBezTo>
                <a:cubicBezTo>
                  <a:pt x="285" y="1095"/>
                  <a:pt x="285" y="1095"/>
                  <a:pt x="285" y="1095"/>
                </a:cubicBezTo>
                <a:cubicBezTo>
                  <a:pt x="315" y="1095"/>
                  <a:pt x="315" y="1095"/>
                  <a:pt x="315" y="1095"/>
                </a:cubicBezTo>
                <a:cubicBezTo>
                  <a:pt x="315" y="1537"/>
                  <a:pt x="315" y="1537"/>
                  <a:pt x="315" y="1537"/>
                </a:cubicBezTo>
                <a:cubicBezTo>
                  <a:pt x="350" y="1537"/>
                  <a:pt x="350" y="1537"/>
                  <a:pt x="350" y="1537"/>
                </a:cubicBezTo>
                <a:cubicBezTo>
                  <a:pt x="350" y="1095"/>
                  <a:pt x="350" y="1095"/>
                  <a:pt x="350" y="1095"/>
                </a:cubicBezTo>
                <a:cubicBezTo>
                  <a:pt x="506" y="1095"/>
                  <a:pt x="506" y="1095"/>
                  <a:pt x="506" y="1095"/>
                </a:cubicBezTo>
                <a:cubicBezTo>
                  <a:pt x="506" y="1537"/>
                  <a:pt x="506" y="1537"/>
                  <a:pt x="506" y="1537"/>
                </a:cubicBezTo>
                <a:cubicBezTo>
                  <a:pt x="541" y="1537"/>
                  <a:pt x="541" y="1537"/>
                  <a:pt x="541" y="1537"/>
                </a:cubicBezTo>
                <a:cubicBezTo>
                  <a:pt x="541" y="1095"/>
                  <a:pt x="541" y="1095"/>
                  <a:pt x="541" y="1095"/>
                </a:cubicBezTo>
                <a:cubicBezTo>
                  <a:pt x="1008" y="1095"/>
                  <a:pt x="1008" y="1095"/>
                  <a:pt x="1008" y="1095"/>
                </a:cubicBezTo>
                <a:cubicBezTo>
                  <a:pt x="1008" y="1537"/>
                  <a:pt x="1008" y="1537"/>
                  <a:pt x="1008" y="1537"/>
                </a:cubicBezTo>
                <a:cubicBezTo>
                  <a:pt x="1044" y="1537"/>
                  <a:pt x="1044" y="1537"/>
                  <a:pt x="1044" y="1537"/>
                </a:cubicBezTo>
                <a:cubicBezTo>
                  <a:pt x="1044" y="1095"/>
                  <a:pt x="1044" y="1095"/>
                  <a:pt x="1044" y="1095"/>
                </a:cubicBezTo>
                <a:cubicBezTo>
                  <a:pt x="1199" y="1095"/>
                  <a:pt x="1199" y="1095"/>
                  <a:pt x="1199" y="1095"/>
                </a:cubicBezTo>
                <a:cubicBezTo>
                  <a:pt x="1199" y="1537"/>
                  <a:pt x="1199" y="1537"/>
                  <a:pt x="1199" y="1537"/>
                </a:cubicBezTo>
                <a:cubicBezTo>
                  <a:pt x="1234" y="1537"/>
                  <a:pt x="1234" y="1537"/>
                  <a:pt x="1234" y="1537"/>
                </a:cubicBezTo>
                <a:cubicBezTo>
                  <a:pt x="1234" y="1095"/>
                  <a:pt x="1234" y="1095"/>
                  <a:pt x="1234" y="1095"/>
                </a:cubicBezTo>
                <a:cubicBezTo>
                  <a:pt x="1265" y="1095"/>
                  <a:pt x="1265" y="1095"/>
                  <a:pt x="1265" y="1095"/>
                </a:cubicBezTo>
                <a:cubicBezTo>
                  <a:pt x="1265" y="1057"/>
                  <a:pt x="1265" y="1057"/>
                  <a:pt x="1265" y="1057"/>
                </a:cubicBezTo>
                <a:cubicBezTo>
                  <a:pt x="1299" y="1057"/>
                  <a:pt x="1299" y="1057"/>
                  <a:pt x="1299" y="1057"/>
                </a:cubicBezTo>
                <a:cubicBezTo>
                  <a:pt x="1299" y="953"/>
                  <a:pt x="1299" y="953"/>
                  <a:pt x="1299" y="953"/>
                </a:cubicBezTo>
                <a:cubicBezTo>
                  <a:pt x="1466" y="924"/>
                  <a:pt x="1550" y="871"/>
                  <a:pt x="1550" y="871"/>
                </a:cubicBezTo>
                <a:cubicBezTo>
                  <a:pt x="1507" y="877"/>
                  <a:pt x="1467" y="879"/>
                  <a:pt x="1432" y="879"/>
                </a:cubicBezTo>
                <a:cubicBezTo>
                  <a:pt x="1180" y="879"/>
                  <a:pt x="1116" y="748"/>
                  <a:pt x="1116" y="748"/>
                </a:cubicBezTo>
                <a:cubicBezTo>
                  <a:pt x="1191" y="582"/>
                  <a:pt x="1191" y="582"/>
                  <a:pt x="1191" y="582"/>
                </a:cubicBezTo>
                <a:cubicBezTo>
                  <a:pt x="1308" y="537"/>
                  <a:pt x="1354" y="471"/>
                  <a:pt x="1354" y="471"/>
                </a:cubicBezTo>
                <a:cubicBezTo>
                  <a:pt x="1315" y="480"/>
                  <a:pt x="1278" y="484"/>
                  <a:pt x="1243" y="484"/>
                </a:cubicBezTo>
                <a:cubicBezTo>
                  <a:pt x="954" y="484"/>
                  <a:pt x="824" y="208"/>
                  <a:pt x="787" y="109"/>
                </a:cubicBezTo>
                <a:cubicBezTo>
                  <a:pt x="783" y="73"/>
                  <a:pt x="783" y="73"/>
                  <a:pt x="783" y="73"/>
                </a:cubicBezTo>
                <a:cubicBezTo>
                  <a:pt x="775" y="0"/>
                  <a:pt x="775" y="0"/>
                  <a:pt x="77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295" name="işḷíďê"/>
          <p:cNvSpPr/>
          <p:nvPr userDrawn="1"/>
        </p:nvSpPr>
        <p:spPr bwMode="auto">
          <a:xfrm>
            <a:off x="9619551" y="4994910"/>
            <a:ext cx="1875790" cy="1856740"/>
          </a:xfrm>
          <a:custGeom>
            <a:avLst/>
            <a:gdLst>
              <a:gd name="T0" fmla="*/ 998 w 1252"/>
              <a:gd name="T1" fmla="*/ 864 h 1241"/>
              <a:gd name="T2" fmla="*/ 1028 w 1252"/>
              <a:gd name="T3" fmla="*/ 769 h 1241"/>
              <a:gd name="T4" fmla="*/ 361 w 1252"/>
              <a:gd name="T5" fmla="*/ 605 h 1241"/>
              <a:gd name="T6" fmla="*/ 380 w 1252"/>
              <a:gd name="T7" fmla="*/ 632 h 1241"/>
              <a:gd name="T8" fmla="*/ 380 w 1252"/>
              <a:gd name="T9" fmla="*/ 632 h 1241"/>
              <a:gd name="T10" fmla="*/ 406 w 1252"/>
              <a:gd name="T11" fmla="*/ 632 h 1241"/>
              <a:gd name="T12" fmla="*/ 425 w 1252"/>
              <a:gd name="T13" fmla="*/ 605 h 1241"/>
              <a:gd name="T14" fmla="*/ 438 w 1252"/>
              <a:gd name="T15" fmla="*/ 605 h 1241"/>
              <a:gd name="T16" fmla="*/ 458 w 1252"/>
              <a:gd name="T17" fmla="*/ 632 h 1241"/>
              <a:gd name="T18" fmla="*/ 458 w 1252"/>
              <a:gd name="T19" fmla="*/ 632 h 1241"/>
              <a:gd name="T20" fmla="*/ 483 w 1252"/>
              <a:gd name="T21" fmla="*/ 632 h 1241"/>
              <a:gd name="T22" fmla="*/ 503 w 1252"/>
              <a:gd name="T23" fmla="*/ 605 h 1241"/>
              <a:gd name="T24" fmla="*/ 516 w 1252"/>
              <a:gd name="T25" fmla="*/ 605 h 1241"/>
              <a:gd name="T26" fmla="*/ 535 w 1252"/>
              <a:gd name="T27" fmla="*/ 632 h 1241"/>
              <a:gd name="T28" fmla="*/ 535 w 1252"/>
              <a:gd name="T29" fmla="*/ 632 h 1241"/>
              <a:gd name="T30" fmla="*/ 561 w 1252"/>
              <a:gd name="T31" fmla="*/ 632 h 1241"/>
              <a:gd name="T32" fmla="*/ 580 w 1252"/>
              <a:gd name="T33" fmla="*/ 605 h 1241"/>
              <a:gd name="T34" fmla="*/ 593 w 1252"/>
              <a:gd name="T35" fmla="*/ 605 h 1241"/>
              <a:gd name="T36" fmla="*/ 613 w 1252"/>
              <a:gd name="T37" fmla="*/ 632 h 1241"/>
              <a:gd name="T38" fmla="*/ 613 w 1252"/>
              <a:gd name="T39" fmla="*/ 632 h 1241"/>
              <a:gd name="T40" fmla="*/ 638 w 1252"/>
              <a:gd name="T41" fmla="*/ 632 h 1241"/>
              <a:gd name="T42" fmla="*/ 658 w 1252"/>
              <a:gd name="T43" fmla="*/ 605 h 1241"/>
              <a:gd name="T44" fmla="*/ 671 w 1252"/>
              <a:gd name="T45" fmla="*/ 605 h 1241"/>
              <a:gd name="T46" fmla="*/ 690 w 1252"/>
              <a:gd name="T47" fmla="*/ 632 h 1241"/>
              <a:gd name="T48" fmla="*/ 690 w 1252"/>
              <a:gd name="T49" fmla="*/ 632 h 1241"/>
              <a:gd name="T50" fmla="*/ 716 w 1252"/>
              <a:gd name="T51" fmla="*/ 632 h 1241"/>
              <a:gd name="T52" fmla="*/ 735 w 1252"/>
              <a:gd name="T53" fmla="*/ 605 h 1241"/>
              <a:gd name="T54" fmla="*/ 748 w 1252"/>
              <a:gd name="T55" fmla="*/ 605 h 1241"/>
              <a:gd name="T56" fmla="*/ 768 w 1252"/>
              <a:gd name="T57" fmla="*/ 632 h 1241"/>
              <a:gd name="T58" fmla="*/ 768 w 1252"/>
              <a:gd name="T59" fmla="*/ 632 h 1241"/>
              <a:gd name="T60" fmla="*/ 794 w 1252"/>
              <a:gd name="T61" fmla="*/ 632 h 1241"/>
              <a:gd name="T62" fmla="*/ 813 w 1252"/>
              <a:gd name="T63" fmla="*/ 605 h 1241"/>
              <a:gd name="T64" fmla="*/ 826 w 1252"/>
              <a:gd name="T65" fmla="*/ 605 h 1241"/>
              <a:gd name="T66" fmla="*/ 845 w 1252"/>
              <a:gd name="T67" fmla="*/ 632 h 1241"/>
              <a:gd name="T68" fmla="*/ 845 w 1252"/>
              <a:gd name="T69" fmla="*/ 632 h 1241"/>
              <a:gd name="T70" fmla="*/ 871 w 1252"/>
              <a:gd name="T71" fmla="*/ 632 h 1241"/>
              <a:gd name="T72" fmla="*/ 890 w 1252"/>
              <a:gd name="T73" fmla="*/ 605 h 1241"/>
              <a:gd name="T74" fmla="*/ 519 w 1252"/>
              <a:gd name="T75" fmla="*/ 482 h 1241"/>
              <a:gd name="T76" fmla="*/ 592 w 1252"/>
              <a:gd name="T77" fmla="*/ 575 h 1241"/>
              <a:gd name="T78" fmla="*/ 592 w 1252"/>
              <a:gd name="T79" fmla="*/ 575 h 1241"/>
              <a:gd name="T80" fmla="*/ 719 w 1252"/>
              <a:gd name="T81" fmla="*/ 575 h 1241"/>
              <a:gd name="T82" fmla="*/ 616 w 1252"/>
              <a:gd name="T83" fmla="*/ 88 h 1241"/>
              <a:gd name="T84" fmla="*/ 350 w 1252"/>
              <a:gd name="T85" fmla="*/ 604 h 1241"/>
              <a:gd name="T86" fmla="*/ 202 w 1252"/>
              <a:gd name="T87" fmla="*/ 768 h 1241"/>
              <a:gd name="T88" fmla="*/ 254 w 1252"/>
              <a:gd name="T89" fmla="*/ 888 h 1241"/>
              <a:gd name="T90" fmla="*/ 408 w 1252"/>
              <a:gd name="T91" fmla="*/ 888 h 1241"/>
              <a:gd name="T92" fmla="*/ 814 w 1252"/>
              <a:gd name="T93" fmla="*/ 888 h 1241"/>
              <a:gd name="T94" fmla="*/ 968 w 1252"/>
              <a:gd name="T95" fmla="*/ 884 h 1241"/>
              <a:gd name="T96" fmla="*/ 1021 w 1252"/>
              <a:gd name="T97" fmla="*/ 884 h 1241"/>
              <a:gd name="T98" fmla="*/ 1252 w 1252"/>
              <a:gd name="T99" fmla="*/ 703 h 1241"/>
              <a:gd name="T100" fmla="*/ 1093 w 1252"/>
              <a:gd name="T101" fmla="*/ 380 h 1241"/>
              <a:gd name="T102" fmla="*/ 626 w 1252"/>
              <a:gd name="T103" fmla="*/ 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2" h="1241">
                <a:moveTo>
                  <a:pt x="253" y="864"/>
                </a:moveTo>
                <a:cubicBezTo>
                  <a:pt x="253" y="851"/>
                  <a:pt x="253" y="851"/>
                  <a:pt x="253" y="851"/>
                </a:cubicBezTo>
                <a:cubicBezTo>
                  <a:pt x="998" y="851"/>
                  <a:pt x="998" y="851"/>
                  <a:pt x="998" y="851"/>
                </a:cubicBezTo>
                <a:cubicBezTo>
                  <a:pt x="998" y="864"/>
                  <a:pt x="998" y="864"/>
                  <a:pt x="998" y="864"/>
                </a:cubicBezTo>
                <a:cubicBezTo>
                  <a:pt x="253" y="864"/>
                  <a:pt x="253" y="864"/>
                  <a:pt x="253" y="864"/>
                </a:cubicBezTo>
                <a:moveTo>
                  <a:pt x="223" y="779"/>
                </a:moveTo>
                <a:cubicBezTo>
                  <a:pt x="223" y="769"/>
                  <a:pt x="223" y="769"/>
                  <a:pt x="223" y="769"/>
                </a:cubicBezTo>
                <a:cubicBezTo>
                  <a:pt x="1028" y="769"/>
                  <a:pt x="1028" y="769"/>
                  <a:pt x="1028" y="769"/>
                </a:cubicBezTo>
                <a:cubicBezTo>
                  <a:pt x="1028" y="779"/>
                  <a:pt x="1028" y="779"/>
                  <a:pt x="1028" y="779"/>
                </a:cubicBezTo>
                <a:cubicBezTo>
                  <a:pt x="223" y="779"/>
                  <a:pt x="223" y="779"/>
                  <a:pt x="223" y="779"/>
                </a:cubicBezTo>
                <a:moveTo>
                  <a:pt x="361" y="632"/>
                </a:moveTo>
                <a:cubicBezTo>
                  <a:pt x="361" y="605"/>
                  <a:pt x="361" y="605"/>
                  <a:pt x="361" y="605"/>
                </a:cubicBezTo>
                <a:cubicBezTo>
                  <a:pt x="367" y="605"/>
                  <a:pt x="367" y="605"/>
                  <a:pt x="367" y="605"/>
                </a:cubicBezTo>
                <a:cubicBezTo>
                  <a:pt x="367" y="632"/>
                  <a:pt x="367" y="632"/>
                  <a:pt x="367" y="632"/>
                </a:cubicBezTo>
                <a:cubicBezTo>
                  <a:pt x="361" y="632"/>
                  <a:pt x="361" y="632"/>
                  <a:pt x="361" y="632"/>
                </a:cubicBezTo>
                <a:moveTo>
                  <a:pt x="380" y="632"/>
                </a:moveTo>
                <a:cubicBezTo>
                  <a:pt x="380" y="605"/>
                  <a:pt x="380" y="605"/>
                  <a:pt x="380" y="605"/>
                </a:cubicBezTo>
                <a:cubicBezTo>
                  <a:pt x="386" y="605"/>
                  <a:pt x="386" y="605"/>
                  <a:pt x="386" y="605"/>
                </a:cubicBezTo>
                <a:cubicBezTo>
                  <a:pt x="386" y="632"/>
                  <a:pt x="386" y="632"/>
                  <a:pt x="386" y="632"/>
                </a:cubicBezTo>
                <a:cubicBezTo>
                  <a:pt x="380" y="632"/>
                  <a:pt x="380" y="632"/>
                  <a:pt x="380" y="632"/>
                </a:cubicBezTo>
                <a:moveTo>
                  <a:pt x="399" y="632"/>
                </a:moveTo>
                <a:cubicBezTo>
                  <a:pt x="399" y="605"/>
                  <a:pt x="399" y="605"/>
                  <a:pt x="399" y="605"/>
                </a:cubicBezTo>
                <a:cubicBezTo>
                  <a:pt x="406" y="605"/>
                  <a:pt x="406" y="605"/>
                  <a:pt x="406" y="605"/>
                </a:cubicBezTo>
                <a:cubicBezTo>
                  <a:pt x="406" y="632"/>
                  <a:pt x="406" y="632"/>
                  <a:pt x="406" y="632"/>
                </a:cubicBezTo>
                <a:cubicBezTo>
                  <a:pt x="399" y="632"/>
                  <a:pt x="399" y="632"/>
                  <a:pt x="399" y="632"/>
                </a:cubicBezTo>
                <a:moveTo>
                  <a:pt x="419" y="632"/>
                </a:moveTo>
                <a:cubicBezTo>
                  <a:pt x="419" y="605"/>
                  <a:pt x="419" y="605"/>
                  <a:pt x="419" y="605"/>
                </a:cubicBezTo>
                <a:cubicBezTo>
                  <a:pt x="425" y="605"/>
                  <a:pt x="425" y="605"/>
                  <a:pt x="425" y="605"/>
                </a:cubicBezTo>
                <a:cubicBezTo>
                  <a:pt x="425" y="632"/>
                  <a:pt x="425" y="632"/>
                  <a:pt x="425" y="632"/>
                </a:cubicBezTo>
                <a:cubicBezTo>
                  <a:pt x="419" y="632"/>
                  <a:pt x="419" y="632"/>
                  <a:pt x="419" y="632"/>
                </a:cubicBezTo>
                <a:moveTo>
                  <a:pt x="438" y="632"/>
                </a:moveTo>
                <a:cubicBezTo>
                  <a:pt x="438" y="605"/>
                  <a:pt x="438" y="605"/>
                  <a:pt x="438" y="605"/>
                </a:cubicBezTo>
                <a:cubicBezTo>
                  <a:pt x="445" y="605"/>
                  <a:pt x="445" y="605"/>
                  <a:pt x="445" y="605"/>
                </a:cubicBezTo>
                <a:cubicBezTo>
                  <a:pt x="445" y="632"/>
                  <a:pt x="445" y="632"/>
                  <a:pt x="445" y="632"/>
                </a:cubicBezTo>
                <a:cubicBezTo>
                  <a:pt x="438" y="632"/>
                  <a:pt x="438" y="632"/>
                  <a:pt x="438" y="632"/>
                </a:cubicBezTo>
                <a:moveTo>
                  <a:pt x="458" y="632"/>
                </a:moveTo>
                <a:cubicBezTo>
                  <a:pt x="458" y="605"/>
                  <a:pt x="458" y="605"/>
                  <a:pt x="458" y="605"/>
                </a:cubicBezTo>
                <a:cubicBezTo>
                  <a:pt x="464" y="605"/>
                  <a:pt x="464" y="605"/>
                  <a:pt x="464" y="605"/>
                </a:cubicBezTo>
                <a:cubicBezTo>
                  <a:pt x="464" y="632"/>
                  <a:pt x="464" y="632"/>
                  <a:pt x="464" y="632"/>
                </a:cubicBezTo>
                <a:cubicBezTo>
                  <a:pt x="458" y="632"/>
                  <a:pt x="458" y="632"/>
                  <a:pt x="458" y="632"/>
                </a:cubicBezTo>
                <a:moveTo>
                  <a:pt x="477" y="632"/>
                </a:moveTo>
                <a:cubicBezTo>
                  <a:pt x="477" y="605"/>
                  <a:pt x="477" y="605"/>
                  <a:pt x="477" y="605"/>
                </a:cubicBezTo>
                <a:cubicBezTo>
                  <a:pt x="483" y="605"/>
                  <a:pt x="483" y="605"/>
                  <a:pt x="483" y="605"/>
                </a:cubicBezTo>
                <a:cubicBezTo>
                  <a:pt x="483" y="632"/>
                  <a:pt x="483" y="632"/>
                  <a:pt x="483" y="632"/>
                </a:cubicBezTo>
                <a:cubicBezTo>
                  <a:pt x="477" y="632"/>
                  <a:pt x="477" y="632"/>
                  <a:pt x="477" y="632"/>
                </a:cubicBezTo>
                <a:moveTo>
                  <a:pt x="496" y="632"/>
                </a:moveTo>
                <a:cubicBezTo>
                  <a:pt x="496" y="605"/>
                  <a:pt x="496" y="605"/>
                  <a:pt x="496" y="605"/>
                </a:cubicBezTo>
                <a:cubicBezTo>
                  <a:pt x="503" y="605"/>
                  <a:pt x="503" y="605"/>
                  <a:pt x="503" y="605"/>
                </a:cubicBezTo>
                <a:cubicBezTo>
                  <a:pt x="503" y="632"/>
                  <a:pt x="503" y="632"/>
                  <a:pt x="503" y="632"/>
                </a:cubicBezTo>
                <a:cubicBezTo>
                  <a:pt x="496" y="632"/>
                  <a:pt x="496" y="632"/>
                  <a:pt x="496" y="632"/>
                </a:cubicBezTo>
                <a:moveTo>
                  <a:pt x="516" y="632"/>
                </a:moveTo>
                <a:cubicBezTo>
                  <a:pt x="516" y="605"/>
                  <a:pt x="516" y="605"/>
                  <a:pt x="516" y="605"/>
                </a:cubicBezTo>
                <a:cubicBezTo>
                  <a:pt x="522" y="605"/>
                  <a:pt x="522" y="605"/>
                  <a:pt x="522" y="605"/>
                </a:cubicBezTo>
                <a:cubicBezTo>
                  <a:pt x="522" y="632"/>
                  <a:pt x="522" y="632"/>
                  <a:pt x="522" y="632"/>
                </a:cubicBezTo>
                <a:cubicBezTo>
                  <a:pt x="516" y="632"/>
                  <a:pt x="516" y="632"/>
                  <a:pt x="516" y="632"/>
                </a:cubicBezTo>
                <a:moveTo>
                  <a:pt x="535" y="632"/>
                </a:moveTo>
                <a:cubicBezTo>
                  <a:pt x="535" y="605"/>
                  <a:pt x="535" y="605"/>
                  <a:pt x="535" y="605"/>
                </a:cubicBezTo>
                <a:cubicBezTo>
                  <a:pt x="542" y="605"/>
                  <a:pt x="542" y="605"/>
                  <a:pt x="542" y="605"/>
                </a:cubicBezTo>
                <a:cubicBezTo>
                  <a:pt x="542" y="632"/>
                  <a:pt x="542" y="632"/>
                  <a:pt x="542" y="632"/>
                </a:cubicBezTo>
                <a:cubicBezTo>
                  <a:pt x="535" y="632"/>
                  <a:pt x="535" y="632"/>
                  <a:pt x="535" y="632"/>
                </a:cubicBezTo>
                <a:moveTo>
                  <a:pt x="554" y="632"/>
                </a:moveTo>
                <a:cubicBezTo>
                  <a:pt x="554" y="605"/>
                  <a:pt x="554" y="605"/>
                  <a:pt x="554" y="605"/>
                </a:cubicBezTo>
                <a:cubicBezTo>
                  <a:pt x="561" y="605"/>
                  <a:pt x="561" y="605"/>
                  <a:pt x="561" y="605"/>
                </a:cubicBezTo>
                <a:cubicBezTo>
                  <a:pt x="561" y="632"/>
                  <a:pt x="561" y="632"/>
                  <a:pt x="561" y="632"/>
                </a:cubicBezTo>
                <a:cubicBezTo>
                  <a:pt x="554" y="632"/>
                  <a:pt x="554" y="632"/>
                  <a:pt x="554" y="632"/>
                </a:cubicBezTo>
                <a:moveTo>
                  <a:pt x="574" y="632"/>
                </a:moveTo>
                <a:cubicBezTo>
                  <a:pt x="574" y="605"/>
                  <a:pt x="574" y="605"/>
                  <a:pt x="574" y="605"/>
                </a:cubicBezTo>
                <a:cubicBezTo>
                  <a:pt x="580" y="605"/>
                  <a:pt x="580" y="605"/>
                  <a:pt x="580" y="605"/>
                </a:cubicBezTo>
                <a:cubicBezTo>
                  <a:pt x="580" y="632"/>
                  <a:pt x="580" y="632"/>
                  <a:pt x="580" y="632"/>
                </a:cubicBezTo>
                <a:cubicBezTo>
                  <a:pt x="574" y="632"/>
                  <a:pt x="574" y="632"/>
                  <a:pt x="574" y="632"/>
                </a:cubicBezTo>
                <a:moveTo>
                  <a:pt x="593" y="632"/>
                </a:moveTo>
                <a:cubicBezTo>
                  <a:pt x="593" y="605"/>
                  <a:pt x="593" y="605"/>
                  <a:pt x="593" y="605"/>
                </a:cubicBezTo>
                <a:cubicBezTo>
                  <a:pt x="600" y="605"/>
                  <a:pt x="600" y="605"/>
                  <a:pt x="600" y="605"/>
                </a:cubicBezTo>
                <a:cubicBezTo>
                  <a:pt x="600" y="632"/>
                  <a:pt x="600" y="632"/>
                  <a:pt x="600" y="632"/>
                </a:cubicBezTo>
                <a:cubicBezTo>
                  <a:pt x="593" y="632"/>
                  <a:pt x="593" y="632"/>
                  <a:pt x="593" y="632"/>
                </a:cubicBezTo>
                <a:moveTo>
                  <a:pt x="613" y="632"/>
                </a:moveTo>
                <a:cubicBezTo>
                  <a:pt x="613" y="605"/>
                  <a:pt x="613" y="605"/>
                  <a:pt x="613" y="605"/>
                </a:cubicBezTo>
                <a:cubicBezTo>
                  <a:pt x="619" y="605"/>
                  <a:pt x="619" y="605"/>
                  <a:pt x="619" y="605"/>
                </a:cubicBezTo>
                <a:cubicBezTo>
                  <a:pt x="619" y="632"/>
                  <a:pt x="619" y="632"/>
                  <a:pt x="619" y="632"/>
                </a:cubicBezTo>
                <a:cubicBezTo>
                  <a:pt x="613" y="632"/>
                  <a:pt x="613" y="632"/>
                  <a:pt x="613" y="632"/>
                </a:cubicBezTo>
                <a:moveTo>
                  <a:pt x="632" y="632"/>
                </a:moveTo>
                <a:cubicBezTo>
                  <a:pt x="632" y="605"/>
                  <a:pt x="632" y="605"/>
                  <a:pt x="632" y="605"/>
                </a:cubicBezTo>
                <a:cubicBezTo>
                  <a:pt x="638" y="605"/>
                  <a:pt x="638" y="605"/>
                  <a:pt x="638" y="605"/>
                </a:cubicBezTo>
                <a:cubicBezTo>
                  <a:pt x="638" y="632"/>
                  <a:pt x="638" y="632"/>
                  <a:pt x="638" y="632"/>
                </a:cubicBezTo>
                <a:cubicBezTo>
                  <a:pt x="632" y="632"/>
                  <a:pt x="632" y="632"/>
                  <a:pt x="632" y="632"/>
                </a:cubicBezTo>
                <a:moveTo>
                  <a:pt x="651" y="632"/>
                </a:moveTo>
                <a:cubicBezTo>
                  <a:pt x="651" y="605"/>
                  <a:pt x="651" y="605"/>
                  <a:pt x="651" y="605"/>
                </a:cubicBezTo>
                <a:cubicBezTo>
                  <a:pt x="658" y="605"/>
                  <a:pt x="658" y="605"/>
                  <a:pt x="658" y="605"/>
                </a:cubicBezTo>
                <a:cubicBezTo>
                  <a:pt x="658" y="632"/>
                  <a:pt x="658" y="632"/>
                  <a:pt x="658" y="632"/>
                </a:cubicBezTo>
                <a:cubicBezTo>
                  <a:pt x="651" y="632"/>
                  <a:pt x="651" y="632"/>
                  <a:pt x="651" y="632"/>
                </a:cubicBezTo>
                <a:moveTo>
                  <a:pt x="671" y="632"/>
                </a:moveTo>
                <a:cubicBezTo>
                  <a:pt x="671" y="605"/>
                  <a:pt x="671" y="605"/>
                  <a:pt x="671" y="605"/>
                </a:cubicBezTo>
                <a:cubicBezTo>
                  <a:pt x="677" y="605"/>
                  <a:pt x="677" y="605"/>
                  <a:pt x="677" y="605"/>
                </a:cubicBezTo>
                <a:cubicBezTo>
                  <a:pt x="677" y="632"/>
                  <a:pt x="677" y="632"/>
                  <a:pt x="677" y="632"/>
                </a:cubicBezTo>
                <a:cubicBezTo>
                  <a:pt x="671" y="632"/>
                  <a:pt x="671" y="632"/>
                  <a:pt x="671" y="632"/>
                </a:cubicBezTo>
                <a:moveTo>
                  <a:pt x="690" y="632"/>
                </a:moveTo>
                <a:cubicBezTo>
                  <a:pt x="690" y="605"/>
                  <a:pt x="690" y="605"/>
                  <a:pt x="690" y="605"/>
                </a:cubicBezTo>
                <a:cubicBezTo>
                  <a:pt x="697" y="605"/>
                  <a:pt x="697" y="605"/>
                  <a:pt x="697" y="605"/>
                </a:cubicBezTo>
                <a:cubicBezTo>
                  <a:pt x="697" y="632"/>
                  <a:pt x="697" y="632"/>
                  <a:pt x="697" y="632"/>
                </a:cubicBezTo>
                <a:cubicBezTo>
                  <a:pt x="690" y="632"/>
                  <a:pt x="690" y="632"/>
                  <a:pt x="690" y="632"/>
                </a:cubicBezTo>
                <a:moveTo>
                  <a:pt x="710" y="632"/>
                </a:moveTo>
                <a:cubicBezTo>
                  <a:pt x="710" y="605"/>
                  <a:pt x="710" y="605"/>
                  <a:pt x="710" y="605"/>
                </a:cubicBezTo>
                <a:cubicBezTo>
                  <a:pt x="716" y="605"/>
                  <a:pt x="716" y="605"/>
                  <a:pt x="716" y="605"/>
                </a:cubicBezTo>
                <a:cubicBezTo>
                  <a:pt x="716" y="632"/>
                  <a:pt x="716" y="632"/>
                  <a:pt x="716" y="632"/>
                </a:cubicBezTo>
                <a:cubicBezTo>
                  <a:pt x="710" y="632"/>
                  <a:pt x="710" y="632"/>
                  <a:pt x="710" y="632"/>
                </a:cubicBezTo>
                <a:moveTo>
                  <a:pt x="729" y="632"/>
                </a:moveTo>
                <a:cubicBezTo>
                  <a:pt x="729" y="605"/>
                  <a:pt x="729" y="605"/>
                  <a:pt x="729" y="605"/>
                </a:cubicBezTo>
                <a:cubicBezTo>
                  <a:pt x="735" y="605"/>
                  <a:pt x="735" y="605"/>
                  <a:pt x="735" y="605"/>
                </a:cubicBezTo>
                <a:cubicBezTo>
                  <a:pt x="735" y="632"/>
                  <a:pt x="735" y="632"/>
                  <a:pt x="735" y="632"/>
                </a:cubicBezTo>
                <a:cubicBezTo>
                  <a:pt x="729" y="632"/>
                  <a:pt x="729" y="632"/>
                  <a:pt x="729" y="632"/>
                </a:cubicBezTo>
                <a:moveTo>
                  <a:pt x="748" y="632"/>
                </a:moveTo>
                <a:cubicBezTo>
                  <a:pt x="748" y="605"/>
                  <a:pt x="748" y="605"/>
                  <a:pt x="748" y="605"/>
                </a:cubicBezTo>
                <a:cubicBezTo>
                  <a:pt x="755" y="605"/>
                  <a:pt x="755" y="605"/>
                  <a:pt x="755" y="605"/>
                </a:cubicBezTo>
                <a:cubicBezTo>
                  <a:pt x="755" y="632"/>
                  <a:pt x="755" y="632"/>
                  <a:pt x="755" y="632"/>
                </a:cubicBezTo>
                <a:cubicBezTo>
                  <a:pt x="748" y="632"/>
                  <a:pt x="748" y="632"/>
                  <a:pt x="748" y="632"/>
                </a:cubicBezTo>
                <a:moveTo>
                  <a:pt x="768" y="632"/>
                </a:moveTo>
                <a:cubicBezTo>
                  <a:pt x="768" y="605"/>
                  <a:pt x="768" y="605"/>
                  <a:pt x="768" y="605"/>
                </a:cubicBezTo>
                <a:cubicBezTo>
                  <a:pt x="774" y="605"/>
                  <a:pt x="774" y="605"/>
                  <a:pt x="774" y="605"/>
                </a:cubicBezTo>
                <a:cubicBezTo>
                  <a:pt x="774" y="632"/>
                  <a:pt x="774" y="632"/>
                  <a:pt x="774" y="632"/>
                </a:cubicBezTo>
                <a:cubicBezTo>
                  <a:pt x="768" y="632"/>
                  <a:pt x="768" y="632"/>
                  <a:pt x="768" y="632"/>
                </a:cubicBezTo>
                <a:moveTo>
                  <a:pt x="787" y="632"/>
                </a:moveTo>
                <a:cubicBezTo>
                  <a:pt x="787" y="605"/>
                  <a:pt x="787" y="605"/>
                  <a:pt x="787" y="605"/>
                </a:cubicBezTo>
                <a:cubicBezTo>
                  <a:pt x="794" y="605"/>
                  <a:pt x="794" y="605"/>
                  <a:pt x="794" y="605"/>
                </a:cubicBezTo>
                <a:cubicBezTo>
                  <a:pt x="794" y="632"/>
                  <a:pt x="794" y="632"/>
                  <a:pt x="794" y="632"/>
                </a:cubicBezTo>
                <a:cubicBezTo>
                  <a:pt x="787" y="632"/>
                  <a:pt x="787" y="632"/>
                  <a:pt x="787" y="632"/>
                </a:cubicBezTo>
                <a:moveTo>
                  <a:pt x="806" y="632"/>
                </a:moveTo>
                <a:cubicBezTo>
                  <a:pt x="806" y="605"/>
                  <a:pt x="806" y="605"/>
                  <a:pt x="806" y="605"/>
                </a:cubicBezTo>
                <a:cubicBezTo>
                  <a:pt x="813" y="605"/>
                  <a:pt x="813" y="605"/>
                  <a:pt x="813" y="605"/>
                </a:cubicBezTo>
                <a:cubicBezTo>
                  <a:pt x="813" y="632"/>
                  <a:pt x="813" y="632"/>
                  <a:pt x="813" y="632"/>
                </a:cubicBezTo>
                <a:cubicBezTo>
                  <a:pt x="806" y="632"/>
                  <a:pt x="806" y="632"/>
                  <a:pt x="806" y="632"/>
                </a:cubicBezTo>
                <a:moveTo>
                  <a:pt x="826" y="632"/>
                </a:moveTo>
                <a:cubicBezTo>
                  <a:pt x="826" y="605"/>
                  <a:pt x="826" y="605"/>
                  <a:pt x="826" y="605"/>
                </a:cubicBezTo>
                <a:cubicBezTo>
                  <a:pt x="832" y="605"/>
                  <a:pt x="832" y="605"/>
                  <a:pt x="832" y="605"/>
                </a:cubicBezTo>
                <a:cubicBezTo>
                  <a:pt x="832" y="632"/>
                  <a:pt x="832" y="632"/>
                  <a:pt x="832" y="632"/>
                </a:cubicBezTo>
                <a:cubicBezTo>
                  <a:pt x="826" y="632"/>
                  <a:pt x="826" y="632"/>
                  <a:pt x="826" y="632"/>
                </a:cubicBezTo>
                <a:moveTo>
                  <a:pt x="845" y="632"/>
                </a:moveTo>
                <a:cubicBezTo>
                  <a:pt x="845" y="605"/>
                  <a:pt x="845" y="605"/>
                  <a:pt x="845" y="605"/>
                </a:cubicBezTo>
                <a:cubicBezTo>
                  <a:pt x="852" y="605"/>
                  <a:pt x="852" y="605"/>
                  <a:pt x="852" y="605"/>
                </a:cubicBezTo>
                <a:cubicBezTo>
                  <a:pt x="852" y="632"/>
                  <a:pt x="852" y="632"/>
                  <a:pt x="852" y="632"/>
                </a:cubicBezTo>
                <a:cubicBezTo>
                  <a:pt x="845" y="632"/>
                  <a:pt x="845" y="632"/>
                  <a:pt x="845" y="632"/>
                </a:cubicBezTo>
                <a:moveTo>
                  <a:pt x="865" y="632"/>
                </a:moveTo>
                <a:cubicBezTo>
                  <a:pt x="865" y="605"/>
                  <a:pt x="865" y="605"/>
                  <a:pt x="865" y="605"/>
                </a:cubicBezTo>
                <a:cubicBezTo>
                  <a:pt x="871" y="605"/>
                  <a:pt x="871" y="605"/>
                  <a:pt x="871" y="605"/>
                </a:cubicBezTo>
                <a:cubicBezTo>
                  <a:pt x="871" y="632"/>
                  <a:pt x="871" y="632"/>
                  <a:pt x="871" y="632"/>
                </a:cubicBezTo>
                <a:cubicBezTo>
                  <a:pt x="865" y="632"/>
                  <a:pt x="865" y="632"/>
                  <a:pt x="865" y="632"/>
                </a:cubicBezTo>
                <a:moveTo>
                  <a:pt x="884" y="632"/>
                </a:moveTo>
                <a:cubicBezTo>
                  <a:pt x="884" y="605"/>
                  <a:pt x="884" y="605"/>
                  <a:pt x="884" y="605"/>
                </a:cubicBezTo>
                <a:cubicBezTo>
                  <a:pt x="890" y="605"/>
                  <a:pt x="890" y="605"/>
                  <a:pt x="890" y="605"/>
                </a:cubicBezTo>
                <a:cubicBezTo>
                  <a:pt x="890" y="632"/>
                  <a:pt x="890" y="632"/>
                  <a:pt x="890" y="632"/>
                </a:cubicBezTo>
                <a:cubicBezTo>
                  <a:pt x="884" y="632"/>
                  <a:pt x="884" y="632"/>
                  <a:pt x="884" y="632"/>
                </a:cubicBezTo>
                <a:moveTo>
                  <a:pt x="519" y="575"/>
                </a:moveTo>
                <a:cubicBezTo>
                  <a:pt x="519" y="482"/>
                  <a:pt x="519" y="482"/>
                  <a:pt x="519" y="482"/>
                </a:cubicBezTo>
                <a:cubicBezTo>
                  <a:pt x="573" y="482"/>
                  <a:pt x="573" y="482"/>
                  <a:pt x="573" y="482"/>
                </a:cubicBezTo>
                <a:cubicBezTo>
                  <a:pt x="573" y="575"/>
                  <a:pt x="573" y="575"/>
                  <a:pt x="573" y="575"/>
                </a:cubicBezTo>
                <a:cubicBezTo>
                  <a:pt x="519" y="575"/>
                  <a:pt x="519" y="575"/>
                  <a:pt x="519" y="575"/>
                </a:cubicBezTo>
                <a:moveTo>
                  <a:pt x="592" y="575"/>
                </a:moveTo>
                <a:cubicBezTo>
                  <a:pt x="592" y="482"/>
                  <a:pt x="592" y="482"/>
                  <a:pt x="592" y="482"/>
                </a:cubicBezTo>
                <a:cubicBezTo>
                  <a:pt x="646" y="482"/>
                  <a:pt x="646" y="482"/>
                  <a:pt x="646" y="482"/>
                </a:cubicBezTo>
                <a:cubicBezTo>
                  <a:pt x="646" y="575"/>
                  <a:pt x="646" y="575"/>
                  <a:pt x="646" y="575"/>
                </a:cubicBezTo>
                <a:cubicBezTo>
                  <a:pt x="592" y="575"/>
                  <a:pt x="592" y="575"/>
                  <a:pt x="592" y="575"/>
                </a:cubicBezTo>
                <a:moveTo>
                  <a:pt x="665" y="575"/>
                </a:moveTo>
                <a:cubicBezTo>
                  <a:pt x="665" y="482"/>
                  <a:pt x="665" y="482"/>
                  <a:pt x="665" y="482"/>
                </a:cubicBezTo>
                <a:cubicBezTo>
                  <a:pt x="719" y="482"/>
                  <a:pt x="719" y="482"/>
                  <a:pt x="719" y="482"/>
                </a:cubicBezTo>
                <a:cubicBezTo>
                  <a:pt x="719" y="575"/>
                  <a:pt x="719" y="575"/>
                  <a:pt x="719" y="575"/>
                </a:cubicBezTo>
                <a:cubicBezTo>
                  <a:pt x="665" y="575"/>
                  <a:pt x="665" y="575"/>
                  <a:pt x="665" y="575"/>
                </a:cubicBezTo>
                <a:moveTo>
                  <a:pt x="626" y="0"/>
                </a:moveTo>
                <a:cubicBezTo>
                  <a:pt x="619" y="58"/>
                  <a:pt x="619" y="58"/>
                  <a:pt x="619" y="58"/>
                </a:cubicBezTo>
                <a:cubicBezTo>
                  <a:pt x="616" y="88"/>
                  <a:pt x="616" y="88"/>
                  <a:pt x="616" y="88"/>
                </a:cubicBezTo>
                <a:cubicBezTo>
                  <a:pt x="586" y="167"/>
                  <a:pt x="480" y="390"/>
                  <a:pt x="247" y="390"/>
                </a:cubicBezTo>
                <a:cubicBezTo>
                  <a:pt x="219" y="390"/>
                  <a:pt x="189" y="387"/>
                  <a:pt x="158" y="380"/>
                </a:cubicBezTo>
                <a:cubicBezTo>
                  <a:pt x="158" y="380"/>
                  <a:pt x="194" y="434"/>
                  <a:pt x="289" y="470"/>
                </a:cubicBezTo>
                <a:cubicBezTo>
                  <a:pt x="350" y="604"/>
                  <a:pt x="350" y="604"/>
                  <a:pt x="350" y="604"/>
                </a:cubicBezTo>
                <a:cubicBezTo>
                  <a:pt x="323" y="631"/>
                  <a:pt x="323" y="631"/>
                  <a:pt x="323" y="631"/>
                </a:cubicBezTo>
                <a:cubicBezTo>
                  <a:pt x="295" y="662"/>
                  <a:pt x="230" y="710"/>
                  <a:pt x="94" y="710"/>
                </a:cubicBezTo>
                <a:cubicBezTo>
                  <a:pt x="66" y="710"/>
                  <a:pt x="34" y="708"/>
                  <a:pt x="0" y="703"/>
                </a:cubicBezTo>
                <a:cubicBezTo>
                  <a:pt x="0" y="703"/>
                  <a:pt x="69" y="744"/>
                  <a:pt x="202" y="768"/>
                </a:cubicBezTo>
                <a:cubicBezTo>
                  <a:pt x="202" y="853"/>
                  <a:pt x="202" y="853"/>
                  <a:pt x="202" y="853"/>
                </a:cubicBezTo>
                <a:cubicBezTo>
                  <a:pt x="230" y="853"/>
                  <a:pt x="230" y="853"/>
                  <a:pt x="230" y="853"/>
                </a:cubicBezTo>
                <a:cubicBezTo>
                  <a:pt x="230" y="888"/>
                  <a:pt x="230" y="888"/>
                  <a:pt x="230" y="888"/>
                </a:cubicBezTo>
                <a:cubicBezTo>
                  <a:pt x="254" y="888"/>
                  <a:pt x="254" y="888"/>
                  <a:pt x="254" y="888"/>
                </a:cubicBezTo>
                <a:cubicBezTo>
                  <a:pt x="254" y="1241"/>
                  <a:pt x="254" y="1241"/>
                  <a:pt x="254" y="1241"/>
                </a:cubicBezTo>
                <a:cubicBezTo>
                  <a:pt x="283" y="1241"/>
                  <a:pt x="283" y="1241"/>
                  <a:pt x="283" y="1241"/>
                </a:cubicBezTo>
                <a:cubicBezTo>
                  <a:pt x="283" y="888"/>
                  <a:pt x="283" y="888"/>
                  <a:pt x="283" y="888"/>
                </a:cubicBezTo>
                <a:cubicBezTo>
                  <a:pt x="408" y="888"/>
                  <a:pt x="408" y="888"/>
                  <a:pt x="408" y="888"/>
                </a:cubicBezTo>
                <a:cubicBezTo>
                  <a:pt x="408" y="1241"/>
                  <a:pt x="408" y="1241"/>
                  <a:pt x="408" y="1241"/>
                </a:cubicBezTo>
                <a:cubicBezTo>
                  <a:pt x="437" y="1241"/>
                  <a:pt x="437" y="1241"/>
                  <a:pt x="437" y="1241"/>
                </a:cubicBezTo>
                <a:cubicBezTo>
                  <a:pt x="437" y="888"/>
                  <a:pt x="437" y="888"/>
                  <a:pt x="437" y="888"/>
                </a:cubicBezTo>
                <a:cubicBezTo>
                  <a:pt x="814" y="888"/>
                  <a:pt x="814" y="888"/>
                  <a:pt x="814" y="888"/>
                </a:cubicBezTo>
                <a:cubicBezTo>
                  <a:pt x="814" y="1241"/>
                  <a:pt x="814" y="1241"/>
                  <a:pt x="814" y="1241"/>
                </a:cubicBezTo>
                <a:cubicBezTo>
                  <a:pt x="843" y="1241"/>
                  <a:pt x="843" y="1241"/>
                  <a:pt x="843" y="1241"/>
                </a:cubicBezTo>
                <a:cubicBezTo>
                  <a:pt x="843" y="888"/>
                  <a:pt x="843" y="888"/>
                  <a:pt x="843" y="888"/>
                </a:cubicBezTo>
                <a:cubicBezTo>
                  <a:pt x="968" y="884"/>
                  <a:pt x="968" y="884"/>
                  <a:pt x="968" y="884"/>
                </a:cubicBezTo>
                <a:cubicBezTo>
                  <a:pt x="968" y="1241"/>
                  <a:pt x="968" y="1241"/>
                  <a:pt x="968" y="1241"/>
                </a:cubicBezTo>
                <a:cubicBezTo>
                  <a:pt x="997" y="1241"/>
                  <a:pt x="997" y="1241"/>
                  <a:pt x="997" y="1241"/>
                </a:cubicBezTo>
                <a:cubicBezTo>
                  <a:pt x="997" y="884"/>
                  <a:pt x="997" y="884"/>
                  <a:pt x="997" y="884"/>
                </a:cubicBezTo>
                <a:cubicBezTo>
                  <a:pt x="1021" y="884"/>
                  <a:pt x="1021" y="884"/>
                  <a:pt x="1021" y="884"/>
                </a:cubicBezTo>
                <a:cubicBezTo>
                  <a:pt x="1021" y="853"/>
                  <a:pt x="1021" y="853"/>
                  <a:pt x="1021" y="853"/>
                </a:cubicBezTo>
                <a:cubicBezTo>
                  <a:pt x="1049" y="853"/>
                  <a:pt x="1049" y="853"/>
                  <a:pt x="1049" y="853"/>
                </a:cubicBezTo>
                <a:cubicBezTo>
                  <a:pt x="1049" y="769"/>
                  <a:pt x="1049" y="769"/>
                  <a:pt x="1049" y="769"/>
                </a:cubicBezTo>
                <a:cubicBezTo>
                  <a:pt x="1184" y="746"/>
                  <a:pt x="1252" y="703"/>
                  <a:pt x="1252" y="703"/>
                </a:cubicBezTo>
                <a:cubicBezTo>
                  <a:pt x="1217" y="708"/>
                  <a:pt x="1185" y="710"/>
                  <a:pt x="1156" y="710"/>
                </a:cubicBezTo>
                <a:cubicBezTo>
                  <a:pt x="953" y="710"/>
                  <a:pt x="901" y="604"/>
                  <a:pt x="901" y="604"/>
                </a:cubicBezTo>
                <a:cubicBezTo>
                  <a:pt x="962" y="470"/>
                  <a:pt x="962" y="470"/>
                  <a:pt x="962" y="470"/>
                </a:cubicBezTo>
                <a:cubicBezTo>
                  <a:pt x="1057" y="434"/>
                  <a:pt x="1093" y="380"/>
                  <a:pt x="1093" y="380"/>
                </a:cubicBezTo>
                <a:cubicBezTo>
                  <a:pt x="1062" y="387"/>
                  <a:pt x="1032" y="390"/>
                  <a:pt x="1004" y="390"/>
                </a:cubicBezTo>
                <a:cubicBezTo>
                  <a:pt x="771" y="390"/>
                  <a:pt x="665" y="167"/>
                  <a:pt x="635" y="88"/>
                </a:cubicBezTo>
                <a:cubicBezTo>
                  <a:pt x="632" y="58"/>
                  <a:pt x="632" y="58"/>
                  <a:pt x="632" y="58"/>
                </a:cubicBezTo>
                <a:cubicBezTo>
                  <a:pt x="626" y="0"/>
                  <a:pt x="626" y="0"/>
                  <a:pt x="62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nvGrpSpPr>
          <p:cNvPr id="296" name="组合 295"/>
          <p:cNvGrpSpPr/>
          <p:nvPr userDrawn="1"/>
        </p:nvGrpSpPr>
        <p:grpSpPr>
          <a:xfrm>
            <a:off x="8014906" y="5806440"/>
            <a:ext cx="1446530" cy="1045210"/>
            <a:chOff x="10685" y="7855"/>
            <a:chExt cx="2278" cy="1646"/>
          </a:xfrm>
          <a:solidFill>
            <a:srgbClr val="EB424B">
              <a:alpha val="13000"/>
            </a:srgbClr>
          </a:solidFill>
        </p:grpSpPr>
        <p:sp>
          <p:nvSpPr>
            <p:cNvPr id="297" name="iṣlíḑê"/>
            <p:cNvSpPr/>
            <p:nvPr/>
          </p:nvSpPr>
          <p:spPr bwMode="auto">
            <a:xfrm>
              <a:off x="11164" y="8185"/>
              <a:ext cx="231" cy="1316"/>
            </a:xfrm>
            <a:custGeom>
              <a:avLst/>
              <a:gdLst>
                <a:gd name="T0" fmla="*/ 114 w 119"/>
                <a:gd name="T1" fmla="*/ 150 h 677"/>
                <a:gd name="T2" fmla="*/ 44 w 119"/>
                <a:gd name="T3" fmla="*/ 150 h 677"/>
                <a:gd name="T4" fmla="*/ 0 w 119"/>
                <a:gd name="T5" fmla="*/ 677 h 677"/>
                <a:gd name="T6" fmla="*/ 99 w 119"/>
                <a:gd name="T7" fmla="*/ 677 h 677"/>
                <a:gd name="T8" fmla="*/ 114 w 119"/>
                <a:gd name="T9" fmla="*/ 150 h 677"/>
                <a:gd name="T10" fmla="*/ 119 w 119"/>
                <a:gd name="T11" fmla="*/ 0 h 677"/>
                <a:gd name="T12" fmla="*/ 56 w 119"/>
                <a:gd name="T13" fmla="*/ 0 h 677"/>
                <a:gd name="T14" fmla="*/ 47 w 119"/>
                <a:gd name="T15" fmla="*/ 94 h 677"/>
                <a:gd name="T16" fmla="*/ 116 w 119"/>
                <a:gd name="T17" fmla="*/ 94 h 677"/>
                <a:gd name="T18" fmla="*/ 119 w 119"/>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677">
                  <a:moveTo>
                    <a:pt x="114" y="150"/>
                  </a:moveTo>
                  <a:lnTo>
                    <a:pt x="44" y="150"/>
                  </a:lnTo>
                  <a:lnTo>
                    <a:pt x="0" y="677"/>
                  </a:lnTo>
                  <a:lnTo>
                    <a:pt x="99" y="677"/>
                  </a:lnTo>
                  <a:lnTo>
                    <a:pt x="114" y="150"/>
                  </a:lnTo>
                  <a:close/>
                  <a:moveTo>
                    <a:pt x="119" y="0"/>
                  </a:moveTo>
                  <a:lnTo>
                    <a:pt x="56" y="0"/>
                  </a:lnTo>
                  <a:lnTo>
                    <a:pt x="47" y="94"/>
                  </a:lnTo>
                  <a:lnTo>
                    <a:pt x="116" y="94"/>
                  </a:lnTo>
                  <a:lnTo>
                    <a:pt x="1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298" name="îšḷîḓé"/>
            <p:cNvSpPr/>
            <p:nvPr/>
          </p:nvSpPr>
          <p:spPr bwMode="auto">
            <a:xfrm>
              <a:off x="11164" y="8185"/>
              <a:ext cx="231" cy="1316"/>
            </a:xfrm>
            <a:custGeom>
              <a:avLst/>
              <a:gdLst>
                <a:gd name="T0" fmla="*/ 114 w 119"/>
                <a:gd name="T1" fmla="*/ 150 h 677"/>
                <a:gd name="T2" fmla="*/ 44 w 119"/>
                <a:gd name="T3" fmla="*/ 150 h 677"/>
                <a:gd name="T4" fmla="*/ 0 w 119"/>
                <a:gd name="T5" fmla="*/ 677 h 677"/>
                <a:gd name="T6" fmla="*/ 99 w 119"/>
                <a:gd name="T7" fmla="*/ 677 h 677"/>
                <a:gd name="T8" fmla="*/ 114 w 119"/>
                <a:gd name="T9" fmla="*/ 150 h 677"/>
                <a:gd name="T10" fmla="*/ 119 w 119"/>
                <a:gd name="T11" fmla="*/ 0 h 677"/>
                <a:gd name="T12" fmla="*/ 56 w 119"/>
                <a:gd name="T13" fmla="*/ 0 h 677"/>
                <a:gd name="T14" fmla="*/ 47 w 119"/>
                <a:gd name="T15" fmla="*/ 94 h 677"/>
                <a:gd name="T16" fmla="*/ 116 w 119"/>
                <a:gd name="T17" fmla="*/ 94 h 677"/>
                <a:gd name="T18" fmla="*/ 119 w 119"/>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677">
                  <a:moveTo>
                    <a:pt x="114" y="150"/>
                  </a:moveTo>
                  <a:lnTo>
                    <a:pt x="44" y="150"/>
                  </a:lnTo>
                  <a:lnTo>
                    <a:pt x="0" y="677"/>
                  </a:lnTo>
                  <a:lnTo>
                    <a:pt x="99" y="677"/>
                  </a:lnTo>
                  <a:lnTo>
                    <a:pt x="114" y="150"/>
                  </a:lnTo>
                  <a:moveTo>
                    <a:pt x="119" y="0"/>
                  </a:moveTo>
                  <a:lnTo>
                    <a:pt x="56" y="0"/>
                  </a:lnTo>
                  <a:lnTo>
                    <a:pt x="47" y="94"/>
                  </a:lnTo>
                  <a:lnTo>
                    <a:pt x="116" y="94"/>
                  </a:lnTo>
                  <a:lnTo>
                    <a:pt x="1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299" name="íšļïḍé"/>
            <p:cNvSpPr/>
            <p:nvPr/>
          </p:nvSpPr>
          <p:spPr bwMode="auto">
            <a:xfrm>
              <a:off x="12233" y="8185"/>
              <a:ext cx="233" cy="1316"/>
            </a:xfrm>
            <a:custGeom>
              <a:avLst/>
              <a:gdLst>
                <a:gd name="T0" fmla="*/ 76 w 120"/>
                <a:gd name="T1" fmla="*/ 150 h 677"/>
                <a:gd name="T2" fmla="*/ 5 w 120"/>
                <a:gd name="T3" fmla="*/ 150 h 677"/>
                <a:gd name="T4" fmla="*/ 19 w 120"/>
                <a:gd name="T5" fmla="*/ 677 h 677"/>
                <a:gd name="T6" fmla="*/ 120 w 120"/>
                <a:gd name="T7" fmla="*/ 677 h 677"/>
                <a:gd name="T8" fmla="*/ 76 w 120"/>
                <a:gd name="T9" fmla="*/ 150 h 677"/>
                <a:gd name="T10" fmla="*/ 64 w 120"/>
                <a:gd name="T11" fmla="*/ 0 h 677"/>
                <a:gd name="T12" fmla="*/ 0 w 120"/>
                <a:gd name="T13" fmla="*/ 0 h 677"/>
                <a:gd name="T14" fmla="*/ 3 w 120"/>
                <a:gd name="T15" fmla="*/ 94 h 677"/>
                <a:gd name="T16" fmla="*/ 71 w 120"/>
                <a:gd name="T17" fmla="*/ 94 h 677"/>
                <a:gd name="T18" fmla="*/ 64 w 120"/>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77">
                  <a:moveTo>
                    <a:pt x="76" y="150"/>
                  </a:moveTo>
                  <a:lnTo>
                    <a:pt x="5" y="150"/>
                  </a:lnTo>
                  <a:lnTo>
                    <a:pt x="19" y="677"/>
                  </a:lnTo>
                  <a:lnTo>
                    <a:pt x="120" y="677"/>
                  </a:lnTo>
                  <a:lnTo>
                    <a:pt x="76" y="150"/>
                  </a:lnTo>
                  <a:close/>
                  <a:moveTo>
                    <a:pt x="64" y="0"/>
                  </a:moveTo>
                  <a:lnTo>
                    <a:pt x="0" y="0"/>
                  </a:lnTo>
                  <a:lnTo>
                    <a:pt x="3" y="94"/>
                  </a:lnTo>
                  <a:lnTo>
                    <a:pt x="71" y="94"/>
                  </a:lnTo>
                  <a:lnTo>
                    <a:pt x="64"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0" name="ïşľîḓé"/>
            <p:cNvSpPr/>
            <p:nvPr/>
          </p:nvSpPr>
          <p:spPr bwMode="auto">
            <a:xfrm>
              <a:off x="12233" y="8185"/>
              <a:ext cx="233" cy="1316"/>
            </a:xfrm>
            <a:custGeom>
              <a:avLst/>
              <a:gdLst>
                <a:gd name="T0" fmla="*/ 76 w 120"/>
                <a:gd name="T1" fmla="*/ 150 h 677"/>
                <a:gd name="T2" fmla="*/ 5 w 120"/>
                <a:gd name="T3" fmla="*/ 150 h 677"/>
                <a:gd name="T4" fmla="*/ 19 w 120"/>
                <a:gd name="T5" fmla="*/ 677 h 677"/>
                <a:gd name="T6" fmla="*/ 120 w 120"/>
                <a:gd name="T7" fmla="*/ 677 h 677"/>
                <a:gd name="T8" fmla="*/ 76 w 120"/>
                <a:gd name="T9" fmla="*/ 150 h 677"/>
                <a:gd name="T10" fmla="*/ 64 w 120"/>
                <a:gd name="T11" fmla="*/ 0 h 677"/>
                <a:gd name="T12" fmla="*/ 0 w 120"/>
                <a:gd name="T13" fmla="*/ 0 h 677"/>
                <a:gd name="T14" fmla="*/ 3 w 120"/>
                <a:gd name="T15" fmla="*/ 94 h 677"/>
                <a:gd name="T16" fmla="*/ 71 w 120"/>
                <a:gd name="T17" fmla="*/ 94 h 677"/>
                <a:gd name="T18" fmla="*/ 64 w 120"/>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77">
                  <a:moveTo>
                    <a:pt x="76" y="150"/>
                  </a:moveTo>
                  <a:lnTo>
                    <a:pt x="5" y="150"/>
                  </a:lnTo>
                  <a:lnTo>
                    <a:pt x="19" y="677"/>
                  </a:lnTo>
                  <a:lnTo>
                    <a:pt x="120" y="677"/>
                  </a:lnTo>
                  <a:lnTo>
                    <a:pt x="76" y="150"/>
                  </a:lnTo>
                  <a:moveTo>
                    <a:pt x="64" y="0"/>
                  </a:moveTo>
                  <a:lnTo>
                    <a:pt x="0" y="0"/>
                  </a:lnTo>
                  <a:lnTo>
                    <a:pt x="3" y="94"/>
                  </a:lnTo>
                  <a:lnTo>
                    <a:pt x="71" y="94"/>
                  </a:lnTo>
                  <a:lnTo>
                    <a:pt x="64"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1" name="ïṧ1iḑê"/>
            <p:cNvSpPr/>
            <p:nvPr/>
          </p:nvSpPr>
          <p:spPr bwMode="auto">
            <a:xfrm>
              <a:off x="10946" y="8368"/>
              <a:ext cx="1779" cy="109"/>
            </a:xfrm>
            <a:custGeom>
              <a:avLst/>
              <a:gdLst>
                <a:gd name="T0" fmla="*/ 44 w 915"/>
                <a:gd name="T1" fmla="*/ 0 h 56"/>
                <a:gd name="T2" fmla="*/ 0 w 915"/>
                <a:gd name="T3" fmla="*/ 0 h 56"/>
                <a:gd name="T4" fmla="*/ 0 w 915"/>
                <a:gd name="T5" fmla="*/ 56 h 56"/>
                <a:gd name="T6" fmla="*/ 44 w 915"/>
                <a:gd name="T7" fmla="*/ 56 h 56"/>
                <a:gd name="T8" fmla="*/ 44 w 915"/>
                <a:gd name="T9" fmla="*/ 0 h 56"/>
                <a:gd name="T10" fmla="*/ 845 w 915"/>
                <a:gd name="T11" fmla="*/ 0 h 56"/>
                <a:gd name="T12" fmla="*/ 733 w 915"/>
                <a:gd name="T13" fmla="*/ 0 h 56"/>
                <a:gd name="T14" fmla="*/ 665 w 915"/>
                <a:gd name="T15" fmla="*/ 0 h 56"/>
                <a:gd name="T16" fmla="*/ 228 w 915"/>
                <a:gd name="T17" fmla="*/ 0 h 56"/>
                <a:gd name="T18" fmla="*/ 159 w 915"/>
                <a:gd name="T19" fmla="*/ 0 h 56"/>
                <a:gd name="T20" fmla="*/ 65 w 915"/>
                <a:gd name="T21" fmla="*/ 0 h 56"/>
                <a:gd name="T22" fmla="*/ 65 w 915"/>
                <a:gd name="T23" fmla="*/ 56 h 56"/>
                <a:gd name="T24" fmla="*/ 156 w 915"/>
                <a:gd name="T25" fmla="*/ 56 h 56"/>
                <a:gd name="T26" fmla="*/ 226 w 915"/>
                <a:gd name="T27" fmla="*/ 56 h 56"/>
                <a:gd name="T28" fmla="*/ 667 w 915"/>
                <a:gd name="T29" fmla="*/ 56 h 56"/>
                <a:gd name="T30" fmla="*/ 738 w 915"/>
                <a:gd name="T31" fmla="*/ 56 h 56"/>
                <a:gd name="T32" fmla="*/ 845 w 915"/>
                <a:gd name="T33" fmla="*/ 56 h 56"/>
                <a:gd name="T34" fmla="*/ 845 w 915"/>
                <a:gd name="T35" fmla="*/ 0 h 56"/>
                <a:gd name="T36" fmla="*/ 915 w 915"/>
                <a:gd name="T37" fmla="*/ 0 h 56"/>
                <a:gd name="T38" fmla="*/ 866 w 915"/>
                <a:gd name="T39" fmla="*/ 0 h 56"/>
                <a:gd name="T40" fmla="*/ 866 w 915"/>
                <a:gd name="T41" fmla="*/ 56 h 56"/>
                <a:gd name="T42" fmla="*/ 915 w 915"/>
                <a:gd name="T43" fmla="*/ 56 h 56"/>
                <a:gd name="T44" fmla="*/ 915 w 9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5" h="56">
                  <a:moveTo>
                    <a:pt x="44" y="0"/>
                  </a:moveTo>
                  <a:lnTo>
                    <a:pt x="0" y="0"/>
                  </a:lnTo>
                  <a:lnTo>
                    <a:pt x="0" y="56"/>
                  </a:lnTo>
                  <a:lnTo>
                    <a:pt x="44" y="56"/>
                  </a:lnTo>
                  <a:lnTo>
                    <a:pt x="44" y="0"/>
                  </a:lnTo>
                  <a:close/>
                  <a:moveTo>
                    <a:pt x="845" y="0"/>
                  </a:moveTo>
                  <a:lnTo>
                    <a:pt x="733" y="0"/>
                  </a:lnTo>
                  <a:lnTo>
                    <a:pt x="665" y="0"/>
                  </a:lnTo>
                  <a:lnTo>
                    <a:pt x="228" y="0"/>
                  </a:lnTo>
                  <a:lnTo>
                    <a:pt x="159" y="0"/>
                  </a:lnTo>
                  <a:lnTo>
                    <a:pt x="65" y="0"/>
                  </a:lnTo>
                  <a:lnTo>
                    <a:pt x="65" y="56"/>
                  </a:lnTo>
                  <a:lnTo>
                    <a:pt x="156" y="56"/>
                  </a:lnTo>
                  <a:lnTo>
                    <a:pt x="226" y="56"/>
                  </a:lnTo>
                  <a:lnTo>
                    <a:pt x="667" y="56"/>
                  </a:lnTo>
                  <a:lnTo>
                    <a:pt x="738" y="56"/>
                  </a:lnTo>
                  <a:lnTo>
                    <a:pt x="845" y="56"/>
                  </a:lnTo>
                  <a:lnTo>
                    <a:pt x="845" y="0"/>
                  </a:lnTo>
                  <a:close/>
                  <a:moveTo>
                    <a:pt x="915" y="0"/>
                  </a:moveTo>
                  <a:lnTo>
                    <a:pt x="866" y="0"/>
                  </a:lnTo>
                  <a:lnTo>
                    <a:pt x="866" y="56"/>
                  </a:lnTo>
                  <a:lnTo>
                    <a:pt x="915" y="56"/>
                  </a:lnTo>
                  <a:lnTo>
                    <a:pt x="915"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2" name="íṥľiḑe"/>
            <p:cNvSpPr/>
            <p:nvPr/>
          </p:nvSpPr>
          <p:spPr bwMode="auto">
            <a:xfrm>
              <a:off x="10946" y="8368"/>
              <a:ext cx="1779" cy="109"/>
            </a:xfrm>
            <a:custGeom>
              <a:avLst/>
              <a:gdLst>
                <a:gd name="T0" fmla="*/ 44 w 915"/>
                <a:gd name="T1" fmla="*/ 0 h 56"/>
                <a:gd name="T2" fmla="*/ 0 w 915"/>
                <a:gd name="T3" fmla="*/ 0 h 56"/>
                <a:gd name="T4" fmla="*/ 0 w 915"/>
                <a:gd name="T5" fmla="*/ 56 h 56"/>
                <a:gd name="T6" fmla="*/ 44 w 915"/>
                <a:gd name="T7" fmla="*/ 56 h 56"/>
                <a:gd name="T8" fmla="*/ 44 w 915"/>
                <a:gd name="T9" fmla="*/ 0 h 56"/>
                <a:gd name="T10" fmla="*/ 845 w 915"/>
                <a:gd name="T11" fmla="*/ 0 h 56"/>
                <a:gd name="T12" fmla="*/ 733 w 915"/>
                <a:gd name="T13" fmla="*/ 0 h 56"/>
                <a:gd name="T14" fmla="*/ 665 w 915"/>
                <a:gd name="T15" fmla="*/ 0 h 56"/>
                <a:gd name="T16" fmla="*/ 228 w 915"/>
                <a:gd name="T17" fmla="*/ 0 h 56"/>
                <a:gd name="T18" fmla="*/ 159 w 915"/>
                <a:gd name="T19" fmla="*/ 0 h 56"/>
                <a:gd name="T20" fmla="*/ 65 w 915"/>
                <a:gd name="T21" fmla="*/ 0 h 56"/>
                <a:gd name="T22" fmla="*/ 65 w 915"/>
                <a:gd name="T23" fmla="*/ 56 h 56"/>
                <a:gd name="T24" fmla="*/ 156 w 915"/>
                <a:gd name="T25" fmla="*/ 56 h 56"/>
                <a:gd name="T26" fmla="*/ 226 w 915"/>
                <a:gd name="T27" fmla="*/ 56 h 56"/>
                <a:gd name="T28" fmla="*/ 667 w 915"/>
                <a:gd name="T29" fmla="*/ 56 h 56"/>
                <a:gd name="T30" fmla="*/ 738 w 915"/>
                <a:gd name="T31" fmla="*/ 56 h 56"/>
                <a:gd name="T32" fmla="*/ 845 w 915"/>
                <a:gd name="T33" fmla="*/ 56 h 56"/>
                <a:gd name="T34" fmla="*/ 845 w 915"/>
                <a:gd name="T35" fmla="*/ 0 h 56"/>
                <a:gd name="T36" fmla="*/ 915 w 915"/>
                <a:gd name="T37" fmla="*/ 0 h 56"/>
                <a:gd name="T38" fmla="*/ 866 w 915"/>
                <a:gd name="T39" fmla="*/ 0 h 56"/>
                <a:gd name="T40" fmla="*/ 866 w 915"/>
                <a:gd name="T41" fmla="*/ 56 h 56"/>
                <a:gd name="T42" fmla="*/ 915 w 915"/>
                <a:gd name="T43" fmla="*/ 56 h 56"/>
                <a:gd name="T44" fmla="*/ 915 w 9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5" h="56">
                  <a:moveTo>
                    <a:pt x="44" y="0"/>
                  </a:moveTo>
                  <a:lnTo>
                    <a:pt x="0" y="0"/>
                  </a:lnTo>
                  <a:lnTo>
                    <a:pt x="0" y="56"/>
                  </a:lnTo>
                  <a:lnTo>
                    <a:pt x="44" y="56"/>
                  </a:lnTo>
                  <a:lnTo>
                    <a:pt x="44" y="0"/>
                  </a:lnTo>
                  <a:moveTo>
                    <a:pt x="845" y="0"/>
                  </a:moveTo>
                  <a:lnTo>
                    <a:pt x="733" y="0"/>
                  </a:lnTo>
                  <a:lnTo>
                    <a:pt x="665" y="0"/>
                  </a:lnTo>
                  <a:lnTo>
                    <a:pt x="228" y="0"/>
                  </a:lnTo>
                  <a:lnTo>
                    <a:pt x="159" y="0"/>
                  </a:lnTo>
                  <a:lnTo>
                    <a:pt x="65" y="0"/>
                  </a:lnTo>
                  <a:lnTo>
                    <a:pt x="65" y="56"/>
                  </a:lnTo>
                  <a:lnTo>
                    <a:pt x="156" y="56"/>
                  </a:lnTo>
                  <a:lnTo>
                    <a:pt x="226" y="56"/>
                  </a:lnTo>
                  <a:lnTo>
                    <a:pt x="667" y="56"/>
                  </a:lnTo>
                  <a:lnTo>
                    <a:pt x="738" y="56"/>
                  </a:lnTo>
                  <a:lnTo>
                    <a:pt x="845" y="56"/>
                  </a:lnTo>
                  <a:lnTo>
                    <a:pt x="845" y="0"/>
                  </a:lnTo>
                  <a:moveTo>
                    <a:pt x="915" y="0"/>
                  </a:moveTo>
                  <a:lnTo>
                    <a:pt x="866" y="0"/>
                  </a:lnTo>
                  <a:lnTo>
                    <a:pt x="866" y="56"/>
                  </a:lnTo>
                  <a:lnTo>
                    <a:pt x="915" y="56"/>
                  </a:lnTo>
                  <a:lnTo>
                    <a:pt x="915"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3" name="íṩḷíḍê"/>
            <p:cNvSpPr/>
            <p:nvPr/>
          </p:nvSpPr>
          <p:spPr bwMode="auto">
            <a:xfrm>
              <a:off x="11776" y="8185"/>
              <a:ext cx="95" cy="18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4" name="îšļíḑè"/>
            <p:cNvSpPr/>
            <p:nvPr/>
          </p:nvSpPr>
          <p:spPr bwMode="auto">
            <a:xfrm>
              <a:off x="11776" y="8185"/>
              <a:ext cx="95" cy="18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5" name="isľíḍê"/>
            <p:cNvSpPr/>
            <p:nvPr/>
          </p:nvSpPr>
          <p:spPr bwMode="auto">
            <a:xfrm>
              <a:off x="10895" y="8063"/>
              <a:ext cx="1886" cy="122"/>
            </a:xfrm>
            <a:custGeom>
              <a:avLst/>
              <a:gdLst>
                <a:gd name="T0" fmla="*/ 970 w 970"/>
                <a:gd name="T1" fmla="*/ 0 h 63"/>
                <a:gd name="T2" fmla="*/ 0 w 970"/>
                <a:gd name="T3" fmla="*/ 0 h 63"/>
                <a:gd name="T4" fmla="*/ 0 w 970"/>
                <a:gd name="T5" fmla="*/ 63 h 63"/>
                <a:gd name="T6" fmla="*/ 453 w 970"/>
                <a:gd name="T7" fmla="*/ 63 h 63"/>
                <a:gd name="T8" fmla="*/ 502 w 970"/>
                <a:gd name="T9" fmla="*/ 63 h 63"/>
                <a:gd name="T10" fmla="*/ 970 w 970"/>
                <a:gd name="T11" fmla="*/ 63 h 63"/>
                <a:gd name="T12" fmla="*/ 970 w 97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70" h="63">
                  <a:moveTo>
                    <a:pt x="970" y="0"/>
                  </a:moveTo>
                  <a:lnTo>
                    <a:pt x="0" y="0"/>
                  </a:lnTo>
                  <a:lnTo>
                    <a:pt x="0" y="63"/>
                  </a:lnTo>
                  <a:lnTo>
                    <a:pt x="453" y="63"/>
                  </a:lnTo>
                  <a:lnTo>
                    <a:pt x="502" y="63"/>
                  </a:lnTo>
                  <a:lnTo>
                    <a:pt x="970" y="63"/>
                  </a:lnTo>
                  <a:lnTo>
                    <a:pt x="970"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6" name="íṩḻîḑê"/>
            <p:cNvSpPr/>
            <p:nvPr/>
          </p:nvSpPr>
          <p:spPr bwMode="auto">
            <a:xfrm>
              <a:off x="10895" y="8063"/>
              <a:ext cx="1886" cy="122"/>
            </a:xfrm>
            <a:custGeom>
              <a:avLst/>
              <a:gdLst>
                <a:gd name="T0" fmla="*/ 970 w 970"/>
                <a:gd name="T1" fmla="*/ 0 h 63"/>
                <a:gd name="T2" fmla="*/ 0 w 970"/>
                <a:gd name="T3" fmla="*/ 0 h 63"/>
                <a:gd name="T4" fmla="*/ 0 w 970"/>
                <a:gd name="T5" fmla="*/ 63 h 63"/>
                <a:gd name="T6" fmla="*/ 453 w 970"/>
                <a:gd name="T7" fmla="*/ 63 h 63"/>
                <a:gd name="T8" fmla="*/ 502 w 970"/>
                <a:gd name="T9" fmla="*/ 63 h 63"/>
                <a:gd name="T10" fmla="*/ 970 w 970"/>
                <a:gd name="T11" fmla="*/ 63 h 63"/>
                <a:gd name="T12" fmla="*/ 970 w 97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70" h="63">
                  <a:moveTo>
                    <a:pt x="970" y="0"/>
                  </a:moveTo>
                  <a:lnTo>
                    <a:pt x="0" y="0"/>
                  </a:lnTo>
                  <a:lnTo>
                    <a:pt x="0" y="63"/>
                  </a:lnTo>
                  <a:lnTo>
                    <a:pt x="453" y="63"/>
                  </a:lnTo>
                  <a:lnTo>
                    <a:pt x="502" y="63"/>
                  </a:lnTo>
                  <a:lnTo>
                    <a:pt x="970" y="63"/>
                  </a:lnTo>
                  <a:lnTo>
                    <a:pt x="970"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7" name="ïṩlïḍè"/>
            <p:cNvSpPr/>
            <p:nvPr/>
          </p:nvSpPr>
          <p:spPr bwMode="auto">
            <a:xfrm>
              <a:off x="10685" y="7855"/>
              <a:ext cx="2279" cy="208"/>
            </a:xfrm>
            <a:custGeom>
              <a:avLst/>
              <a:gdLst>
                <a:gd name="T0" fmla="*/ 966 w 966"/>
                <a:gd name="T1" fmla="*/ 0 h 89"/>
                <a:gd name="T2" fmla="*/ 466 w 966"/>
                <a:gd name="T3" fmla="*/ 72 h 89"/>
                <a:gd name="T4" fmla="*/ 0 w 966"/>
                <a:gd name="T5" fmla="*/ 0 h 89"/>
                <a:gd name="T6" fmla="*/ 89 w 966"/>
                <a:gd name="T7" fmla="*/ 89 h 89"/>
                <a:gd name="T8" fmla="*/ 889 w 966"/>
                <a:gd name="T9" fmla="*/ 89 h 89"/>
                <a:gd name="T10" fmla="*/ 966 w 966"/>
                <a:gd name="T11" fmla="*/ 0 h 89"/>
              </a:gdLst>
              <a:ahLst/>
              <a:cxnLst>
                <a:cxn ang="0">
                  <a:pos x="T0" y="T1"/>
                </a:cxn>
                <a:cxn ang="0">
                  <a:pos x="T2" y="T3"/>
                </a:cxn>
                <a:cxn ang="0">
                  <a:pos x="T4" y="T5"/>
                </a:cxn>
                <a:cxn ang="0">
                  <a:pos x="T6" y="T7"/>
                </a:cxn>
                <a:cxn ang="0">
                  <a:pos x="T8" y="T9"/>
                </a:cxn>
                <a:cxn ang="0">
                  <a:pos x="T10" y="T11"/>
                </a:cxn>
              </a:cxnLst>
              <a:rect l="0" t="0" r="r" b="b"/>
              <a:pathLst>
                <a:path w="966" h="89">
                  <a:moveTo>
                    <a:pt x="966" y="0"/>
                  </a:moveTo>
                  <a:cubicBezTo>
                    <a:pt x="966" y="0"/>
                    <a:pt x="752" y="72"/>
                    <a:pt x="466" y="72"/>
                  </a:cubicBezTo>
                  <a:cubicBezTo>
                    <a:pt x="323" y="72"/>
                    <a:pt x="162" y="54"/>
                    <a:pt x="0" y="0"/>
                  </a:cubicBezTo>
                  <a:cubicBezTo>
                    <a:pt x="89" y="89"/>
                    <a:pt x="89" y="89"/>
                    <a:pt x="89" y="89"/>
                  </a:cubicBezTo>
                  <a:cubicBezTo>
                    <a:pt x="889" y="89"/>
                    <a:pt x="889" y="89"/>
                    <a:pt x="889" y="89"/>
                  </a:cubicBezTo>
                  <a:cubicBezTo>
                    <a:pt x="966" y="0"/>
                    <a:pt x="966" y="0"/>
                    <a:pt x="96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8" name="iślíḑe"/>
            <p:cNvSpPr/>
            <p:nvPr/>
          </p:nvSpPr>
          <p:spPr bwMode="auto">
            <a:xfrm>
              <a:off x="11031"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09" name="ïṥļîďê"/>
            <p:cNvSpPr/>
            <p:nvPr/>
          </p:nvSpPr>
          <p:spPr bwMode="auto">
            <a:xfrm>
              <a:off x="11031"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0" name="iś1îdè"/>
            <p:cNvSpPr/>
            <p:nvPr/>
          </p:nvSpPr>
          <p:spPr bwMode="auto">
            <a:xfrm>
              <a:off x="12589"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1" name="íş1íḑe"/>
            <p:cNvSpPr/>
            <p:nvPr/>
          </p:nvSpPr>
          <p:spPr bwMode="auto">
            <a:xfrm>
              <a:off x="12589"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grpSp>
        <p:nvGrpSpPr>
          <p:cNvPr id="312" name="组合 311"/>
          <p:cNvGrpSpPr/>
          <p:nvPr userDrawn="1"/>
        </p:nvGrpSpPr>
        <p:grpSpPr>
          <a:xfrm>
            <a:off x="972121" y="4996180"/>
            <a:ext cx="2369185" cy="1855470"/>
            <a:chOff x="2373" y="7437"/>
            <a:chExt cx="3731" cy="2922"/>
          </a:xfrm>
          <a:solidFill>
            <a:srgbClr val="EB424B">
              <a:alpha val="13000"/>
            </a:srgbClr>
          </a:solidFill>
        </p:grpSpPr>
        <p:sp>
          <p:nvSpPr>
            <p:cNvPr id="313" name="íṧḷïḑê"/>
            <p:cNvSpPr/>
            <p:nvPr/>
          </p:nvSpPr>
          <p:spPr bwMode="auto">
            <a:xfrm>
              <a:off x="3024" y="8673"/>
              <a:ext cx="3080" cy="830"/>
            </a:xfrm>
            <a:custGeom>
              <a:avLst/>
              <a:gdLst>
                <a:gd name="T0" fmla="*/ 124 w 1306"/>
                <a:gd name="T1" fmla="*/ 327 h 352"/>
                <a:gd name="T2" fmla="*/ 108 w 1306"/>
                <a:gd name="T3" fmla="*/ 326 h 352"/>
                <a:gd name="T4" fmla="*/ 202 w 1306"/>
                <a:gd name="T5" fmla="*/ 339 h 352"/>
                <a:gd name="T6" fmla="*/ 421 w 1306"/>
                <a:gd name="T7" fmla="*/ 326 h 352"/>
                <a:gd name="T8" fmla="*/ 361 w 1306"/>
                <a:gd name="T9" fmla="*/ 339 h 352"/>
                <a:gd name="T10" fmla="*/ 421 w 1306"/>
                <a:gd name="T11" fmla="*/ 326 h 352"/>
                <a:gd name="T12" fmla="*/ 174 w 1306"/>
                <a:gd name="T13" fmla="*/ 254 h 352"/>
                <a:gd name="T14" fmla="*/ 437 w 1306"/>
                <a:gd name="T15" fmla="*/ 243 h 352"/>
                <a:gd name="T16" fmla="*/ 265 w 1306"/>
                <a:gd name="T17" fmla="*/ 254 h 352"/>
                <a:gd name="T18" fmla="*/ 433 w 1306"/>
                <a:gd name="T19" fmla="*/ 254 h 352"/>
                <a:gd name="T20" fmla="*/ 947 w 1306"/>
                <a:gd name="T21" fmla="*/ 301 h 352"/>
                <a:gd name="T22" fmla="*/ 1105 w 1306"/>
                <a:gd name="T23" fmla="*/ 302 h 352"/>
                <a:gd name="T24" fmla="*/ 1105 w 1306"/>
                <a:gd name="T25" fmla="*/ 302 h 352"/>
                <a:gd name="T26" fmla="*/ 859 w 1306"/>
                <a:gd name="T27" fmla="*/ 302 h 352"/>
                <a:gd name="T28" fmla="*/ 962 w 1306"/>
                <a:gd name="T29" fmla="*/ 179 h 352"/>
                <a:gd name="T30" fmla="*/ 976 w 1306"/>
                <a:gd name="T31" fmla="*/ 178 h 352"/>
                <a:gd name="T32" fmla="*/ 858 w 1306"/>
                <a:gd name="T33" fmla="*/ 352 h 352"/>
                <a:gd name="T34" fmla="*/ 1026 w 1306"/>
                <a:gd name="T35" fmla="*/ 259 h 352"/>
                <a:gd name="T36" fmla="*/ 1306 w 1306"/>
                <a:gd name="T37" fmla="*/ 352 h 352"/>
                <a:gd name="T38" fmla="*/ 1246 w 1306"/>
                <a:gd name="T39" fmla="*/ 345 h 352"/>
                <a:gd name="T40" fmla="*/ 1237 w 1306"/>
                <a:gd name="T41" fmla="*/ 316 h 352"/>
                <a:gd name="T42" fmla="*/ 1166 w 1306"/>
                <a:gd name="T43" fmla="*/ 345 h 352"/>
                <a:gd name="T44" fmla="*/ 1140 w 1306"/>
                <a:gd name="T45" fmla="*/ 275 h 352"/>
                <a:gd name="T46" fmla="*/ 1079 w 1306"/>
                <a:gd name="T47" fmla="*/ 273 h 352"/>
                <a:gd name="T48" fmla="*/ 1059 w 1306"/>
                <a:gd name="T49" fmla="*/ 214 h 352"/>
                <a:gd name="T50" fmla="*/ 1043 w 1306"/>
                <a:gd name="T51" fmla="*/ 203 h 352"/>
                <a:gd name="T52" fmla="*/ 979 w 1306"/>
                <a:gd name="T53" fmla="*/ 161 h 352"/>
                <a:gd name="T54" fmla="*/ 962 w 1306"/>
                <a:gd name="T55" fmla="*/ 140 h 352"/>
                <a:gd name="T56" fmla="*/ 395 w 1306"/>
                <a:gd name="T57" fmla="*/ 107 h 352"/>
                <a:gd name="T58" fmla="*/ 459 w 1306"/>
                <a:gd name="T59" fmla="*/ 87 h 352"/>
                <a:gd name="T60" fmla="*/ 456 w 1306"/>
                <a:gd name="T61" fmla="*/ 87 h 352"/>
                <a:gd name="T62" fmla="*/ 459 w 1306"/>
                <a:gd name="T63" fmla="*/ 107 h 352"/>
                <a:gd name="T64" fmla="*/ 418 w 1306"/>
                <a:gd name="T65" fmla="*/ 80 h 352"/>
                <a:gd name="T66" fmla="*/ 421 w 1306"/>
                <a:gd name="T67" fmla="*/ 107 h 352"/>
                <a:gd name="T68" fmla="*/ 434 w 1306"/>
                <a:gd name="T69" fmla="*/ 80 h 352"/>
                <a:gd name="T70" fmla="*/ 440 w 1306"/>
                <a:gd name="T71" fmla="*/ 80 h 352"/>
                <a:gd name="T72" fmla="*/ 472 w 1306"/>
                <a:gd name="T73" fmla="*/ 107 h 352"/>
                <a:gd name="T74" fmla="*/ 498 w 1306"/>
                <a:gd name="T75" fmla="*/ 80 h 352"/>
                <a:gd name="T76" fmla="*/ 498 w 1306"/>
                <a:gd name="T77" fmla="*/ 107 h 352"/>
                <a:gd name="T78" fmla="*/ 511 w 1306"/>
                <a:gd name="T79" fmla="*/ 80 h 352"/>
                <a:gd name="T80" fmla="*/ 518 w 1306"/>
                <a:gd name="T81" fmla="*/ 80 h 352"/>
                <a:gd name="T82" fmla="*/ 530 w 1306"/>
                <a:gd name="T83" fmla="*/ 107 h 352"/>
                <a:gd name="T84" fmla="*/ 556 w 1306"/>
                <a:gd name="T85" fmla="*/ 80 h 352"/>
                <a:gd name="T86" fmla="*/ 551 w 1306"/>
                <a:gd name="T87" fmla="*/ 107 h 352"/>
                <a:gd name="T88" fmla="*/ 576 w 1306"/>
                <a:gd name="T89" fmla="*/ 80 h 352"/>
                <a:gd name="T90" fmla="*/ 576 w 1306"/>
                <a:gd name="T91" fmla="*/ 95 h 352"/>
                <a:gd name="T92" fmla="*/ 589 w 1306"/>
                <a:gd name="T93" fmla="*/ 80 h 352"/>
                <a:gd name="T94" fmla="*/ 595 w 1306"/>
                <a:gd name="T95" fmla="*/ 80 h 352"/>
                <a:gd name="T96" fmla="*/ 608 w 1306"/>
                <a:gd name="T97" fmla="*/ 86 h 352"/>
                <a:gd name="T98" fmla="*/ 661 w 1306"/>
                <a:gd name="T99" fmla="*/ 0 h 352"/>
                <a:gd name="T100" fmla="*/ 640 w 1306"/>
                <a:gd name="T101" fmla="*/ 83 h 352"/>
                <a:gd name="T102" fmla="*/ 946 w 1306"/>
                <a:gd name="T103" fmla="*/ 181 h 352"/>
                <a:gd name="T104" fmla="*/ 905 w 1306"/>
                <a:gd name="T105" fmla="*/ 104 h 352"/>
                <a:gd name="T106" fmla="*/ 874 w 1306"/>
                <a:gd name="T107" fmla="*/ 115 h 352"/>
                <a:gd name="T108" fmla="*/ 819 w 1306"/>
                <a:gd name="T109" fmla="*/ 50 h 352"/>
                <a:gd name="T110" fmla="*/ 793 w 1306"/>
                <a:gd name="T111" fmla="*/ 29 h 352"/>
                <a:gd name="T112" fmla="*/ 777 w 1306"/>
                <a:gd name="T113" fmla="*/ 23 h 352"/>
                <a:gd name="T114" fmla="*/ 716 w 1306"/>
                <a:gd name="T115" fmla="*/ 18 h 352"/>
                <a:gd name="T116" fmla="*/ 708 w 1306"/>
                <a:gd name="T117" fmla="*/ 53 h 352"/>
                <a:gd name="T118" fmla="*/ 661 w 1306"/>
                <a:gd name="T1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6" h="352">
                  <a:moveTo>
                    <a:pt x="202" y="326"/>
                  </a:moveTo>
                  <a:cubicBezTo>
                    <a:pt x="124" y="326"/>
                    <a:pt x="124" y="326"/>
                    <a:pt x="124" y="326"/>
                  </a:cubicBezTo>
                  <a:cubicBezTo>
                    <a:pt x="124" y="327"/>
                    <a:pt x="124" y="327"/>
                    <a:pt x="124" y="327"/>
                  </a:cubicBezTo>
                  <a:cubicBezTo>
                    <a:pt x="121" y="329"/>
                    <a:pt x="117" y="330"/>
                    <a:pt x="114" y="332"/>
                  </a:cubicBezTo>
                  <a:cubicBezTo>
                    <a:pt x="108" y="335"/>
                    <a:pt x="108" y="335"/>
                    <a:pt x="108" y="335"/>
                  </a:cubicBezTo>
                  <a:cubicBezTo>
                    <a:pt x="108" y="326"/>
                    <a:pt x="108" y="326"/>
                    <a:pt x="108" y="326"/>
                  </a:cubicBezTo>
                  <a:cubicBezTo>
                    <a:pt x="28" y="326"/>
                    <a:pt x="28" y="326"/>
                    <a:pt x="28" y="326"/>
                  </a:cubicBezTo>
                  <a:cubicBezTo>
                    <a:pt x="0" y="339"/>
                    <a:pt x="0" y="339"/>
                    <a:pt x="0" y="339"/>
                  </a:cubicBezTo>
                  <a:cubicBezTo>
                    <a:pt x="202" y="339"/>
                    <a:pt x="202" y="339"/>
                    <a:pt x="202" y="339"/>
                  </a:cubicBezTo>
                  <a:cubicBezTo>
                    <a:pt x="201" y="337"/>
                    <a:pt x="201" y="335"/>
                    <a:pt x="201" y="332"/>
                  </a:cubicBezTo>
                  <a:cubicBezTo>
                    <a:pt x="201" y="330"/>
                    <a:pt x="201" y="328"/>
                    <a:pt x="202" y="326"/>
                  </a:cubicBezTo>
                  <a:moveTo>
                    <a:pt x="421" y="326"/>
                  </a:moveTo>
                  <a:cubicBezTo>
                    <a:pt x="361" y="326"/>
                    <a:pt x="361" y="326"/>
                    <a:pt x="361" y="326"/>
                  </a:cubicBezTo>
                  <a:cubicBezTo>
                    <a:pt x="361" y="328"/>
                    <a:pt x="361" y="330"/>
                    <a:pt x="361" y="332"/>
                  </a:cubicBezTo>
                  <a:cubicBezTo>
                    <a:pt x="361" y="335"/>
                    <a:pt x="361" y="337"/>
                    <a:pt x="361" y="339"/>
                  </a:cubicBezTo>
                  <a:cubicBezTo>
                    <a:pt x="421" y="339"/>
                    <a:pt x="421" y="339"/>
                    <a:pt x="421" y="339"/>
                  </a:cubicBezTo>
                  <a:cubicBezTo>
                    <a:pt x="421" y="336"/>
                    <a:pt x="421" y="333"/>
                    <a:pt x="421" y="330"/>
                  </a:cubicBezTo>
                  <a:cubicBezTo>
                    <a:pt x="421" y="329"/>
                    <a:pt x="421" y="328"/>
                    <a:pt x="421" y="326"/>
                  </a:cubicBezTo>
                  <a:moveTo>
                    <a:pt x="193" y="243"/>
                  </a:moveTo>
                  <a:cubicBezTo>
                    <a:pt x="193" y="243"/>
                    <a:pt x="193" y="243"/>
                    <a:pt x="193" y="243"/>
                  </a:cubicBezTo>
                  <a:cubicBezTo>
                    <a:pt x="187" y="247"/>
                    <a:pt x="180" y="250"/>
                    <a:pt x="174" y="254"/>
                  </a:cubicBezTo>
                  <a:cubicBezTo>
                    <a:pt x="193" y="254"/>
                    <a:pt x="193" y="254"/>
                    <a:pt x="193" y="254"/>
                  </a:cubicBezTo>
                  <a:cubicBezTo>
                    <a:pt x="193" y="243"/>
                    <a:pt x="193" y="243"/>
                    <a:pt x="193" y="243"/>
                  </a:cubicBezTo>
                  <a:moveTo>
                    <a:pt x="437" y="243"/>
                  </a:moveTo>
                  <a:cubicBezTo>
                    <a:pt x="211" y="243"/>
                    <a:pt x="211" y="243"/>
                    <a:pt x="211" y="243"/>
                  </a:cubicBezTo>
                  <a:cubicBezTo>
                    <a:pt x="211" y="254"/>
                    <a:pt x="211" y="254"/>
                    <a:pt x="211" y="254"/>
                  </a:cubicBezTo>
                  <a:cubicBezTo>
                    <a:pt x="265" y="254"/>
                    <a:pt x="265" y="254"/>
                    <a:pt x="265" y="254"/>
                  </a:cubicBezTo>
                  <a:cubicBezTo>
                    <a:pt x="270" y="253"/>
                    <a:pt x="276" y="252"/>
                    <a:pt x="281" y="252"/>
                  </a:cubicBezTo>
                  <a:cubicBezTo>
                    <a:pt x="287" y="252"/>
                    <a:pt x="292" y="253"/>
                    <a:pt x="297" y="254"/>
                  </a:cubicBezTo>
                  <a:cubicBezTo>
                    <a:pt x="433" y="254"/>
                    <a:pt x="433" y="254"/>
                    <a:pt x="433" y="254"/>
                  </a:cubicBezTo>
                  <a:cubicBezTo>
                    <a:pt x="434" y="250"/>
                    <a:pt x="436" y="247"/>
                    <a:pt x="437" y="243"/>
                  </a:cubicBezTo>
                  <a:moveTo>
                    <a:pt x="947" y="302"/>
                  </a:moveTo>
                  <a:cubicBezTo>
                    <a:pt x="947" y="302"/>
                    <a:pt x="947" y="301"/>
                    <a:pt x="947" y="301"/>
                  </a:cubicBezTo>
                  <a:cubicBezTo>
                    <a:pt x="947" y="301"/>
                    <a:pt x="947" y="302"/>
                    <a:pt x="947" y="302"/>
                  </a:cubicBezTo>
                  <a:cubicBezTo>
                    <a:pt x="947" y="302"/>
                    <a:pt x="947" y="302"/>
                    <a:pt x="947" y="302"/>
                  </a:cubicBezTo>
                  <a:moveTo>
                    <a:pt x="1105" y="302"/>
                  </a:moveTo>
                  <a:cubicBezTo>
                    <a:pt x="1105" y="302"/>
                    <a:pt x="1105" y="301"/>
                    <a:pt x="1105" y="301"/>
                  </a:cubicBezTo>
                  <a:cubicBezTo>
                    <a:pt x="1106" y="301"/>
                    <a:pt x="1106" y="302"/>
                    <a:pt x="1106" y="302"/>
                  </a:cubicBezTo>
                  <a:cubicBezTo>
                    <a:pt x="1105" y="302"/>
                    <a:pt x="1105" y="302"/>
                    <a:pt x="1105" y="302"/>
                  </a:cubicBezTo>
                  <a:moveTo>
                    <a:pt x="858" y="302"/>
                  </a:moveTo>
                  <a:cubicBezTo>
                    <a:pt x="858" y="299"/>
                    <a:pt x="859" y="295"/>
                    <a:pt x="859" y="292"/>
                  </a:cubicBezTo>
                  <a:cubicBezTo>
                    <a:pt x="859" y="295"/>
                    <a:pt x="859" y="299"/>
                    <a:pt x="859" y="302"/>
                  </a:cubicBezTo>
                  <a:cubicBezTo>
                    <a:pt x="858" y="302"/>
                    <a:pt x="858" y="302"/>
                    <a:pt x="858" y="302"/>
                  </a:cubicBezTo>
                  <a:moveTo>
                    <a:pt x="962" y="140"/>
                  </a:moveTo>
                  <a:cubicBezTo>
                    <a:pt x="962" y="179"/>
                    <a:pt x="962" y="179"/>
                    <a:pt x="962" y="179"/>
                  </a:cubicBezTo>
                  <a:cubicBezTo>
                    <a:pt x="966" y="179"/>
                    <a:pt x="971" y="178"/>
                    <a:pt x="976" y="178"/>
                  </a:cubicBezTo>
                  <a:cubicBezTo>
                    <a:pt x="976" y="178"/>
                    <a:pt x="976" y="178"/>
                    <a:pt x="976" y="178"/>
                  </a:cubicBezTo>
                  <a:cubicBezTo>
                    <a:pt x="976" y="178"/>
                    <a:pt x="976" y="178"/>
                    <a:pt x="976" y="178"/>
                  </a:cubicBezTo>
                  <a:cubicBezTo>
                    <a:pt x="976" y="178"/>
                    <a:pt x="930" y="207"/>
                    <a:pt x="838" y="230"/>
                  </a:cubicBezTo>
                  <a:cubicBezTo>
                    <a:pt x="851" y="262"/>
                    <a:pt x="859" y="297"/>
                    <a:pt x="859" y="330"/>
                  </a:cubicBezTo>
                  <a:cubicBezTo>
                    <a:pt x="859" y="338"/>
                    <a:pt x="859" y="345"/>
                    <a:pt x="858" y="352"/>
                  </a:cubicBezTo>
                  <a:cubicBezTo>
                    <a:pt x="947" y="352"/>
                    <a:pt x="947" y="352"/>
                    <a:pt x="947" y="352"/>
                  </a:cubicBezTo>
                  <a:cubicBezTo>
                    <a:pt x="947" y="347"/>
                    <a:pt x="946" y="343"/>
                    <a:pt x="946" y="339"/>
                  </a:cubicBezTo>
                  <a:cubicBezTo>
                    <a:pt x="946" y="295"/>
                    <a:pt x="982" y="259"/>
                    <a:pt x="1026" y="259"/>
                  </a:cubicBezTo>
                  <a:cubicBezTo>
                    <a:pt x="1071" y="259"/>
                    <a:pt x="1106" y="295"/>
                    <a:pt x="1106" y="339"/>
                  </a:cubicBezTo>
                  <a:cubicBezTo>
                    <a:pt x="1106" y="343"/>
                    <a:pt x="1106" y="347"/>
                    <a:pt x="1105" y="352"/>
                  </a:cubicBezTo>
                  <a:cubicBezTo>
                    <a:pt x="1306" y="352"/>
                    <a:pt x="1306" y="352"/>
                    <a:pt x="1306" y="352"/>
                  </a:cubicBezTo>
                  <a:cubicBezTo>
                    <a:pt x="1253" y="324"/>
                    <a:pt x="1253" y="324"/>
                    <a:pt x="1253" y="324"/>
                  </a:cubicBezTo>
                  <a:cubicBezTo>
                    <a:pt x="1253" y="345"/>
                    <a:pt x="1253" y="345"/>
                    <a:pt x="1253" y="345"/>
                  </a:cubicBezTo>
                  <a:cubicBezTo>
                    <a:pt x="1246" y="345"/>
                    <a:pt x="1246" y="345"/>
                    <a:pt x="1246" y="345"/>
                  </a:cubicBezTo>
                  <a:cubicBezTo>
                    <a:pt x="1237" y="341"/>
                    <a:pt x="1237" y="341"/>
                    <a:pt x="1237" y="341"/>
                  </a:cubicBezTo>
                  <a:cubicBezTo>
                    <a:pt x="1237" y="321"/>
                    <a:pt x="1237" y="321"/>
                    <a:pt x="1237" y="321"/>
                  </a:cubicBezTo>
                  <a:cubicBezTo>
                    <a:pt x="1237" y="316"/>
                    <a:pt x="1237" y="316"/>
                    <a:pt x="1237" y="316"/>
                  </a:cubicBezTo>
                  <a:cubicBezTo>
                    <a:pt x="1187" y="290"/>
                    <a:pt x="1187" y="290"/>
                    <a:pt x="1187" y="290"/>
                  </a:cubicBezTo>
                  <a:cubicBezTo>
                    <a:pt x="1180" y="287"/>
                    <a:pt x="1173" y="283"/>
                    <a:pt x="1166" y="279"/>
                  </a:cubicBezTo>
                  <a:cubicBezTo>
                    <a:pt x="1166" y="345"/>
                    <a:pt x="1166" y="345"/>
                    <a:pt x="1166" y="345"/>
                  </a:cubicBezTo>
                  <a:cubicBezTo>
                    <a:pt x="1161" y="341"/>
                    <a:pt x="1155" y="338"/>
                    <a:pt x="1150" y="334"/>
                  </a:cubicBezTo>
                  <a:cubicBezTo>
                    <a:pt x="1150" y="275"/>
                    <a:pt x="1150" y="275"/>
                    <a:pt x="1150" y="275"/>
                  </a:cubicBezTo>
                  <a:cubicBezTo>
                    <a:pt x="1140" y="275"/>
                    <a:pt x="1140" y="275"/>
                    <a:pt x="1140" y="275"/>
                  </a:cubicBezTo>
                  <a:cubicBezTo>
                    <a:pt x="1140" y="265"/>
                    <a:pt x="1140" y="265"/>
                    <a:pt x="1140" y="265"/>
                  </a:cubicBezTo>
                  <a:cubicBezTo>
                    <a:pt x="1119" y="253"/>
                    <a:pt x="1099" y="241"/>
                    <a:pt x="1079" y="228"/>
                  </a:cubicBezTo>
                  <a:cubicBezTo>
                    <a:pt x="1079" y="273"/>
                    <a:pt x="1079" y="273"/>
                    <a:pt x="1079" y="273"/>
                  </a:cubicBezTo>
                  <a:cubicBezTo>
                    <a:pt x="1074" y="268"/>
                    <a:pt x="1069" y="264"/>
                    <a:pt x="1063" y="259"/>
                  </a:cubicBezTo>
                  <a:cubicBezTo>
                    <a:pt x="1063" y="217"/>
                    <a:pt x="1063" y="217"/>
                    <a:pt x="1063" y="217"/>
                  </a:cubicBezTo>
                  <a:cubicBezTo>
                    <a:pt x="1062" y="216"/>
                    <a:pt x="1060" y="215"/>
                    <a:pt x="1059" y="214"/>
                  </a:cubicBezTo>
                  <a:cubicBezTo>
                    <a:pt x="1059" y="229"/>
                    <a:pt x="1059" y="229"/>
                    <a:pt x="1059" y="229"/>
                  </a:cubicBezTo>
                  <a:cubicBezTo>
                    <a:pt x="1043" y="229"/>
                    <a:pt x="1043" y="229"/>
                    <a:pt x="1043" y="229"/>
                  </a:cubicBezTo>
                  <a:cubicBezTo>
                    <a:pt x="1043" y="203"/>
                    <a:pt x="1043" y="203"/>
                    <a:pt x="1043" y="203"/>
                  </a:cubicBezTo>
                  <a:cubicBezTo>
                    <a:pt x="1026" y="191"/>
                    <a:pt x="1009" y="178"/>
                    <a:pt x="992" y="165"/>
                  </a:cubicBezTo>
                  <a:cubicBezTo>
                    <a:pt x="992" y="178"/>
                    <a:pt x="992" y="178"/>
                    <a:pt x="992" y="178"/>
                  </a:cubicBezTo>
                  <a:cubicBezTo>
                    <a:pt x="988" y="172"/>
                    <a:pt x="983" y="167"/>
                    <a:pt x="979" y="161"/>
                  </a:cubicBezTo>
                  <a:cubicBezTo>
                    <a:pt x="978" y="160"/>
                    <a:pt x="977" y="159"/>
                    <a:pt x="977" y="158"/>
                  </a:cubicBezTo>
                  <a:cubicBezTo>
                    <a:pt x="977" y="152"/>
                    <a:pt x="977" y="152"/>
                    <a:pt x="977" y="152"/>
                  </a:cubicBezTo>
                  <a:cubicBezTo>
                    <a:pt x="972" y="148"/>
                    <a:pt x="967" y="144"/>
                    <a:pt x="962" y="140"/>
                  </a:cubicBezTo>
                  <a:moveTo>
                    <a:pt x="401" y="92"/>
                  </a:moveTo>
                  <a:cubicBezTo>
                    <a:pt x="399" y="94"/>
                    <a:pt x="397" y="95"/>
                    <a:pt x="395" y="97"/>
                  </a:cubicBezTo>
                  <a:cubicBezTo>
                    <a:pt x="395" y="107"/>
                    <a:pt x="395" y="107"/>
                    <a:pt x="395" y="107"/>
                  </a:cubicBezTo>
                  <a:cubicBezTo>
                    <a:pt x="401" y="107"/>
                    <a:pt x="401" y="107"/>
                    <a:pt x="401" y="107"/>
                  </a:cubicBezTo>
                  <a:cubicBezTo>
                    <a:pt x="401" y="92"/>
                    <a:pt x="401" y="92"/>
                    <a:pt x="401" y="92"/>
                  </a:cubicBezTo>
                  <a:moveTo>
                    <a:pt x="459" y="87"/>
                  </a:moveTo>
                  <a:cubicBezTo>
                    <a:pt x="456" y="87"/>
                    <a:pt x="456" y="87"/>
                    <a:pt x="456" y="87"/>
                  </a:cubicBezTo>
                  <a:cubicBezTo>
                    <a:pt x="456" y="87"/>
                    <a:pt x="456" y="87"/>
                    <a:pt x="456" y="88"/>
                  </a:cubicBezTo>
                  <a:cubicBezTo>
                    <a:pt x="456" y="87"/>
                    <a:pt x="456" y="87"/>
                    <a:pt x="456" y="87"/>
                  </a:cubicBezTo>
                  <a:cubicBezTo>
                    <a:pt x="453" y="87"/>
                    <a:pt x="453" y="87"/>
                    <a:pt x="453" y="87"/>
                  </a:cubicBezTo>
                  <a:cubicBezTo>
                    <a:pt x="453" y="107"/>
                    <a:pt x="453" y="107"/>
                    <a:pt x="453" y="107"/>
                  </a:cubicBezTo>
                  <a:cubicBezTo>
                    <a:pt x="459" y="107"/>
                    <a:pt x="459" y="107"/>
                    <a:pt x="459" y="107"/>
                  </a:cubicBezTo>
                  <a:cubicBezTo>
                    <a:pt x="459" y="87"/>
                    <a:pt x="459" y="87"/>
                    <a:pt x="459" y="87"/>
                  </a:cubicBezTo>
                  <a:moveTo>
                    <a:pt x="421" y="80"/>
                  </a:moveTo>
                  <a:cubicBezTo>
                    <a:pt x="418" y="80"/>
                    <a:pt x="418" y="80"/>
                    <a:pt x="418" y="80"/>
                  </a:cubicBezTo>
                  <a:cubicBezTo>
                    <a:pt x="417" y="80"/>
                    <a:pt x="416" y="81"/>
                    <a:pt x="414" y="82"/>
                  </a:cubicBezTo>
                  <a:cubicBezTo>
                    <a:pt x="414" y="107"/>
                    <a:pt x="414" y="107"/>
                    <a:pt x="414" y="107"/>
                  </a:cubicBezTo>
                  <a:cubicBezTo>
                    <a:pt x="421" y="107"/>
                    <a:pt x="421" y="107"/>
                    <a:pt x="421" y="107"/>
                  </a:cubicBezTo>
                  <a:cubicBezTo>
                    <a:pt x="421" y="80"/>
                    <a:pt x="421" y="80"/>
                    <a:pt x="421" y="80"/>
                  </a:cubicBezTo>
                  <a:moveTo>
                    <a:pt x="440" y="80"/>
                  </a:moveTo>
                  <a:cubicBezTo>
                    <a:pt x="434" y="80"/>
                    <a:pt x="434" y="80"/>
                    <a:pt x="434" y="80"/>
                  </a:cubicBezTo>
                  <a:cubicBezTo>
                    <a:pt x="434" y="107"/>
                    <a:pt x="434" y="107"/>
                    <a:pt x="434" y="107"/>
                  </a:cubicBezTo>
                  <a:cubicBezTo>
                    <a:pt x="440" y="107"/>
                    <a:pt x="440" y="107"/>
                    <a:pt x="440" y="107"/>
                  </a:cubicBezTo>
                  <a:cubicBezTo>
                    <a:pt x="440" y="80"/>
                    <a:pt x="440" y="80"/>
                    <a:pt x="440" y="80"/>
                  </a:cubicBezTo>
                  <a:moveTo>
                    <a:pt x="479" y="80"/>
                  </a:moveTo>
                  <a:cubicBezTo>
                    <a:pt x="472" y="80"/>
                    <a:pt x="472" y="80"/>
                    <a:pt x="472" y="80"/>
                  </a:cubicBezTo>
                  <a:cubicBezTo>
                    <a:pt x="472" y="107"/>
                    <a:pt x="472" y="107"/>
                    <a:pt x="472" y="107"/>
                  </a:cubicBezTo>
                  <a:cubicBezTo>
                    <a:pt x="479" y="107"/>
                    <a:pt x="479" y="107"/>
                    <a:pt x="479" y="107"/>
                  </a:cubicBezTo>
                  <a:cubicBezTo>
                    <a:pt x="479" y="80"/>
                    <a:pt x="479" y="80"/>
                    <a:pt x="479" y="80"/>
                  </a:cubicBezTo>
                  <a:moveTo>
                    <a:pt x="498" y="80"/>
                  </a:moveTo>
                  <a:cubicBezTo>
                    <a:pt x="492" y="80"/>
                    <a:pt x="492" y="80"/>
                    <a:pt x="492" y="80"/>
                  </a:cubicBezTo>
                  <a:cubicBezTo>
                    <a:pt x="492" y="107"/>
                    <a:pt x="492" y="107"/>
                    <a:pt x="492" y="107"/>
                  </a:cubicBezTo>
                  <a:cubicBezTo>
                    <a:pt x="498" y="107"/>
                    <a:pt x="498" y="107"/>
                    <a:pt x="498" y="107"/>
                  </a:cubicBezTo>
                  <a:cubicBezTo>
                    <a:pt x="498" y="80"/>
                    <a:pt x="498" y="80"/>
                    <a:pt x="498" y="80"/>
                  </a:cubicBezTo>
                  <a:moveTo>
                    <a:pt x="518" y="80"/>
                  </a:moveTo>
                  <a:cubicBezTo>
                    <a:pt x="511" y="80"/>
                    <a:pt x="511" y="80"/>
                    <a:pt x="511" y="80"/>
                  </a:cubicBezTo>
                  <a:cubicBezTo>
                    <a:pt x="511" y="107"/>
                    <a:pt x="511" y="107"/>
                    <a:pt x="511" y="107"/>
                  </a:cubicBezTo>
                  <a:cubicBezTo>
                    <a:pt x="518" y="107"/>
                    <a:pt x="518" y="107"/>
                    <a:pt x="518" y="107"/>
                  </a:cubicBezTo>
                  <a:cubicBezTo>
                    <a:pt x="518" y="80"/>
                    <a:pt x="518" y="80"/>
                    <a:pt x="518" y="80"/>
                  </a:cubicBezTo>
                  <a:moveTo>
                    <a:pt x="537" y="80"/>
                  </a:moveTo>
                  <a:cubicBezTo>
                    <a:pt x="530" y="80"/>
                    <a:pt x="530" y="80"/>
                    <a:pt x="530" y="80"/>
                  </a:cubicBezTo>
                  <a:cubicBezTo>
                    <a:pt x="530" y="107"/>
                    <a:pt x="530" y="107"/>
                    <a:pt x="530" y="107"/>
                  </a:cubicBezTo>
                  <a:cubicBezTo>
                    <a:pt x="537" y="107"/>
                    <a:pt x="537" y="107"/>
                    <a:pt x="537" y="107"/>
                  </a:cubicBezTo>
                  <a:cubicBezTo>
                    <a:pt x="537" y="80"/>
                    <a:pt x="537" y="80"/>
                    <a:pt x="537" y="80"/>
                  </a:cubicBezTo>
                  <a:moveTo>
                    <a:pt x="556" y="80"/>
                  </a:moveTo>
                  <a:cubicBezTo>
                    <a:pt x="550" y="80"/>
                    <a:pt x="550" y="80"/>
                    <a:pt x="550" y="80"/>
                  </a:cubicBezTo>
                  <a:cubicBezTo>
                    <a:pt x="550" y="107"/>
                    <a:pt x="550" y="107"/>
                    <a:pt x="550" y="107"/>
                  </a:cubicBezTo>
                  <a:cubicBezTo>
                    <a:pt x="551" y="107"/>
                    <a:pt x="551" y="107"/>
                    <a:pt x="551" y="107"/>
                  </a:cubicBezTo>
                  <a:cubicBezTo>
                    <a:pt x="553" y="106"/>
                    <a:pt x="554" y="105"/>
                    <a:pt x="556" y="104"/>
                  </a:cubicBezTo>
                  <a:cubicBezTo>
                    <a:pt x="556" y="80"/>
                    <a:pt x="556" y="80"/>
                    <a:pt x="556" y="80"/>
                  </a:cubicBezTo>
                  <a:moveTo>
                    <a:pt x="576" y="80"/>
                  </a:moveTo>
                  <a:cubicBezTo>
                    <a:pt x="569" y="80"/>
                    <a:pt x="569" y="80"/>
                    <a:pt x="569" y="80"/>
                  </a:cubicBezTo>
                  <a:cubicBezTo>
                    <a:pt x="569" y="98"/>
                    <a:pt x="569" y="98"/>
                    <a:pt x="569" y="98"/>
                  </a:cubicBezTo>
                  <a:cubicBezTo>
                    <a:pt x="571" y="97"/>
                    <a:pt x="574" y="96"/>
                    <a:pt x="576" y="95"/>
                  </a:cubicBezTo>
                  <a:cubicBezTo>
                    <a:pt x="576" y="80"/>
                    <a:pt x="576" y="80"/>
                    <a:pt x="576" y="80"/>
                  </a:cubicBezTo>
                  <a:moveTo>
                    <a:pt x="595" y="80"/>
                  </a:moveTo>
                  <a:cubicBezTo>
                    <a:pt x="589" y="80"/>
                    <a:pt x="589" y="80"/>
                    <a:pt x="589" y="80"/>
                  </a:cubicBezTo>
                  <a:cubicBezTo>
                    <a:pt x="589" y="91"/>
                    <a:pt x="589" y="91"/>
                    <a:pt x="589" y="91"/>
                  </a:cubicBezTo>
                  <a:cubicBezTo>
                    <a:pt x="591" y="90"/>
                    <a:pt x="593" y="90"/>
                    <a:pt x="595" y="89"/>
                  </a:cubicBezTo>
                  <a:cubicBezTo>
                    <a:pt x="595" y="80"/>
                    <a:pt x="595" y="80"/>
                    <a:pt x="595" y="80"/>
                  </a:cubicBezTo>
                  <a:moveTo>
                    <a:pt x="614" y="80"/>
                  </a:moveTo>
                  <a:cubicBezTo>
                    <a:pt x="608" y="80"/>
                    <a:pt x="608" y="80"/>
                    <a:pt x="608" y="80"/>
                  </a:cubicBezTo>
                  <a:cubicBezTo>
                    <a:pt x="608" y="86"/>
                    <a:pt x="608" y="86"/>
                    <a:pt x="608" y="86"/>
                  </a:cubicBezTo>
                  <a:cubicBezTo>
                    <a:pt x="610" y="86"/>
                    <a:pt x="612" y="86"/>
                    <a:pt x="614" y="85"/>
                  </a:cubicBezTo>
                  <a:cubicBezTo>
                    <a:pt x="614" y="80"/>
                    <a:pt x="614" y="80"/>
                    <a:pt x="614" y="80"/>
                  </a:cubicBezTo>
                  <a:moveTo>
                    <a:pt x="661" y="0"/>
                  </a:moveTo>
                  <a:cubicBezTo>
                    <a:pt x="625" y="79"/>
                    <a:pt x="625" y="79"/>
                    <a:pt x="625" y="79"/>
                  </a:cubicBezTo>
                  <a:cubicBezTo>
                    <a:pt x="625" y="79"/>
                    <a:pt x="626" y="81"/>
                    <a:pt x="628" y="84"/>
                  </a:cubicBezTo>
                  <a:cubicBezTo>
                    <a:pt x="632" y="84"/>
                    <a:pt x="636" y="83"/>
                    <a:pt x="640" y="83"/>
                  </a:cubicBezTo>
                  <a:cubicBezTo>
                    <a:pt x="708" y="83"/>
                    <a:pt x="769" y="123"/>
                    <a:pt x="809" y="180"/>
                  </a:cubicBezTo>
                  <a:cubicBezTo>
                    <a:pt x="831" y="183"/>
                    <a:pt x="854" y="185"/>
                    <a:pt x="880" y="185"/>
                  </a:cubicBezTo>
                  <a:cubicBezTo>
                    <a:pt x="901" y="185"/>
                    <a:pt x="923" y="184"/>
                    <a:pt x="946" y="181"/>
                  </a:cubicBezTo>
                  <a:cubicBezTo>
                    <a:pt x="946" y="126"/>
                    <a:pt x="946" y="126"/>
                    <a:pt x="946" y="126"/>
                  </a:cubicBezTo>
                  <a:cubicBezTo>
                    <a:pt x="934" y="115"/>
                    <a:pt x="920" y="104"/>
                    <a:pt x="905" y="93"/>
                  </a:cubicBezTo>
                  <a:cubicBezTo>
                    <a:pt x="905" y="104"/>
                    <a:pt x="905" y="104"/>
                    <a:pt x="905" y="104"/>
                  </a:cubicBezTo>
                  <a:cubicBezTo>
                    <a:pt x="900" y="100"/>
                    <a:pt x="895" y="95"/>
                    <a:pt x="890" y="91"/>
                  </a:cubicBezTo>
                  <a:cubicBezTo>
                    <a:pt x="890" y="115"/>
                    <a:pt x="890" y="115"/>
                    <a:pt x="890" y="115"/>
                  </a:cubicBezTo>
                  <a:cubicBezTo>
                    <a:pt x="874" y="115"/>
                    <a:pt x="874" y="115"/>
                    <a:pt x="874" y="115"/>
                  </a:cubicBezTo>
                  <a:cubicBezTo>
                    <a:pt x="874" y="72"/>
                    <a:pt x="874" y="72"/>
                    <a:pt x="874" y="72"/>
                  </a:cubicBezTo>
                  <a:cubicBezTo>
                    <a:pt x="857" y="61"/>
                    <a:pt x="838" y="50"/>
                    <a:pt x="819" y="40"/>
                  </a:cubicBezTo>
                  <a:cubicBezTo>
                    <a:pt x="819" y="50"/>
                    <a:pt x="819" y="50"/>
                    <a:pt x="819" y="50"/>
                  </a:cubicBezTo>
                  <a:cubicBezTo>
                    <a:pt x="813" y="47"/>
                    <a:pt x="808" y="45"/>
                    <a:pt x="803" y="43"/>
                  </a:cubicBezTo>
                  <a:cubicBezTo>
                    <a:pt x="803" y="33"/>
                    <a:pt x="803" y="33"/>
                    <a:pt x="803" y="33"/>
                  </a:cubicBezTo>
                  <a:cubicBezTo>
                    <a:pt x="800" y="32"/>
                    <a:pt x="796" y="30"/>
                    <a:pt x="793" y="29"/>
                  </a:cubicBezTo>
                  <a:cubicBezTo>
                    <a:pt x="793" y="69"/>
                    <a:pt x="793" y="69"/>
                    <a:pt x="793" y="69"/>
                  </a:cubicBezTo>
                  <a:cubicBezTo>
                    <a:pt x="777" y="69"/>
                    <a:pt x="777" y="69"/>
                    <a:pt x="777" y="69"/>
                  </a:cubicBezTo>
                  <a:cubicBezTo>
                    <a:pt x="777" y="23"/>
                    <a:pt x="777" y="23"/>
                    <a:pt x="777" y="23"/>
                  </a:cubicBezTo>
                  <a:cubicBezTo>
                    <a:pt x="763" y="18"/>
                    <a:pt x="747" y="13"/>
                    <a:pt x="732" y="10"/>
                  </a:cubicBezTo>
                  <a:cubicBezTo>
                    <a:pt x="732" y="21"/>
                    <a:pt x="732" y="21"/>
                    <a:pt x="732" y="21"/>
                  </a:cubicBezTo>
                  <a:cubicBezTo>
                    <a:pt x="727" y="19"/>
                    <a:pt x="721" y="19"/>
                    <a:pt x="716" y="18"/>
                  </a:cubicBezTo>
                  <a:cubicBezTo>
                    <a:pt x="716" y="6"/>
                    <a:pt x="716" y="6"/>
                    <a:pt x="716" y="6"/>
                  </a:cubicBezTo>
                  <a:cubicBezTo>
                    <a:pt x="714" y="6"/>
                    <a:pt x="711" y="5"/>
                    <a:pt x="708" y="5"/>
                  </a:cubicBezTo>
                  <a:cubicBezTo>
                    <a:pt x="708" y="53"/>
                    <a:pt x="708" y="53"/>
                    <a:pt x="708" y="53"/>
                  </a:cubicBezTo>
                  <a:cubicBezTo>
                    <a:pt x="693" y="53"/>
                    <a:pt x="693" y="53"/>
                    <a:pt x="693" y="53"/>
                  </a:cubicBezTo>
                  <a:cubicBezTo>
                    <a:pt x="693" y="3"/>
                    <a:pt x="693" y="3"/>
                    <a:pt x="693" y="3"/>
                  </a:cubicBezTo>
                  <a:cubicBezTo>
                    <a:pt x="682" y="1"/>
                    <a:pt x="672" y="0"/>
                    <a:pt x="66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4" name="îṧļíḋè"/>
            <p:cNvSpPr/>
            <p:nvPr/>
          </p:nvSpPr>
          <p:spPr bwMode="auto">
            <a:xfrm>
              <a:off x="5632" y="9383"/>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1"/>
                    <a:pt x="1"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5" name="iŝļíḍê"/>
            <p:cNvSpPr/>
            <p:nvPr/>
          </p:nvSpPr>
          <p:spPr bwMode="auto">
            <a:xfrm>
              <a:off x="5049" y="9362"/>
              <a:ext cx="2" cy="23"/>
            </a:xfrm>
            <a:custGeom>
              <a:avLst/>
              <a:gdLst>
                <a:gd name="T0" fmla="*/ 1 w 1"/>
                <a:gd name="T1" fmla="*/ 0 h 10"/>
                <a:gd name="T2" fmla="*/ 0 w 1"/>
                <a:gd name="T3" fmla="*/ 10 h 10"/>
                <a:gd name="T4" fmla="*/ 1 w 1"/>
                <a:gd name="T5" fmla="*/ 10 h 10"/>
                <a:gd name="T6" fmla="*/ 1 w 1"/>
                <a:gd name="T7" fmla="*/ 0 h 10"/>
              </a:gdLst>
              <a:ahLst/>
              <a:cxnLst>
                <a:cxn ang="0">
                  <a:pos x="T0" y="T1"/>
                </a:cxn>
                <a:cxn ang="0">
                  <a:pos x="T2" y="T3"/>
                </a:cxn>
                <a:cxn ang="0">
                  <a:pos x="T4" y="T5"/>
                </a:cxn>
                <a:cxn ang="0">
                  <a:pos x="T6" y="T7"/>
                </a:cxn>
              </a:cxnLst>
              <a:rect l="0" t="0" r="r" b="b"/>
              <a:pathLst>
                <a:path w="1" h="10">
                  <a:moveTo>
                    <a:pt x="1" y="0"/>
                  </a:moveTo>
                  <a:cubicBezTo>
                    <a:pt x="1" y="3"/>
                    <a:pt x="0" y="7"/>
                    <a:pt x="0" y="10"/>
                  </a:cubicBezTo>
                  <a:cubicBezTo>
                    <a:pt x="1" y="10"/>
                    <a:pt x="1" y="10"/>
                    <a:pt x="1" y="10"/>
                  </a:cubicBezTo>
                  <a:cubicBezTo>
                    <a:pt x="1" y="7"/>
                    <a:pt x="1" y="3"/>
                    <a:pt x="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6" name="işļiḑè"/>
            <p:cNvSpPr/>
            <p:nvPr/>
          </p:nvSpPr>
          <p:spPr bwMode="auto">
            <a:xfrm>
              <a:off x="3195" y="8561"/>
              <a:ext cx="2909" cy="824"/>
            </a:xfrm>
            <a:custGeom>
              <a:avLst/>
              <a:gdLst>
                <a:gd name="T0" fmla="*/ 1180 w 1233"/>
                <a:gd name="T1" fmla="*/ 345 h 350"/>
                <a:gd name="T2" fmla="*/ 1233 w 1233"/>
                <a:gd name="T3" fmla="*/ 350 h 350"/>
                <a:gd name="T4" fmla="*/ 35 w 1233"/>
                <a:gd name="T5" fmla="*/ 291 h 350"/>
                <a:gd name="T6" fmla="*/ 0 w 1233"/>
                <a:gd name="T7" fmla="*/ 302 h 350"/>
                <a:gd name="T8" fmla="*/ 35 w 1233"/>
                <a:gd name="T9" fmla="*/ 291 h 350"/>
                <a:gd name="T10" fmla="*/ 51 w 1233"/>
                <a:gd name="T11" fmla="*/ 291 h 350"/>
                <a:gd name="T12" fmla="*/ 67 w 1233"/>
                <a:gd name="T13" fmla="*/ 291 h 350"/>
                <a:gd name="T14" fmla="*/ 1093 w 1233"/>
                <a:gd name="T15" fmla="*/ 300 h 350"/>
                <a:gd name="T16" fmla="*/ 1164 w 1233"/>
                <a:gd name="T17" fmla="*/ 337 h 350"/>
                <a:gd name="T18" fmla="*/ 1114 w 1233"/>
                <a:gd name="T19" fmla="*/ 289 h 350"/>
                <a:gd name="T20" fmla="*/ 1006 w 1233"/>
                <a:gd name="T21" fmla="*/ 226 h 350"/>
                <a:gd name="T22" fmla="*/ 1067 w 1233"/>
                <a:gd name="T23" fmla="*/ 286 h 350"/>
                <a:gd name="T24" fmla="*/ 1077 w 1233"/>
                <a:gd name="T25" fmla="*/ 270 h 350"/>
                <a:gd name="T26" fmla="*/ 1006 w 1233"/>
                <a:gd name="T27" fmla="*/ 226 h 350"/>
                <a:gd name="T28" fmla="*/ 919 w 1233"/>
                <a:gd name="T29" fmla="*/ 186 h 350"/>
                <a:gd name="T30" fmla="*/ 986 w 1233"/>
                <a:gd name="T31" fmla="*/ 235 h 350"/>
                <a:gd name="T32" fmla="*/ 990 w 1233"/>
                <a:gd name="T33" fmla="*/ 216 h 350"/>
                <a:gd name="T34" fmla="*/ 970 w 1233"/>
                <a:gd name="T35" fmla="*/ 202 h 350"/>
                <a:gd name="T36" fmla="*/ 251 w 1233"/>
                <a:gd name="T37" fmla="*/ 154 h 350"/>
                <a:gd name="T38" fmla="*/ 251 w 1233"/>
                <a:gd name="T39" fmla="*/ 155 h 350"/>
                <a:gd name="T40" fmla="*/ 270 w 1233"/>
                <a:gd name="T41" fmla="*/ 139 h 350"/>
                <a:gd name="T42" fmla="*/ 264 w 1233"/>
                <a:gd name="T43" fmla="*/ 155 h 350"/>
                <a:gd name="T44" fmla="*/ 270 w 1233"/>
                <a:gd name="T45" fmla="*/ 139 h 350"/>
                <a:gd name="T46" fmla="*/ 283 w 1233"/>
                <a:gd name="T47" fmla="*/ 128 h 350"/>
                <a:gd name="T48" fmla="*/ 283 w 1233"/>
                <a:gd name="T49" fmla="*/ 151 h 350"/>
                <a:gd name="T50" fmla="*/ 289 w 1233"/>
                <a:gd name="T51" fmla="*/ 128 h 350"/>
                <a:gd name="T52" fmla="*/ 832 w 1233"/>
                <a:gd name="T53" fmla="*/ 114 h 350"/>
                <a:gd name="T54" fmla="*/ 889 w 1233"/>
                <a:gd name="T55" fmla="*/ 161 h 350"/>
                <a:gd name="T56" fmla="*/ 904 w 1233"/>
                <a:gd name="T57" fmla="*/ 151 h 350"/>
                <a:gd name="T58" fmla="*/ 873 w 1233"/>
                <a:gd name="T59" fmla="*/ 125 h 350"/>
                <a:gd name="T60" fmla="*/ 370 w 1233"/>
                <a:gd name="T61" fmla="*/ 61 h 350"/>
                <a:gd name="T62" fmla="*/ 350 w 1233"/>
                <a:gd name="T63" fmla="*/ 97 h 350"/>
                <a:gd name="T64" fmla="*/ 370 w 1233"/>
                <a:gd name="T65" fmla="*/ 61 h 350"/>
                <a:gd name="T66" fmla="*/ 746 w 1233"/>
                <a:gd name="T67" fmla="*/ 62 h 350"/>
                <a:gd name="T68" fmla="*/ 817 w 1233"/>
                <a:gd name="T69" fmla="*/ 103 h 350"/>
                <a:gd name="T70" fmla="*/ 801 w 1233"/>
                <a:gd name="T71" fmla="*/ 70 h 350"/>
                <a:gd name="T72" fmla="*/ 659 w 1233"/>
                <a:gd name="T73" fmla="*/ 8 h 350"/>
                <a:gd name="T74" fmla="*/ 704 w 1233"/>
                <a:gd name="T75" fmla="*/ 44 h 350"/>
                <a:gd name="T76" fmla="*/ 730 w 1233"/>
                <a:gd name="T77" fmla="*/ 54 h 350"/>
                <a:gd name="T78" fmla="*/ 720 w 1233"/>
                <a:gd name="T79" fmla="*/ 28 h 350"/>
                <a:gd name="T80" fmla="*/ 659 w 1233"/>
                <a:gd name="T81" fmla="*/ 8 h 350"/>
                <a:gd name="T82" fmla="*/ 600 w 1233"/>
                <a:gd name="T83" fmla="*/ 22 h 350"/>
                <a:gd name="T84" fmla="*/ 635 w 1233"/>
                <a:gd name="T85" fmla="*/ 26 h 350"/>
                <a:gd name="T86" fmla="*/ 643 w 1233"/>
                <a:gd name="T87" fmla="*/ 5 h 350"/>
                <a:gd name="T88" fmla="*/ 620 w 123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350">
                  <a:moveTo>
                    <a:pt x="1180" y="323"/>
                  </a:moveTo>
                  <a:cubicBezTo>
                    <a:pt x="1180" y="345"/>
                    <a:pt x="1180" y="345"/>
                    <a:pt x="1180" y="345"/>
                  </a:cubicBezTo>
                  <a:cubicBezTo>
                    <a:pt x="1189" y="350"/>
                    <a:pt x="1189" y="350"/>
                    <a:pt x="1189" y="350"/>
                  </a:cubicBezTo>
                  <a:cubicBezTo>
                    <a:pt x="1233" y="350"/>
                    <a:pt x="1233" y="350"/>
                    <a:pt x="1233" y="350"/>
                  </a:cubicBezTo>
                  <a:cubicBezTo>
                    <a:pt x="1180" y="323"/>
                    <a:pt x="1180" y="323"/>
                    <a:pt x="1180" y="323"/>
                  </a:cubicBezTo>
                  <a:moveTo>
                    <a:pt x="35" y="291"/>
                  </a:moveTo>
                  <a:cubicBezTo>
                    <a:pt x="22" y="291"/>
                    <a:pt x="22" y="291"/>
                    <a:pt x="22" y="291"/>
                  </a:cubicBezTo>
                  <a:cubicBezTo>
                    <a:pt x="14" y="295"/>
                    <a:pt x="7" y="298"/>
                    <a:pt x="0" y="302"/>
                  </a:cubicBezTo>
                  <a:cubicBezTo>
                    <a:pt x="35" y="302"/>
                    <a:pt x="35" y="302"/>
                    <a:pt x="35" y="302"/>
                  </a:cubicBezTo>
                  <a:cubicBezTo>
                    <a:pt x="35" y="291"/>
                    <a:pt x="35" y="291"/>
                    <a:pt x="35" y="291"/>
                  </a:cubicBezTo>
                  <a:moveTo>
                    <a:pt x="67" y="291"/>
                  </a:moveTo>
                  <a:cubicBezTo>
                    <a:pt x="51" y="291"/>
                    <a:pt x="51" y="291"/>
                    <a:pt x="51" y="291"/>
                  </a:cubicBezTo>
                  <a:cubicBezTo>
                    <a:pt x="51" y="299"/>
                    <a:pt x="51" y="299"/>
                    <a:pt x="51" y="299"/>
                  </a:cubicBezTo>
                  <a:cubicBezTo>
                    <a:pt x="57" y="297"/>
                    <a:pt x="62" y="294"/>
                    <a:pt x="67" y="291"/>
                  </a:cubicBezTo>
                  <a:moveTo>
                    <a:pt x="1093" y="278"/>
                  </a:moveTo>
                  <a:cubicBezTo>
                    <a:pt x="1093" y="300"/>
                    <a:pt x="1093" y="300"/>
                    <a:pt x="1093" y="300"/>
                  </a:cubicBezTo>
                  <a:cubicBezTo>
                    <a:pt x="1100" y="304"/>
                    <a:pt x="1107" y="308"/>
                    <a:pt x="1114" y="312"/>
                  </a:cubicBezTo>
                  <a:cubicBezTo>
                    <a:pt x="1164" y="337"/>
                    <a:pt x="1164" y="337"/>
                    <a:pt x="1164" y="337"/>
                  </a:cubicBezTo>
                  <a:cubicBezTo>
                    <a:pt x="1164" y="315"/>
                    <a:pt x="1164" y="315"/>
                    <a:pt x="1164" y="315"/>
                  </a:cubicBezTo>
                  <a:cubicBezTo>
                    <a:pt x="1114" y="289"/>
                    <a:pt x="1114" y="289"/>
                    <a:pt x="1114" y="289"/>
                  </a:cubicBezTo>
                  <a:cubicBezTo>
                    <a:pt x="1107" y="285"/>
                    <a:pt x="1100" y="281"/>
                    <a:pt x="1093" y="278"/>
                  </a:cubicBezTo>
                  <a:moveTo>
                    <a:pt x="1006" y="226"/>
                  </a:moveTo>
                  <a:cubicBezTo>
                    <a:pt x="1006" y="249"/>
                    <a:pt x="1006" y="249"/>
                    <a:pt x="1006" y="249"/>
                  </a:cubicBezTo>
                  <a:cubicBezTo>
                    <a:pt x="1026" y="262"/>
                    <a:pt x="1046" y="274"/>
                    <a:pt x="1067" y="286"/>
                  </a:cubicBezTo>
                  <a:cubicBezTo>
                    <a:pt x="1077" y="293"/>
                    <a:pt x="1077" y="293"/>
                    <a:pt x="1077" y="293"/>
                  </a:cubicBezTo>
                  <a:cubicBezTo>
                    <a:pt x="1077" y="270"/>
                    <a:pt x="1077" y="270"/>
                    <a:pt x="1077" y="270"/>
                  </a:cubicBezTo>
                  <a:cubicBezTo>
                    <a:pt x="1067" y="263"/>
                    <a:pt x="1067" y="263"/>
                    <a:pt x="1067" y="263"/>
                  </a:cubicBezTo>
                  <a:cubicBezTo>
                    <a:pt x="1046" y="252"/>
                    <a:pt x="1026" y="239"/>
                    <a:pt x="1006" y="226"/>
                  </a:cubicBezTo>
                  <a:moveTo>
                    <a:pt x="919" y="163"/>
                  </a:moveTo>
                  <a:cubicBezTo>
                    <a:pt x="919" y="186"/>
                    <a:pt x="919" y="186"/>
                    <a:pt x="919" y="186"/>
                  </a:cubicBezTo>
                  <a:cubicBezTo>
                    <a:pt x="936" y="199"/>
                    <a:pt x="953" y="212"/>
                    <a:pt x="970" y="224"/>
                  </a:cubicBezTo>
                  <a:cubicBezTo>
                    <a:pt x="986" y="235"/>
                    <a:pt x="986" y="235"/>
                    <a:pt x="986" y="235"/>
                  </a:cubicBezTo>
                  <a:cubicBezTo>
                    <a:pt x="987" y="236"/>
                    <a:pt x="989" y="237"/>
                    <a:pt x="990" y="238"/>
                  </a:cubicBezTo>
                  <a:cubicBezTo>
                    <a:pt x="990" y="216"/>
                    <a:pt x="990" y="216"/>
                    <a:pt x="990" y="216"/>
                  </a:cubicBezTo>
                  <a:cubicBezTo>
                    <a:pt x="989" y="215"/>
                    <a:pt x="987" y="214"/>
                    <a:pt x="986" y="212"/>
                  </a:cubicBezTo>
                  <a:cubicBezTo>
                    <a:pt x="970" y="202"/>
                    <a:pt x="970" y="202"/>
                    <a:pt x="970" y="202"/>
                  </a:cubicBezTo>
                  <a:cubicBezTo>
                    <a:pt x="953" y="189"/>
                    <a:pt x="936" y="177"/>
                    <a:pt x="919" y="163"/>
                  </a:cubicBezTo>
                  <a:moveTo>
                    <a:pt x="251" y="154"/>
                  </a:moveTo>
                  <a:cubicBezTo>
                    <a:pt x="250" y="154"/>
                    <a:pt x="250" y="155"/>
                    <a:pt x="249" y="155"/>
                  </a:cubicBezTo>
                  <a:cubicBezTo>
                    <a:pt x="251" y="155"/>
                    <a:pt x="251" y="155"/>
                    <a:pt x="251" y="155"/>
                  </a:cubicBezTo>
                  <a:cubicBezTo>
                    <a:pt x="251" y="154"/>
                    <a:pt x="251" y="154"/>
                    <a:pt x="251" y="154"/>
                  </a:cubicBezTo>
                  <a:moveTo>
                    <a:pt x="270" y="139"/>
                  </a:moveTo>
                  <a:cubicBezTo>
                    <a:pt x="268" y="140"/>
                    <a:pt x="266" y="142"/>
                    <a:pt x="264" y="144"/>
                  </a:cubicBezTo>
                  <a:cubicBezTo>
                    <a:pt x="264" y="155"/>
                    <a:pt x="264" y="155"/>
                    <a:pt x="264" y="155"/>
                  </a:cubicBezTo>
                  <a:cubicBezTo>
                    <a:pt x="270" y="155"/>
                    <a:pt x="270" y="155"/>
                    <a:pt x="270" y="155"/>
                  </a:cubicBezTo>
                  <a:cubicBezTo>
                    <a:pt x="270" y="139"/>
                    <a:pt x="270" y="139"/>
                    <a:pt x="270" y="139"/>
                  </a:cubicBezTo>
                  <a:moveTo>
                    <a:pt x="289" y="128"/>
                  </a:moveTo>
                  <a:cubicBezTo>
                    <a:pt x="283" y="128"/>
                    <a:pt x="283" y="128"/>
                    <a:pt x="283" y="128"/>
                  </a:cubicBezTo>
                  <a:cubicBezTo>
                    <a:pt x="283" y="128"/>
                    <a:pt x="283" y="128"/>
                    <a:pt x="283" y="128"/>
                  </a:cubicBezTo>
                  <a:cubicBezTo>
                    <a:pt x="283" y="151"/>
                    <a:pt x="283" y="151"/>
                    <a:pt x="283" y="151"/>
                  </a:cubicBezTo>
                  <a:cubicBezTo>
                    <a:pt x="285" y="149"/>
                    <a:pt x="287" y="147"/>
                    <a:pt x="289" y="145"/>
                  </a:cubicBezTo>
                  <a:cubicBezTo>
                    <a:pt x="289" y="128"/>
                    <a:pt x="289" y="128"/>
                    <a:pt x="289" y="128"/>
                  </a:cubicBezTo>
                  <a:moveTo>
                    <a:pt x="832" y="92"/>
                  </a:moveTo>
                  <a:cubicBezTo>
                    <a:pt x="832" y="114"/>
                    <a:pt x="832" y="114"/>
                    <a:pt x="832" y="114"/>
                  </a:cubicBezTo>
                  <a:cubicBezTo>
                    <a:pt x="847" y="125"/>
                    <a:pt x="861" y="137"/>
                    <a:pt x="873" y="147"/>
                  </a:cubicBezTo>
                  <a:cubicBezTo>
                    <a:pt x="889" y="161"/>
                    <a:pt x="889" y="161"/>
                    <a:pt x="889" y="161"/>
                  </a:cubicBezTo>
                  <a:cubicBezTo>
                    <a:pt x="894" y="165"/>
                    <a:pt x="899" y="169"/>
                    <a:pt x="904" y="173"/>
                  </a:cubicBezTo>
                  <a:cubicBezTo>
                    <a:pt x="904" y="151"/>
                    <a:pt x="904" y="151"/>
                    <a:pt x="904" y="151"/>
                  </a:cubicBezTo>
                  <a:cubicBezTo>
                    <a:pt x="899" y="147"/>
                    <a:pt x="894" y="143"/>
                    <a:pt x="889" y="138"/>
                  </a:cubicBezTo>
                  <a:cubicBezTo>
                    <a:pt x="873" y="125"/>
                    <a:pt x="873" y="125"/>
                    <a:pt x="873" y="125"/>
                  </a:cubicBezTo>
                  <a:cubicBezTo>
                    <a:pt x="861" y="114"/>
                    <a:pt x="847" y="103"/>
                    <a:pt x="832" y="92"/>
                  </a:cubicBezTo>
                  <a:moveTo>
                    <a:pt x="370" y="61"/>
                  </a:moveTo>
                  <a:cubicBezTo>
                    <a:pt x="353" y="72"/>
                    <a:pt x="337" y="84"/>
                    <a:pt x="319" y="97"/>
                  </a:cubicBezTo>
                  <a:cubicBezTo>
                    <a:pt x="350" y="97"/>
                    <a:pt x="350" y="97"/>
                    <a:pt x="350" y="97"/>
                  </a:cubicBezTo>
                  <a:cubicBezTo>
                    <a:pt x="357" y="93"/>
                    <a:pt x="364" y="88"/>
                    <a:pt x="370" y="84"/>
                  </a:cubicBezTo>
                  <a:cubicBezTo>
                    <a:pt x="370" y="61"/>
                    <a:pt x="370" y="61"/>
                    <a:pt x="370" y="61"/>
                  </a:cubicBezTo>
                  <a:moveTo>
                    <a:pt x="746" y="39"/>
                  </a:moveTo>
                  <a:cubicBezTo>
                    <a:pt x="746" y="62"/>
                    <a:pt x="746" y="62"/>
                    <a:pt x="746" y="62"/>
                  </a:cubicBezTo>
                  <a:cubicBezTo>
                    <a:pt x="765" y="71"/>
                    <a:pt x="784" y="82"/>
                    <a:pt x="801" y="93"/>
                  </a:cubicBezTo>
                  <a:cubicBezTo>
                    <a:pt x="817" y="103"/>
                    <a:pt x="817" y="103"/>
                    <a:pt x="817" y="103"/>
                  </a:cubicBezTo>
                  <a:cubicBezTo>
                    <a:pt x="817" y="81"/>
                    <a:pt x="817" y="81"/>
                    <a:pt x="817" y="81"/>
                  </a:cubicBezTo>
                  <a:cubicBezTo>
                    <a:pt x="801" y="70"/>
                    <a:pt x="801" y="70"/>
                    <a:pt x="801" y="70"/>
                  </a:cubicBezTo>
                  <a:cubicBezTo>
                    <a:pt x="784" y="59"/>
                    <a:pt x="765" y="48"/>
                    <a:pt x="746" y="39"/>
                  </a:cubicBezTo>
                  <a:moveTo>
                    <a:pt x="659" y="8"/>
                  </a:moveTo>
                  <a:cubicBezTo>
                    <a:pt x="659" y="31"/>
                    <a:pt x="659" y="31"/>
                    <a:pt x="659" y="31"/>
                  </a:cubicBezTo>
                  <a:cubicBezTo>
                    <a:pt x="674" y="34"/>
                    <a:pt x="690" y="39"/>
                    <a:pt x="704" y="44"/>
                  </a:cubicBezTo>
                  <a:cubicBezTo>
                    <a:pt x="720" y="50"/>
                    <a:pt x="720" y="50"/>
                    <a:pt x="720" y="50"/>
                  </a:cubicBezTo>
                  <a:cubicBezTo>
                    <a:pt x="723" y="52"/>
                    <a:pt x="727" y="53"/>
                    <a:pt x="730" y="54"/>
                  </a:cubicBezTo>
                  <a:cubicBezTo>
                    <a:pt x="730" y="32"/>
                    <a:pt x="730" y="32"/>
                    <a:pt x="730" y="32"/>
                  </a:cubicBezTo>
                  <a:cubicBezTo>
                    <a:pt x="727" y="30"/>
                    <a:pt x="723" y="29"/>
                    <a:pt x="720" y="28"/>
                  </a:cubicBezTo>
                  <a:cubicBezTo>
                    <a:pt x="704" y="22"/>
                    <a:pt x="704" y="22"/>
                    <a:pt x="704" y="22"/>
                  </a:cubicBezTo>
                  <a:cubicBezTo>
                    <a:pt x="690" y="16"/>
                    <a:pt x="674" y="12"/>
                    <a:pt x="659" y="8"/>
                  </a:cubicBezTo>
                  <a:moveTo>
                    <a:pt x="610" y="0"/>
                  </a:moveTo>
                  <a:cubicBezTo>
                    <a:pt x="600" y="22"/>
                    <a:pt x="600" y="22"/>
                    <a:pt x="600" y="22"/>
                  </a:cubicBezTo>
                  <a:cubicBezTo>
                    <a:pt x="607" y="22"/>
                    <a:pt x="613" y="23"/>
                    <a:pt x="620" y="24"/>
                  </a:cubicBezTo>
                  <a:cubicBezTo>
                    <a:pt x="635" y="26"/>
                    <a:pt x="635" y="26"/>
                    <a:pt x="635" y="26"/>
                  </a:cubicBezTo>
                  <a:cubicBezTo>
                    <a:pt x="638" y="26"/>
                    <a:pt x="641" y="27"/>
                    <a:pt x="643" y="27"/>
                  </a:cubicBezTo>
                  <a:cubicBezTo>
                    <a:pt x="643" y="5"/>
                    <a:pt x="643" y="5"/>
                    <a:pt x="643" y="5"/>
                  </a:cubicBezTo>
                  <a:cubicBezTo>
                    <a:pt x="641" y="4"/>
                    <a:pt x="638" y="4"/>
                    <a:pt x="635" y="3"/>
                  </a:cubicBezTo>
                  <a:cubicBezTo>
                    <a:pt x="620" y="1"/>
                    <a:pt x="620" y="1"/>
                    <a:pt x="620" y="1"/>
                  </a:cubicBezTo>
                  <a:cubicBezTo>
                    <a:pt x="616" y="1"/>
                    <a:pt x="613" y="0"/>
                    <a:pt x="61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7" name="î$ľïḑè"/>
            <p:cNvSpPr/>
            <p:nvPr/>
          </p:nvSpPr>
          <p:spPr bwMode="auto">
            <a:xfrm>
              <a:off x="5259" y="9383"/>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8" name="iṧḷiḋê"/>
            <p:cNvSpPr/>
            <p:nvPr/>
          </p:nvSpPr>
          <p:spPr bwMode="auto">
            <a:xfrm>
              <a:off x="3479" y="9247"/>
              <a:ext cx="4"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19" name="íš1ïďe"/>
            <p:cNvSpPr/>
            <p:nvPr/>
          </p:nvSpPr>
          <p:spPr bwMode="auto">
            <a:xfrm>
              <a:off x="3479" y="9247"/>
              <a:ext cx="4"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0" name="íŝḻïḍè"/>
            <p:cNvSpPr/>
            <p:nvPr/>
          </p:nvSpPr>
          <p:spPr bwMode="auto">
            <a:xfrm>
              <a:off x="4092" y="8862"/>
              <a:ext cx="16" cy="17"/>
            </a:xfrm>
            <a:custGeom>
              <a:avLst/>
              <a:gdLst>
                <a:gd name="T0" fmla="*/ 6 w 6"/>
                <a:gd name="T1" fmla="*/ 5 h 7"/>
                <a:gd name="T2" fmla="*/ 3 w 6"/>
                <a:gd name="T3" fmla="*/ 7 h 7"/>
                <a:gd name="T4" fmla="*/ 6 w 6"/>
                <a:gd name="T5" fmla="*/ 7 h 7"/>
                <a:gd name="T6" fmla="*/ 6 w 6"/>
                <a:gd name="T7" fmla="*/ 5 h 7"/>
                <a:gd name="T8" fmla="*/ 3 w 6"/>
                <a:gd name="T9" fmla="*/ 0 h 7"/>
                <a:gd name="T10" fmla="*/ 0 w 6"/>
                <a:gd name="T11" fmla="*/ 0 h 7"/>
                <a:gd name="T12" fmla="*/ 0 w 6"/>
                <a:gd name="T13" fmla="*/ 7 h 7"/>
                <a:gd name="T14" fmla="*/ 3 w 6"/>
                <a:gd name="T15" fmla="*/ 7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5"/>
                  </a:moveTo>
                  <a:cubicBezTo>
                    <a:pt x="5" y="5"/>
                    <a:pt x="4" y="6"/>
                    <a:pt x="3" y="7"/>
                  </a:cubicBezTo>
                  <a:cubicBezTo>
                    <a:pt x="6" y="7"/>
                    <a:pt x="6" y="7"/>
                    <a:pt x="6" y="7"/>
                  </a:cubicBezTo>
                  <a:cubicBezTo>
                    <a:pt x="6" y="5"/>
                    <a:pt x="6" y="5"/>
                    <a:pt x="6" y="5"/>
                  </a:cubicBezTo>
                  <a:moveTo>
                    <a:pt x="3" y="0"/>
                  </a:moveTo>
                  <a:cubicBezTo>
                    <a:pt x="0" y="0"/>
                    <a:pt x="0" y="0"/>
                    <a:pt x="0" y="0"/>
                  </a:cubicBezTo>
                  <a:cubicBezTo>
                    <a:pt x="0" y="7"/>
                    <a:pt x="0" y="7"/>
                    <a:pt x="0" y="7"/>
                  </a:cubicBezTo>
                  <a:cubicBezTo>
                    <a:pt x="3" y="7"/>
                    <a:pt x="3" y="7"/>
                    <a:pt x="3" y="7"/>
                  </a:cubicBezTo>
                  <a:cubicBezTo>
                    <a:pt x="3" y="0"/>
                    <a:pt x="3" y="0"/>
                    <a:pt x="3"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1" name="ïšļíḋé"/>
            <p:cNvSpPr/>
            <p:nvPr/>
          </p:nvSpPr>
          <p:spPr bwMode="auto">
            <a:xfrm>
              <a:off x="4660" y="8681"/>
              <a:ext cx="35" cy="119"/>
            </a:xfrm>
            <a:custGeom>
              <a:avLst/>
              <a:gdLst>
                <a:gd name="T0" fmla="*/ 0 w 15"/>
                <a:gd name="T1" fmla="*/ 0 h 50"/>
                <a:gd name="T2" fmla="*/ 0 w 15"/>
                <a:gd name="T3" fmla="*/ 50 h 50"/>
                <a:gd name="T4" fmla="*/ 15 w 15"/>
                <a:gd name="T5" fmla="*/ 50 h 50"/>
                <a:gd name="T6" fmla="*/ 15 w 15"/>
                <a:gd name="T7" fmla="*/ 2 h 50"/>
                <a:gd name="T8" fmla="*/ 0 w 15"/>
                <a:gd name="T9" fmla="*/ 0 h 50"/>
              </a:gdLst>
              <a:ahLst/>
              <a:cxnLst>
                <a:cxn ang="0">
                  <a:pos x="T0" y="T1"/>
                </a:cxn>
                <a:cxn ang="0">
                  <a:pos x="T2" y="T3"/>
                </a:cxn>
                <a:cxn ang="0">
                  <a:pos x="T4" y="T5"/>
                </a:cxn>
                <a:cxn ang="0">
                  <a:pos x="T6" y="T7"/>
                </a:cxn>
                <a:cxn ang="0">
                  <a:pos x="T8" y="T9"/>
                </a:cxn>
              </a:cxnLst>
              <a:rect l="0" t="0" r="r" b="b"/>
              <a:pathLst>
                <a:path w="15" h="50">
                  <a:moveTo>
                    <a:pt x="0" y="0"/>
                  </a:moveTo>
                  <a:cubicBezTo>
                    <a:pt x="0" y="50"/>
                    <a:pt x="0" y="50"/>
                    <a:pt x="0" y="50"/>
                  </a:cubicBezTo>
                  <a:cubicBezTo>
                    <a:pt x="15" y="50"/>
                    <a:pt x="15" y="50"/>
                    <a:pt x="15" y="50"/>
                  </a:cubicBezTo>
                  <a:cubicBezTo>
                    <a:pt x="15" y="2"/>
                    <a:pt x="15" y="2"/>
                    <a:pt x="15" y="2"/>
                  </a:cubicBezTo>
                  <a:cubicBezTo>
                    <a:pt x="10" y="1"/>
                    <a:pt x="5"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2" name="îslíḋè"/>
            <p:cNvSpPr/>
            <p:nvPr/>
          </p:nvSpPr>
          <p:spPr bwMode="auto">
            <a:xfrm>
              <a:off x="4858" y="8728"/>
              <a:ext cx="37" cy="109"/>
            </a:xfrm>
            <a:custGeom>
              <a:avLst/>
              <a:gdLst>
                <a:gd name="T0" fmla="*/ 0 w 16"/>
                <a:gd name="T1" fmla="*/ 0 h 46"/>
                <a:gd name="T2" fmla="*/ 0 w 16"/>
                <a:gd name="T3" fmla="*/ 46 h 46"/>
                <a:gd name="T4" fmla="*/ 16 w 16"/>
                <a:gd name="T5" fmla="*/ 46 h 46"/>
                <a:gd name="T6" fmla="*/ 16 w 16"/>
                <a:gd name="T7" fmla="*/ 6 h 46"/>
                <a:gd name="T8" fmla="*/ 0 w 16"/>
                <a:gd name="T9" fmla="*/ 0 h 46"/>
              </a:gdLst>
              <a:ahLst/>
              <a:cxnLst>
                <a:cxn ang="0">
                  <a:pos x="T0" y="T1"/>
                </a:cxn>
                <a:cxn ang="0">
                  <a:pos x="T2" y="T3"/>
                </a:cxn>
                <a:cxn ang="0">
                  <a:pos x="T4" y="T5"/>
                </a:cxn>
                <a:cxn ang="0">
                  <a:pos x="T6" y="T7"/>
                </a:cxn>
                <a:cxn ang="0">
                  <a:pos x="T8" y="T9"/>
                </a:cxn>
              </a:cxnLst>
              <a:rect l="0" t="0" r="r" b="b"/>
              <a:pathLst>
                <a:path w="16" h="46">
                  <a:moveTo>
                    <a:pt x="0" y="0"/>
                  </a:moveTo>
                  <a:cubicBezTo>
                    <a:pt x="0" y="46"/>
                    <a:pt x="0" y="46"/>
                    <a:pt x="0" y="46"/>
                  </a:cubicBezTo>
                  <a:cubicBezTo>
                    <a:pt x="16" y="46"/>
                    <a:pt x="16" y="46"/>
                    <a:pt x="16" y="46"/>
                  </a:cubicBezTo>
                  <a:cubicBezTo>
                    <a:pt x="16" y="6"/>
                    <a:pt x="16" y="6"/>
                    <a:pt x="16" y="6"/>
                  </a:cubicBezTo>
                  <a:cubicBezTo>
                    <a:pt x="11" y="4"/>
                    <a:pt x="6" y="2"/>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3" name="íṧ1idé"/>
            <p:cNvSpPr/>
            <p:nvPr/>
          </p:nvSpPr>
          <p:spPr bwMode="auto">
            <a:xfrm>
              <a:off x="5085" y="8844"/>
              <a:ext cx="39" cy="101"/>
            </a:xfrm>
            <a:custGeom>
              <a:avLst/>
              <a:gdLst>
                <a:gd name="T0" fmla="*/ 0 w 16"/>
                <a:gd name="T1" fmla="*/ 0 h 43"/>
                <a:gd name="T2" fmla="*/ 0 w 16"/>
                <a:gd name="T3" fmla="*/ 43 h 43"/>
                <a:gd name="T4" fmla="*/ 16 w 16"/>
                <a:gd name="T5" fmla="*/ 43 h 43"/>
                <a:gd name="T6" fmla="*/ 16 w 16"/>
                <a:gd name="T7" fmla="*/ 19 h 43"/>
                <a:gd name="T8" fmla="*/ 16 w 16"/>
                <a:gd name="T9" fmla="*/ 19 h 43"/>
                <a:gd name="T10" fmla="*/ 16 w 16"/>
                <a:gd name="T11" fmla="*/ 10 h 43"/>
                <a:gd name="T12" fmla="*/ 0 w 1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0" y="0"/>
                  </a:moveTo>
                  <a:cubicBezTo>
                    <a:pt x="0" y="43"/>
                    <a:pt x="0" y="43"/>
                    <a:pt x="0" y="43"/>
                  </a:cubicBezTo>
                  <a:cubicBezTo>
                    <a:pt x="16" y="43"/>
                    <a:pt x="16" y="43"/>
                    <a:pt x="16" y="43"/>
                  </a:cubicBezTo>
                  <a:cubicBezTo>
                    <a:pt x="16" y="19"/>
                    <a:pt x="16" y="19"/>
                    <a:pt x="16" y="19"/>
                  </a:cubicBezTo>
                  <a:cubicBezTo>
                    <a:pt x="16" y="19"/>
                    <a:pt x="16" y="19"/>
                    <a:pt x="16" y="19"/>
                  </a:cubicBezTo>
                  <a:cubicBezTo>
                    <a:pt x="16" y="10"/>
                    <a:pt x="16" y="10"/>
                    <a:pt x="16" y="10"/>
                  </a:cubicBezTo>
                  <a:cubicBezTo>
                    <a:pt x="11" y="7"/>
                    <a:pt x="6" y="3"/>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4" name="îSļïḋé"/>
            <p:cNvSpPr/>
            <p:nvPr/>
          </p:nvSpPr>
          <p:spPr bwMode="auto">
            <a:xfrm>
              <a:off x="5257" y="8971"/>
              <a:ext cx="37" cy="130"/>
            </a:xfrm>
            <a:custGeom>
              <a:avLst/>
              <a:gdLst>
                <a:gd name="T0" fmla="*/ 0 w 16"/>
                <a:gd name="T1" fmla="*/ 0 h 55"/>
                <a:gd name="T2" fmla="*/ 0 w 16"/>
                <a:gd name="T3" fmla="*/ 55 h 55"/>
                <a:gd name="T4" fmla="*/ 16 w 16"/>
                <a:gd name="T5" fmla="*/ 53 h 55"/>
                <a:gd name="T6" fmla="*/ 16 w 16"/>
                <a:gd name="T7" fmla="*/ 14 h 55"/>
                <a:gd name="T8" fmla="*/ 2 w 16"/>
                <a:gd name="T9" fmla="*/ 2 h 55"/>
                <a:gd name="T10" fmla="*/ 0 w 16"/>
                <a:gd name="T11" fmla="*/ 0 h 55"/>
              </a:gdLst>
              <a:ahLst/>
              <a:cxnLst>
                <a:cxn ang="0">
                  <a:pos x="T0" y="T1"/>
                </a:cxn>
                <a:cxn ang="0">
                  <a:pos x="T2" y="T3"/>
                </a:cxn>
                <a:cxn ang="0">
                  <a:pos x="T4" y="T5"/>
                </a:cxn>
                <a:cxn ang="0">
                  <a:pos x="T6" y="T7"/>
                </a:cxn>
                <a:cxn ang="0">
                  <a:pos x="T8" y="T9"/>
                </a:cxn>
                <a:cxn ang="0">
                  <a:pos x="T10" y="T11"/>
                </a:cxn>
              </a:cxnLst>
              <a:rect l="0" t="0" r="r" b="b"/>
              <a:pathLst>
                <a:path w="16" h="55">
                  <a:moveTo>
                    <a:pt x="0" y="0"/>
                  </a:moveTo>
                  <a:cubicBezTo>
                    <a:pt x="0" y="55"/>
                    <a:pt x="0" y="55"/>
                    <a:pt x="0" y="55"/>
                  </a:cubicBezTo>
                  <a:cubicBezTo>
                    <a:pt x="5" y="55"/>
                    <a:pt x="11" y="54"/>
                    <a:pt x="16" y="53"/>
                  </a:cubicBezTo>
                  <a:cubicBezTo>
                    <a:pt x="16" y="14"/>
                    <a:pt x="16" y="14"/>
                    <a:pt x="16" y="14"/>
                  </a:cubicBezTo>
                  <a:cubicBezTo>
                    <a:pt x="11" y="10"/>
                    <a:pt x="7" y="6"/>
                    <a:pt x="2" y="2"/>
                  </a:cubicBezTo>
                  <a:cubicBezTo>
                    <a:pt x="2" y="1"/>
                    <a:pt x="1" y="1"/>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5" name="ïṩ1íďê"/>
            <p:cNvSpPr/>
            <p:nvPr/>
          </p:nvSpPr>
          <p:spPr bwMode="auto">
            <a:xfrm>
              <a:off x="5484" y="9152"/>
              <a:ext cx="39" cy="62"/>
            </a:xfrm>
            <a:custGeom>
              <a:avLst/>
              <a:gdLst>
                <a:gd name="T0" fmla="*/ 0 w 16"/>
                <a:gd name="T1" fmla="*/ 0 h 26"/>
                <a:gd name="T2" fmla="*/ 0 w 16"/>
                <a:gd name="T3" fmla="*/ 26 h 26"/>
                <a:gd name="T4" fmla="*/ 16 w 16"/>
                <a:gd name="T5" fmla="*/ 26 h 26"/>
                <a:gd name="T6" fmla="*/ 16 w 16"/>
                <a:gd name="T7" fmla="*/ 11 h 26"/>
                <a:gd name="T8" fmla="*/ 0 w 16"/>
                <a:gd name="T9" fmla="*/ 0 h 26"/>
              </a:gdLst>
              <a:ahLst/>
              <a:cxnLst>
                <a:cxn ang="0">
                  <a:pos x="T0" y="T1"/>
                </a:cxn>
                <a:cxn ang="0">
                  <a:pos x="T2" y="T3"/>
                </a:cxn>
                <a:cxn ang="0">
                  <a:pos x="T4" y="T5"/>
                </a:cxn>
                <a:cxn ang="0">
                  <a:pos x="T6" y="T7"/>
                </a:cxn>
                <a:cxn ang="0">
                  <a:pos x="T8" y="T9"/>
                </a:cxn>
              </a:cxnLst>
              <a:rect l="0" t="0" r="r" b="b"/>
              <a:pathLst>
                <a:path w="16" h="26">
                  <a:moveTo>
                    <a:pt x="0" y="0"/>
                  </a:moveTo>
                  <a:cubicBezTo>
                    <a:pt x="0" y="26"/>
                    <a:pt x="0" y="26"/>
                    <a:pt x="0" y="26"/>
                  </a:cubicBezTo>
                  <a:cubicBezTo>
                    <a:pt x="16" y="26"/>
                    <a:pt x="16" y="26"/>
                    <a:pt x="16" y="26"/>
                  </a:cubicBezTo>
                  <a:cubicBezTo>
                    <a:pt x="16" y="11"/>
                    <a:pt x="16" y="11"/>
                    <a:pt x="16" y="11"/>
                  </a:cubicBezTo>
                  <a:cubicBezTo>
                    <a:pt x="11" y="7"/>
                    <a:pt x="5" y="4"/>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6" name="íṧḻidê"/>
            <p:cNvSpPr/>
            <p:nvPr/>
          </p:nvSpPr>
          <p:spPr bwMode="auto">
            <a:xfrm>
              <a:off x="5713" y="9299"/>
              <a:ext cx="23" cy="23"/>
            </a:xfrm>
            <a:custGeom>
              <a:avLst/>
              <a:gdLst>
                <a:gd name="T0" fmla="*/ 0 w 10"/>
                <a:gd name="T1" fmla="*/ 0 h 10"/>
                <a:gd name="T2" fmla="*/ 0 w 10"/>
                <a:gd name="T3" fmla="*/ 10 h 10"/>
                <a:gd name="T4" fmla="*/ 10 w 10"/>
                <a:gd name="T5" fmla="*/ 10 h 10"/>
                <a:gd name="T6" fmla="*/ 10 w 10"/>
                <a:gd name="T7" fmla="*/ 6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cubicBezTo>
                    <a:pt x="0" y="10"/>
                    <a:pt x="0" y="10"/>
                    <a:pt x="0" y="10"/>
                  </a:cubicBezTo>
                  <a:cubicBezTo>
                    <a:pt x="10" y="10"/>
                    <a:pt x="10" y="10"/>
                    <a:pt x="10" y="10"/>
                  </a:cubicBezTo>
                  <a:cubicBezTo>
                    <a:pt x="10" y="6"/>
                    <a:pt x="10" y="6"/>
                    <a:pt x="10" y="6"/>
                  </a:cubicBezTo>
                  <a:cubicBezTo>
                    <a:pt x="7" y="4"/>
                    <a:pt x="4" y="2"/>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7" name="ïşļiḑe"/>
            <p:cNvSpPr/>
            <p:nvPr/>
          </p:nvSpPr>
          <p:spPr bwMode="auto">
            <a:xfrm>
              <a:off x="3279" y="9247"/>
              <a:ext cx="37" cy="216"/>
            </a:xfrm>
            <a:custGeom>
              <a:avLst/>
              <a:gdLst>
                <a:gd name="T0" fmla="*/ 16 w 16"/>
                <a:gd name="T1" fmla="*/ 83 h 92"/>
                <a:gd name="T2" fmla="*/ 0 w 16"/>
                <a:gd name="T3" fmla="*/ 83 h 92"/>
                <a:gd name="T4" fmla="*/ 0 w 16"/>
                <a:gd name="T5" fmla="*/ 92 h 92"/>
                <a:gd name="T6" fmla="*/ 6 w 16"/>
                <a:gd name="T7" fmla="*/ 89 h 92"/>
                <a:gd name="T8" fmla="*/ 16 w 16"/>
                <a:gd name="T9" fmla="*/ 84 h 92"/>
                <a:gd name="T10" fmla="*/ 16 w 16"/>
                <a:gd name="T11" fmla="*/ 83 h 92"/>
                <a:gd name="T12" fmla="*/ 16 w 16"/>
                <a:gd name="T13" fmla="*/ 0 h 92"/>
                <a:gd name="T14" fmla="*/ 0 w 16"/>
                <a:gd name="T15" fmla="*/ 0 h 92"/>
                <a:gd name="T16" fmla="*/ 0 w 16"/>
                <a:gd name="T17" fmla="*/ 11 h 92"/>
                <a:gd name="T18" fmla="*/ 16 w 16"/>
                <a:gd name="T19" fmla="*/ 11 h 92"/>
                <a:gd name="T20" fmla="*/ 16 w 16"/>
                <a:gd name="T21" fmla="*/ 8 h 92"/>
                <a:gd name="T22" fmla="*/ 16 w 1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2">
                  <a:moveTo>
                    <a:pt x="16" y="83"/>
                  </a:moveTo>
                  <a:cubicBezTo>
                    <a:pt x="0" y="83"/>
                    <a:pt x="0" y="83"/>
                    <a:pt x="0" y="83"/>
                  </a:cubicBezTo>
                  <a:cubicBezTo>
                    <a:pt x="0" y="92"/>
                    <a:pt x="0" y="92"/>
                    <a:pt x="0" y="92"/>
                  </a:cubicBezTo>
                  <a:cubicBezTo>
                    <a:pt x="6" y="89"/>
                    <a:pt x="6" y="89"/>
                    <a:pt x="6" y="89"/>
                  </a:cubicBezTo>
                  <a:cubicBezTo>
                    <a:pt x="9" y="87"/>
                    <a:pt x="13" y="86"/>
                    <a:pt x="16" y="84"/>
                  </a:cubicBezTo>
                  <a:cubicBezTo>
                    <a:pt x="16" y="83"/>
                    <a:pt x="16" y="83"/>
                    <a:pt x="16" y="83"/>
                  </a:cubicBezTo>
                  <a:moveTo>
                    <a:pt x="16" y="0"/>
                  </a:moveTo>
                  <a:cubicBezTo>
                    <a:pt x="0" y="0"/>
                    <a:pt x="0" y="0"/>
                    <a:pt x="0" y="0"/>
                  </a:cubicBezTo>
                  <a:cubicBezTo>
                    <a:pt x="0" y="11"/>
                    <a:pt x="0" y="11"/>
                    <a:pt x="0" y="11"/>
                  </a:cubicBezTo>
                  <a:cubicBezTo>
                    <a:pt x="16" y="11"/>
                    <a:pt x="16" y="11"/>
                    <a:pt x="16" y="11"/>
                  </a:cubicBezTo>
                  <a:cubicBezTo>
                    <a:pt x="16" y="8"/>
                    <a:pt x="16" y="8"/>
                    <a:pt x="16" y="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8" name="íšļîḍe"/>
            <p:cNvSpPr/>
            <p:nvPr/>
          </p:nvSpPr>
          <p:spPr bwMode="auto">
            <a:xfrm>
              <a:off x="3483" y="9247"/>
              <a:ext cx="39"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29" name="iSļíḋè"/>
            <p:cNvSpPr/>
            <p:nvPr/>
          </p:nvSpPr>
          <p:spPr bwMode="auto">
            <a:xfrm>
              <a:off x="3483" y="9247"/>
              <a:ext cx="39"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0" name="ïSḷïḍé"/>
            <p:cNvSpPr/>
            <p:nvPr/>
          </p:nvSpPr>
          <p:spPr bwMode="auto">
            <a:xfrm>
              <a:off x="3689" y="8905"/>
              <a:ext cx="8" cy="2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1" name="îs1ídè"/>
            <p:cNvSpPr/>
            <p:nvPr/>
          </p:nvSpPr>
          <p:spPr bwMode="auto">
            <a:xfrm>
              <a:off x="3689" y="8905"/>
              <a:ext cx="8" cy="2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2" name="îśḷíḍe"/>
            <p:cNvSpPr/>
            <p:nvPr/>
          </p:nvSpPr>
          <p:spPr bwMode="auto">
            <a:xfrm>
              <a:off x="3894" y="8755"/>
              <a:ext cx="31" cy="171"/>
            </a:xfrm>
            <a:custGeom>
              <a:avLst/>
              <a:gdLst>
                <a:gd name="T0" fmla="*/ 16 w 16"/>
                <a:gd name="T1" fmla="*/ 55 h 88"/>
                <a:gd name="T2" fmla="*/ 8 w 16"/>
                <a:gd name="T3" fmla="*/ 55 h 88"/>
                <a:gd name="T4" fmla="*/ 8 w 16"/>
                <a:gd name="T5" fmla="*/ 88 h 88"/>
                <a:gd name="T6" fmla="*/ 16 w 16"/>
                <a:gd name="T7" fmla="*/ 88 h 88"/>
                <a:gd name="T8" fmla="*/ 16 w 16"/>
                <a:gd name="T9" fmla="*/ 55 h 88"/>
                <a:gd name="T10" fmla="*/ 2 w 16"/>
                <a:gd name="T11" fmla="*/ 0 h 88"/>
                <a:gd name="T12" fmla="*/ 0 w 16"/>
                <a:gd name="T13" fmla="*/ 0 h 88"/>
                <a:gd name="T14" fmla="*/ 0 w 16"/>
                <a:gd name="T15" fmla="*/ 18 h 88"/>
                <a:gd name="T16" fmla="*/ 2 w 16"/>
                <a:gd name="T17" fmla="*/ 18 h 88"/>
                <a:gd name="T18" fmla="*/ 2 w 1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8">
                  <a:moveTo>
                    <a:pt x="16" y="55"/>
                  </a:moveTo>
                  <a:lnTo>
                    <a:pt x="8" y="55"/>
                  </a:lnTo>
                  <a:lnTo>
                    <a:pt x="8" y="88"/>
                  </a:lnTo>
                  <a:lnTo>
                    <a:pt x="16" y="88"/>
                  </a:lnTo>
                  <a:lnTo>
                    <a:pt x="16" y="55"/>
                  </a:lnTo>
                  <a:close/>
                  <a:moveTo>
                    <a:pt x="2" y="0"/>
                  </a:moveTo>
                  <a:lnTo>
                    <a:pt x="0" y="0"/>
                  </a:lnTo>
                  <a:lnTo>
                    <a:pt x="0" y="18"/>
                  </a:lnTo>
                  <a:lnTo>
                    <a:pt x="2" y="18"/>
                  </a:lnTo>
                  <a:lnTo>
                    <a:pt x="2"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3" name="ïṥľíḍè"/>
            <p:cNvSpPr/>
            <p:nvPr/>
          </p:nvSpPr>
          <p:spPr bwMode="auto">
            <a:xfrm>
              <a:off x="3894" y="8755"/>
              <a:ext cx="31" cy="171"/>
            </a:xfrm>
            <a:custGeom>
              <a:avLst/>
              <a:gdLst>
                <a:gd name="T0" fmla="*/ 16 w 16"/>
                <a:gd name="T1" fmla="*/ 55 h 88"/>
                <a:gd name="T2" fmla="*/ 8 w 16"/>
                <a:gd name="T3" fmla="*/ 55 h 88"/>
                <a:gd name="T4" fmla="*/ 8 w 16"/>
                <a:gd name="T5" fmla="*/ 88 h 88"/>
                <a:gd name="T6" fmla="*/ 16 w 16"/>
                <a:gd name="T7" fmla="*/ 88 h 88"/>
                <a:gd name="T8" fmla="*/ 16 w 16"/>
                <a:gd name="T9" fmla="*/ 55 h 88"/>
                <a:gd name="T10" fmla="*/ 2 w 16"/>
                <a:gd name="T11" fmla="*/ 0 h 88"/>
                <a:gd name="T12" fmla="*/ 0 w 16"/>
                <a:gd name="T13" fmla="*/ 0 h 88"/>
                <a:gd name="T14" fmla="*/ 0 w 16"/>
                <a:gd name="T15" fmla="*/ 18 h 88"/>
                <a:gd name="T16" fmla="*/ 2 w 16"/>
                <a:gd name="T17" fmla="*/ 18 h 88"/>
                <a:gd name="T18" fmla="*/ 2 w 1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8">
                  <a:moveTo>
                    <a:pt x="16" y="55"/>
                  </a:moveTo>
                  <a:lnTo>
                    <a:pt x="8" y="55"/>
                  </a:lnTo>
                  <a:lnTo>
                    <a:pt x="8" y="88"/>
                  </a:lnTo>
                  <a:lnTo>
                    <a:pt x="16" y="88"/>
                  </a:lnTo>
                  <a:lnTo>
                    <a:pt x="16" y="55"/>
                  </a:lnTo>
                  <a:moveTo>
                    <a:pt x="2" y="0"/>
                  </a:moveTo>
                  <a:lnTo>
                    <a:pt x="0" y="0"/>
                  </a:lnTo>
                  <a:lnTo>
                    <a:pt x="0" y="18"/>
                  </a:lnTo>
                  <a:lnTo>
                    <a:pt x="2" y="18"/>
                  </a:lnTo>
                  <a:lnTo>
                    <a:pt x="2"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4" name="ï$1iḍê"/>
            <p:cNvSpPr/>
            <p:nvPr/>
          </p:nvSpPr>
          <p:spPr bwMode="auto">
            <a:xfrm>
              <a:off x="4100" y="8862"/>
              <a:ext cx="8" cy="19"/>
            </a:xfrm>
            <a:custGeom>
              <a:avLst/>
              <a:gdLst>
                <a:gd name="T0" fmla="*/ 3 w 3"/>
                <a:gd name="T1" fmla="*/ 0 h 8"/>
                <a:gd name="T2" fmla="*/ 0 w 3"/>
                <a:gd name="T3" fmla="*/ 0 h 8"/>
                <a:gd name="T4" fmla="*/ 0 w 3"/>
                <a:gd name="T5" fmla="*/ 7 h 8"/>
                <a:gd name="T6" fmla="*/ 0 w 3"/>
                <a:gd name="T7" fmla="*/ 8 h 8"/>
                <a:gd name="T8" fmla="*/ 0 w 3"/>
                <a:gd name="T9" fmla="*/ 7 h 8"/>
                <a:gd name="T10" fmla="*/ 0 w 3"/>
                <a:gd name="T11" fmla="*/ 7 h 8"/>
                <a:gd name="T12" fmla="*/ 3 w 3"/>
                <a:gd name="T13" fmla="*/ 5 h 8"/>
                <a:gd name="T14" fmla="*/ 3 w 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3" y="0"/>
                  </a:moveTo>
                  <a:cubicBezTo>
                    <a:pt x="0" y="0"/>
                    <a:pt x="0" y="0"/>
                    <a:pt x="0" y="0"/>
                  </a:cubicBezTo>
                  <a:cubicBezTo>
                    <a:pt x="0" y="7"/>
                    <a:pt x="0" y="7"/>
                    <a:pt x="0" y="7"/>
                  </a:cubicBezTo>
                  <a:cubicBezTo>
                    <a:pt x="0" y="8"/>
                    <a:pt x="0" y="8"/>
                    <a:pt x="0" y="8"/>
                  </a:cubicBezTo>
                  <a:cubicBezTo>
                    <a:pt x="0" y="7"/>
                    <a:pt x="0" y="7"/>
                    <a:pt x="0" y="7"/>
                  </a:cubicBezTo>
                  <a:cubicBezTo>
                    <a:pt x="0" y="7"/>
                    <a:pt x="0" y="7"/>
                    <a:pt x="0" y="7"/>
                  </a:cubicBezTo>
                  <a:cubicBezTo>
                    <a:pt x="1" y="6"/>
                    <a:pt x="2" y="5"/>
                    <a:pt x="3" y="5"/>
                  </a:cubicBezTo>
                  <a:cubicBezTo>
                    <a:pt x="3" y="0"/>
                    <a:pt x="3" y="0"/>
                    <a:pt x="3"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5" name="išļîḋe"/>
            <p:cNvSpPr/>
            <p:nvPr/>
          </p:nvSpPr>
          <p:spPr bwMode="auto">
            <a:xfrm>
              <a:off x="4714" y="8506"/>
              <a:ext cx="37" cy="218"/>
            </a:xfrm>
            <a:custGeom>
              <a:avLst/>
              <a:gdLst>
                <a:gd name="T0" fmla="*/ 16 w 16"/>
                <a:gd name="T1" fmla="*/ 0 h 92"/>
                <a:gd name="T2" fmla="*/ 5 w 16"/>
                <a:gd name="T3" fmla="*/ 0 h 92"/>
                <a:gd name="T4" fmla="*/ 0 w 16"/>
                <a:gd name="T5" fmla="*/ 2 h 92"/>
                <a:gd name="T6" fmla="*/ 0 w 16"/>
                <a:gd name="T7" fmla="*/ 28 h 92"/>
                <a:gd name="T8" fmla="*/ 0 w 16"/>
                <a:gd name="T9" fmla="*/ 50 h 92"/>
                <a:gd name="T10" fmla="*/ 0 w 16"/>
                <a:gd name="T11" fmla="*/ 77 h 92"/>
                <a:gd name="T12" fmla="*/ 0 w 16"/>
                <a:gd name="T13" fmla="*/ 89 h 92"/>
                <a:gd name="T14" fmla="*/ 16 w 16"/>
                <a:gd name="T15" fmla="*/ 92 h 92"/>
                <a:gd name="T16" fmla="*/ 16 w 16"/>
                <a:gd name="T17" fmla="*/ 81 h 92"/>
                <a:gd name="T18" fmla="*/ 16 w 16"/>
                <a:gd name="T19" fmla="*/ 54 h 92"/>
                <a:gd name="T20" fmla="*/ 16 w 16"/>
                <a:gd name="T21" fmla="*/ 31 h 92"/>
                <a:gd name="T22" fmla="*/ 16 w 1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2">
                  <a:moveTo>
                    <a:pt x="16" y="0"/>
                  </a:moveTo>
                  <a:cubicBezTo>
                    <a:pt x="5" y="0"/>
                    <a:pt x="5" y="0"/>
                    <a:pt x="5" y="0"/>
                  </a:cubicBezTo>
                  <a:cubicBezTo>
                    <a:pt x="3" y="1"/>
                    <a:pt x="2" y="2"/>
                    <a:pt x="0" y="2"/>
                  </a:cubicBezTo>
                  <a:cubicBezTo>
                    <a:pt x="0" y="28"/>
                    <a:pt x="0" y="28"/>
                    <a:pt x="0" y="28"/>
                  </a:cubicBezTo>
                  <a:cubicBezTo>
                    <a:pt x="0" y="50"/>
                    <a:pt x="0" y="50"/>
                    <a:pt x="0" y="50"/>
                  </a:cubicBezTo>
                  <a:cubicBezTo>
                    <a:pt x="0" y="77"/>
                    <a:pt x="0" y="77"/>
                    <a:pt x="0" y="77"/>
                  </a:cubicBezTo>
                  <a:cubicBezTo>
                    <a:pt x="0" y="89"/>
                    <a:pt x="0" y="89"/>
                    <a:pt x="0" y="89"/>
                  </a:cubicBezTo>
                  <a:cubicBezTo>
                    <a:pt x="5" y="90"/>
                    <a:pt x="11" y="90"/>
                    <a:pt x="16" y="92"/>
                  </a:cubicBezTo>
                  <a:cubicBezTo>
                    <a:pt x="16" y="81"/>
                    <a:pt x="16" y="81"/>
                    <a:pt x="16" y="81"/>
                  </a:cubicBezTo>
                  <a:cubicBezTo>
                    <a:pt x="16" y="54"/>
                    <a:pt x="16" y="54"/>
                    <a:pt x="16" y="54"/>
                  </a:cubicBezTo>
                  <a:cubicBezTo>
                    <a:pt x="16" y="31"/>
                    <a:pt x="16" y="31"/>
                    <a:pt x="16" y="31"/>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6" name="išľïḍé"/>
            <p:cNvSpPr/>
            <p:nvPr/>
          </p:nvSpPr>
          <p:spPr bwMode="auto">
            <a:xfrm>
              <a:off x="4918" y="8555"/>
              <a:ext cx="37" cy="237"/>
            </a:xfrm>
            <a:custGeom>
              <a:avLst/>
              <a:gdLst>
                <a:gd name="T0" fmla="*/ 16 w 16"/>
                <a:gd name="T1" fmla="*/ 0 h 101"/>
                <a:gd name="T2" fmla="*/ 0 w 16"/>
                <a:gd name="T3" fmla="*/ 0 h 101"/>
                <a:gd name="T4" fmla="*/ 0 w 16"/>
                <a:gd name="T5" fmla="*/ 35 h 101"/>
                <a:gd name="T6" fmla="*/ 0 w 16"/>
                <a:gd name="T7" fmla="*/ 57 h 101"/>
                <a:gd name="T8" fmla="*/ 0 w 16"/>
                <a:gd name="T9" fmla="*/ 84 h 101"/>
                <a:gd name="T10" fmla="*/ 0 w 16"/>
                <a:gd name="T11" fmla="*/ 94 h 101"/>
                <a:gd name="T12" fmla="*/ 16 w 16"/>
                <a:gd name="T13" fmla="*/ 101 h 101"/>
                <a:gd name="T14" fmla="*/ 16 w 16"/>
                <a:gd name="T15" fmla="*/ 91 h 101"/>
                <a:gd name="T16" fmla="*/ 16 w 16"/>
                <a:gd name="T17" fmla="*/ 65 h 101"/>
                <a:gd name="T18" fmla="*/ 16 w 16"/>
                <a:gd name="T19" fmla="*/ 42 h 101"/>
                <a:gd name="T20" fmla="*/ 16 w 1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1">
                  <a:moveTo>
                    <a:pt x="16" y="0"/>
                  </a:moveTo>
                  <a:cubicBezTo>
                    <a:pt x="0" y="0"/>
                    <a:pt x="0" y="0"/>
                    <a:pt x="0" y="0"/>
                  </a:cubicBezTo>
                  <a:cubicBezTo>
                    <a:pt x="0" y="35"/>
                    <a:pt x="0" y="35"/>
                    <a:pt x="0" y="35"/>
                  </a:cubicBezTo>
                  <a:cubicBezTo>
                    <a:pt x="0" y="57"/>
                    <a:pt x="0" y="57"/>
                    <a:pt x="0" y="57"/>
                  </a:cubicBezTo>
                  <a:cubicBezTo>
                    <a:pt x="0" y="84"/>
                    <a:pt x="0" y="84"/>
                    <a:pt x="0" y="84"/>
                  </a:cubicBezTo>
                  <a:cubicBezTo>
                    <a:pt x="0" y="94"/>
                    <a:pt x="0" y="94"/>
                    <a:pt x="0" y="94"/>
                  </a:cubicBezTo>
                  <a:cubicBezTo>
                    <a:pt x="5" y="96"/>
                    <a:pt x="10" y="98"/>
                    <a:pt x="16" y="101"/>
                  </a:cubicBezTo>
                  <a:cubicBezTo>
                    <a:pt x="16" y="91"/>
                    <a:pt x="16" y="91"/>
                    <a:pt x="16" y="91"/>
                  </a:cubicBezTo>
                  <a:cubicBezTo>
                    <a:pt x="16" y="65"/>
                    <a:pt x="16" y="65"/>
                    <a:pt x="16" y="65"/>
                  </a:cubicBezTo>
                  <a:cubicBezTo>
                    <a:pt x="16" y="42"/>
                    <a:pt x="16" y="42"/>
                    <a:pt x="16" y="42"/>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7" name="ïşḷide"/>
            <p:cNvSpPr/>
            <p:nvPr/>
          </p:nvSpPr>
          <p:spPr bwMode="auto">
            <a:xfrm>
              <a:off x="5124" y="8646"/>
              <a:ext cx="35" cy="272"/>
            </a:xfrm>
            <a:custGeom>
              <a:avLst/>
              <a:gdLst>
                <a:gd name="T0" fmla="*/ 15 w 15"/>
                <a:gd name="T1" fmla="*/ 0 h 116"/>
                <a:gd name="T2" fmla="*/ 0 w 15"/>
                <a:gd name="T3" fmla="*/ 0 h 116"/>
                <a:gd name="T4" fmla="*/ 0 w 15"/>
                <a:gd name="T5" fmla="*/ 45 h 116"/>
                <a:gd name="T6" fmla="*/ 0 w 15"/>
                <a:gd name="T7" fmla="*/ 67 h 116"/>
                <a:gd name="T8" fmla="*/ 0 w 15"/>
                <a:gd name="T9" fmla="*/ 94 h 116"/>
                <a:gd name="T10" fmla="*/ 0 w 15"/>
                <a:gd name="T11" fmla="*/ 103 h 116"/>
                <a:gd name="T12" fmla="*/ 0 w 15"/>
                <a:gd name="T13" fmla="*/ 103 h 116"/>
                <a:gd name="T14" fmla="*/ 15 w 15"/>
                <a:gd name="T15" fmla="*/ 116 h 116"/>
                <a:gd name="T16" fmla="*/ 15 w 15"/>
                <a:gd name="T17" fmla="*/ 105 h 116"/>
                <a:gd name="T18" fmla="*/ 15 w 15"/>
                <a:gd name="T19" fmla="*/ 78 h 116"/>
                <a:gd name="T20" fmla="*/ 15 w 15"/>
                <a:gd name="T21" fmla="*/ 56 h 116"/>
                <a:gd name="T22" fmla="*/ 15 w 15"/>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6">
                  <a:moveTo>
                    <a:pt x="15" y="0"/>
                  </a:moveTo>
                  <a:cubicBezTo>
                    <a:pt x="0" y="0"/>
                    <a:pt x="0" y="0"/>
                    <a:pt x="0" y="0"/>
                  </a:cubicBezTo>
                  <a:cubicBezTo>
                    <a:pt x="0" y="45"/>
                    <a:pt x="0" y="45"/>
                    <a:pt x="0" y="45"/>
                  </a:cubicBezTo>
                  <a:cubicBezTo>
                    <a:pt x="0" y="67"/>
                    <a:pt x="0" y="67"/>
                    <a:pt x="0" y="67"/>
                  </a:cubicBezTo>
                  <a:cubicBezTo>
                    <a:pt x="0" y="94"/>
                    <a:pt x="0" y="94"/>
                    <a:pt x="0" y="94"/>
                  </a:cubicBezTo>
                  <a:cubicBezTo>
                    <a:pt x="0" y="103"/>
                    <a:pt x="0" y="103"/>
                    <a:pt x="0" y="103"/>
                  </a:cubicBezTo>
                  <a:cubicBezTo>
                    <a:pt x="0" y="103"/>
                    <a:pt x="0" y="103"/>
                    <a:pt x="0" y="103"/>
                  </a:cubicBezTo>
                  <a:cubicBezTo>
                    <a:pt x="5" y="107"/>
                    <a:pt x="10" y="112"/>
                    <a:pt x="15" y="116"/>
                  </a:cubicBezTo>
                  <a:cubicBezTo>
                    <a:pt x="15" y="105"/>
                    <a:pt x="15" y="105"/>
                    <a:pt x="15" y="105"/>
                  </a:cubicBezTo>
                  <a:cubicBezTo>
                    <a:pt x="15" y="78"/>
                    <a:pt x="15" y="78"/>
                    <a:pt x="15" y="78"/>
                  </a:cubicBezTo>
                  <a:cubicBezTo>
                    <a:pt x="15" y="56"/>
                    <a:pt x="15" y="56"/>
                    <a:pt x="15" y="56"/>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8" name="íṣḷíḍé"/>
            <p:cNvSpPr/>
            <p:nvPr/>
          </p:nvSpPr>
          <p:spPr bwMode="auto">
            <a:xfrm>
              <a:off x="5329" y="8819"/>
              <a:ext cx="35" cy="274"/>
            </a:xfrm>
            <a:custGeom>
              <a:avLst/>
              <a:gdLst>
                <a:gd name="T0" fmla="*/ 15 w 15"/>
                <a:gd name="T1" fmla="*/ 0 h 116"/>
                <a:gd name="T2" fmla="*/ 0 w 15"/>
                <a:gd name="T3" fmla="*/ 0 h 116"/>
                <a:gd name="T4" fmla="*/ 0 w 15"/>
                <a:gd name="T5" fmla="*/ 41 h 116"/>
                <a:gd name="T6" fmla="*/ 0 w 15"/>
                <a:gd name="T7" fmla="*/ 63 h 116"/>
                <a:gd name="T8" fmla="*/ 0 w 15"/>
                <a:gd name="T9" fmla="*/ 90 h 116"/>
                <a:gd name="T10" fmla="*/ 0 w 15"/>
                <a:gd name="T11" fmla="*/ 96 h 116"/>
                <a:gd name="T12" fmla="*/ 2 w 15"/>
                <a:gd name="T13" fmla="*/ 99 h 116"/>
                <a:gd name="T14" fmla="*/ 15 w 15"/>
                <a:gd name="T15" fmla="*/ 116 h 116"/>
                <a:gd name="T16" fmla="*/ 15 w 15"/>
                <a:gd name="T17" fmla="*/ 103 h 116"/>
                <a:gd name="T18" fmla="*/ 15 w 15"/>
                <a:gd name="T19" fmla="*/ 76 h 116"/>
                <a:gd name="T20" fmla="*/ 15 w 15"/>
                <a:gd name="T21" fmla="*/ 53 h 116"/>
                <a:gd name="T22" fmla="*/ 15 w 15"/>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6">
                  <a:moveTo>
                    <a:pt x="15" y="0"/>
                  </a:moveTo>
                  <a:cubicBezTo>
                    <a:pt x="0" y="0"/>
                    <a:pt x="0" y="0"/>
                    <a:pt x="0" y="0"/>
                  </a:cubicBezTo>
                  <a:cubicBezTo>
                    <a:pt x="0" y="41"/>
                    <a:pt x="0" y="41"/>
                    <a:pt x="0" y="41"/>
                  </a:cubicBezTo>
                  <a:cubicBezTo>
                    <a:pt x="0" y="63"/>
                    <a:pt x="0" y="63"/>
                    <a:pt x="0" y="63"/>
                  </a:cubicBezTo>
                  <a:cubicBezTo>
                    <a:pt x="0" y="90"/>
                    <a:pt x="0" y="90"/>
                    <a:pt x="0" y="90"/>
                  </a:cubicBezTo>
                  <a:cubicBezTo>
                    <a:pt x="0" y="96"/>
                    <a:pt x="0" y="96"/>
                    <a:pt x="0" y="96"/>
                  </a:cubicBezTo>
                  <a:cubicBezTo>
                    <a:pt x="0" y="97"/>
                    <a:pt x="1" y="98"/>
                    <a:pt x="2" y="99"/>
                  </a:cubicBezTo>
                  <a:cubicBezTo>
                    <a:pt x="6" y="105"/>
                    <a:pt x="11" y="110"/>
                    <a:pt x="15" y="116"/>
                  </a:cubicBezTo>
                  <a:cubicBezTo>
                    <a:pt x="15" y="103"/>
                    <a:pt x="15" y="103"/>
                    <a:pt x="15" y="103"/>
                  </a:cubicBezTo>
                  <a:cubicBezTo>
                    <a:pt x="15" y="76"/>
                    <a:pt x="15" y="76"/>
                    <a:pt x="15" y="76"/>
                  </a:cubicBezTo>
                  <a:cubicBezTo>
                    <a:pt x="15" y="53"/>
                    <a:pt x="15" y="53"/>
                    <a:pt x="15" y="53"/>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39" name="ïṡļíďè"/>
            <p:cNvSpPr/>
            <p:nvPr/>
          </p:nvSpPr>
          <p:spPr bwMode="auto">
            <a:xfrm>
              <a:off x="5533" y="8990"/>
              <a:ext cx="37" cy="327"/>
            </a:xfrm>
            <a:custGeom>
              <a:avLst/>
              <a:gdLst>
                <a:gd name="T0" fmla="*/ 16 w 16"/>
                <a:gd name="T1" fmla="*/ 0 h 139"/>
                <a:gd name="T2" fmla="*/ 0 w 16"/>
                <a:gd name="T3" fmla="*/ 0 h 139"/>
                <a:gd name="T4" fmla="*/ 0 w 16"/>
                <a:gd name="T5" fmla="*/ 34 h 139"/>
                <a:gd name="T6" fmla="*/ 0 w 16"/>
                <a:gd name="T7" fmla="*/ 56 h 139"/>
                <a:gd name="T8" fmla="*/ 0 w 16"/>
                <a:gd name="T9" fmla="*/ 83 h 139"/>
                <a:gd name="T10" fmla="*/ 0 w 16"/>
                <a:gd name="T11" fmla="*/ 125 h 139"/>
                <a:gd name="T12" fmla="*/ 16 w 16"/>
                <a:gd name="T13" fmla="*/ 139 h 139"/>
                <a:gd name="T14" fmla="*/ 16 w 16"/>
                <a:gd name="T15" fmla="*/ 94 h 139"/>
                <a:gd name="T16" fmla="*/ 16 w 16"/>
                <a:gd name="T17" fmla="*/ 67 h 139"/>
                <a:gd name="T18" fmla="*/ 16 w 16"/>
                <a:gd name="T19" fmla="*/ 44 h 139"/>
                <a:gd name="T20" fmla="*/ 16 w 16"/>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9">
                  <a:moveTo>
                    <a:pt x="16" y="0"/>
                  </a:moveTo>
                  <a:cubicBezTo>
                    <a:pt x="0" y="0"/>
                    <a:pt x="0" y="0"/>
                    <a:pt x="0" y="0"/>
                  </a:cubicBezTo>
                  <a:cubicBezTo>
                    <a:pt x="0" y="34"/>
                    <a:pt x="0" y="34"/>
                    <a:pt x="0" y="34"/>
                  </a:cubicBezTo>
                  <a:cubicBezTo>
                    <a:pt x="0" y="56"/>
                    <a:pt x="0" y="56"/>
                    <a:pt x="0" y="56"/>
                  </a:cubicBezTo>
                  <a:cubicBezTo>
                    <a:pt x="0" y="83"/>
                    <a:pt x="0" y="83"/>
                    <a:pt x="0" y="83"/>
                  </a:cubicBezTo>
                  <a:cubicBezTo>
                    <a:pt x="0" y="125"/>
                    <a:pt x="0" y="125"/>
                    <a:pt x="0" y="125"/>
                  </a:cubicBezTo>
                  <a:cubicBezTo>
                    <a:pt x="6" y="130"/>
                    <a:pt x="11" y="134"/>
                    <a:pt x="16" y="139"/>
                  </a:cubicBezTo>
                  <a:cubicBezTo>
                    <a:pt x="16" y="94"/>
                    <a:pt x="16" y="94"/>
                    <a:pt x="16" y="94"/>
                  </a:cubicBezTo>
                  <a:cubicBezTo>
                    <a:pt x="16" y="67"/>
                    <a:pt x="16" y="67"/>
                    <a:pt x="16" y="67"/>
                  </a:cubicBezTo>
                  <a:cubicBezTo>
                    <a:pt x="16" y="44"/>
                    <a:pt x="16" y="44"/>
                    <a:pt x="16" y="44"/>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0" name="îṥḷíḋe"/>
            <p:cNvSpPr/>
            <p:nvPr/>
          </p:nvSpPr>
          <p:spPr bwMode="auto">
            <a:xfrm>
              <a:off x="5737" y="9138"/>
              <a:ext cx="39" cy="350"/>
            </a:xfrm>
            <a:custGeom>
              <a:avLst/>
              <a:gdLst>
                <a:gd name="T0" fmla="*/ 16 w 16"/>
                <a:gd name="T1" fmla="*/ 0 h 148"/>
                <a:gd name="T2" fmla="*/ 0 w 16"/>
                <a:gd name="T3" fmla="*/ 0 h 148"/>
                <a:gd name="T4" fmla="*/ 0 w 16"/>
                <a:gd name="T5" fmla="*/ 25 h 148"/>
                <a:gd name="T6" fmla="*/ 0 w 16"/>
                <a:gd name="T7" fmla="*/ 48 h 148"/>
                <a:gd name="T8" fmla="*/ 0 w 16"/>
                <a:gd name="T9" fmla="*/ 74 h 148"/>
                <a:gd name="T10" fmla="*/ 0 w 16"/>
                <a:gd name="T11" fmla="*/ 78 h 148"/>
                <a:gd name="T12" fmla="*/ 0 w 16"/>
                <a:gd name="T13" fmla="*/ 137 h 148"/>
                <a:gd name="T14" fmla="*/ 16 w 16"/>
                <a:gd name="T15" fmla="*/ 148 h 148"/>
                <a:gd name="T16" fmla="*/ 16 w 16"/>
                <a:gd name="T17" fmla="*/ 82 h 148"/>
                <a:gd name="T18" fmla="*/ 16 w 16"/>
                <a:gd name="T19" fmla="*/ 55 h 148"/>
                <a:gd name="T20" fmla="*/ 16 w 16"/>
                <a:gd name="T21" fmla="*/ 33 h 148"/>
                <a:gd name="T22" fmla="*/ 16 w 16"/>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8">
                  <a:moveTo>
                    <a:pt x="16" y="0"/>
                  </a:moveTo>
                  <a:cubicBezTo>
                    <a:pt x="0" y="0"/>
                    <a:pt x="0" y="0"/>
                    <a:pt x="0" y="0"/>
                  </a:cubicBezTo>
                  <a:cubicBezTo>
                    <a:pt x="0" y="25"/>
                    <a:pt x="0" y="25"/>
                    <a:pt x="0" y="25"/>
                  </a:cubicBezTo>
                  <a:cubicBezTo>
                    <a:pt x="0" y="48"/>
                    <a:pt x="0" y="48"/>
                    <a:pt x="0" y="48"/>
                  </a:cubicBezTo>
                  <a:cubicBezTo>
                    <a:pt x="0" y="74"/>
                    <a:pt x="0" y="74"/>
                    <a:pt x="0" y="74"/>
                  </a:cubicBezTo>
                  <a:cubicBezTo>
                    <a:pt x="0" y="78"/>
                    <a:pt x="0" y="78"/>
                    <a:pt x="0" y="78"/>
                  </a:cubicBezTo>
                  <a:cubicBezTo>
                    <a:pt x="0" y="137"/>
                    <a:pt x="0" y="137"/>
                    <a:pt x="0" y="137"/>
                  </a:cubicBezTo>
                  <a:cubicBezTo>
                    <a:pt x="5" y="141"/>
                    <a:pt x="11" y="144"/>
                    <a:pt x="16" y="148"/>
                  </a:cubicBezTo>
                  <a:cubicBezTo>
                    <a:pt x="16" y="82"/>
                    <a:pt x="16" y="82"/>
                    <a:pt x="16" y="82"/>
                  </a:cubicBezTo>
                  <a:cubicBezTo>
                    <a:pt x="16" y="55"/>
                    <a:pt x="16" y="55"/>
                    <a:pt x="16" y="55"/>
                  </a:cubicBezTo>
                  <a:cubicBezTo>
                    <a:pt x="16" y="33"/>
                    <a:pt x="16" y="33"/>
                    <a:pt x="16" y="33"/>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1" name="ïšḻïḋé"/>
            <p:cNvSpPr/>
            <p:nvPr/>
          </p:nvSpPr>
          <p:spPr bwMode="auto">
            <a:xfrm>
              <a:off x="5943" y="9270"/>
              <a:ext cx="37" cy="218"/>
            </a:xfrm>
            <a:custGeom>
              <a:avLst/>
              <a:gdLst>
                <a:gd name="T0" fmla="*/ 0 w 19"/>
                <a:gd name="T1" fmla="*/ 82 h 112"/>
                <a:gd name="T2" fmla="*/ 0 w 19"/>
                <a:gd name="T3" fmla="*/ 76 h 112"/>
                <a:gd name="T4" fmla="*/ 11 w 19"/>
                <a:gd name="T5" fmla="*/ 82 h 112"/>
                <a:gd name="T6" fmla="*/ 0 w 19"/>
                <a:gd name="T7" fmla="*/ 82 h 112"/>
                <a:gd name="T8" fmla="*/ 19 w 19"/>
                <a:gd name="T9" fmla="*/ 0 h 112"/>
                <a:gd name="T10" fmla="*/ 0 w 19"/>
                <a:gd name="T11" fmla="*/ 0 h 112"/>
                <a:gd name="T12" fmla="*/ 0 w 19"/>
                <a:gd name="T13" fmla="*/ 17 h 112"/>
                <a:gd name="T14" fmla="*/ 0 w 19"/>
                <a:gd name="T15" fmla="*/ 44 h 112"/>
                <a:gd name="T16" fmla="*/ 0 w 19"/>
                <a:gd name="T17" fmla="*/ 82 h 112"/>
                <a:gd name="T18" fmla="*/ 0 w 19"/>
                <a:gd name="T19" fmla="*/ 107 h 112"/>
                <a:gd name="T20" fmla="*/ 11 w 19"/>
                <a:gd name="T21" fmla="*/ 112 h 112"/>
                <a:gd name="T22" fmla="*/ 19 w 19"/>
                <a:gd name="T23" fmla="*/ 112 h 112"/>
                <a:gd name="T24" fmla="*/ 19 w 19"/>
                <a:gd name="T25" fmla="*/ 86 h 112"/>
                <a:gd name="T26" fmla="*/ 19 w 19"/>
                <a:gd name="T27" fmla="*/ 53 h 112"/>
                <a:gd name="T28" fmla="*/ 19 w 19"/>
                <a:gd name="T29" fmla="*/ 27 h 112"/>
                <a:gd name="T30" fmla="*/ 19 w 19"/>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2">
                  <a:moveTo>
                    <a:pt x="0" y="82"/>
                  </a:moveTo>
                  <a:lnTo>
                    <a:pt x="0" y="76"/>
                  </a:lnTo>
                  <a:lnTo>
                    <a:pt x="11" y="82"/>
                  </a:lnTo>
                  <a:lnTo>
                    <a:pt x="0" y="82"/>
                  </a:lnTo>
                  <a:close/>
                  <a:moveTo>
                    <a:pt x="19" y="0"/>
                  </a:moveTo>
                  <a:lnTo>
                    <a:pt x="0" y="0"/>
                  </a:lnTo>
                  <a:lnTo>
                    <a:pt x="0" y="17"/>
                  </a:lnTo>
                  <a:lnTo>
                    <a:pt x="0" y="44"/>
                  </a:lnTo>
                  <a:lnTo>
                    <a:pt x="0" y="82"/>
                  </a:lnTo>
                  <a:lnTo>
                    <a:pt x="0" y="107"/>
                  </a:lnTo>
                  <a:lnTo>
                    <a:pt x="11" y="112"/>
                  </a:lnTo>
                  <a:lnTo>
                    <a:pt x="19" y="112"/>
                  </a:lnTo>
                  <a:lnTo>
                    <a:pt x="19" y="86"/>
                  </a:lnTo>
                  <a:lnTo>
                    <a:pt x="19" y="53"/>
                  </a:lnTo>
                  <a:lnTo>
                    <a:pt x="19" y="27"/>
                  </a:lnTo>
                  <a:lnTo>
                    <a:pt x="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2" name="î$1ïḑè"/>
            <p:cNvSpPr/>
            <p:nvPr/>
          </p:nvSpPr>
          <p:spPr bwMode="auto">
            <a:xfrm>
              <a:off x="5943" y="9270"/>
              <a:ext cx="37" cy="218"/>
            </a:xfrm>
            <a:custGeom>
              <a:avLst/>
              <a:gdLst>
                <a:gd name="T0" fmla="*/ 0 w 19"/>
                <a:gd name="T1" fmla="*/ 82 h 112"/>
                <a:gd name="T2" fmla="*/ 0 w 19"/>
                <a:gd name="T3" fmla="*/ 76 h 112"/>
                <a:gd name="T4" fmla="*/ 11 w 19"/>
                <a:gd name="T5" fmla="*/ 82 h 112"/>
                <a:gd name="T6" fmla="*/ 0 w 19"/>
                <a:gd name="T7" fmla="*/ 82 h 112"/>
                <a:gd name="T8" fmla="*/ 19 w 19"/>
                <a:gd name="T9" fmla="*/ 0 h 112"/>
                <a:gd name="T10" fmla="*/ 0 w 19"/>
                <a:gd name="T11" fmla="*/ 0 h 112"/>
                <a:gd name="T12" fmla="*/ 0 w 19"/>
                <a:gd name="T13" fmla="*/ 17 h 112"/>
                <a:gd name="T14" fmla="*/ 0 w 19"/>
                <a:gd name="T15" fmla="*/ 44 h 112"/>
                <a:gd name="T16" fmla="*/ 0 w 19"/>
                <a:gd name="T17" fmla="*/ 82 h 112"/>
                <a:gd name="T18" fmla="*/ 0 w 19"/>
                <a:gd name="T19" fmla="*/ 107 h 112"/>
                <a:gd name="T20" fmla="*/ 11 w 19"/>
                <a:gd name="T21" fmla="*/ 112 h 112"/>
                <a:gd name="T22" fmla="*/ 19 w 19"/>
                <a:gd name="T23" fmla="*/ 112 h 112"/>
                <a:gd name="T24" fmla="*/ 19 w 19"/>
                <a:gd name="T25" fmla="*/ 86 h 112"/>
                <a:gd name="T26" fmla="*/ 19 w 19"/>
                <a:gd name="T27" fmla="*/ 53 h 112"/>
                <a:gd name="T28" fmla="*/ 19 w 19"/>
                <a:gd name="T29" fmla="*/ 27 h 112"/>
                <a:gd name="T30" fmla="*/ 19 w 19"/>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2">
                  <a:moveTo>
                    <a:pt x="0" y="82"/>
                  </a:moveTo>
                  <a:lnTo>
                    <a:pt x="0" y="76"/>
                  </a:lnTo>
                  <a:lnTo>
                    <a:pt x="11" y="82"/>
                  </a:lnTo>
                  <a:lnTo>
                    <a:pt x="0" y="82"/>
                  </a:lnTo>
                  <a:moveTo>
                    <a:pt x="19" y="0"/>
                  </a:moveTo>
                  <a:lnTo>
                    <a:pt x="0" y="0"/>
                  </a:lnTo>
                  <a:lnTo>
                    <a:pt x="0" y="17"/>
                  </a:lnTo>
                  <a:lnTo>
                    <a:pt x="0" y="44"/>
                  </a:lnTo>
                  <a:lnTo>
                    <a:pt x="0" y="82"/>
                  </a:lnTo>
                  <a:lnTo>
                    <a:pt x="0" y="107"/>
                  </a:lnTo>
                  <a:lnTo>
                    <a:pt x="11" y="112"/>
                  </a:lnTo>
                  <a:lnTo>
                    <a:pt x="19" y="112"/>
                  </a:lnTo>
                  <a:lnTo>
                    <a:pt x="19" y="86"/>
                  </a:lnTo>
                  <a:lnTo>
                    <a:pt x="19" y="53"/>
                  </a:lnTo>
                  <a:lnTo>
                    <a:pt x="19" y="27"/>
                  </a:lnTo>
                  <a:lnTo>
                    <a:pt x="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3" name="îṧ1iḓê"/>
            <p:cNvSpPr/>
            <p:nvPr/>
          </p:nvSpPr>
          <p:spPr bwMode="auto">
            <a:xfrm>
              <a:off x="5943" y="9418"/>
              <a:ext cx="21" cy="12"/>
            </a:xfrm>
            <a:custGeom>
              <a:avLst/>
              <a:gdLst>
                <a:gd name="T0" fmla="*/ 0 w 11"/>
                <a:gd name="T1" fmla="*/ 0 h 6"/>
                <a:gd name="T2" fmla="*/ 0 w 11"/>
                <a:gd name="T3" fmla="*/ 6 h 6"/>
                <a:gd name="T4" fmla="*/ 11 w 11"/>
                <a:gd name="T5" fmla="*/ 6 h 6"/>
                <a:gd name="T6" fmla="*/ 0 w 11"/>
                <a:gd name="T7" fmla="*/ 0 h 6"/>
              </a:gdLst>
              <a:ahLst/>
              <a:cxnLst>
                <a:cxn ang="0">
                  <a:pos x="T0" y="T1"/>
                </a:cxn>
                <a:cxn ang="0">
                  <a:pos x="T2" y="T3"/>
                </a:cxn>
                <a:cxn ang="0">
                  <a:pos x="T4" y="T5"/>
                </a:cxn>
                <a:cxn ang="0">
                  <a:pos x="T6" y="T7"/>
                </a:cxn>
              </a:cxnLst>
              <a:rect l="0" t="0" r="r" b="b"/>
              <a:pathLst>
                <a:path w="11" h="6">
                  <a:moveTo>
                    <a:pt x="0" y="0"/>
                  </a:moveTo>
                  <a:lnTo>
                    <a:pt x="0" y="6"/>
                  </a:lnTo>
                  <a:lnTo>
                    <a:pt x="11" y="6"/>
                  </a:lnTo>
                  <a:lnTo>
                    <a:pt x="0"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4" name="iṧľïḓê"/>
            <p:cNvSpPr/>
            <p:nvPr/>
          </p:nvSpPr>
          <p:spPr bwMode="auto">
            <a:xfrm>
              <a:off x="5943" y="9418"/>
              <a:ext cx="21" cy="12"/>
            </a:xfrm>
            <a:custGeom>
              <a:avLst/>
              <a:gdLst>
                <a:gd name="T0" fmla="*/ 0 w 11"/>
                <a:gd name="T1" fmla="*/ 0 h 6"/>
                <a:gd name="T2" fmla="*/ 0 w 11"/>
                <a:gd name="T3" fmla="*/ 6 h 6"/>
                <a:gd name="T4" fmla="*/ 11 w 11"/>
                <a:gd name="T5" fmla="*/ 6 h 6"/>
                <a:gd name="T6" fmla="*/ 0 w 11"/>
                <a:gd name="T7" fmla="*/ 0 h 6"/>
              </a:gdLst>
              <a:ahLst/>
              <a:cxnLst>
                <a:cxn ang="0">
                  <a:pos x="T0" y="T1"/>
                </a:cxn>
                <a:cxn ang="0">
                  <a:pos x="T2" y="T3"/>
                </a:cxn>
                <a:cxn ang="0">
                  <a:pos x="T4" y="T5"/>
                </a:cxn>
                <a:cxn ang="0">
                  <a:pos x="T6" y="T7"/>
                </a:cxn>
              </a:cxnLst>
              <a:rect l="0" t="0" r="r" b="b"/>
              <a:pathLst>
                <a:path w="11" h="6">
                  <a:moveTo>
                    <a:pt x="0" y="0"/>
                  </a:moveTo>
                  <a:lnTo>
                    <a:pt x="0" y="6"/>
                  </a:lnTo>
                  <a:lnTo>
                    <a:pt x="11" y="6"/>
                  </a:lnTo>
                  <a:lnTo>
                    <a:pt x="0"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5" name="íṧḻiḋê"/>
            <p:cNvSpPr/>
            <p:nvPr/>
          </p:nvSpPr>
          <p:spPr bwMode="auto">
            <a:xfrm>
              <a:off x="2373" y="7437"/>
              <a:ext cx="2629" cy="2922"/>
            </a:xfrm>
            <a:custGeom>
              <a:avLst/>
              <a:gdLst>
                <a:gd name="T0" fmla="*/ 573 w 1114"/>
                <a:gd name="T1" fmla="*/ 779 h 1240"/>
                <a:gd name="T2" fmla="*/ 471 w 1114"/>
                <a:gd name="T3" fmla="*/ 740 h 1240"/>
                <a:gd name="T4" fmla="*/ 469 w 1114"/>
                <a:gd name="T5" fmla="*/ 768 h 1240"/>
                <a:gd name="T6" fmla="*/ 487 w 1114"/>
                <a:gd name="T7" fmla="*/ 730 h 1240"/>
                <a:gd name="T8" fmla="*/ 638 w 1114"/>
                <a:gd name="T9" fmla="*/ 622 h 1240"/>
                <a:gd name="T10" fmla="*/ 574 w 1114"/>
                <a:gd name="T11" fmla="*/ 673 h 1240"/>
                <a:gd name="T12" fmla="*/ 645 w 1114"/>
                <a:gd name="T13" fmla="*/ 617 h 1240"/>
                <a:gd name="T14" fmla="*/ 699 w 1114"/>
                <a:gd name="T15" fmla="*/ 574 h 1240"/>
                <a:gd name="T16" fmla="*/ 662 w 1114"/>
                <a:gd name="T17" fmla="*/ 629 h 1240"/>
                <a:gd name="T18" fmla="*/ 690 w 1114"/>
                <a:gd name="T19" fmla="*/ 607 h 1240"/>
                <a:gd name="T20" fmla="*/ 729 w 1114"/>
                <a:gd name="T21" fmla="*/ 612 h 1240"/>
                <a:gd name="T22" fmla="*/ 818 w 1114"/>
                <a:gd name="T23" fmla="*/ 515 h 1240"/>
                <a:gd name="T24" fmla="*/ 800 w 1114"/>
                <a:gd name="T25" fmla="*/ 548 h 1240"/>
                <a:gd name="T26" fmla="*/ 815 w 1114"/>
                <a:gd name="T27" fmla="*/ 543 h 1240"/>
                <a:gd name="T28" fmla="*/ 900 w 1114"/>
                <a:gd name="T29" fmla="*/ 499 h 1240"/>
                <a:gd name="T30" fmla="*/ 884 w 1114"/>
                <a:gd name="T31" fmla="*/ 578 h 1240"/>
                <a:gd name="T32" fmla="*/ 900 w 1114"/>
                <a:gd name="T33" fmla="*/ 526 h 1240"/>
                <a:gd name="T34" fmla="*/ 921 w 1114"/>
                <a:gd name="T35" fmla="*/ 525 h 1240"/>
                <a:gd name="T36" fmla="*/ 361 w 1114"/>
                <a:gd name="T37" fmla="*/ 632 h 1240"/>
                <a:gd name="T38" fmla="*/ 380 w 1114"/>
                <a:gd name="T39" fmla="*/ 632 h 1240"/>
                <a:gd name="T40" fmla="*/ 399 w 1114"/>
                <a:gd name="T41" fmla="*/ 632 h 1240"/>
                <a:gd name="T42" fmla="*/ 419 w 1114"/>
                <a:gd name="T43" fmla="*/ 632 h 1240"/>
                <a:gd name="T44" fmla="*/ 438 w 1114"/>
                <a:gd name="T45" fmla="*/ 632 h 1240"/>
                <a:gd name="T46" fmla="*/ 458 w 1114"/>
                <a:gd name="T47" fmla="*/ 632 h 1240"/>
                <a:gd name="T48" fmla="*/ 477 w 1114"/>
                <a:gd name="T49" fmla="*/ 632 h 1240"/>
                <a:gd name="T50" fmla="*/ 496 w 1114"/>
                <a:gd name="T51" fmla="*/ 632 h 1240"/>
                <a:gd name="T52" fmla="*/ 516 w 1114"/>
                <a:gd name="T53" fmla="*/ 632 h 1240"/>
                <a:gd name="T54" fmla="*/ 535 w 1114"/>
                <a:gd name="T55" fmla="*/ 632 h 1240"/>
                <a:gd name="T56" fmla="*/ 574 w 1114"/>
                <a:gd name="T57" fmla="*/ 632 h 1240"/>
                <a:gd name="T58" fmla="*/ 519 w 1114"/>
                <a:gd name="T59" fmla="*/ 574 h 1240"/>
                <a:gd name="T60" fmla="*/ 626 w 1114"/>
                <a:gd name="T61" fmla="*/ 0 h 1240"/>
                <a:gd name="T62" fmla="*/ 289 w 1114"/>
                <a:gd name="T63" fmla="*/ 469 h 1240"/>
                <a:gd name="T64" fmla="*/ 202 w 1114"/>
                <a:gd name="T65" fmla="*/ 768 h 1240"/>
                <a:gd name="T66" fmla="*/ 254 w 1114"/>
                <a:gd name="T67" fmla="*/ 1240 h 1240"/>
                <a:gd name="T68" fmla="*/ 437 w 1114"/>
                <a:gd name="T69" fmla="*/ 1240 h 1240"/>
                <a:gd name="T70" fmla="*/ 843 w 1114"/>
                <a:gd name="T71" fmla="*/ 884 h 1240"/>
                <a:gd name="T72" fmla="*/ 1021 w 1114"/>
                <a:gd name="T73" fmla="*/ 884 h 1240"/>
                <a:gd name="T74" fmla="*/ 1085 w 1114"/>
                <a:gd name="T75" fmla="*/ 705 h 1240"/>
                <a:gd name="T76" fmla="*/ 884 w 1114"/>
                <a:gd name="T77" fmla="*/ 611 h 1240"/>
                <a:gd name="T78" fmla="*/ 852 w 1114"/>
                <a:gd name="T79" fmla="*/ 620 h 1240"/>
                <a:gd name="T80" fmla="*/ 832 w 1114"/>
                <a:gd name="T81" fmla="*/ 632 h 1240"/>
                <a:gd name="T82" fmla="*/ 709 w 1114"/>
                <a:gd name="T83" fmla="*/ 779 h 1240"/>
                <a:gd name="T84" fmla="*/ 698 w 1114"/>
                <a:gd name="T85" fmla="*/ 877 h 1240"/>
                <a:gd name="T86" fmla="*/ 250 w 1114"/>
                <a:gd name="T87" fmla="*/ 877 h 1240"/>
                <a:gd name="T88" fmla="*/ 377 w 1114"/>
                <a:gd name="T89" fmla="*/ 816 h 1240"/>
                <a:gd name="T90" fmla="*/ 382 w 1114"/>
                <a:gd name="T91" fmla="*/ 814 h 1240"/>
                <a:gd name="T92" fmla="*/ 349 w 1114"/>
                <a:gd name="T93" fmla="*/ 779 h 1240"/>
                <a:gd name="T94" fmla="*/ 384 w 1114"/>
                <a:gd name="T95" fmla="*/ 733 h 1240"/>
                <a:gd name="T96" fmla="*/ 471 w 1114"/>
                <a:gd name="T97" fmla="*/ 680 h 1240"/>
                <a:gd name="T98" fmla="*/ 554 w 1114"/>
                <a:gd name="T99" fmla="*/ 632 h 1240"/>
                <a:gd name="T100" fmla="*/ 574 w 1114"/>
                <a:gd name="T101" fmla="*/ 651 h 1240"/>
                <a:gd name="T102" fmla="*/ 600 w 1114"/>
                <a:gd name="T103" fmla="*/ 605 h 1240"/>
                <a:gd name="T104" fmla="*/ 619 w 1114"/>
                <a:gd name="T105" fmla="*/ 616 h 1240"/>
                <a:gd name="T106" fmla="*/ 645 w 1114"/>
                <a:gd name="T107" fmla="*/ 574 h 1240"/>
                <a:gd name="T108" fmla="*/ 660 w 1114"/>
                <a:gd name="T109" fmla="*/ 559 h 1240"/>
                <a:gd name="T110" fmla="*/ 665 w 1114"/>
                <a:gd name="T111" fmla="*/ 482 h 1240"/>
                <a:gd name="T112" fmla="*/ 732 w 1114"/>
                <a:gd name="T113" fmla="*/ 491 h 1240"/>
                <a:gd name="T114" fmla="*/ 818 w 1114"/>
                <a:gd name="T115" fmla="*/ 492 h 1240"/>
                <a:gd name="T116" fmla="*/ 900 w 1114"/>
                <a:gd name="T117" fmla="*/ 476 h 1240"/>
                <a:gd name="T118" fmla="*/ 926 w 1114"/>
                <a:gd name="T119" fmla="*/ 475 h 1240"/>
                <a:gd name="T120" fmla="*/ 997 w 1114"/>
                <a:gd name="T121" fmla="*/ 454 h 1240"/>
                <a:gd name="T122" fmla="*/ 626 w 1114"/>
                <a:gd name="T12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4" h="1240">
                  <a:moveTo>
                    <a:pt x="450" y="779"/>
                  </a:moveTo>
                  <a:cubicBezTo>
                    <a:pt x="400" y="779"/>
                    <a:pt x="400" y="779"/>
                    <a:pt x="400" y="779"/>
                  </a:cubicBezTo>
                  <a:cubicBezTo>
                    <a:pt x="400" y="805"/>
                    <a:pt x="400" y="805"/>
                    <a:pt x="400" y="805"/>
                  </a:cubicBezTo>
                  <a:cubicBezTo>
                    <a:pt x="417" y="797"/>
                    <a:pt x="433" y="788"/>
                    <a:pt x="450" y="779"/>
                  </a:cubicBezTo>
                  <a:moveTo>
                    <a:pt x="573" y="779"/>
                  </a:moveTo>
                  <a:cubicBezTo>
                    <a:pt x="541" y="779"/>
                    <a:pt x="541" y="779"/>
                    <a:pt x="541" y="779"/>
                  </a:cubicBezTo>
                  <a:cubicBezTo>
                    <a:pt x="507" y="786"/>
                    <a:pt x="480" y="815"/>
                    <a:pt x="478" y="851"/>
                  </a:cubicBezTo>
                  <a:cubicBezTo>
                    <a:pt x="637" y="851"/>
                    <a:pt x="637" y="851"/>
                    <a:pt x="637" y="851"/>
                  </a:cubicBezTo>
                  <a:cubicBezTo>
                    <a:pt x="634" y="815"/>
                    <a:pt x="608" y="786"/>
                    <a:pt x="573" y="779"/>
                  </a:cubicBezTo>
                  <a:moveTo>
                    <a:pt x="471" y="740"/>
                  </a:moveTo>
                  <a:cubicBezTo>
                    <a:pt x="470" y="741"/>
                    <a:pt x="469" y="741"/>
                    <a:pt x="469" y="741"/>
                  </a:cubicBezTo>
                  <a:cubicBezTo>
                    <a:pt x="462" y="745"/>
                    <a:pt x="442" y="755"/>
                    <a:pt x="416" y="768"/>
                  </a:cubicBezTo>
                  <a:cubicBezTo>
                    <a:pt x="469" y="768"/>
                    <a:pt x="469" y="768"/>
                    <a:pt x="469" y="768"/>
                  </a:cubicBezTo>
                  <a:cubicBezTo>
                    <a:pt x="469" y="768"/>
                    <a:pt x="469" y="768"/>
                    <a:pt x="469" y="768"/>
                  </a:cubicBezTo>
                  <a:cubicBezTo>
                    <a:pt x="469" y="768"/>
                    <a:pt x="469" y="768"/>
                    <a:pt x="469" y="768"/>
                  </a:cubicBezTo>
                  <a:cubicBezTo>
                    <a:pt x="469" y="768"/>
                    <a:pt x="469" y="768"/>
                    <a:pt x="469" y="768"/>
                  </a:cubicBezTo>
                  <a:cubicBezTo>
                    <a:pt x="470" y="768"/>
                    <a:pt x="471" y="767"/>
                    <a:pt x="471" y="767"/>
                  </a:cubicBezTo>
                  <a:cubicBezTo>
                    <a:pt x="471" y="740"/>
                    <a:pt x="471" y="740"/>
                    <a:pt x="471" y="740"/>
                  </a:cubicBezTo>
                  <a:moveTo>
                    <a:pt x="558" y="684"/>
                  </a:moveTo>
                  <a:cubicBezTo>
                    <a:pt x="540" y="697"/>
                    <a:pt x="507" y="718"/>
                    <a:pt x="487" y="730"/>
                  </a:cubicBezTo>
                  <a:cubicBezTo>
                    <a:pt x="487" y="758"/>
                    <a:pt x="487" y="758"/>
                    <a:pt x="487" y="758"/>
                  </a:cubicBezTo>
                  <a:cubicBezTo>
                    <a:pt x="511" y="743"/>
                    <a:pt x="535" y="728"/>
                    <a:pt x="558" y="711"/>
                  </a:cubicBezTo>
                  <a:cubicBezTo>
                    <a:pt x="558" y="684"/>
                    <a:pt x="558" y="684"/>
                    <a:pt x="558" y="684"/>
                  </a:cubicBezTo>
                  <a:moveTo>
                    <a:pt x="645" y="617"/>
                  </a:moveTo>
                  <a:cubicBezTo>
                    <a:pt x="643" y="618"/>
                    <a:pt x="641" y="620"/>
                    <a:pt x="638" y="622"/>
                  </a:cubicBezTo>
                  <a:cubicBezTo>
                    <a:pt x="638" y="632"/>
                    <a:pt x="638" y="632"/>
                    <a:pt x="638" y="632"/>
                  </a:cubicBezTo>
                  <a:cubicBezTo>
                    <a:pt x="632" y="632"/>
                    <a:pt x="632" y="632"/>
                    <a:pt x="632" y="632"/>
                  </a:cubicBezTo>
                  <a:cubicBezTo>
                    <a:pt x="632" y="628"/>
                    <a:pt x="632" y="628"/>
                    <a:pt x="632" y="628"/>
                  </a:cubicBezTo>
                  <a:cubicBezTo>
                    <a:pt x="614" y="642"/>
                    <a:pt x="596" y="656"/>
                    <a:pt x="578" y="670"/>
                  </a:cubicBezTo>
                  <a:cubicBezTo>
                    <a:pt x="574" y="673"/>
                    <a:pt x="574" y="673"/>
                    <a:pt x="574" y="673"/>
                  </a:cubicBezTo>
                  <a:cubicBezTo>
                    <a:pt x="574" y="700"/>
                    <a:pt x="574" y="700"/>
                    <a:pt x="574" y="700"/>
                  </a:cubicBezTo>
                  <a:cubicBezTo>
                    <a:pt x="575" y="699"/>
                    <a:pt x="577" y="698"/>
                    <a:pt x="578" y="697"/>
                  </a:cubicBezTo>
                  <a:cubicBezTo>
                    <a:pt x="578" y="697"/>
                    <a:pt x="578" y="697"/>
                    <a:pt x="578" y="697"/>
                  </a:cubicBezTo>
                  <a:cubicBezTo>
                    <a:pt x="601" y="680"/>
                    <a:pt x="623" y="662"/>
                    <a:pt x="645" y="643"/>
                  </a:cubicBezTo>
                  <a:cubicBezTo>
                    <a:pt x="645" y="617"/>
                    <a:pt x="645" y="617"/>
                    <a:pt x="645" y="617"/>
                  </a:cubicBezTo>
                  <a:moveTo>
                    <a:pt x="732" y="554"/>
                  </a:moveTo>
                  <a:cubicBezTo>
                    <a:pt x="723" y="559"/>
                    <a:pt x="723" y="559"/>
                    <a:pt x="723" y="559"/>
                  </a:cubicBezTo>
                  <a:cubicBezTo>
                    <a:pt x="722" y="559"/>
                    <a:pt x="721" y="560"/>
                    <a:pt x="719" y="561"/>
                  </a:cubicBezTo>
                  <a:cubicBezTo>
                    <a:pt x="719" y="574"/>
                    <a:pt x="719" y="574"/>
                    <a:pt x="719" y="574"/>
                  </a:cubicBezTo>
                  <a:cubicBezTo>
                    <a:pt x="699" y="574"/>
                    <a:pt x="699" y="574"/>
                    <a:pt x="699" y="574"/>
                  </a:cubicBezTo>
                  <a:cubicBezTo>
                    <a:pt x="687" y="583"/>
                    <a:pt x="675" y="592"/>
                    <a:pt x="662" y="602"/>
                  </a:cubicBezTo>
                  <a:cubicBezTo>
                    <a:pt x="660" y="604"/>
                    <a:pt x="660" y="604"/>
                    <a:pt x="660" y="604"/>
                  </a:cubicBezTo>
                  <a:cubicBezTo>
                    <a:pt x="660" y="630"/>
                    <a:pt x="660" y="630"/>
                    <a:pt x="660" y="630"/>
                  </a:cubicBezTo>
                  <a:cubicBezTo>
                    <a:pt x="661" y="630"/>
                    <a:pt x="662" y="629"/>
                    <a:pt x="662" y="629"/>
                  </a:cubicBezTo>
                  <a:cubicBezTo>
                    <a:pt x="662" y="629"/>
                    <a:pt x="662" y="629"/>
                    <a:pt x="662" y="629"/>
                  </a:cubicBezTo>
                  <a:cubicBezTo>
                    <a:pt x="665" y="626"/>
                    <a:pt x="668" y="624"/>
                    <a:pt x="671" y="622"/>
                  </a:cubicBezTo>
                  <a:cubicBezTo>
                    <a:pt x="671" y="605"/>
                    <a:pt x="671" y="605"/>
                    <a:pt x="671" y="605"/>
                  </a:cubicBezTo>
                  <a:cubicBezTo>
                    <a:pt x="677" y="605"/>
                    <a:pt x="677" y="605"/>
                    <a:pt x="677" y="605"/>
                  </a:cubicBezTo>
                  <a:cubicBezTo>
                    <a:pt x="677" y="617"/>
                    <a:pt x="677" y="617"/>
                    <a:pt x="677" y="617"/>
                  </a:cubicBezTo>
                  <a:cubicBezTo>
                    <a:pt x="682" y="614"/>
                    <a:pt x="686" y="611"/>
                    <a:pt x="690" y="607"/>
                  </a:cubicBezTo>
                  <a:cubicBezTo>
                    <a:pt x="690" y="605"/>
                    <a:pt x="690" y="605"/>
                    <a:pt x="690" y="605"/>
                  </a:cubicBezTo>
                  <a:cubicBezTo>
                    <a:pt x="694" y="605"/>
                    <a:pt x="694" y="605"/>
                    <a:pt x="694" y="605"/>
                  </a:cubicBezTo>
                  <a:cubicBezTo>
                    <a:pt x="704" y="598"/>
                    <a:pt x="714" y="591"/>
                    <a:pt x="723" y="585"/>
                  </a:cubicBezTo>
                  <a:cubicBezTo>
                    <a:pt x="723" y="612"/>
                    <a:pt x="723" y="612"/>
                    <a:pt x="723" y="612"/>
                  </a:cubicBezTo>
                  <a:cubicBezTo>
                    <a:pt x="729" y="612"/>
                    <a:pt x="729" y="612"/>
                    <a:pt x="729" y="612"/>
                  </a:cubicBezTo>
                  <a:cubicBezTo>
                    <a:pt x="723" y="612"/>
                    <a:pt x="723" y="612"/>
                    <a:pt x="723" y="612"/>
                  </a:cubicBezTo>
                  <a:cubicBezTo>
                    <a:pt x="723" y="585"/>
                    <a:pt x="723" y="585"/>
                    <a:pt x="723" y="585"/>
                  </a:cubicBezTo>
                  <a:cubicBezTo>
                    <a:pt x="726" y="584"/>
                    <a:pt x="729" y="582"/>
                    <a:pt x="732" y="580"/>
                  </a:cubicBezTo>
                  <a:cubicBezTo>
                    <a:pt x="732" y="554"/>
                    <a:pt x="732" y="554"/>
                    <a:pt x="732" y="554"/>
                  </a:cubicBezTo>
                  <a:moveTo>
                    <a:pt x="818" y="515"/>
                  </a:moveTo>
                  <a:cubicBezTo>
                    <a:pt x="817" y="515"/>
                    <a:pt x="816" y="515"/>
                    <a:pt x="815" y="516"/>
                  </a:cubicBezTo>
                  <a:cubicBezTo>
                    <a:pt x="800" y="521"/>
                    <a:pt x="800" y="521"/>
                    <a:pt x="800" y="521"/>
                  </a:cubicBezTo>
                  <a:cubicBezTo>
                    <a:pt x="783" y="528"/>
                    <a:pt x="765" y="535"/>
                    <a:pt x="747" y="545"/>
                  </a:cubicBezTo>
                  <a:cubicBezTo>
                    <a:pt x="747" y="572"/>
                    <a:pt x="747" y="572"/>
                    <a:pt x="747" y="572"/>
                  </a:cubicBezTo>
                  <a:cubicBezTo>
                    <a:pt x="765" y="562"/>
                    <a:pt x="783" y="554"/>
                    <a:pt x="800" y="548"/>
                  </a:cubicBezTo>
                  <a:cubicBezTo>
                    <a:pt x="800" y="587"/>
                    <a:pt x="800" y="587"/>
                    <a:pt x="800" y="587"/>
                  </a:cubicBezTo>
                  <a:cubicBezTo>
                    <a:pt x="815" y="587"/>
                    <a:pt x="815" y="587"/>
                    <a:pt x="815" y="587"/>
                  </a:cubicBezTo>
                  <a:cubicBezTo>
                    <a:pt x="800" y="587"/>
                    <a:pt x="800" y="587"/>
                    <a:pt x="800" y="587"/>
                  </a:cubicBezTo>
                  <a:cubicBezTo>
                    <a:pt x="800" y="548"/>
                    <a:pt x="800" y="548"/>
                    <a:pt x="800" y="548"/>
                  </a:cubicBezTo>
                  <a:cubicBezTo>
                    <a:pt x="805" y="546"/>
                    <a:pt x="810" y="544"/>
                    <a:pt x="815" y="543"/>
                  </a:cubicBezTo>
                  <a:cubicBezTo>
                    <a:pt x="815" y="543"/>
                    <a:pt x="815" y="543"/>
                    <a:pt x="815" y="543"/>
                  </a:cubicBezTo>
                  <a:cubicBezTo>
                    <a:pt x="816" y="542"/>
                    <a:pt x="817" y="542"/>
                    <a:pt x="818" y="542"/>
                  </a:cubicBezTo>
                  <a:cubicBezTo>
                    <a:pt x="818" y="515"/>
                    <a:pt x="818" y="515"/>
                    <a:pt x="818" y="515"/>
                  </a:cubicBezTo>
                  <a:moveTo>
                    <a:pt x="905" y="499"/>
                  </a:moveTo>
                  <a:cubicBezTo>
                    <a:pt x="904" y="499"/>
                    <a:pt x="902" y="499"/>
                    <a:pt x="900" y="499"/>
                  </a:cubicBezTo>
                  <a:cubicBezTo>
                    <a:pt x="884" y="501"/>
                    <a:pt x="884" y="501"/>
                    <a:pt x="884" y="501"/>
                  </a:cubicBezTo>
                  <a:cubicBezTo>
                    <a:pt x="868" y="503"/>
                    <a:pt x="851" y="506"/>
                    <a:pt x="834" y="510"/>
                  </a:cubicBezTo>
                  <a:cubicBezTo>
                    <a:pt x="834" y="537"/>
                    <a:pt x="834" y="537"/>
                    <a:pt x="834" y="537"/>
                  </a:cubicBezTo>
                  <a:cubicBezTo>
                    <a:pt x="851" y="533"/>
                    <a:pt x="868" y="529"/>
                    <a:pt x="884" y="527"/>
                  </a:cubicBezTo>
                  <a:cubicBezTo>
                    <a:pt x="884" y="578"/>
                    <a:pt x="884" y="578"/>
                    <a:pt x="884" y="578"/>
                  </a:cubicBezTo>
                  <a:cubicBezTo>
                    <a:pt x="900" y="578"/>
                    <a:pt x="900" y="578"/>
                    <a:pt x="900" y="578"/>
                  </a:cubicBezTo>
                  <a:cubicBezTo>
                    <a:pt x="884" y="578"/>
                    <a:pt x="884" y="578"/>
                    <a:pt x="884" y="578"/>
                  </a:cubicBezTo>
                  <a:cubicBezTo>
                    <a:pt x="884" y="527"/>
                    <a:pt x="884" y="527"/>
                    <a:pt x="884" y="527"/>
                  </a:cubicBezTo>
                  <a:cubicBezTo>
                    <a:pt x="890" y="527"/>
                    <a:pt x="895" y="526"/>
                    <a:pt x="900" y="526"/>
                  </a:cubicBezTo>
                  <a:cubicBezTo>
                    <a:pt x="900" y="526"/>
                    <a:pt x="900" y="526"/>
                    <a:pt x="900" y="526"/>
                  </a:cubicBezTo>
                  <a:cubicBezTo>
                    <a:pt x="902" y="526"/>
                    <a:pt x="904" y="526"/>
                    <a:pt x="905" y="526"/>
                  </a:cubicBezTo>
                  <a:cubicBezTo>
                    <a:pt x="905" y="499"/>
                    <a:pt x="905" y="499"/>
                    <a:pt x="905" y="499"/>
                  </a:cubicBezTo>
                  <a:moveTo>
                    <a:pt x="926" y="498"/>
                  </a:moveTo>
                  <a:cubicBezTo>
                    <a:pt x="924" y="498"/>
                    <a:pt x="922" y="498"/>
                    <a:pt x="921" y="498"/>
                  </a:cubicBezTo>
                  <a:cubicBezTo>
                    <a:pt x="921" y="525"/>
                    <a:pt x="921" y="525"/>
                    <a:pt x="921" y="525"/>
                  </a:cubicBezTo>
                  <a:cubicBezTo>
                    <a:pt x="922" y="525"/>
                    <a:pt x="924" y="525"/>
                    <a:pt x="926" y="525"/>
                  </a:cubicBezTo>
                  <a:cubicBezTo>
                    <a:pt x="929" y="525"/>
                    <a:pt x="933" y="525"/>
                    <a:pt x="937" y="525"/>
                  </a:cubicBezTo>
                  <a:cubicBezTo>
                    <a:pt x="949" y="499"/>
                    <a:pt x="949" y="499"/>
                    <a:pt x="949" y="499"/>
                  </a:cubicBezTo>
                  <a:cubicBezTo>
                    <a:pt x="941" y="498"/>
                    <a:pt x="933" y="498"/>
                    <a:pt x="926" y="498"/>
                  </a:cubicBezTo>
                  <a:moveTo>
                    <a:pt x="361" y="632"/>
                  </a:moveTo>
                  <a:cubicBezTo>
                    <a:pt x="361" y="605"/>
                    <a:pt x="361" y="605"/>
                    <a:pt x="361" y="605"/>
                  </a:cubicBezTo>
                  <a:cubicBezTo>
                    <a:pt x="367" y="605"/>
                    <a:pt x="367" y="605"/>
                    <a:pt x="367" y="605"/>
                  </a:cubicBezTo>
                  <a:cubicBezTo>
                    <a:pt x="367" y="632"/>
                    <a:pt x="367" y="632"/>
                    <a:pt x="367" y="632"/>
                  </a:cubicBezTo>
                  <a:cubicBezTo>
                    <a:pt x="361" y="632"/>
                    <a:pt x="361" y="632"/>
                    <a:pt x="361" y="632"/>
                  </a:cubicBezTo>
                  <a:moveTo>
                    <a:pt x="380" y="632"/>
                  </a:moveTo>
                  <a:cubicBezTo>
                    <a:pt x="380" y="605"/>
                    <a:pt x="380" y="605"/>
                    <a:pt x="380" y="605"/>
                  </a:cubicBezTo>
                  <a:cubicBezTo>
                    <a:pt x="386" y="605"/>
                    <a:pt x="386" y="605"/>
                    <a:pt x="386" y="605"/>
                  </a:cubicBezTo>
                  <a:cubicBezTo>
                    <a:pt x="386" y="632"/>
                    <a:pt x="386" y="632"/>
                    <a:pt x="386" y="632"/>
                  </a:cubicBezTo>
                  <a:cubicBezTo>
                    <a:pt x="380" y="632"/>
                    <a:pt x="380" y="632"/>
                    <a:pt x="380" y="632"/>
                  </a:cubicBezTo>
                  <a:moveTo>
                    <a:pt x="399" y="632"/>
                  </a:moveTo>
                  <a:cubicBezTo>
                    <a:pt x="399" y="605"/>
                    <a:pt x="399" y="605"/>
                    <a:pt x="399" y="605"/>
                  </a:cubicBezTo>
                  <a:cubicBezTo>
                    <a:pt x="406" y="605"/>
                    <a:pt x="406" y="605"/>
                    <a:pt x="406" y="605"/>
                  </a:cubicBezTo>
                  <a:cubicBezTo>
                    <a:pt x="406" y="632"/>
                    <a:pt x="406" y="632"/>
                    <a:pt x="406" y="632"/>
                  </a:cubicBezTo>
                  <a:cubicBezTo>
                    <a:pt x="399" y="632"/>
                    <a:pt x="399" y="632"/>
                    <a:pt x="399" y="632"/>
                  </a:cubicBezTo>
                  <a:moveTo>
                    <a:pt x="419" y="632"/>
                  </a:moveTo>
                  <a:cubicBezTo>
                    <a:pt x="419" y="605"/>
                    <a:pt x="419" y="605"/>
                    <a:pt x="419" y="605"/>
                  </a:cubicBezTo>
                  <a:cubicBezTo>
                    <a:pt x="425" y="605"/>
                    <a:pt x="425" y="605"/>
                    <a:pt x="425" y="605"/>
                  </a:cubicBezTo>
                  <a:cubicBezTo>
                    <a:pt x="425" y="632"/>
                    <a:pt x="425" y="632"/>
                    <a:pt x="425" y="632"/>
                  </a:cubicBezTo>
                  <a:cubicBezTo>
                    <a:pt x="419" y="632"/>
                    <a:pt x="419" y="632"/>
                    <a:pt x="419" y="632"/>
                  </a:cubicBezTo>
                  <a:moveTo>
                    <a:pt x="438" y="632"/>
                  </a:moveTo>
                  <a:cubicBezTo>
                    <a:pt x="438" y="605"/>
                    <a:pt x="438" y="605"/>
                    <a:pt x="438" y="605"/>
                  </a:cubicBezTo>
                  <a:cubicBezTo>
                    <a:pt x="445" y="605"/>
                    <a:pt x="445" y="605"/>
                    <a:pt x="445" y="605"/>
                  </a:cubicBezTo>
                  <a:cubicBezTo>
                    <a:pt x="445" y="632"/>
                    <a:pt x="445" y="632"/>
                    <a:pt x="445" y="632"/>
                  </a:cubicBezTo>
                  <a:cubicBezTo>
                    <a:pt x="438" y="632"/>
                    <a:pt x="438" y="632"/>
                    <a:pt x="438" y="632"/>
                  </a:cubicBezTo>
                  <a:moveTo>
                    <a:pt x="458" y="632"/>
                  </a:moveTo>
                  <a:cubicBezTo>
                    <a:pt x="458" y="605"/>
                    <a:pt x="458" y="605"/>
                    <a:pt x="458" y="605"/>
                  </a:cubicBezTo>
                  <a:cubicBezTo>
                    <a:pt x="464" y="605"/>
                    <a:pt x="464" y="605"/>
                    <a:pt x="464" y="605"/>
                  </a:cubicBezTo>
                  <a:cubicBezTo>
                    <a:pt x="464" y="632"/>
                    <a:pt x="464" y="632"/>
                    <a:pt x="464" y="632"/>
                  </a:cubicBezTo>
                  <a:cubicBezTo>
                    <a:pt x="458" y="632"/>
                    <a:pt x="458" y="632"/>
                    <a:pt x="458" y="632"/>
                  </a:cubicBezTo>
                  <a:moveTo>
                    <a:pt x="477" y="632"/>
                  </a:moveTo>
                  <a:cubicBezTo>
                    <a:pt x="477" y="605"/>
                    <a:pt x="477" y="605"/>
                    <a:pt x="477" y="605"/>
                  </a:cubicBezTo>
                  <a:cubicBezTo>
                    <a:pt x="483" y="605"/>
                    <a:pt x="483" y="605"/>
                    <a:pt x="483" y="605"/>
                  </a:cubicBezTo>
                  <a:cubicBezTo>
                    <a:pt x="483" y="632"/>
                    <a:pt x="483" y="632"/>
                    <a:pt x="483" y="632"/>
                  </a:cubicBezTo>
                  <a:cubicBezTo>
                    <a:pt x="477" y="632"/>
                    <a:pt x="477" y="632"/>
                    <a:pt x="477" y="632"/>
                  </a:cubicBezTo>
                  <a:moveTo>
                    <a:pt x="496" y="632"/>
                  </a:moveTo>
                  <a:cubicBezTo>
                    <a:pt x="496" y="605"/>
                    <a:pt x="496" y="605"/>
                    <a:pt x="496" y="605"/>
                  </a:cubicBezTo>
                  <a:cubicBezTo>
                    <a:pt x="503" y="605"/>
                    <a:pt x="503" y="605"/>
                    <a:pt x="503" y="605"/>
                  </a:cubicBezTo>
                  <a:cubicBezTo>
                    <a:pt x="503" y="632"/>
                    <a:pt x="503" y="632"/>
                    <a:pt x="503" y="632"/>
                  </a:cubicBezTo>
                  <a:cubicBezTo>
                    <a:pt x="496" y="632"/>
                    <a:pt x="496" y="632"/>
                    <a:pt x="496" y="632"/>
                  </a:cubicBezTo>
                  <a:moveTo>
                    <a:pt x="516" y="632"/>
                  </a:moveTo>
                  <a:cubicBezTo>
                    <a:pt x="516" y="605"/>
                    <a:pt x="516" y="605"/>
                    <a:pt x="516" y="605"/>
                  </a:cubicBezTo>
                  <a:cubicBezTo>
                    <a:pt x="522" y="605"/>
                    <a:pt x="522" y="605"/>
                    <a:pt x="522" y="605"/>
                  </a:cubicBezTo>
                  <a:cubicBezTo>
                    <a:pt x="522" y="632"/>
                    <a:pt x="522" y="632"/>
                    <a:pt x="522" y="632"/>
                  </a:cubicBezTo>
                  <a:cubicBezTo>
                    <a:pt x="516" y="632"/>
                    <a:pt x="516" y="632"/>
                    <a:pt x="516" y="632"/>
                  </a:cubicBezTo>
                  <a:moveTo>
                    <a:pt x="535" y="632"/>
                  </a:moveTo>
                  <a:cubicBezTo>
                    <a:pt x="535" y="605"/>
                    <a:pt x="535" y="605"/>
                    <a:pt x="535" y="605"/>
                  </a:cubicBezTo>
                  <a:cubicBezTo>
                    <a:pt x="542" y="605"/>
                    <a:pt x="542" y="605"/>
                    <a:pt x="542" y="605"/>
                  </a:cubicBezTo>
                  <a:cubicBezTo>
                    <a:pt x="542" y="632"/>
                    <a:pt x="542" y="632"/>
                    <a:pt x="542" y="632"/>
                  </a:cubicBezTo>
                  <a:cubicBezTo>
                    <a:pt x="535" y="632"/>
                    <a:pt x="535" y="632"/>
                    <a:pt x="535" y="632"/>
                  </a:cubicBezTo>
                  <a:moveTo>
                    <a:pt x="574" y="632"/>
                  </a:moveTo>
                  <a:cubicBezTo>
                    <a:pt x="574" y="605"/>
                    <a:pt x="574" y="605"/>
                    <a:pt x="574" y="605"/>
                  </a:cubicBezTo>
                  <a:cubicBezTo>
                    <a:pt x="580" y="605"/>
                    <a:pt x="580" y="605"/>
                    <a:pt x="580" y="605"/>
                  </a:cubicBezTo>
                  <a:cubicBezTo>
                    <a:pt x="580" y="632"/>
                    <a:pt x="580" y="632"/>
                    <a:pt x="580" y="632"/>
                  </a:cubicBezTo>
                  <a:cubicBezTo>
                    <a:pt x="574" y="632"/>
                    <a:pt x="574" y="632"/>
                    <a:pt x="574" y="632"/>
                  </a:cubicBezTo>
                  <a:moveTo>
                    <a:pt x="519" y="574"/>
                  </a:moveTo>
                  <a:cubicBezTo>
                    <a:pt x="519" y="482"/>
                    <a:pt x="519" y="482"/>
                    <a:pt x="519" y="482"/>
                  </a:cubicBezTo>
                  <a:cubicBezTo>
                    <a:pt x="573" y="482"/>
                    <a:pt x="573" y="482"/>
                    <a:pt x="573" y="482"/>
                  </a:cubicBezTo>
                  <a:cubicBezTo>
                    <a:pt x="573" y="574"/>
                    <a:pt x="573" y="574"/>
                    <a:pt x="573" y="574"/>
                  </a:cubicBezTo>
                  <a:cubicBezTo>
                    <a:pt x="519" y="574"/>
                    <a:pt x="519" y="574"/>
                    <a:pt x="519" y="574"/>
                  </a:cubicBezTo>
                  <a:moveTo>
                    <a:pt x="626" y="0"/>
                  </a:moveTo>
                  <a:cubicBezTo>
                    <a:pt x="619" y="58"/>
                    <a:pt x="619" y="58"/>
                    <a:pt x="619" y="58"/>
                  </a:cubicBezTo>
                  <a:cubicBezTo>
                    <a:pt x="616" y="87"/>
                    <a:pt x="616" y="87"/>
                    <a:pt x="616" y="87"/>
                  </a:cubicBezTo>
                  <a:cubicBezTo>
                    <a:pt x="586" y="167"/>
                    <a:pt x="480" y="390"/>
                    <a:pt x="247" y="390"/>
                  </a:cubicBezTo>
                  <a:cubicBezTo>
                    <a:pt x="219" y="390"/>
                    <a:pt x="189" y="387"/>
                    <a:pt x="158" y="380"/>
                  </a:cubicBezTo>
                  <a:cubicBezTo>
                    <a:pt x="158" y="380"/>
                    <a:pt x="194" y="433"/>
                    <a:pt x="289" y="469"/>
                  </a:cubicBezTo>
                  <a:cubicBezTo>
                    <a:pt x="350" y="604"/>
                    <a:pt x="350" y="604"/>
                    <a:pt x="350" y="604"/>
                  </a:cubicBezTo>
                  <a:cubicBezTo>
                    <a:pt x="323" y="630"/>
                    <a:pt x="323" y="630"/>
                    <a:pt x="323" y="630"/>
                  </a:cubicBezTo>
                  <a:cubicBezTo>
                    <a:pt x="295" y="662"/>
                    <a:pt x="230" y="710"/>
                    <a:pt x="94" y="710"/>
                  </a:cubicBezTo>
                  <a:cubicBezTo>
                    <a:pt x="66" y="710"/>
                    <a:pt x="34" y="708"/>
                    <a:pt x="0" y="703"/>
                  </a:cubicBezTo>
                  <a:cubicBezTo>
                    <a:pt x="0" y="703"/>
                    <a:pt x="69" y="744"/>
                    <a:pt x="202" y="768"/>
                  </a:cubicBezTo>
                  <a:cubicBezTo>
                    <a:pt x="202" y="853"/>
                    <a:pt x="202" y="853"/>
                    <a:pt x="202" y="853"/>
                  </a:cubicBezTo>
                  <a:cubicBezTo>
                    <a:pt x="230" y="853"/>
                    <a:pt x="230" y="853"/>
                    <a:pt x="230" y="853"/>
                  </a:cubicBezTo>
                  <a:cubicBezTo>
                    <a:pt x="230" y="884"/>
                    <a:pt x="230" y="884"/>
                    <a:pt x="230" y="884"/>
                  </a:cubicBezTo>
                  <a:cubicBezTo>
                    <a:pt x="254" y="884"/>
                    <a:pt x="254" y="884"/>
                    <a:pt x="254" y="884"/>
                  </a:cubicBezTo>
                  <a:cubicBezTo>
                    <a:pt x="254" y="1240"/>
                    <a:pt x="254" y="1240"/>
                    <a:pt x="254" y="1240"/>
                  </a:cubicBezTo>
                  <a:cubicBezTo>
                    <a:pt x="283" y="1240"/>
                    <a:pt x="283" y="1240"/>
                    <a:pt x="283" y="1240"/>
                  </a:cubicBezTo>
                  <a:cubicBezTo>
                    <a:pt x="283" y="884"/>
                    <a:pt x="283" y="884"/>
                    <a:pt x="283" y="884"/>
                  </a:cubicBezTo>
                  <a:cubicBezTo>
                    <a:pt x="408" y="884"/>
                    <a:pt x="408" y="884"/>
                    <a:pt x="408" y="884"/>
                  </a:cubicBezTo>
                  <a:cubicBezTo>
                    <a:pt x="408" y="1240"/>
                    <a:pt x="408" y="1240"/>
                    <a:pt x="408" y="1240"/>
                  </a:cubicBezTo>
                  <a:cubicBezTo>
                    <a:pt x="437" y="1240"/>
                    <a:pt x="437" y="1240"/>
                    <a:pt x="437" y="1240"/>
                  </a:cubicBezTo>
                  <a:cubicBezTo>
                    <a:pt x="437" y="884"/>
                    <a:pt x="437" y="884"/>
                    <a:pt x="437" y="884"/>
                  </a:cubicBezTo>
                  <a:cubicBezTo>
                    <a:pt x="814" y="884"/>
                    <a:pt x="814" y="884"/>
                    <a:pt x="814" y="884"/>
                  </a:cubicBezTo>
                  <a:cubicBezTo>
                    <a:pt x="814" y="1240"/>
                    <a:pt x="814" y="1240"/>
                    <a:pt x="814" y="1240"/>
                  </a:cubicBezTo>
                  <a:cubicBezTo>
                    <a:pt x="843" y="1240"/>
                    <a:pt x="843" y="1240"/>
                    <a:pt x="843" y="1240"/>
                  </a:cubicBezTo>
                  <a:cubicBezTo>
                    <a:pt x="843" y="884"/>
                    <a:pt x="843" y="884"/>
                    <a:pt x="843" y="884"/>
                  </a:cubicBezTo>
                  <a:cubicBezTo>
                    <a:pt x="968" y="884"/>
                    <a:pt x="968" y="884"/>
                    <a:pt x="968" y="884"/>
                  </a:cubicBezTo>
                  <a:cubicBezTo>
                    <a:pt x="968" y="1240"/>
                    <a:pt x="968" y="1240"/>
                    <a:pt x="968" y="1240"/>
                  </a:cubicBezTo>
                  <a:cubicBezTo>
                    <a:pt x="997" y="1240"/>
                    <a:pt x="997" y="1240"/>
                    <a:pt x="997" y="1240"/>
                  </a:cubicBezTo>
                  <a:cubicBezTo>
                    <a:pt x="997" y="884"/>
                    <a:pt x="997" y="884"/>
                    <a:pt x="997" y="884"/>
                  </a:cubicBezTo>
                  <a:cubicBezTo>
                    <a:pt x="1021" y="884"/>
                    <a:pt x="1021" y="884"/>
                    <a:pt x="1021" y="884"/>
                  </a:cubicBezTo>
                  <a:cubicBezTo>
                    <a:pt x="1021" y="853"/>
                    <a:pt x="1021" y="853"/>
                    <a:pt x="1021" y="853"/>
                  </a:cubicBezTo>
                  <a:cubicBezTo>
                    <a:pt x="1049" y="853"/>
                    <a:pt x="1049" y="853"/>
                    <a:pt x="1049" y="853"/>
                  </a:cubicBezTo>
                  <a:cubicBezTo>
                    <a:pt x="1049" y="769"/>
                    <a:pt x="1049" y="769"/>
                    <a:pt x="1049" y="769"/>
                  </a:cubicBezTo>
                  <a:cubicBezTo>
                    <a:pt x="1072" y="765"/>
                    <a:pt x="1094" y="760"/>
                    <a:pt x="1114" y="755"/>
                  </a:cubicBezTo>
                  <a:cubicBezTo>
                    <a:pt x="1106" y="738"/>
                    <a:pt x="1096" y="721"/>
                    <a:pt x="1085" y="705"/>
                  </a:cubicBezTo>
                  <a:cubicBezTo>
                    <a:pt x="962" y="687"/>
                    <a:pt x="916" y="627"/>
                    <a:pt x="904" y="609"/>
                  </a:cubicBezTo>
                  <a:cubicBezTo>
                    <a:pt x="900" y="609"/>
                    <a:pt x="895" y="610"/>
                    <a:pt x="890" y="610"/>
                  </a:cubicBezTo>
                  <a:cubicBezTo>
                    <a:pt x="890" y="632"/>
                    <a:pt x="890" y="632"/>
                    <a:pt x="890" y="632"/>
                  </a:cubicBezTo>
                  <a:cubicBezTo>
                    <a:pt x="884" y="632"/>
                    <a:pt x="884" y="632"/>
                    <a:pt x="884" y="632"/>
                  </a:cubicBezTo>
                  <a:cubicBezTo>
                    <a:pt x="884" y="611"/>
                    <a:pt x="884" y="611"/>
                    <a:pt x="884" y="611"/>
                  </a:cubicBezTo>
                  <a:cubicBezTo>
                    <a:pt x="880" y="612"/>
                    <a:pt x="875" y="613"/>
                    <a:pt x="871" y="614"/>
                  </a:cubicBezTo>
                  <a:cubicBezTo>
                    <a:pt x="871" y="632"/>
                    <a:pt x="871" y="632"/>
                    <a:pt x="871" y="632"/>
                  </a:cubicBezTo>
                  <a:cubicBezTo>
                    <a:pt x="865" y="632"/>
                    <a:pt x="865" y="632"/>
                    <a:pt x="865" y="632"/>
                  </a:cubicBezTo>
                  <a:cubicBezTo>
                    <a:pt x="865" y="616"/>
                    <a:pt x="865" y="616"/>
                    <a:pt x="865" y="616"/>
                  </a:cubicBezTo>
                  <a:cubicBezTo>
                    <a:pt x="860" y="617"/>
                    <a:pt x="856" y="619"/>
                    <a:pt x="852" y="620"/>
                  </a:cubicBezTo>
                  <a:cubicBezTo>
                    <a:pt x="852" y="632"/>
                    <a:pt x="852" y="632"/>
                    <a:pt x="852" y="632"/>
                  </a:cubicBezTo>
                  <a:cubicBezTo>
                    <a:pt x="845" y="632"/>
                    <a:pt x="845" y="632"/>
                    <a:pt x="845" y="632"/>
                  </a:cubicBezTo>
                  <a:cubicBezTo>
                    <a:pt x="845" y="623"/>
                    <a:pt x="845" y="623"/>
                    <a:pt x="845" y="623"/>
                  </a:cubicBezTo>
                  <a:cubicBezTo>
                    <a:pt x="841" y="625"/>
                    <a:pt x="837" y="627"/>
                    <a:pt x="832" y="629"/>
                  </a:cubicBezTo>
                  <a:cubicBezTo>
                    <a:pt x="832" y="632"/>
                    <a:pt x="832" y="632"/>
                    <a:pt x="832" y="632"/>
                  </a:cubicBezTo>
                  <a:cubicBezTo>
                    <a:pt x="827" y="632"/>
                    <a:pt x="827" y="632"/>
                    <a:pt x="827" y="632"/>
                  </a:cubicBezTo>
                  <a:cubicBezTo>
                    <a:pt x="775" y="660"/>
                    <a:pt x="734" y="711"/>
                    <a:pt x="713" y="768"/>
                  </a:cubicBezTo>
                  <a:cubicBezTo>
                    <a:pt x="1028" y="768"/>
                    <a:pt x="1028" y="768"/>
                    <a:pt x="1028" y="768"/>
                  </a:cubicBezTo>
                  <a:cubicBezTo>
                    <a:pt x="1028" y="779"/>
                    <a:pt x="1028" y="779"/>
                    <a:pt x="1028" y="779"/>
                  </a:cubicBezTo>
                  <a:cubicBezTo>
                    <a:pt x="709" y="779"/>
                    <a:pt x="709" y="779"/>
                    <a:pt x="709" y="779"/>
                  </a:cubicBezTo>
                  <a:cubicBezTo>
                    <a:pt x="702" y="802"/>
                    <a:pt x="697" y="827"/>
                    <a:pt x="697" y="851"/>
                  </a:cubicBezTo>
                  <a:cubicBezTo>
                    <a:pt x="998" y="851"/>
                    <a:pt x="998" y="851"/>
                    <a:pt x="998" y="851"/>
                  </a:cubicBezTo>
                  <a:cubicBezTo>
                    <a:pt x="998" y="864"/>
                    <a:pt x="998" y="864"/>
                    <a:pt x="998" y="864"/>
                  </a:cubicBezTo>
                  <a:cubicBezTo>
                    <a:pt x="697" y="864"/>
                    <a:pt x="697" y="864"/>
                    <a:pt x="697" y="864"/>
                  </a:cubicBezTo>
                  <a:cubicBezTo>
                    <a:pt x="697" y="868"/>
                    <a:pt x="697" y="872"/>
                    <a:pt x="698" y="877"/>
                  </a:cubicBezTo>
                  <a:cubicBezTo>
                    <a:pt x="635" y="877"/>
                    <a:pt x="635" y="877"/>
                    <a:pt x="635" y="877"/>
                  </a:cubicBezTo>
                  <a:cubicBezTo>
                    <a:pt x="636" y="872"/>
                    <a:pt x="637" y="868"/>
                    <a:pt x="637" y="864"/>
                  </a:cubicBezTo>
                  <a:cubicBezTo>
                    <a:pt x="478" y="864"/>
                    <a:pt x="478" y="864"/>
                    <a:pt x="478" y="864"/>
                  </a:cubicBezTo>
                  <a:cubicBezTo>
                    <a:pt x="478" y="868"/>
                    <a:pt x="479" y="872"/>
                    <a:pt x="480" y="877"/>
                  </a:cubicBezTo>
                  <a:cubicBezTo>
                    <a:pt x="250" y="877"/>
                    <a:pt x="250" y="877"/>
                    <a:pt x="250" y="877"/>
                  </a:cubicBezTo>
                  <a:cubicBezTo>
                    <a:pt x="276" y="864"/>
                    <a:pt x="276" y="864"/>
                    <a:pt x="276" y="864"/>
                  </a:cubicBezTo>
                  <a:cubicBezTo>
                    <a:pt x="253" y="864"/>
                    <a:pt x="253" y="864"/>
                    <a:pt x="253" y="864"/>
                  </a:cubicBezTo>
                  <a:cubicBezTo>
                    <a:pt x="253" y="851"/>
                    <a:pt x="253" y="851"/>
                    <a:pt x="253" y="851"/>
                  </a:cubicBezTo>
                  <a:cubicBezTo>
                    <a:pt x="304" y="851"/>
                    <a:pt x="304" y="851"/>
                    <a:pt x="304" y="851"/>
                  </a:cubicBezTo>
                  <a:cubicBezTo>
                    <a:pt x="377" y="816"/>
                    <a:pt x="377" y="816"/>
                    <a:pt x="377" y="816"/>
                  </a:cubicBezTo>
                  <a:cubicBezTo>
                    <a:pt x="377" y="823"/>
                    <a:pt x="377" y="823"/>
                    <a:pt x="377" y="823"/>
                  </a:cubicBezTo>
                  <a:cubicBezTo>
                    <a:pt x="384" y="823"/>
                    <a:pt x="384" y="823"/>
                    <a:pt x="384" y="823"/>
                  </a:cubicBezTo>
                  <a:cubicBezTo>
                    <a:pt x="377" y="823"/>
                    <a:pt x="377" y="823"/>
                    <a:pt x="377" y="823"/>
                  </a:cubicBezTo>
                  <a:cubicBezTo>
                    <a:pt x="377" y="816"/>
                    <a:pt x="377" y="816"/>
                    <a:pt x="377" y="816"/>
                  </a:cubicBezTo>
                  <a:cubicBezTo>
                    <a:pt x="382" y="814"/>
                    <a:pt x="382" y="814"/>
                    <a:pt x="382" y="814"/>
                  </a:cubicBezTo>
                  <a:cubicBezTo>
                    <a:pt x="383" y="813"/>
                    <a:pt x="384" y="813"/>
                    <a:pt x="384" y="813"/>
                  </a:cubicBezTo>
                  <a:cubicBezTo>
                    <a:pt x="384" y="784"/>
                    <a:pt x="384" y="784"/>
                    <a:pt x="384" y="784"/>
                  </a:cubicBezTo>
                  <a:cubicBezTo>
                    <a:pt x="354" y="799"/>
                    <a:pt x="322" y="815"/>
                    <a:pt x="297" y="827"/>
                  </a:cubicBezTo>
                  <a:cubicBezTo>
                    <a:pt x="250" y="827"/>
                    <a:pt x="250" y="827"/>
                    <a:pt x="250" y="827"/>
                  </a:cubicBezTo>
                  <a:cubicBezTo>
                    <a:pt x="250" y="827"/>
                    <a:pt x="298" y="804"/>
                    <a:pt x="349" y="779"/>
                  </a:cubicBezTo>
                  <a:cubicBezTo>
                    <a:pt x="223" y="779"/>
                    <a:pt x="223" y="779"/>
                    <a:pt x="223" y="779"/>
                  </a:cubicBezTo>
                  <a:cubicBezTo>
                    <a:pt x="223" y="768"/>
                    <a:pt x="223" y="768"/>
                    <a:pt x="223" y="768"/>
                  </a:cubicBezTo>
                  <a:cubicBezTo>
                    <a:pt x="371" y="768"/>
                    <a:pt x="371" y="768"/>
                    <a:pt x="371" y="768"/>
                  </a:cubicBezTo>
                  <a:cubicBezTo>
                    <a:pt x="375" y="766"/>
                    <a:pt x="380" y="764"/>
                    <a:pt x="384" y="761"/>
                  </a:cubicBezTo>
                  <a:cubicBezTo>
                    <a:pt x="384" y="733"/>
                    <a:pt x="384" y="733"/>
                    <a:pt x="384" y="733"/>
                  </a:cubicBezTo>
                  <a:cubicBezTo>
                    <a:pt x="400" y="733"/>
                    <a:pt x="400" y="733"/>
                    <a:pt x="400" y="733"/>
                  </a:cubicBezTo>
                  <a:cubicBezTo>
                    <a:pt x="400" y="754"/>
                    <a:pt x="400" y="754"/>
                    <a:pt x="400" y="754"/>
                  </a:cubicBezTo>
                  <a:cubicBezTo>
                    <a:pt x="433" y="737"/>
                    <a:pt x="461" y="723"/>
                    <a:pt x="469" y="718"/>
                  </a:cubicBezTo>
                  <a:cubicBezTo>
                    <a:pt x="469" y="718"/>
                    <a:pt x="470" y="718"/>
                    <a:pt x="471" y="717"/>
                  </a:cubicBezTo>
                  <a:cubicBezTo>
                    <a:pt x="471" y="680"/>
                    <a:pt x="471" y="680"/>
                    <a:pt x="471" y="680"/>
                  </a:cubicBezTo>
                  <a:cubicBezTo>
                    <a:pt x="487" y="680"/>
                    <a:pt x="487" y="680"/>
                    <a:pt x="487" y="680"/>
                  </a:cubicBezTo>
                  <a:cubicBezTo>
                    <a:pt x="487" y="708"/>
                    <a:pt x="487" y="708"/>
                    <a:pt x="487" y="708"/>
                  </a:cubicBezTo>
                  <a:cubicBezTo>
                    <a:pt x="507" y="695"/>
                    <a:pt x="540" y="674"/>
                    <a:pt x="558" y="662"/>
                  </a:cubicBezTo>
                  <a:cubicBezTo>
                    <a:pt x="558" y="632"/>
                    <a:pt x="558" y="632"/>
                    <a:pt x="558" y="632"/>
                  </a:cubicBezTo>
                  <a:cubicBezTo>
                    <a:pt x="554" y="632"/>
                    <a:pt x="554" y="632"/>
                    <a:pt x="554" y="632"/>
                  </a:cubicBezTo>
                  <a:cubicBezTo>
                    <a:pt x="554" y="605"/>
                    <a:pt x="554" y="605"/>
                    <a:pt x="554" y="605"/>
                  </a:cubicBezTo>
                  <a:cubicBezTo>
                    <a:pt x="561" y="605"/>
                    <a:pt x="561" y="605"/>
                    <a:pt x="561" y="605"/>
                  </a:cubicBezTo>
                  <a:cubicBezTo>
                    <a:pt x="561" y="623"/>
                    <a:pt x="561" y="623"/>
                    <a:pt x="561" y="623"/>
                  </a:cubicBezTo>
                  <a:cubicBezTo>
                    <a:pt x="574" y="623"/>
                    <a:pt x="574" y="623"/>
                    <a:pt x="574" y="623"/>
                  </a:cubicBezTo>
                  <a:cubicBezTo>
                    <a:pt x="574" y="651"/>
                    <a:pt x="574" y="651"/>
                    <a:pt x="574" y="651"/>
                  </a:cubicBezTo>
                  <a:cubicBezTo>
                    <a:pt x="578" y="647"/>
                    <a:pt x="578" y="647"/>
                    <a:pt x="578" y="647"/>
                  </a:cubicBezTo>
                  <a:cubicBezTo>
                    <a:pt x="585" y="642"/>
                    <a:pt x="592" y="637"/>
                    <a:pt x="598" y="632"/>
                  </a:cubicBezTo>
                  <a:cubicBezTo>
                    <a:pt x="593" y="632"/>
                    <a:pt x="593" y="632"/>
                    <a:pt x="593" y="632"/>
                  </a:cubicBezTo>
                  <a:cubicBezTo>
                    <a:pt x="593" y="605"/>
                    <a:pt x="593" y="605"/>
                    <a:pt x="593" y="605"/>
                  </a:cubicBezTo>
                  <a:cubicBezTo>
                    <a:pt x="600" y="605"/>
                    <a:pt x="600" y="605"/>
                    <a:pt x="600" y="605"/>
                  </a:cubicBezTo>
                  <a:cubicBezTo>
                    <a:pt x="600" y="631"/>
                    <a:pt x="600" y="631"/>
                    <a:pt x="600" y="631"/>
                  </a:cubicBezTo>
                  <a:cubicBezTo>
                    <a:pt x="604" y="628"/>
                    <a:pt x="608" y="624"/>
                    <a:pt x="613" y="621"/>
                  </a:cubicBezTo>
                  <a:cubicBezTo>
                    <a:pt x="613" y="605"/>
                    <a:pt x="613" y="605"/>
                    <a:pt x="613" y="605"/>
                  </a:cubicBezTo>
                  <a:cubicBezTo>
                    <a:pt x="619" y="605"/>
                    <a:pt x="619" y="605"/>
                    <a:pt x="619" y="605"/>
                  </a:cubicBezTo>
                  <a:cubicBezTo>
                    <a:pt x="619" y="616"/>
                    <a:pt x="619" y="616"/>
                    <a:pt x="619" y="616"/>
                  </a:cubicBezTo>
                  <a:cubicBezTo>
                    <a:pt x="623" y="612"/>
                    <a:pt x="628" y="608"/>
                    <a:pt x="632" y="605"/>
                  </a:cubicBezTo>
                  <a:cubicBezTo>
                    <a:pt x="632" y="605"/>
                    <a:pt x="632" y="605"/>
                    <a:pt x="632" y="605"/>
                  </a:cubicBezTo>
                  <a:cubicBezTo>
                    <a:pt x="632" y="605"/>
                    <a:pt x="632" y="605"/>
                    <a:pt x="632" y="605"/>
                  </a:cubicBezTo>
                  <a:cubicBezTo>
                    <a:pt x="637" y="601"/>
                    <a:pt x="641" y="598"/>
                    <a:pt x="645" y="594"/>
                  </a:cubicBezTo>
                  <a:cubicBezTo>
                    <a:pt x="645" y="574"/>
                    <a:pt x="645" y="574"/>
                    <a:pt x="645" y="574"/>
                  </a:cubicBezTo>
                  <a:cubicBezTo>
                    <a:pt x="592" y="574"/>
                    <a:pt x="592" y="574"/>
                    <a:pt x="592" y="574"/>
                  </a:cubicBezTo>
                  <a:cubicBezTo>
                    <a:pt x="592" y="482"/>
                    <a:pt x="592" y="482"/>
                    <a:pt x="592" y="482"/>
                  </a:cubicBezTo>
                  <a:cubicBezTo>
                    <a:pt x="646" y="482"/>
                    <a:pt x="646" y="482"/>
                    <a:pt x="646" y="482"/>
                  </a:cubicBezTo>
                  <a:cubicBezTo>
                    <a:pt x="646" y="559"/>
                    <a:pt x="646" y="559"/>
                    <a:pt x="646" y="559"/>
                  </a:cubicBezTo>
                  <a:cubicBezTo>
                    <a:pt x="660" y="559"/>
                    <a:pt x="660" y="559"/>
                    <a:pt x="660" y="559"/>
                  </a:cubicBezTo>
                  <a:cubicBezTo>
                    <a:pt x="660" y="581"/>
                    <a:pt x="660" y="581"/>
                    <a:pt x="660" y="581"/>
                  </a:cubicBezTo>
                  <a:cubicBezTo>
                    <a:pt x="662" y="579"/>
                    <a:pt x="662" y="579"/>
                    <a:pt x="662" y="579"/>
                  </a:cubicBezTo>
                  <a:cubicBezTo>
                    <a:pt x="664" y="578"/>
                    <a:pt x="666" y="576"/>
                    <a:pt x="668" y="574"/>
                  </a:cubicBezTo>
                  <a:cubicBezTo>
                    <a:pt x="665" y="574"/>
                    <a:pt x="665" y="574"/>
                    <a:pt x="665" y="574"/>
                  </a:cubicBezTo>
                  <a:cubicBezTo>
                    <a:pt x="665" y="482"/>
                    <a:pt x="665" y="482"/>
                    <a:pt x="665" y="482"/>
                  </a:cubicBezTo>
                  <a:cubicBezTo>
                    <a:pt x="719" y="482"/>
                    <a:pt x="719" y="482"/>
                    <a:pt x="719" y="482"/>
                  </a:cubicBezTo>
                  <a:cubicBezTo>
                    <a:pt x="719" y="538"/>
                    <a:pt x="719" y="538"/>
                    <a:pt x="719" y="538"/>
                  </a:cubicBezTo>
                  <a:cubicBezTo>
                    <a:pt x="721" y="538"/>
                    <a:pt x="722" y="537"/>
                    <a:pt x="723" y="536"/>
                  </a:cubicBezTo>
                  <a:cubicBezTo>
                    <a:pt x="732" y="531"/>
                    <a:pt x="732" y="531"/>
                    <a:pt x="732" y="531"/>
                  </a:cubicBezTo>
                  <a:cubicBezTo>
                    <a:pt x="732" y="491"/>
                    <a:pt x="732" y="491"/>
                    <a:pt x="732" y="491"/>
                  </a:cubicBezTo>
                  <a:cubicBezTo>
                    <a:pt x="747" y="491"/>
                    <a:pt x="747" y="491"/>
                    <a:pt x="747" y="491"/>
                  </a:cubicBezTo>
                  <a:cubicBezTo>
                    <a:pt x="747" y="522"/>
                    <a:pt x="747" y="522"/>
                    <a:pt x="747" y="522"/>
                  </a:cubicBezTo>
                  <a:cubicBezTo>
                    <a:pt x="765" y="513"/>
                    <a:pt x="783" y="505"/>
                    <a:pt x="800" y="498"/>
                  </a:cubicBezTo>
                  <a:cubicBezTo>
                    <a:pt x="815" y="493"/>
                    <a:pt x="815" y="493"/>
                    <a:pt x="815" y="493"/>
                  </a:cubicBezTo>
                  <a:cubicBezTo>
                    <a:pt x="816" y="493"/>
                    <a:pt x="817" y="492"/>
                    <a:pt x="818" y="492"/>
                  </a:cubicBezTo>
                  <a:cubicBezTo>
                    <a:pt x="818" y="458"/>
                    <a:pt x="818" y="458"/>
                    <a:pt x="818" y="458"/>
                  </a:cubicBezTo>
                  <a:cubicBezTo>
                    <a:pt x="834" y="458"/>
                    <a:pt x="834" y="458"/>
                    <a:pt x="834" y="458"/>
                  </a:cubicBezTo>
                  <a:cubicBezTo>
                    <a:pt x="834" y="488"/>
                    <a:pt x="834" y="488"/>
                    <a:pt x="834" y="488"/>
                  </a:cubicBezTo>
                  <a:cubicBezTo>
                    <a:pt x="851" y="483"/>
                    <a:pt x="868" y="480"/>
                    <a:pt x="884" y="478"/>
                  </a:cubicBezTo>
                  <a:cubicBezTo>
                    <a:pt x="900" y="476"/>
                    <a:pt x="900" y="476"/>
                    <a:pt x="900" y="476"/>
                  </a:cubicBezTo>
                  <a:cubicBezTo>
                    <a:pt x="902" y="476"/>
                    <a:pt x="904" y="476"/>
                    <a:pt x="905" y="476"/>
                  </a:cubicBezTo>
                  <a:cubicBezTo>
                    <a:pt x="905" y="447"/>
                    <a:pt x="905" y="447"/>
                    <a:pt x="905" y="447"/>
                  </a:cubicBezTo>
                  <a:cubicBezTo>
                    <a:pt x="921" y="447"/>
                    <a:pt x="921" y="447"/>
                    <a:pt x="921" y="447"/>
                  </a:cubicBezTo>
                  <a:cubicBezTo>
                    <a:pt x="921" y="475"/>
                    <a:pt x="921" y="475"/>
                    <a:pt x="921" y="475"/>
                  </a:cubicBezTo>
                  <a:cubicBezTo>
                    <a:pt x="922" y="475"/>
                    <a:pt x="924" y="475"/>
                    <a:pt x="926" y="475"/>
                  </a:cubicBezTo>
                  <a:cubicBezTo>
                    <a:pt x="937" y="475"/>
                    <a:pt x="948" y="476"/>
                    <a:pt x="959" y="477"/>
                  </a:cubicBezTo>
                  <a:cubicBezTo>
                    <a:pt x="962" y="469"/>
                    <a:pt x="962" y="469"/>
                    <a:pt x="962" y="469"/>
                  </a:cubicBezTo>
                  <a:cubicBezTo>
                    <a:pt x="973" y="465"/>
                    <a:pt x="983" y="461"/>
                    <a:pt x="992" y="456"/>
                  </a:cubicBezTo>
                  <a:cubicBezTo>
                    <a:pt x="992" y="454"/>
                    <a:pt x="992" y="454"/>
                    <a:pt x="992" y="454"/>
                  </a:cubicBezTo>
                  <a:cubicBezTo>
                    <a:pt x="997" y="454"/>
                    <a:pt x="997" y="454"/>
                    <a:pt x="997" y="454"/>
                  </a:cubicBezTo>
                  <a:cubicBezTo>
                    <a:pt x="1066" y="420"/>
                    <a:pt x="1093" y="380"/>
                    <a:pt x="1093" y="380"/>
                  </a:cubicBezTo>
                  <a:cubicBezTo>
                    <a:pt x="1062" y="387"/>
                    <a:pt x="1032" y="390"/>
                    <a:pt x="1004" y="390"/>
                  </a:cubicBezTo>
                  <a:cubicBezTo>
                    <a:pt x="771" y="390"/>
                    <a:pt x="665" y="167"/>
                    <a:pt x="635" y="87"/>
                  </a:cubicBezTo>
                  <a:cubicBezTo>
                    <a:pt x="632" y="58"/>
                    <a:pt x="632" y="58"/>
                    <a:pt x="632" y="58"/>
                  </a:cubicBezTo>
                  <a:cubicBezTo>
                    <a:pt x="626" y="0"/>
                    <a:pt x="626" y="0"/>
                    <a:pt x="62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6" name="ïṣḷîḋe"/>
            <p:cNvSpPr/>
            <p:nvPr/>
          </p:nvSpPr>
          <p:spPr bwMode="auto">
            <a:xfrm>
              <a:off x="2962" y="8673"/>
              <a:ext cx="2364" cy="830"/>
            </a:xfrm>
            <a:custGeom>
              <a:avLst/>
              <a:gdLst>
                <a:gd name="T0" fmla="*/ 0 w 1002"/>
                <a:gd name="T1" fmla="*/ 352 h 352"/>
                <a:gd name="T2" fmla="*/ 447 w 1002"/>
                <a:gd name="T3" fmla="*/ 339 h 352"/>
                <a:gd name="T4" fmla="*/ 448 w 1002"/>
                <a:gd name="T5" fmla="*/ 352 h 352"/>
                <a:gd name="T6" fmla="*/ 54 w 1002"/>
                <a:gd name="T7" fmla="*/ 326 h 352"/>
                <a:gd name="T8" fmla="*/ 127 w 1002"/>
                <a:gd name="T9" fmla="*/ 298 h 352"/>
                <a:gd name="T10" fmla="*/ 237 w 1002"/>
                <a:gd name="T11" fmla="*/ 254 h 352"/>
                <a:gd name="T12" fmla="*/ 230 w 1002"/>
                <a:gd name="T13" fmla="*/ 302 h 352"/>
                <a:gd name="T14" fmla="*/ 221 w 1002"/>
                <a:gd name="T15" fmla="*/ 303 h 352"/>
                <a:gd name="T16" fmla="*/ 219 w 1002"/>
                <a:gd name="T17" fmla="*/ 254 h 352"/>
                <a:gd name="T18" fmla="*/ 150 w 1002"/>
                <a:gd name="T19" fmla="*/ 326 h 352"/>
                <a:gd name="T20" fmla="*/ 385 w 1002"/>
                <a:gd name="T21" fmla="*/ 302 h 352"/>
                <a:gd name="T22" fmla="*/ 385 w 1002"/>
                <a:gd name="T23" fmla="*/ 302 h 352"/>
                <a:gd name="T24" fmla="*/ 448 w 1002"/>
                <a:gd name="T25" fmla="*/ 302 h 352"/>
                <a:gd name="T26" fmla="*/ 323 w 1002"/>
                <a:gd name="T27" fmla="*/ 254 h 352"/>
                <a:gd name="T28" fmla="*/ 459 w 1002"/>
                <a:gd name="T29" fmla="*/ 254 h 352"/>
                <a:gd name="T30" fmla="*/ 219 w 1002"/>
                <a:gd name="T31" fmla="*/ 243 h 352"/>
                <a:gd name="T32" fmla="*/ 988 w 1002"/>
                <a:gd name="T33" fmla="*/ 179 h 352"/>
                <a:gd name="T34" fmla="*/ 972 w 1002"/>
                <a:gd name="T35" fmla="*/ 181 h 352"/>
                <a:gd name="T36" fmla="*/ 864 w 1002"/>
                <a:gd name="T37" fmla="*/ 230 h 352"/>
                <a:gd name="T38" fmla="*/ 460 w 1002"/>
                <a:gd name="T39" fmla="*/ 80 h 352"/>
                <a:gd name="T40" fmla="*/ 460 w 1002"/>
                <a:gd name="T41" fmla="*/ 107 h 352"/>
                <a:gd name="T42" fmla="*/ 505 w 1002"/>
                <a:gd name="T43" fmla="*/ 80 h 352"/>
                <a:gd name="T44" fmla="*/ 518 w 1002"/>
                <a:gd name="T45" fmla="*/ 107 h 352"/>
                <a:gd name="T46" fmla="*/ 524 w 1002"/>
                <a:gd name="T47" fmla="*/ 107 h 352"/>
                <a:gd name="T48" fmla="*/ 537 w 1002"/>
                <a:gd name="T49" fmla="*/ 80 h 352"/>
                <a:gd name="T50" fmla="*/ 537 w 1002"/>
                <a:gd name="T51" fmla="*/ 107 h 352"/>
                <a:gd name="T52" fmla="*/ 563 w 1002"/>
                <a:gd name="T53" fmla="*/ 80 h 352"/>
                <a:gd name="T54" fmla="*/ 676 w 1002"/>
                <a:gd name="T55" fmla="*/ 0 h 352"/>
                <a:gd name="T56" fmla="*/ 655 w 1002"/>
                <a:gd name="T57" fmla="*/ 10 h 352"/>
                <a:gd name="T58" fmla="*/ 650 w 1002"/>
                <a:gd name="T59" fmla="*/ 53 h 352"/>
                <a:gd name="T60" fmla="*/ 584 w 1002"/>
                <a:gd name="T61" fmla="*/ 12 h 352"/>
                <a:gd name="T62" fmla="*/ 568 w 1002"/>
                <a:gd name="T63" fmla="*/ 17 h 352"/>
                <a:gd name="T64" fmla="*/ 550 w 1002"/>
                <a:gd name="T65" fmla="*/ 62 h 352"/>
                <a:gd name="T66" fmla="*/ 497 w 1002"/>
                <a:gd name="T67" fmla="*/ 76 h 352"/>
                <a:gd name="T68" fmla="*/ 485 w 1002"/>
                <a:gd name="T69" fmla="*/ 87 h 352"/>
                <a:gd name="T70" fmla="*/ 479 w 1002"/>
                <a:gd name="T71" fmla="*/ 87 h 352"/>
                <a:gd name="T72" fmla="*/ 444 w 1002"/>
                <a:gd name="T73" fmla="*/ 80 h 352"/>
                <a:gd name="T74" fmla="*/ 440 w 1002"/>
                <a:gd name="T75" fmla="*/ 107 h 352"/>
                <a:gd name="T76" fmla="*/ 427 w 1002"/>
                <a:gd name="T77" fmla="*/ 107 h 352"/>
                <a:gd name="T78" fmla="*/ 412 w 1002"/>
                <a:gd name="T79" fmla="*/ 104 h 352"/>
                <a:gd name="T80" fmla="*/ 397 w 1002"/>
                <a:gd name="T81" fmla="*/ 149 h 352"/>
                <a:gd name="T82" fmla="*/ 328 w 1002"/>
                <a:gd name="T83" fmla="*/ 172 h 352"/>
                <a:gd name="T84" fmla="*/ 324 w 1002"/>
                <a:gd name="T85" fmla="*/ 221 h 352"/>
                <a:gd name="T86" fmla="*/ 237 w 1002"/>
                <a:gd name="T87" fmla="*/ 233 h 352"/>
                <a:gd name="T88" fmla="*/ 577 w 1002"/>
                <a:gd name="T89" fmla="*/ 107 h 352"/>
                <a:gd name="T90" fmla="*/ 582 w 1002"/>
                <a:gd name="T91" fmla="*/ 80 h 352"/>
                <a:gd name="T92" fmla="*/ 595 w 1002"/>
                <a:gd name="T93" fmla="*/ 80 h 352"/>
                <a:gd name="T94" fmla="*/ 615 w 1002"/>
                <a:gd name="T95" fmla="*/ 91 h 352"/>
                <a:gd name="T96" fmla="*/ 621 w 1002"/>
                <a:gd name="T97" fmla="*/ 89 h 352"/>
                <a:gd name="T98" fmla="*/ 640 w 1002"/>
                <a:gd name="T99" fmla="*/ 80 h 352"/>
                <a:gd name="T100" fmla="*/ 651 w 1002"/>
                <a:gd name="T101" fmla="*/ 7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2" h="352">
                  <a:moveTo>
                    <a:pt x="228" y="339"/>
                  </a:moveTo>
                  <a:cubicBezTo>
                    <a:pt x="26" y="339"/>
                    <a:pt x="26" y="339"/>
                    <a:pt x="26" y="339"/>
                  </a:cubicBezTo>
                  <a:cubicBezTo>
                    <a:pt x="0" y="352"/>
                    <a:pt x="0" y="352"/>
                    <a:pt x="0" y="352"/>
                  </a:cubicBezTo>
                  <a:cubicBezTo>
                    <a:pt x="230" y="352"/>
                    <a:pt x="230" y="352"/>
                    <a:pt x="230" y="352"/>
                  </a:cubicBezTo>
                  <a:cubicBezTo>
                    <a:pt x="229" y="347"/>
                    <a:pt x="228" y="343"/>
                    <a:pt x="228" y="339"/>
                  </a:cubicBezTo>
                  <a:moveTo>
                    <a:pt x="447" y="339"/>
                  </a:moveTo>
                  <a:cubicBezTo>
                    <a:pt x="387" y="339"/>
                    <a:pt x="387" y="339"/>
                    <a:pt x="387" y="339"/>
                  </a:cubicBezTo>
                  <a:cubicBezTo>
                    <a:pt x="387" y="343"/>
                    <a:pt x="386" y="347"/>
                    <a:pt x="385" y="352"/>
                  </a:cubicBezTo>
                  <a:cubicBezTo>
                    <a:pt x="448" y="352"/>
                    <a:pt x="448" y="352"/>
                    <a:pt x="448" y="352"/>
                  </a:cubicBezTo>
                  <a:cubicBezTo>
                    <a:pt x="447" y="347"/>
                    <a:pt x="447" y="343"/>
                    <a:pt x="447" y="339"/>
                  </a:cubicBezTo>
                  <a:moveTo>
                    <a:pt x="127" y="291"/>
                  </a:moveTo>
                  <a:cubicBezTo>
                    <a:pt x="54" y="326"/>
                    <a:pt x="54" y="326"/>
                    <a:pt x="54" y="326"/>
                  </a:cubicBezTo>
                  <a:cubicBezTo>
                    <a:pt x="134" y="326"/>
                    <a:pt x="134" y="326"/>
                    <a:pt x="134" y="326"/>
                  </a:cubicBezTo>
                  <a:cubicBezTo>
                    <a:pt x="134" y="298"/>
                    <a:pt x="134" y="298"/>
                    <a:pt x="134" y="298"/>
                  </a:cubicBezTo>
                  <a:cubicBezTo>
                    <a:pt x="127" y="298"/>
                    <a:pt x="127" y="298"/>
                    <a:pt x="127" y="298"/>
                  </a:cubicBezTo>
                  <a:cubicBezTo>
                    <a:pt x="127" y="291"/>
                    <a:pt x="127" y="291"/>
                    <a:pt x="127" y="291"/>
                  </a:cubicBezTo>
                  <a:moveTo>
                    <a:pt x="291" y="254"/>
                  </a:moveTo>
                  <a:cubicBezTo>
                    <a:pt x="237" y="254"/>
                    <a:pt x="237" y="254"/>
                    <a:pt x="237" y="254"/>
                  </a:cubicBezTo>
                  <a:cubicBezTo>
                    <a:pt x="237" y="291"/>
                    <a:pt x="237" y="291"/>
                    <a:pt x="237" y="291"/>
                  </a:cubicBezTo>
                  <a:cubicBezTo>
                    <a:pt x="234" y="293"/>
                    <a:pt x="231" y="295"/>
                    <a:pt x="229" y="297"/>
                  </a:cubicBezTo>
                  <a:cubicBezTo>
                    <a:pt x="229" y="299"/>
                    <a:pt x="229" y="300"/>
                    <a:pt x="230" y="302"/>
                  </a:cubicBezTo>
                  <a:cubicBezTo>
                    <a:pt x="227" y="302"/>
                    <a:pt x="227" y="302"/>
                    <a:pt x="227" y="302"/>
                  </a:cubicBezTo>
                  <a:cubicBezTo>
                    <a:pt x="227" y="301"/>
                    <a:pt x="228" y="299"/>
                    <a:pt x="228" y="298"/>
                  </a:cubicBezTo>
                  <a:cubicBezTo>
                    <a:pt x="226" y="300"/>
                    <a:pt x="223" y="302"/>
                    <a:pt x="221" y="303"/>
                  </a:cubicBezTo>
                  <a:cubicBezTo>
                    <a:pt x="221" y="260"/>
                    <a:pt x="221" y="260"/>
                    <a:pt x="221" y="260"/>
                  </a:cubicBezTo>
                  <a:cubicBezTo>
                    <a:pt x="219" y="260"/>
                    <a:pt x="219" y="260"/>
                    <a:pt x="219" y="260"/>
                  </a:cubicBezTo>
                  <a:cubicBezTo>
                    <a:pt x="219" y="254"/>
                    <a:pt x="219" y="254"/>
                    <a:pt x="219" y="254"/>
                  </a:cubicBezTo>
                  <a:cubicBezTo>
                    <a:pt x="200" y="254"/>
                    <a:pt x="200" y="254"/>
                    <a:pt x="200" y="254"/>
                  </a:cubicBezTo>
                  <a:cubicBezTo>
                    <a:pt x="183" y="263"/>
                    <a:pt x="167" y="272"/>
                    <a:pt x="150" y="280"/>
                  </a:cubicBezTo>
                  <a:cubicBezTo>
                    <a:pt x="150" y="326"/>
                    <a:pt x="150" y="326"/>
                    <a:pt x="150" y="326"/>
                  </a:cubicBezTo>
                  <a:cubicBezTo>
                    <a:pt x="228" y="326"/>
                    <a:pt x="228" y="326"/>
                    <a:pt x="228" y="326"/>
                  </a:cubicBezTo>
                  <a:cubicBezTo>
                    <a:pt x="230" y="290"/>
                    <a:pt x="257" y="261"/>
                    <a:pt x="291" y="254"/>
                  </a:cubicBezTo>
                  <a:moveTo>
                    <a:pt x="385" y="302"/>
                  </a:moveTo>
                  <a:cubicBezTo>
                    <a:pt x="386" y="299"/>
                    <a:pt x="386" y="297"/>
                    <a:pt x="386" y="294"/>
                  </a:cubicBezTo>
                  <a:cubicBezTo>
                    <a:pt x="387" y="297"/>
                    <a:pt x="387" y="299"/>
                    <a:pt x="387" y="302"/>
                  </a:cubicBezTo>
                  <a:cubicBezTo>
                    <a:pt x="385" y="302"/>
                    <a:pt x="385" y="302"/>
                    <a:pt x="385" y="302"/>
                  </a:cubicBezTo>
                  <a:moveTo>
                    <a:pt x="447" y="302"/>
                  </a:moveTo>
                  <a:cubicBezTo>
                    <a:pt x="447" y="299"/>
                    <a:pt x="447" y="295"/>
                    <a:pt x="447" y="292"/>
                  </a:cubicBezTo>
                  <a:cubicBezTo>
                    <a:pt x="447" y="295"/>
                    <a:pt x="447" y="299"/>
                    <a:pt x="448" y="302"/>
                  </a:cubicBezTo>
                  <a:cubicBezTo>
                    <a:pt x="447" y="302"/>
                    <a:pt x="447" y="302"/>
                    <a:pt x="447" y="302"/>
                  </a:cubicBezTo>
                  <a:moveTo>
                    <a:pt x="459" y="254"/>
                  </a:moveTo>
                  <a:cubicBezTo>
                    <a:pt x="323" y="254"/>
                    <a:pt x="323" y="254"/>
                    <a:pt x="323" y="254"/>
                  </a:cubicBezTo>
                  <a:cubicBezTo>
                    <a:pt x="358" y="261"/>
                    <a:pt x="384" y="290"/>
                    <a:pt x="387" y="326"/>
                  </a:cubicBezTo>
                  <a:cubicBezTo>
                    <a:pt x="447" y="326"/>
                    <a:pt x="447" y="326"/>
                    <a:pt x="447" y="326"/>
                  </a:cubicBezTo>
                  <a:cubicBezTo>
                    <a:pt x="447" y="302"/>
                    <a:pt x="452" y="277"/>
                    <a:pt x="459" y="254"/>
                  </a:cubicBezTo>
                  <a:moveTo>
                    <a:pt x="219" y="243"/>
                  </a:moveTo>
                  <a:cubicBezTo>
                    <a:pt x="219" y="243"/>
                    <a:pt x="219" y="243"/>
                    <a:pt x="219" y="243"/>
                  </a:cubicBezTo>
                  <a:cubicBezTo>
                    <a:pt x="219" y="243"/>
                    <a:pt x="219" y="243"/>
                    <a:pt x="219" y="243"/>
                  </a:cubicBezTo>
                  <a:cubicBezTo>
                    <a:pt x="219" y="243"/>
                    <a:pt x="219" y="243"/>
                    <a:pt x="219" y="243"/>
                  </a:cubicBezTo>
                  <a:moveTo>
                    <a:pt x="1002" y="178"/>
                  </a:moveTo>
                  <a:cubicBezTo>
                    <a:pt x="997" y="178"/>
                    <a:pt x="992" y="179"/>
                    <a:pt x="988" y="179"/>
                  </a:cubicBezTo>
                  <a:cubicBezTo>
                    <a:pt x="988" y="183"/>
                    <a:pt x="988" y="183"/>
                    <a:pt x="988" y="183"/>
                  </a:cubicBezTo>
                  <a:cubicBezTo>
                    <a:pt x="972" y="183"/>
                    <a:pt x="972" y="183"/>
                    <a:pt x="972" y="183"/>
                  </a:cubicBezTo>
                  <a:cubicBezTo>
                    <a:pt x="972" y="181"/>
                    <a:pt x="972" y="181"/>
                    <a:pt x="972" y="181"/>
                  </a:cubicBezTo>
                  <a:cubicBezTo>
                    <a:pt x="949" y="184"/>
                    <a:pt x="927" y="185"/>
                    <a:pt x="906" y="185"/>
                  </a:cubicBezTo>
                  <a:cubicBezTo>
                    <a:pt x="880" y="185"/>
                    <a:pt x="857" y="183"/>
                    <a:pt x="835" y="180"/>
                  </a:cubicBezTo>
                  <a:cubicBezTo>
                    <a:pt x="846" y="196"/>
                    <a:pt x="856" y="213"/>
                    <a:pt x="864" y="230"/>
                  </a:cubicBezTo>
                  <a:cubicBezTo>
                    <a:pt x="956" y="207"/>
                    <a:pt x="1002" y="178"/>
                    <a:pt x="1002" y="178"/>
                  </a:cubicBezTo>
                  <a:moveTo>
                    <a:pt x="460" y="107"/>
                  </a:moveTo>
                  <a:cubicBezTo>
                    <a:pt x="460" y="80"/>
                    <a:pt x="460" y="80"/>
                    <a:pt x="460" y="80"/>
                  </a:cubicBezTo>
                  <a:cubicBezTo>
                    <a:pt x="466" y="80"/>
                    <a:pt x="466" y="80"/>
                    <a:pt x="466" y="80"/>
                  </a:cubicBezTo>
                  <a:cubicBezTo>
                    <a:pt x="466" y="107"/>
                    <a:pt x="466" y="107"/>
                    <a:pt x="466" y="107"/>
                  </a:cubicBezTo>
                  <a:cubicBezTo>
                    <a:pt x="460" y="107"/>
                    <a:pt x="460" y="107"/>
                    <a:pt x="460" y="107"/>
                  </a:cubicBezTo>
                  <a:moveTo>
                    <a:pt x="498" y="107"/>
                  </a:moveTo>
                  <a:cubicBezTo>
                    <a:pt x="498" y="80"/>
                    <a:pt x="498" y="80"/>
                    <a:pt x="498" y="80"/>
                  </a:cubicBezTo>
                  <a:cubicBezTo>
                    <a:pt x="505" y="80"/>
                    <a:pt x="505" y="80"/>
                    <a:pt x="505" y="80"/>
                  </a:cubicBezTo>
                  <a:cubicBezTo>
                    <a:pt x="505" y="107"/>
                    <a:pt x="505" y="107"/>
                    <a:pt x="505" y="107"/>
                  </a:cubicBezTo>
                  <a:cubicBezTo>
                    <a:pt x="498" y="107"/>
                    <a:pt x="498" y="107"/>
                    <a:pt x="498" y="107"/>
                  </a:cubicBezTo>
                  <a:moveTo>
                    <a:pt x="518" y="107"/>
                  </a:moveTo>
                  <a:cubicBezTo>
                    <a:pt x="518" y="80"/>
                    <a:pt x="518" y="80"/>
                    <a:pt x="518" y="80"/>
                  </a:cubicBezTo>
                  <a:cubicBezTo>
                    <a:pt x="524" y="80"/>
                    <a:pt x="524" y="80"/>
                    <a:pt x="524" y="80"/>
                  </a:cubicBezTo>
                  <a:cubicBezTo>
                    <a:pt x="524" y="107"/>
                    <a:pt x="524" y="107"/>
                    <a:pt x="524" y="107"/>
                  </a:cubicBezTo>
                  <a:cubicBezTo>
                    <a:pt x="518" y="107"/>
                    <a:pt x="518" y="107"/>
                    <a:pt x="518" y="107"/>
                  </a:cubicBezTo>
                  <a:moveTo>
                    <a:pt x="537" y="107"/>
                  </a:moveTo>
                  <a:cubicBezTo>
                    <a:pt x="537" y="80"/>
                    <a:pt x="537" y="80"/>
                    <a:pt x="537" y="80"/>
                  </a:cubicBezTo>
                  <a:cubicBezTo>
                    <a:pt x="544" y="80"/>
                    <a:pt x="544" y="80"/>
                    <a:pt x="544" y="80"/>
                  </a:cubicBezTo>
                  <a:cubicBezTo>
                    <a:pt x="544" y="107"/>
                    <a:pt x="544" y="107"/>
                    <a:pt x="544" y="107"/>
                  </a:cubicBezTo>
                  <a:cubicBezTo>
                    <a:pt x="537" y="107"/>
                    <a:pt x="537" y="107"/>
                    <a:pt x="537" y="107"/>
                  </a:cubicBezTo>
                  <a:moveTo>
                    <a:pt x="556" y="107"/>
                  </a:moveTo>
                  <a:cubicBezTo>
                    <a:pt x="556" y="80"/>
                    <a:pt x="556" y="80"/>
                    <a:pt x="556" y="80"/>
                  </a:cubicBezTo>
                  <a:cubicBezTo>
                    <a:pt x="563" y="80"/>
                    <a:pt x="563" y="80"/>
                    <a:pt x="563" y="80"/>
                  </a:cubicBezTo>
                  <a:cubicBezTo>
                    <a:pt x="563" y="107"/>
                    <a:pt x="563" y="107"/>
                    <a:pt x="563" y="107"/>
                  </a:cubicBezTo>
                  <a:cubicBezTo>
                    <a:pt x="556" y="107"/>
                    <a:pt x="556" y="107"/>
                    <a:pt x="556" y="107"/>
                  </a:cubicBezTo>
                  <a:moveTo>
                    <a:pt x="676" y="0"/>
                  </a:moveTo>
                  <a:cubicBezTo>
                    <a:pt x="674" y="0"/>
                    <a:pt x="672" y="0"/>
                    <a:pt x="671" y="0"/>
                  </a:cubicBezTo>
                  <a:cubicBezTo>
                    <a:pt x="671" y="8"/>
                    <a:pt x="671" y="8"/>
                    <a:pt x="671" y="8"/>
                  </a:cubicBezTo>
                  <a:cubicBezTo>
                    <a:pt x="666" y="9"/>
                    <a:pt x="661" y="9"/>
                    <a:pt x="655" y="10"/>
                  </a:cubicBezTo>
                  <a:cubicBezTo>
                    <a:pt x="655" y="1"/>
                    <a:pt x="655" y="1"/>
                    <a:pt x="655" y="1"/>
                  </a:cubicBezTo>
                  <a:cubicBezTo>
                    <a:pt x="654" y="1"/>
                    <a:pt x="652" y="1"/>
                    <a:pt x="650" y="1"/>
                  </a:cubicBezTo>
                  <a:cubicBezTo>
                    <a:pt x="650" y="53"/>
                    <a:pt x="650" y="53"/>
                    <a:pt x="650" y="53"/>
                  </a:cubicBezTo>
                  <a:cubicBezTo>
                    <a:pt x="634" y="53"/>
                    <a:pt x="634" y="53"/>
                    <a:pt x="634" y="53"/>
                  </a:cubicBezTo>
                  <a:cubicBezTo>
                    <a:pt x="634" y="2"/>
                    <a:pt x="634" y="2"/>
                    <a:pt x="634" y="2"/>
                  </a:cubicBezTo>
                  <a:cubicBezTo>
                    <a:pt x="618" y="4"/>
                    <a:pt x="601" y="8"/>
                    <a:pt x="584" y="12"/>
                  </a:cubicBezTo>
                  <a:cubicBezTo>
                    <a:pt x="584" y="28"/>
                    <a:pt x="584" y="28"/>
                    <a:pt x="584" y="28"/>
                  </a:cubicBezTo>
                  <a:cubicBezTo>
                    <a:pt x="579" y="30"/>
                    <a:pt x="574" y="33"/>
                    <a:pt x="568" y="35"/>
                  </a:cubicBezTo>
                  <a:cubicBezTo>
                    <a:pt x="568" y="17"/>
                    <a:pt x="568" y="17"/>
                    <a:pt x="568" y="17"/>
                  </a:cubicBezTo>
                  <a:cubicBezTo>
                    <a:pt x="567" y="17"/>
                    <a:pt x="566" y="17"/>
                    <a:pt x="565" y="18"/>
                  </a:cubicBezTo>
                  <a:cubicBezTo>
                    <a:pt x="565" y="62"/>
                    <a:pt x="565" y="62"/>
                    <a:pt x="565" y="62"/>
                  </a:cubicBezTo>
                  <a:cubicBezTo>
                    <a:pt x="550" y="62"/>
                    <a:pt x="550" y="62"/>
                    <a:pt x="550" y="62"/>
                  </a:cubicBezTo>
                  <a:cubicBezTo>
                    <a:pt x="550" y="23"/>
                    <a:pt x="550" y="23"/>
                    <a:pt x="550" y="23"/>
                  </a:cubicBezTo>
                  <a:cubicBezTo>
                    <a:pt x="533" y="29"/>
                    <a:pt x="515" y="37"/>
                    <a:pt x="497" y="47"/>
                  </a:cubicBezTo>
                  <a:cubicBezTo>
                    <a:pt x="497" y="76"/>
                    <a:pt x="497" y="76"/>
                    <a:pt x="497" y="76"/>
                  </a:cubicBezTo>
                  <a:cubicBezTo>
                    <a:pt x="494" y="78"/>
                    <a:pt x="492" y="80"/>
                    <a:pt x="489" y="82"/>
                  </a:cubicBezTo>
                  <a:cubicBezTo>
                    <a:pt x="489" y="87"/>
                    <a:pt x="489" y="87"/>
                    <a:pt x="489" y="87"/>
                  </a:cubicBezTo>
                  <a:cubicBezTo>
                    <a:pt x="485" y="87"/>
                    <a:pt x="485" y="87"/>
                    <a:pt x="485" y="87"/>
                  </a:cubicBezTo>
                  <a:cubicBezTo>
                    <a:pt x="485" y="107"/>
                    <a:pt x="485" y="107"/>
                    <a:pt x="485" y="107"/>
                  </a:cubicBezTo>
                  <a:cubicBezTo>
                    <a:pt x="479" y="107"/>
                    <a:pt x="479" y="107"/>
                    <a:pt x="479" y="107"/>
                  </a:cubicBezTo>
                  <a:cubicBezTo>
                    <a:pt x="479" y="87"/>
                    <a:pt x="479" y="87"/>
                    <a:pt x="479" y="87"/>
                  </a:cubicBezTo>
                  <a:cubicBezTo>
                    <a:pt x="473" y="87"/>
                    <a:pt x="473" y="87"/>
                    <a:pt x="473" y="87"/>
                  </a:cubicBezTo>
                  <a:cubicBezTo>
                    <a:pt x="473" y="60"/>
                    <a:pt x="473" y="60"/>
                    <a:pt x="473" y="60"/>
                  </a:cubicBezTo>
                  <a:cubicBezTo>
                    <a:pt x="464" y="66"/>
                    <a:pt x="454" y="73"/>
                    <a:pt x="444" y="80"/>
                  </a:cubicBezTo>
                  <a:cubicBezTo>
                    <a:pt x="447" y="80"/>
                    <a:pt x="447" y="80"/>
                    <a:pt x="447" y="80"/>
                  </a:cubicBezTo>
                  <a:cubicBezTo>
                    <a:pt x="447" y="107"/>
                    <a:pt x="447" y="107"/>
                    <a:pt x="447" y="107"/>
                  </a:cubicBezTo>
                  <a:cubicBezTo>
                    <a:pt x="440" y="107"/>
                    <a:pt x="440" y="107"/>
                    <a:pt x="440" y="107"/>
                  </a:cubicBezTo>
                  <a:cubicBezTo>
                    <a:pt x="440" y="82"/>
                    <a:pt x="440" y="82"/>
                    <a:pt x="440" y="82"/>
                  </a:cubicBezTo>
                  <a:cubicBezTo>
                    <a:pt x="436" y="86"/>
                    <a:pt x="432" y="89"/>
                    <a:pt x="427" y="92"/>
                  </a:cubicBezTo>
                  <a:cubicBezTo>
                    <a:pt x="427" y="107"/>
                    <a:pt x="427" y="107"/>
                    <a:pt x="427" y="107"/>
                  </a:cubicBezTo>
                  <a:cubicBezTo>
                    <a:pt x="421" y="107"/>
                    <a:pt x="421" y="107"/>
                    <a:pt x="421" y="107"/>
                  </a:cubicBezTo>
                  <a:cubicBezTo>
                    <a:pt x="421" y="97"/>
                    <a:pt x="421" y="97"/>
                    <a:pt x="421" y="97"/>
                  </a:cubicBezTo>
                  <a:cubicBezTo>
                    <a:pt x="418" y="99"/>
                    <a:pt x="415" y="101"/>
                    <a:pt x="412" y="104"/>
                  </a:cubicBezTo>
                  <a:cubicBezTo>
                    <a:pt x="412" y="149"/>
                    <a:pt x="412" y="149"/>
                    <a:pt x="412" y="149"/>
                  </a:cubicBezTo>
                  <a:cubicBezTo>
                    <a:pt x="397" y="149"/>
                    <a:pt x="397" y="149"/>
                    <a:pt x="397" y="149"/>
                  </a:cubicBezTo>
                  <a:cubicBezTo>
                    <a:pt x="397" y="149"/>
                    <a:pt x="397" y="149"/>
                    <a:pt x="397" y="149"/>
                  </a:cubicBezTo>
                  <a:cubicBezTo>
                    <a:pt x="396" y="149"/>
                    <a:pt x="396" y="150"/>
                    <a:pt x="395" y="151"/>
                  </a:cubicBezTo>
                  <a:cubicBezTo>
                    <a:pt x="395" y="118"/>
                    <a:pt x="395" y="118"/>
                    <a:pt x="395" y="118"/>
                  </a:cubicBezTo>
                  <a:cubicBezTo>
                    <a:pt x="373" y="137"/>
                    <a:pt x="351" y="155"/>
                    <a:pt x="328" y="172"/>
                  </a:cubicBezTo>
                  <a:cubicBezTo>
                    <a:pt x="328" y="199"/>
                    <a:pt x="328" y="199"/>
                    <a:pt x="328" y="199"/>
                  </a:cubicBezTo>
                  <a:cubicBezTo>
                    <a:pt x="324" y="199"/>
                    <a:pt x="324" y="199"/>
                    <a:pt x="324" y="199"/>
                  </a:cubicBezTo>
                  <a:cubicBezTo>
                    <a:pt x="324" y="221"/>
                    <a:pt x="324" y="221"/>
                    <a:pt x="324" y="221"/>
                  </a:cubicBezTo>
                  <a:cubicBezTo>
                    <a:pt x="318" y="226"/>
                    <a:pt x="313" y="231"/>
                    <a:pt x="308" y="236"/>
                  </a:cubicBezTo>
                  <a:cubicBezTo>
                    <a:pt x="308" y="186"/>
                    <a:pt x="308" y="186"/>
                    <a:pt x="308" y="186"/>
                  </a:cubicBezTo>
                  <a:cubicBezTo>
                    <a:pt x="285" y="203"/>
                    <a:pt x="261" y="218"/>
                    <a:pt x="237" y="233"/>
                  </a:cubicBezTo>
                  <a:cubicBezTo>
                    <a:pt x="237" y="243"/>
                    <a:pt x="237" y="243"/>
                    <a:pt x="237" y="243"/>
                  </a:cubicBezTo>
                  <a:cubicBezTo>
                    <a:pt x="463" y="243"/>
                    <a:pt x="463" y="243"/>
                    <a:pt x="463" y="243"/>
                  </a:cubicBezTo>
                  <a:cubicBezTo>
                    <a:pt x="484" y="186"/>
                    <a:pt x="525" y="135"/>
                    <a:pt x="577" y="107"/>
                  </a:cubicBezTo>
                  <a:cubicBezTo>
                    <a:pt x="576" y="107"/>
                    <a:pt x="576" y="107"/>
                    <a:pt x="576" y="107"/>
                  </a:cubicBezTo>
                  <a:cubicBezTo>
                    <a:pt x="576" y="80"/>
                    <a:pt x="576" y="80"/>
                    <a:pt x="576" y="80"/>
                  </a:cubicBezTo>
                  <a:cubicBezTo>
                    <a:pt x="582" y="80"/>
                    <a:pt x="582" y="80"/>
                    <a:pt x="582" y="80"/>
                  </a:cubicBezTo>
                  <a:cubicBezTo>
                    <a:pt x="582" y="104"/>
                    <a:pt x="582" y="104"/>
                    <a:pt x="582" y="104"/>
                  </a:cubicBezTo>
                  <a:cubicBezTo>
                    <a:pt x="587" y="102"/>
                    <a:pt x="591" y="100"/>
                    <a:pt x="595" y="98"/>
                  </a:cubicBezTo>
                  <a:cubicBezTo>
                    <a:pt x="595" y="80"/>
                    <a:pt x="595" y="80"/>
                    <a:pt x="595" y="80"/>
                  </a:cubicBezTo>
                  <a:cubicBezTo>
                    <a:pt x="602" y="80"/>
                    <a:pt x="602" y="80"/>
                    <a:pt x="602" y="80"/>
                  </a:cubicBezTo>
                  <a:cubicBezTo>
                    <a:pt x="602" y="95"/>
                    <a:pt x="602" y="95"/>
                    <a:pt x="602" y="95"/>
                  </a:cubicBezTo>
                  <a:cubicBezTo>
                    <a:pt x="606" y="94"/>
                    <a:pt x="610" y="92"/>
                    <a:pt x="615" y="91"/>
                  </a:cubicBezTo>
                  <a:cubicBezTo>
                    <a:pt x="615" y="80"/>
                    <a:pt x="615" y="80"/>
                    <a:pt x="615" y="80"/>
                  </a:cubicBezTo>
                  <a:cubicBezTo>
                    <a:pt x="621" y="80"/>
                    <a:pt x="621" y="80"/>
                    <a:pt x="621" y="80"/>
                  </a:cubicBezTo>
                  <a:cubicBezTo>
                    <a:pt x="621" y="89"/>
                    <a:pt x="621" y="89"/>
                    <a:pt x="621" y="89"/>
                  </a:cubicBezTo>
                  <a:cubicBezTo>
                    <a:pt x="625" y="88"/>
                    <a:pt x="630" y="87"/>
                    <a:pt x="634" y="86"/>
                  </a:cubicBezTo>
                  <a:cubicBezTo>
                    <a:pt x="634" y="80"/>
                    <a:pt x="634" y="80"/>
                    <a:pt x="634" y="80"/>
                  </a:cubicBezTo>
                  <a:cubicBezTo>
                    <a:pt x="640" y="80"/>
                    <a:pt x="640" y="80"/>
                    <a:pt x="640" y="80"/>
                  </a:cubicBezTo>
                  <a:cubicBezTo>
                    <a:pt x="640" y="85"/>
                    <a:pt x="640" y="85"/>
                    <a:pt x="640" y="85"/>
                  </a:cubicBezTo>
                  <a:cubicBezTo>
                    <a:pt x="645" y="85"/>
                    <a:pt x="650" y="84"/>
                    <a:pt x="654" y="84"/>
                  </a:cubicBezTo>
                  <a:cubicBezTo>
                    <a:pt x="652" y="81"/>
                    <a:pt x="651" y="79"/>
                    <a:pt x="651" y="79"/>
                  </a:cubicBezTo>
                  <a:cubicBezTo>
                    <a:pt x="687" y="0"/>
                    <a:pt x="687" y="0"/>
                    <a:pt x="687" y="0"/>
                  </a:cubicBezTo>
                  <a:cubicBezTo>
                    <a:pt x="683" y="0"/>
                    <a:pt x="679" y="0"/>
                    <a:pt x="67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7" name="iṥľiḓè"/>
            <p:cNvSpPr/>
            <p:nvPr/>
          </p:nvSpPr>
          <p:spPr bwMode="auto">
            <a:xfrm>
              <a:off x="2962" y="8557"/>
              <a:ext cx="1672" cy="828"/>
            </a:xfrm>
            <a:custGeom>
              <a:avLst/>
              <a:gdLst>
                <a:gd name="T0" fmla="*/ 99 w 709"/>
                <a:gd name="T1" fmla="*/ 304 h 352"/>
                <a:gd name="T2" fmla="*/ 47 w 709"/>
                <a:gd name="T3" fmla="*/ 352 h 352"/>
                <a:gd name="T4" fmla="*/ 134 w 709"/>
                <a:gd name="T5" fmla="*/ 304 h 352"/>
                <a:gd name="T6" fmla="*/ 121 w 709"/>
                <a:gd name="T7" fmla="*/ 293 h 352"/>
                <a:gd name="T8" fmla="*/ 134 w 709"/>
                <a:gd name="T9" fmla="*/ 286 h 352"/>
                <a:gd name="T10" fmla="*/ 219 w 709"/>
                <a:gd name="T11" fmla="*/ 243 h 352"/>
                <a:gd name="T12" fmla="*/ 150 w 709"/>
                <a:gd name="T13" fmla="*/ 293 h 352"/>
                <a:gd name="T14" fmla="*/ 219 w 709"/>
                <a:gd name="T15" fmla="*/ 266 h 352"/>
                <a:gd name="T16" fmla="*/ 221 w 709"/>
                <a:gd name="T17" fmla="*/ 242 h 352"/>
                <a:gd name="T18" fmla="*/ 237 w 709"/>
                <a:gd name="T19" fmla="*/ 233 h 352"/>
                <a:gd name="T20" fmla="*/ 308 w 709"/>
                <a:gd name="T21" fmla="*/ 209 h 352"/>
                <a:gd name="T22" fmla="*/ 382 w 709"/>
                <a:gd name="T23" fmla="*/ 130 h 352"/>
                <a:gd name="T24" fmla="*/ 369 w 709"/>
                <a:gd name="T25" fmla="*/ 157 h 352"/>
                <a:gd name="T26" fmla="*/ 363 w 709"/>
                <a:gd name="T27" fmla="*/ 146 h 352"/>
                <a:gd name="T28" fmla="*/ 350 w 709"/>
                <a:gd name="T29" fmla="*/ 157 h 352"/>
                <a:gd name="T30" fmla="*/ 328 w 709"/>
                <a:gd name="T31" fmla="*/ 172 h 352"/>
                <a:gd name="T32" fmla="*/ 324 w 709"/>
                <a:gd name="T33" fmla="*/ 198 h 352"/>
                <a:gd name="T34" fmla="*/ 382 w 709"/>
                <a:gd name="T35" fmla="*/ 153 h 352"/>
                <a:gd name="T36" fmla="*/ 395 w 709"/>
                <a:gd name="T37" fmla="*/ 119 h 352"/>
                <a:gd name="T38" fmla="*/ 388 w 709"/>
                <a:gd name="T39" fmla="*/ 130 h 352"/>
                <a:gd name="T40" fmla="*/ 395 w 709"/>
                <a:gd name="T41" fmla="*/ 142 h 352"/>
                <a:gd name="T42" fmla="*/ 449 w 709"/>
                <a:gd name="T43" fmla="*/ 99 h 352"/>
                <a:gd name="T44" fmla="*/ 412 w 709"/>
                <a:gd name="T45" fmla="*/ 104 h 352"/>
                <a:gd name="T46" fmla="*/ 410 w 709"/>
                <a:gd name="T47" fmla="*/ 129 h 352"/>
                <a:gd name="T48" fmla="*/ 449 w 709"/>
                <a:gd name="T49" fmla="*/ 99 h 352"/>
                <a:gd name="T50" fmla="*/ 473 w 709"/>
                <a:gd name="T51" fmla="*/ 61 h 352"/>
                <a:gd name="T52" fmla="*/ 469 w 709"/>
                <a:gd name="T53" fmla="*/ 86 h 352"/>
                <a:gd name="T54" fmla="*/ 482 w 709"/>
                <a:gd name="T55" fmla="*/ 79 h 352"/>
                <a:gd name="T56" fmla="*/ 568 w 709"/>
                <a:gd name="T57" fmla="*/ 17 h 352"/>
                <a:gd name="T58" fmla="*/ 550 w 709"/>
                <a:gd name="T59" fmla="*/ 23 h 352"/>
                <a:gd name="T60" fmla="*/ 497 w 709"/>
                <a:gd name="T61" fmla="*/ 70 h 352"/>
                <a:gd name="T62" fmla="*/ 565 w 709"/>
                <a:gd name="T63" fmla="*/ 41 h 352"/>
                <a:gd name="T64" fmla="*/ 568 w 709"/>
                <a:gd name="T65" fmla="*/ 17 h 352"/>
                <a:gd name="T66" fmla="*/ 650 w 709"/>
                <a:gd name="T67" fmla="*/ 1 h 352"/>
                <a:gd name="T68" fmla="*/ 584 w 709"/>
                <a:gd name="T69" fmla="*/ 13 h 352"/>
                <a:gd name="T70" fmla="*/ 634 w 709"/>
                <a:gd name="T71" fmla="*/ 26 h 352"/>
                <a:gd name="T72" fmla="*/ 655 w 709"/>
                <a:gd name="T73" fmla="*/ 24 h 352"/>
                <a:gd name="T74" fmla="*/ 676 w 709"/>
                <a:gd name="T75" fmla="*/ 0 h 352"/>
                <a:gd name="T76" fmla="*/ 671 w 709"/>
                <a:gd name="T77" fmla="*/ 23 h 352"/>
                <a:gd name="T78" fmla="*/ 699 w 709"/>
                <a:gd name="T79" fmla="*/ 24 h 352"/>
                <a:gd name="T80" fmla="*/ 676 w 709"/>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9" h="352">
                  <a:moveTo>
                    <a:pt x="134" y="304"/>
                  </a:moveTo>
                  <a:cubicBezTo>
                    <a:pt x="99" y="304"/>
                    <a:pt x="99" y="304"/>
                    <a:pt x="99" y="304"/>
                  </a:cubicBezTo>
                  <a:cubicBezTo>
                    <a:pt x="48" y="329"/>
                    <a:pt x="0" y="352"/>
                    <a:pt x="0" y="352"/>
                  </a:cubicBezTo>
                  <a:cubicBezTo>
                    <a:pt x="47" y="352"/>
                    <a:pt x="47" y="352"/>
                    <a:pt x="47" y="352"/>
                  </a:cubicBezTo>
                  <a:cubicBezTo>
                    <a:pt x="72" y="340"/>
                    <a:pt x="104" y="324"/>
                    <a:pt x="134" y="309"/>
                  </a:cubicBezTo>
                  <a:cubicBezTo>
                    <a:pt x="134" y="304"/>
                    <a:pt x="134" y="304"/>
                    <a:pt x="134" y="304"/>
                  </a:cubicBezTo>
                  <a:moveTo>
                    <a:pt x="134" y="286"/>
                  </a:moveTo>
                  <a:cubicBezTo>
                    <a:pt x="130" y="289"/>
                    <a:pt x="125" y="291"/>
                    <a:pt x="121" y="293"/>
                  </a:cubicBezTo>
                  <a:cubicBezTo>
                    <a:pt x="134" y="293"/>
                    <a:pt x="134" y="293"/>
                    <a:pt x="134" y="293"/>
                  </a:cubicBezTo>
                  <a:cubicBezTo>
                    <a:pt x="134" y="286"/>
                    <a:pt x="134" y="286"/>
                    <a:pt x="134" y="286"/>
                  </a:cubicBezTo>
                  <a:moveTo>
                    <a:pt x="221" y="242"/>
                  </a:moveTo>
                  <a:cubicBezTo>
                    <a:pt x="220" y="243"/>
                    <a:pt x="219" y="243"/>
                    <a:pt x="219" y="243"/>
                  </a:cubicBezTo>
                  <a:cubicBezTo>
                    <a:pt x="211" y="248"/>
                    <a:pt x="183" y="262"/>
                    <a:pt x="150" y="279"/>
                  </a:cubicBezTo>
                  <a:cubicBezTo>
                    <a:pt x="150" y="293"/>
                    <a:pt x="150" y="293"/>
                    <a:pt x="150" y="293"/>
                  </a:cubicBezTo>
                  <a:cubicBezTo>
                    <a:pt x="166" y="293"/>
                    <a:pt x="166" y="293"/>
                    <a:pt x="166" y="293"/>
                  </a:cubicBezTo>
                  <a:cubicBezTo>
                    <a:pt x="192" y="280"/>
                    <a:pt x="212" y="270"/>
                    <a:pt x="219" y="266"/>
                  </a:cubicBezTo>
                  <a:cubicBezTo>
                    <a:pt x="219" y="266"/>
                    <a:pt x="220" y="266"/>
                    <a:pt x="221" y="265"/>
                  </a:cubicBezTo>
                  <a:cubicBezTo>
                    <a:pt x="221" y="242"/>
                    <a:pt x="221" y="242"/>
                    <a:pt x="221" y="242"/>
                  </a:cubicBezTo>
                  <a:moveTo>
                    <a:pt x="308" y="187"/>
                  </a:moveTo>
                  <a:cubicBezTo>
                    <a:pt x="290" y="199"/>
                    <a:pt x="257" y="220"/>
                    <a:pt x="237" y="233"/>
                  </a:cubicBezTo>
                  <a:cubicBezTo>
                    <a:pt x="237" y="255"/>
                    <a:pt x="237" y="255"/>
                    <a:pt x="237" y="255"/>
                  </a:cubicBezTo>
                  <a:cubicBezTo>
                    <a:pt x="257" y="243"/>
                    <a:pt x="290" y="222"/>
                    <a:pt x="308" y="209"/>
                  </a:cubicBezTo>
                  <a:cubicBezTo>
                    <a:pt x="308" y="187"/>
                    <a:pt x="308" y="187"/>
                    <a:pt x="308" y="187"/>
                  </a:cubicBezTo>
                  <a:moveTo>
                    <a:pt x="382" y="130"/>
                  </a:moveTo>
                  <a:cubicBezTo>
                    <a:pt x="378" y="133"/>
                    <a:pt x="373" y="137"/>
                    <a:pt x="369" y="141"/>
                  </a:cubicBezTo>
                  <a:cubicBezTo>
                    <a:pt x="369" y="157"/>
                    <a:pt x="369" y="157"/>
                    <a:pt x="369" y="157"/>
                  </a:cubicBezTo>
                  <a:cubicBezTo>
                    <a:pt x="363" y="157"/>
                    <a:pt x="363" y="157"/>
                    <a:pt x="363" y="157"/>
                  </a:cubicBezTo>
                  <a:cubicBezTo>
                    <a:pt x="363" y="146"/>
                    <a:pt x="363" y="146"/>
                    <a:pt x="363" y="146"/>
                  </a:cubicBezTo>
                  <a:cubicBezTo>
                    <a:pt x="358" y="149"/>
                    <a:pt x="354" y="153"/>
                    <a:pt x="350" y="156"/>
                  </a:cubicBezTo>
                  <a:cubicBezTo>
                    <a:pt x="350" y="157"/>
                    <a:pt x="350" y="157"/>
                    <a:pt x="350" y="157"/>
                  </a:cubicBezTo>
                  <a:cubicBezTo>
                    <a:pt x="348" y="157"/>
                    <a:pt x="348" y="157"/>
                    <a:pt x="348" y="157"/>
                  </a:cubicBezTo>
                  <a:cubicBezTo>
                    <a:pt x="342" y="162"/>
                    <a:pt x="335" y="167"/>
                    <a:pt x="328" y="172"/>
                  </a:cubicBezTo>
                  <a:cubicBezTo>
                    <a:pt x="324" y="176"/>
                    <a:pt x="324" y="176"/>
                    <a:pt x="324" y="176"/>
                  </a:cubicBezTo>
                  <a:cubicBezTo>
                    <a:pt x="324" y="198"/>
                    <a:pt x="324" y="198"/>
                    <a:pt x="324" y="198"/>
                  </a:cubicBezTo>
                  <a:cubicBezTo>
                    <a:pt x="328" y="195"/>
                    <a:pt x="328" y="195"/>
                    <a:pt x="328" y="195"/>
                  </a:cubicBezTo>
                  <a:cubicBezTo>
                    <a:pt x="346" y="181"/>
                    <a:pt x="364" y="167"/>
                    <a:pt x="382" y="153"/>
                  </a:cubicBezTo>
                  <a:cubicBezTo>
                    <a:pt x="382" y="130"/>
                    <a:pt x="382" y="130"/>
                    <a:pt x="382" y="130"/>
                  </a:cubicBezTo>
                  <a:moveTo>
                    <a:pt x="395" y="119"/>
                  </a:moveTo>
                  <a:cubicBezTo>
                    <a:pt x="391" y="123"/>
                    <a:pt x="387" y="126"/>
                    <a:pt x="382" y="130"/>
                  </a:cubicBezTo>
                  <a:cubicBezTo>
                    <a:pt x="388" y="130"/>
                    <a:pt x="388" y="130"/>
                    <a:pt x="388" y="130"/>
                  </a:cubicBezTo>
                  <a:cubicBezTo>
                    <a:pt x="388" y="147"/>
                    <a:pt x="388" y="147"/>
                    <a:pt x="388" y="147"/>
                  </a:cubicBezTo>
                  <a:cubicBezTo>
                    <a:pt x="391" y="145"/>
                    <a:pt x="393" y="143"/>
                    <a:pt x="395" y="142"/>
                  </a:cubicBezTo>
                  <a:cubicBezTo>
                    <a:pt x="395" y="119"/>
                    <a:pt x="395" y="119"/>
                    <a:pt x="395" y="119"/>
                  </a:cubicBezTo>
                  <a:moveTo>
                    <a:pt x="449" y="99"/>
                  </a:moveTo>
                  <a:cubicBezTo>
                    <a:pt x="418" y="99"/>
                    <a:pt x="418" y="99"/>
                    <a:pt x="418" y="99"/>
                  </a:cubicBezTo>
                  <a:cubicBezTo>
                    <a:pt x="416" y="101"/>
                    <a:pt x="414" y="103"/>
                    <a:pt x="412" y="104"/>
                  </a:cubicBezTo>
                  <a:cubicBezTo>
                    <a:pt x="410" y="106"/>
                    <a:pt x="410" y="106"/>
                    <a:pt x="410" y="106"/>
                  </a:cubicBezTo>
                  <a:cubicBezTo>
                    <a:pt x="410" y="129"/>
                    <a:pt x="410" y="129"/>
                    <a:pt x="410" y="129"/>
                  </a:cubicBezTo>
                  <a:cubicBezTo>
                    <a:pt x="412" y="127"/>
                    <a:pt x="412" y="127"/>
                    <a:pt x="412" y="127"/>
                  </a:cubicBezTo>
                  <a:cubicBezTo>
                    <a:pt x="425" y="117"/>
                    <a:pt x="437" y="108"/>
                    <a:pt x="449" y="99"/>
                  </a:cubicBezTo>
                  <a:moveTo>
                    <a:pt x="482" y="56"/>
                  </a:moveTo>
                  <a:cubicBezTo>
                    <a:pt x="473" y="61"/>
                    <a:pt x="473" y="61"/>
                    <a:pt x="473" y="61"/>
                  </a:cubicBezTo>
                  <a:cubicBezTo>
                    <a:pt x="472" y="62"/>
                    <a:pt x="471" y="63"/>
                    <a:pt x="469" y="63"/>
                  </a:cubicBezTo>
                  <a:cubicBezTo>
                    <a:pt x="469" y="86"/>
                    <a:pt x="469" y="86"/>
                    <a:pt x="469" y="86"/>
                  </a:cubicBezTo>
                  <a:cubicBezTo>
                    <a:pt x="471" y="85"/>
                    <a:pt x="472" y="84"/>
                    <a:pt x="473" y="84"/>
                  </a:cubicBezTo>
                  <a:cubicBezTo>
                    <a:pt x="482" y="79"/>
                    <a:pt x="482" y="79"/>
                    <a:pt x="482" y="79"/>
                  </a:cubicBezTo>
                  <a:cubicBezTo>
                    <a:pt x="482" y="56"/>
                    <a:pt x="482" y="56"/>
                    <a:pt x="482" y="56"/>
                  </a:cubicBezTo>
                  <a:moveTo>
                    <a:pt x="568" y="17"/>
                  </a:moveTo>
                  <a:cubicBezTo>
                    <a:pt x="567" y="17"/>
                    <a:pt x="566" y="18"/>
                    <a:pt x="565" y="18"/>
                  </a:cubicBezTo>
                  <a:cubicBezTo>
                    <a:pt x="550" y="23"/>
                    <a:pt x="550" y="23"/>
                    <a:pt x="550" y="23"/>
                  </a:cubicBezTo>
                  <a:cubicBezTo>
                    <a:pt x="533" y="30"/>
                    <a:pt x="515" y="38"/>
                    <a:pt x="497" y="47"/>
                  </a:cubicBezTo>
                  <a:cubicBezTo>
                    <a:pt x="497" y="70"/>
                    <a:pt x="497" y="70"/>
                    <a:pt x="497" y="70"/>
                  </a:cubicBezTo>
                  <a:cubicBezTo>
                    <a:pt x="515" y="60"/>
                    <a:pt x="533" y="53"/>
                    <a:pt x="550" y="46"/>
                  </a:cubicBezTo>
                  <a:cubicBezTo>
                    <a:pt x="565" y="41"/>
                    <a:pt x="565" y="41"/>
                    <a:pt x="565" y="41"/>
                  </a:cubicBezTo>
                  <a:cubicBezTo>
                    <a:pt x="566" y="40"/>
                    <a:pt x="567" y="40"/>
                    <a:pt x="568" y="40"/>
                  </a:cubicBezTo>
                  <a:cubicBezTo>
                    <a:pt x="568" y="17"/>
                    <a:pt x="568" y="17"/>
                    <a:pt x="568" y="17"/>
                  </a:cubicBezTo>
                  <a:moveTo>
                    <a:pt x="655" y="1"/>
                  </a:moveTo>
                  <a:cubicBezTo>
                    <a:pt x="654" y="1"/>
                    <a:pt x="652" y="1"/>
                    <a:pt x="650" y="1"/>
                  </a:cubicBezTo>
                  <a:cubicBezTo>
                    <a:pt x="634" y="3"/>
                    <a:pt x="634" y="3"/>
                    <a:pt x="634" y="3"/>
                  </a:cubicBezTo>
                  <a:cubicBezTo>
                    <a:pt x="618" y="5"/>
                    <a:pt x="601" y="8"/>
                    <a:pt x="584" y="13"/>
                  </a:cubicBezTo>
                  <a:cubicBezTo>
                    <a:pt x="584" y="35"/>
                    <a:pt x="584" y="35"/>
                    <a:pt x="584" y="35"/>
                  </a:cubicBezTo>
                  <a:cubicBezTo>
                    <a:pt x="601" y="31"/>
                    <a:pt x="618" y="28"/>
                    <a:pt x="634" y="26"/>
                  </a:cubicBezTo>
                  <a:cubicBezTo>
                    <a:pt x="650" y="24"/>
                    <a:pt x="650" y="24"/>
                    <a:pt x="650" y="24"/>
                  </a:cubicBezTo>
                  <a:cubicBezTo>
                    <a:pt x="652" y="24"/>
                    <a:pt x="654" y="24"/>
                    <a:pt x="655" y="24"/>
                  </a:cubicBezTo>
                  <a:cubicBezTo>
                    <a:pt x="655" y="1"/>
                    <a:pt x="655" y="1"/>
                    <a:pt x="655" y="1"/>
                  </a:cubicBezTo>
                  <a:moveTo>
                    <a:pt x="676" y="0"/>
                  </a:moveTo>
                  <a:cubicBezTo>
                    <a:pt x="674" y="0"/>
                    <a:pt x="672" y="0"/>
                    <a:pt x="671" y="0"/>
                  </a:cubicBezTo>
                  <a:cubicBezTo>
                    <a:pt x="671" y="23"/>
                    <a:pt x="671" y="23"/>
                    <a:pt x="671" y="23"/>
                  </a:cubicBezTo>
                  <a:cubicBezTo>
                    <a:pt x="672" y="23"/>
                    <a:pt x="674" y="23"/>
                    <a:pt x="676" y="23"/>
                  </a:cubicBezTo>
                  <a:cubicBezTo>
                    <a:pt x="683" y="23"/>
                    <a:pt x="691" y="23"/>
                    <a:pt x="699" y="24"/>
                  </a:cubicBezTo>
                  <a:cubicBezTo>
                    <a:pt x="709" y="2"/>
                    <a:pt x="709" y="2"/>
                    <a:pt x="709" y="2"/>
                  </a:cubicBezTo>
                  <a:cubicBezTo>
                    <a:pt x="698" y="1"/>
                    <a:pt x="687" y="0"/>
                    <a:pt x="67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8" name="îşḻíḓe"/>
            <p:cNvSpPr/>
            <p:nvPr/>
          </p:nvSpPr>
          <p:spPr bwMode="auto">
            <a:xfrm>
              <a:off x="4018" y="9362"/>
              <a:ext cx="2" cy="23"/>
            </a:xfrm>
            <a:custGeom>
              <a:avLst/>
              <a:gdLst>
                <a:gd name="T0" fmla="*/ 0 w 1"/>
                <a:gd name="T1" fmla="*/ 0 h 10"/>
                <a:gd name="T2" fmla="*/ 0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cubicBezTo>
                    <a:pt x="0" y="3"/>
                    <a:pt x="0" y="7"/>
                    <a:pt x="0" y="10"/>
                  </a:cubicBezTo>
                  <a:cubicBezTo>
                    <a:pt x="1" y="10"/>
                    <a:pt x="1" y="10"/>
                    <a:pt x="1" y="10"/>
                  </a:cubicBezTo>
                  <a:cubicBezTo>
                    <a:pt x="0" y="7"/>
                    <a:pt x="0" y="3"/>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49" name="iṥḷïdé"/>
            <p:cNvSpPr/>
            <p:nvPr/>
          </p:nvSpPr>
          <p:spPr bwMode="auto">
            <a:xfrm>
              <a:off x="3870" y="9367"/>
              <a:ext cx="6" cy="17"/>
            </a:xfrm>
            <a:custGeom>
              <a:avLst/>
              <a:gdLst>
                <a:gd name="T0" fmla="*/ 1 w 2"/>
                <a:gd name="T1" fmla="*/ 0 h 8"/>
                <a:gd name="T2" fmla="*/ 0 w 2"/>
                <a:gd name="T3" fmla="*/ 8 h 8"/>
                <a:gd name="T4" fmla="*/ 2 w 2"/>
                <a:gd name="T5" fmla="*/ 8 h 8"/>
                <a:gd name="T6" fmla="*/ 1 w 2"/>
                <a:gd name="T7" fmla="*/ 0 h 8"/>
              </a:gdLst>
              <a:ahLst/>
              <a:cxnLst>
                <a:cxn ang="0">
                  <a:pos x="T0" y="T1"/>
                </a:cxn>
                <a:cxn ang="0">
                  <a:pos x="T2" y="T3"/>
                </a:cxn>
                <a:cxn ang="0">
                  <a:pos x="T4" y="T5"/>
                </a:cxn>
                <a:cxn ang="0">
                  <a:pos x="T6" y="T7"/>
                </a:cxn>
              </a:cxnLst>
              <a:rect l="0" t="0" r="r" b="b"/>
              <a:pathLst>
                <a:path w="2" h="8">
                  <a:moveTo>
                    <a:pt x="1" y="0"/>
                  </a:moveTo>
                  <a:cubicBezTo>
                    <a:pt x="1" y="3"/>
                    <a:pt x="1" y="5"/>
                    <a:pt x="0" y="8"/>
                  </a:cubicBezTo>
                  <a:cubicBezTo>
                    <a:pt x="2" y="8"/>
                    <a:pt x="2" y="8"/>
                    <a:pt x="2" y="8"/>
                  </a:cubicBezTo>
                  <a:cubicBezTo>
                    <a:pt x="2" y="5"/>
                    <a:pt x="2" y="3"/>
                    <a:pt x="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0" name="îsliḍè"/>
            <p:cNvSpPr/>
            <p:nvPr/>
          </p:nvSpPr>
          <p:spPr bwMode="auto">
            <a:xfrm>
              <a:off x="3499" y="9373"/>
              <a:ext cx="6" cy="12"/>
            </a:xfrm>
            <a:custGeom>
              <a:avLst/>
              <a:gdLst>
                <a:gd name="T0" fmla="*/ 2 w 3"/>
                <a:gd name="T1" fmla="*/ 0 h 5"/>
                <a:gd name="T2" fmla="*/ 1 w 3"/>
                <a:gd name="T3" fmla="*/ 1 h 5"/>
                <a:gd name="T4" fmla="*/ 0 w 3"/>
                <a:gd name="T5" fmla="*/ 5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1" y="1"/>
                    <a:pt x="1" y="1"/>
                    <a:pt x="1" y="1"/>
                  </a:cubicBezTo>
                  <a:cubicBezTo>
                    <a:pt x="1" y="2"/>
                    <a:pt x="0" y="4"/>
                    <a:pt x="0" y="5"/>
                  </a:cubicBezTo>
                  <a:cubicBezTo>
                    <a:pt x="3" y="5"/>
                    <a:pt x="3" y="5"/>
                    <a:pt x="3" y="5"/>
                  </a:cubicBezTo>
                  <a:cubicBezTo>
                    <a:pt x="2" y="3"/>
                    <a:pt x="2" y="2"/>
                    <a:pt x="2"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1" name="îṩḻidê"/>
            <p:cNvSpPr/>
            <p:nvPr/>
          </p:nvSpPr>
          <p:spPr bwMode="auto">
            <a:xfrm>
              <a:off x="3262" y="9352"/>
              <a:ext cx="18" cy="25"/>
            </a:xfrm>
            <a:custGeom>
              <a:avLst/>
              <a:gdLst>
                <a:gd name="T0" fmla="*/ 7 w 7"/>
                <a:gd name="T1" fmla="*/ 0 h 10"/>
                <a:gd name="T2" fmla="*/ 5 w 7"/>
                <a:gd name="T3" fmla="*/ 1 h 10"/>
                <a:gd name="T4" fmla="*/ 0 w 7"/>
                <a:gd name="T5" fmla="*/ 3 h 10"/>
                <a:gd name="T6" fmla="*/ 0 w 7"/>
                <a:gd name="T7" fmla="*/ 10 h 10"/>
                <a:gd name="T8" fmla="*/ 7 w 7"/>
                <a:gd name="T9" fmla="*/ 1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cubicBezTo>
                    <a:pt x="7" y="0"/>
                    <a:pt x="6" y="0"/>
                    <a:pt x="5" y="1"/>
                  </a:cubicBezTo>
                  <a:cubicBezTo>
                    <a:pt x="0" y="3"/>
                    <a:pt x="0" y="3"/>
                    <a:pt x="0" y="3"/>
                  </a:cubicBezTo>
                  <a:cubicBezTo>
                    <a:pt x="0" y="10"/>
                    <a:pt x="0" y="10"/>
                    <a:pt x="0" y="10"/>
                  </a:cubicBezTo>
                  <a:cubicBezTo>
                    <a:pt x="7" y="10"/>
                    <a:pt x="7" y="10"/>
                    <a:pt x="7" y="10"/>
                  </a:cubicBezTo>
                  <a:cubicBezTo>
                    <a:pt x="7" y="0"/>
                    <a:pt x="7" y="0"/>
                    <a:pt x="7"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2" name="îşļïde"/>
            <p:cNvSpPr/>
            <p:nvPr/>
          </p:nvSpPr>
          <p:spPr bwMode="auto">
            <a:xfrm>
              <a:off x="3479" y="9245"/>
              <a:ext cx="4" cy="41"/>
            </a:xfrm>
            <a:custGeom>
              <a:avLst/>
              <a:gdLst>
                <a:gd name="T0" fmla="*/ 2 w 2"/>
                <a:gd name="T1" fmla="*/ 12 h 18"/>
                <a:gd name="T2" fmla="*/ 0 w 2"/>
                <a:gd name="T3" fmla="*/ 12 h 18"/>
                <a:gd name="T4" fmla="*/ 0 w 2"/>
                <a:gd name="T5" fmla="*/ 18 h 18"/>
                <a:gd name="T6" fmla="*/ 2 w 2"/>
                <a:gd name="T7" fmla="*/ 18 h 18"/>
                <a:gd name="T8" fmla="*/ 2 w 2"/>
                <a:gd name="T9" fmla="*/ 12 h 18"/>
                <a:gd name="T10" fmla="*/ 2 w 2"/>
                <a:gd name="T11" fmla="*/ 0 h 18"/>
                <a:gd name="T12" fmla="*/ 0 w 2"/>
                <a:gd name="T13" fmla="*/ 1 h 18"/>
                <a:gd name="T14" fmla="*/ 0 w 2"/>
                <a:gd name="T15" fmla="*/ 1 h 18"/>
                <a:gd name="T16" fmla="*/ 2 w 2"/>
                <a:gd name="T17" fmla="*/ 1 h 18"/>
                <a:gd name="T18" fmla="*/ 2 w 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8">
                  <a:moveTo>
                    <a:pt x="2" y="12"/>
                  </a:moveTo>
                  <a:cubicBezTo>
                    <a:pt x="0" y="12"/>
                    <a:pt x="0" y="12"/>
                    <a:pt x="0" y="12"/>
                  </a:cubicBezTo>
                  <a:cubicBezTo>
                    <a:pt x="0" y="18"/>
                    <a:pt x="0" y="18"/>
                    <a:pt x="0" y="18"/>
                  </a:cubicBezTo>
                  <a:cubicBezTo>
                    <a:pt x="2" y="18"/>
                    <a:pt x="2" y="18"/>
                    <a:pt x="2" y="18"/>
                  </a:cubicBezTo>
                  <a:cubicBezTo>
                    <a:pt x="2" y="12"/>
                    <a:pt x="2" y="12"/>
                    <a:pt x="2" y="12"/>
                  </a:cubicBezTo>
                  <a:moveTo>
                    <a:pt x="2" y="0"/>
                  </a:moveTo>
                  <a:cubicBezTo>
                    <a:pt x="2" y="0"/>
                    <a:pt x="1" y="1"/>
                    <a:pt x="0" y="1"/>
                  </a:cubicBezTo>
                  <a:cubicBezTo>
                    <a:pt x="0" y="1"/>
                    <a:pt x="0" y="1"/>
                    <a:pt x="0" y="1"/>
                  </a:cubicBezTo>
                  <a:cubicBezTo>
                    <a:pt x="2" y="1"/>
                    <a:pt x="2" y="1"/>
                    <a:pt x="2" y="1"/>
                  </a:cubicBezTo>
                  <a:cubicBezTo>
                    <a:pt x="2" y="0"/>
                    <a:pt x="2" y="0"/>
                    <a:pt x="2"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3" name="íş1iḋê"/>
            <p:cNvSpPr/>
            <p:nvPr/>
          </p:nvSpPr>
          <p:spPr bwMode="auto">
            <a:xfrm>
              <a:off x="3726" y="9080"/>
              <a:ext cx="10" cy="64"/>
            </a:xfrm>
            <a:custGeom>
              <a:avLst/>
              <a:gdLst>
                <a:gd name="T0" fmla="*/ 4 w 4"/>
                <a:gd name="T1" fmla="*/ 0 h 27"/>
                <a:gd name="T2" fmla="*/ 0 w 4"/>
                <a:gd name="T3" fmla="*/ 3 h 27"/>
                <a:gd name="T4" fmla="*/ 0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3" y="1"/>
                    <a:pt x="1" y="2"/>
                    <a:pt x="0" y="3"/>
                  </a:cubicBezTo>
                  <a:cubicBezTo>
                    <a:pt x="0" y="27"/>
                    <a:pt x="0" y="27"/>
                    <a:pt x="0" y="27"/>
                  </a:cubicBezTo>
                  <a:cubicBezTo>
                    <a:pt x="4" y="27"/>
                    <a:pt x="4" y="27"/>
                    <a:pt x="4" y="27"/>
                  </a:cubicBezTo>
                  <a:cubicBezTo>
                    <a:pt x="4" y="0"/>
                    <a:pt x="4" y="0"/>
                    <a:pt x="4"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4" name="iS1îďé"/>
            <p:cNvSpPr/>
            <p:nvPr/>
          </p:nvSpPr>
          <p:spPr bwMode="auto">
            <a:xfrm>
              <a:off x="3899" y="8918"/>
              <a:ext cx="35" cy="107"/>
            </a:xfrm>
            <a:custGeom>
              <a:avLst/>
              <a:gdLst>
                <a:gd name="T0" fmla="*/ 15 w 15"/>
                <a:gd name="T1" fmla="*/ 0 h 45"/>
                <a:gd name="T2" fmla="*/ 13 w 15"/>
                <a:gd name="T3" fmla="*/ 1 h 45"/>
                <a:gd name="T4" fmla="*/ 13 w 15"/>
                <a:gd name="T5" fmla="*/ 30 h 45"/>
                <a:gd name="T6" fmla="*/ 0 w 15"/>
                <a:gd name="T7" fmla="*/ 45 h 45"/>
                <a:gd name="T8" fmla="*/ 0 w 15"/>
                <a:gd name="T9" fmla="*/ 45 h 45"/>
                <a:gd name="T10" fmla="*/ 15 w 15"/>
                <a:gd name="T11" fmla="*/ 45 h 45"/>
                <a:gd name="T12" fmla="*/ 15 w 1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15" y="0"/>
                  </a:moveTo>
                  <a:cubicBezTo>
                    <a:pt x="15" y="0"/>
                    <a:pt x="14" y="1"/>
                    <a:pt x="13" y="1"/>
                  </a:cubicBezTo>
                  <a:cubicBezTo>
                    <a:pt x="13" y="30"/>
                    <a:pt x="13" y="30"/>
                    <a:pt x="13" y="30"/>
                  </a:cubicBezTo>
                  <a:cubicBezTo>
                    <a:pt x="9" y="35"/>
                    <a:pt x="4" y="40"/>
                    <a:pt x="0" y="45"/>
                  </a:cubicBezTo>
                  <a:cubicBezTo>
                    <a:pt x="0" y="45"/>
                    <a:pt x="0" y="45"/>
                    <a:pt x="0" y="45"/>
                  </a:cubicBezTo>
                  <a:cubicBezTo>
                    <a:pt x="15" y="45"/>
                    <a:pt x="15" y="45"/>
                    <a:pt x="15" y="45"/>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5" name="išļiďe"/>
            <p:cNvSpPr/>
            <p:nvPr/>
          </p:nvSpPr>
          <p:spPr bwMode="auto">
            <a:xfrm>
              <a:off x="4078" y="8804"/>
              <a:ext cx="39" cy="76"/>
            </a:xfrm>
            <a:custGeom>
              <a:avLst/>
              <a:gdLst>
                <a:gd name="T0" fmla="*/ 16 w 16"/>
                <a:gd name="T1" fmla="*/ 27 h 32"/>
                <a:gd name="T2" fmla="*/ 12 w 16"/>
                <a:gd name="T3" fmla="*/ 30 h 32"/>
                <a:gd name="T4" fmla="*/ 12 w 16"/>
                <a:gd name="T5" fmla="*/ 32 h 32"/>
                <a:gd name="T6" fmla="*/ 16 w 16"/>
                <a:gd name="T7" fmla="*/ 32 h 32"/>
                <a:gd name="T8" fmla="*/ 16 w 16"/>
                <a:gd name="T9" fmla="*/ 27 h 32"/>
                <a:gd name="T10" fmla="*/ 9 w 16"/>
                <a:gd name="T11" fmla="*/ 0 h 32"/>
                <a:gd name="T12" fmla="*/ 0 w 16"/>
                <a:gd name="T13" fmla="*/ 5 h 32"/>
                <a:gd name="T14" fmla="*/ 0 w 16"/>
                <a:gd name="T15" fmla="*/ 32 h 32"/>
                <a:gd name="T16" fmla="*/ 6 w 16"/>
                <a:gd name="T17" fmla="*/ 32 h 32"/>
                <a:gd name="T18" fmla="*/ 6 w 16"/>
                <a:gd name="T19" fmla="*/ 25 h 32"/>
                <a:gd name="T20" fmla="*/ 9 w 16"/>
                <a:gd name="T21" fmla="*/ 25 h 32"/>
                <a:gd name="T22" fmla="*/ 9 w 16"/>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2">
                  <a:moveTo>
                    <a:pt x="16" y="27"/>
                  </a:moveTo>
                  <a:cubicBezTo>
                    <a:pt x="15" y="28"/>
                    <a:pt x="14" y="29"/>
                    <a:pt x="12" y="30"/>
                  </a:cubicBezTo>
                  <a:cubicBezTo>
                    <a:pt x="12" y="32"/>
                    <a:pt x="12" y="32"/>
                    <a:pt x="12" y="32"/>
                  </a:cubicBezTo>
                  <a:cubicBezTo>
                    <a:pt x="16" y="32"/>
                    <a:pt x="16" y="32"/>
                    <a:pt x="16" y="32"/>
                  </a:cubicBezTo>
                  <a:cubicBezTo>
                    <a:pt x="16" y="27"/>
                    <a:pt x="16" y="27"/>
                    <a:pt x="16" y="27"/>
                  </a:cubicBezTo>
                  <a:moveTo>
                    <a:pt x="9" y="0"/>
                  </a:moveTo>
                  <a:cubicBezTo>
                    <a:pt x="6" y="2"/>
                    <a:pt x="3" y="4"/>
                    <a:pt x="0" y="5"/>
                  </a:cubicBezTo>
                  <a:cubicBezTo>
                    <a:pt x="0" y="32"/>
                    <a:pt x="0" y="32"/>
                    <a:pt x="0" y="32"/>
                  </a:cubicBezTo>
                  <a:cubicBezTo>
                    <a:pt x="6" y="32"/>
                    <a:pt x="6" y="32"/>
                    <a:pt x="6" y="32"/>
                  </a:cubicBezTo>
                  <a:cubicBezTo>
                    <a:pt x="6" y="25"/>
                    <a:pt x="6" y="25"/>
                    <a:pt x="6" y="25"/>
                  </a:cubicBezTo>
                  <a:cubicBezTo>
                    <a:pt x="9" y="25"/>
                    <a:pt x="9" y="25"/>
                    <a:pt x="9" y="25"/>
                  </a:cubicBezTo>
                  <a:cubicBezTo>
                    <a:pt x="9" y="0"/>
                    <a:pt x="9" y="0"/>
                    <a:pt x="9"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6" name="iS1ïḑe"/>
            <p:cNvSpPr/>
            <p:nvPr/>
          </p:nvSpPr>
          <p:spPr bwMode="auto">
            <a:xfrm>
              <a:off x="4261" y="8716"/>
              <a:ext cx="35" cy="103"/>
            </a:xfrm>
            <a:custGeom>
              <a:avLst/>
              <a:gdLst>
                <a:gd name="T0" fmla="*/ 15 w 15"/>
                <a:gd name="T1" fmla="*/ 0 h 44"/>
                <a:gd name="T2" fmla="*/ 0 w 15"/>
                <a:gd name="T3" fmla="*/ 5 h 44"/>
                <a:gd name="T4" fmla="*/ 0 w 15"/>
                <a:gd name="T5" fmla="*/ 44 h 44"/>
                <a:gd name="T6" fmla="*/ 15 w 15"/>
                <a:gd name="T7" fmla="*/ 44 h 44"/>
                <a:gd name="T8" fmla="*/ 15 w 15"/>
                <a:gd name="T9" fmla="*/ 0 h 44"/>
              </a:gdLst>
              <a:ahLst/>
              <a:cxnLst>
                <a:cxn ang="0">
                  <a:pos x="T0" y="T1"/>
                </a:cxn>
                <a:cxn ang="0">
                  <a:pos x="T2" y="T3"/>
                </a:cxn>
                <a:cxn ang="0">
                  <a:pos x="T4" y="T5"/>
                </a:cxn>
                <a:cxn ang="0">
                  <a:pos x="T6" y="T7"/>
                </a:cxn>
                <a:cxn ang="0">
                  <a:pos x="T8" y="T9"/>
                </a:cxn>
              </a:cxnLst>
              <a:rect l="0" t="0" r="r" b="b"/>
              <a:pathLst>
                <a:path w="15" h="44">
                  <a:moveTo>
                    <a:pt x="15" y="0"/>
                  </a:moveTo>
                  <a:cubicBezTo>
                    <a:pt x="10" y="1"/>
                    <a:pt x="5" y="3"/>
                    <a:pt x="0" y="5"/>
                  </a:cubicBezTo>
                  <a:cubicBezTo>
                    <a:pt x="0" y="44"/>
                    <a:pt x="0" y="44"/>
                    <a:pt x="0" y="44"/>
                  </a:cubicBezTo>
                  <a:cubicBezTo>
                    <a:pt x="15" y="44"/>
                    <a:pt x="15" y="44"/>
                    <a:pt x="15" y="44"/>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7" name="íṡḻïḑê"/>
            <p:cNvSpPr/>
            <p:nvPr/>
          </p:nvSpPr>
          <p:spPr bwMode="auto">
            <a:xfrm>
              <a:off x="4457" y="8677"/>
              <a:ext cx="39" cy="122"/>
            </a:xfrm>
            <a:custGeom>
              <a:avLst/>
              <a:gdLst>
                <a:gd name="T0" fmla="*/ 16 w 16"/>
                <a:gd name="T1" fmla="*/ 0 h 52"/>
                <a:gd name="T2" fmla="*/ 0 w 16"/>
                <a:gd name="T3" fmla="*/ 1 h 52"/>
                <a:gd name="T4" fmla="*/ 0 w 16"/>
                <a:gd name="T5" fmla="*/ 52 h 52"/>
                <a:gd name="T6" fmla="*/ 16 w 16"/>
                <a:gd name="T7" fmla="*/ 52 h 52"/>
                <a:gd name="T8" fmla="*/ 16 w 16"/>
                <a:gd name="T9" fmla="*/ 0 h 52"/>
              </a:gdLst>
              <a:ahLst/>
              <a:cxnLst>
                <a:cxn ang="0">
                  <a:pos x="T0" y="T1"/>
                </a:cxn>
                <a:cxn ang="0">
                  <a:pos x="T2" y="T3"/>
                </a:cxn>
                <a:cxn ang="0">
                  <a:pos x="T4" y="T5"/>
                </a:cxn>
                <a:cxn ang="0">
                  <a:pos x="T6" y="T7"/>
                </a:cxn>
                <a:cxn ang="0">
                  <a:pos x="T8" y="T9"/>
                </a:cxn>
              </a:cxnLst>
              <a:rect l="0" t="0" r="r" b="b"/>
              <a:pathLst>
                <a:path w="16" h="52">
                  <a:moveTo>
                    <a:pt x="16" y="0"/>
                  </a:moveTo>
                  <a:cubicBezTo>
                    <a:pt x="11" y="0"/>
                    <a:pt x="6" y="1"/>
                    <a:pt x="0" y="1"/>
                  </a:cubicBezTo>
                  <a:cubicBezTo>
                    <a:pt x="0" y="52"/>
                    <a:pt x="0" y="52"/>
                    <a:pt x="0" y="52"/>
                  </a:cubicBezTo>
                  <a:cubicBezTo>
                    <a:pt x="16" y="52"/>
                    <a:pt x="16" y="52"/>
                    <a:pt x="16" y="52"/>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8" name="îṡľîḑe"/>
            <p:cNvSpPr/>
            <p:nvPr/>
          </p:nvSpPr>
          <p:spPr bwMode="auto">
            <a:xfrm>
              <a:off x="5257" y="9095"/>
              <a:ext cx="37" cy="10"/>
            </a:xfrm>
            <a:custGeom>
              <a:avLst/>
              <a:gdLst>
                <a:gd name="T0" fmla="*/ 16 w 16"/>
                <a:gd name="T1" fmla="*/ 0 h 4"/>
                <a:gd name="T2" fmla="*/ 0 w 16"/>
                <a:gd name="T3" fmla="*/ 2 h 4"/>
                <a:gd name="T4" fmla="*/ 0 w 16"/>
                <a:gd name="T5" fmla="*/ 4 h 4"/>
                <a:gd name="T6" fmla="*/ 16 w 16"/>
                <a:gd name="T7" fmla="*/ 4 h 4"/>
                <a:gd name="T8" fmla="*/ 16 w 16"/>
                <a:gd name="T9" fmla="*/ 0 h 4"/>
              </a:gdLst>
              <a:ahLst/>
              <a:cxnLst>
                <a:cxn ang="0">
                  <a:pos x="T0" y="T1"/>
                </a:cxn>
                <a:cxn ang="0">
                  <a:pos x="T2" y="T3"/>
                </a:cxn>
                <a:cxn ang="0">
                  <a:pos x="T4" y="T5"/>
                </a:cxn>
                <a:cxn ang="0">
                  <a:pos x="T6" y="T7"/>
                </a:cxn>
                <a:cxn ang="0">
                  <a:pos x="T8" y="T9"/>
                </a:cxn>
              </a:cxnLst>
              <a:rect l="0" t="0" r="r" b="b"/>
              <a:pathLst>
                <a:path w="16" h="4">
                  <a:moveTo>
                    <a:pt x="16" y="0"/>
                  </a:moveTo>
                  <a:cubicBezTo>
                    <a:pt x="11" y="1"/>
                    <a:pt x="5" y="2"/>
                    <a:pt x="0" y="2"/>
                  </a:cubicBezTo>
                  <a:cubicBezTo>
                    <a:pt x="0" y="4"/>
                    <a:pt x="0" y="4"/>
                    <a:pt x="0" y="4"/>
                  </a:cubicBezTo>
                  <a:cubicBezTo>
                    <a:pt x="16" y="4"/>
                    <a:pt x="16" y="4"/>
                    <a:pt x="16" y="4"/>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59" name="íṣḻíďè"/>
            <p:cNvSpPr/>
            <p:nvPr/>
          </p:nvSpPr>
          <p:spPr bwMode="auto">
            <a:xfrm>
              <a:off x="3279" y="9163"/>
              <a:ext cx="37" cy="278"/>
            </a:xfrm>
            <a:custGeom>
              <a:avLst/>
              <a:gdLst>
                <a:gd name="T0" fmla="*/ 19 w 19"/>
                <a:gd name="T1" fmla="*/ 56 h 143"/>
                <a:gd name="T2" fmla="*/ 0 w 19"/>
                <a:gd name="T3" fmla="*/ 56 h 143"/>
                <a:gd name="T4" fmla="*/ 0 w 19"/>
                <a:gd name="T5" fmla="*/ 62 h 143"/>
                <a:gd name="T6" fmla="*/ 0 w 19"/>
                <a:gd name="T7" fmla="*/ 97 h 143"/>
                <a:gd name="T8" fmla="*/ 0 w 19"/>
                <a:gd name="T9" fmla="*/ 110 h 143"/>
                <a:gd name="T10" fmla="*/ 0 w 19"/>
                <a:gd name="T11" fmla="*/ 143 h 143"/>
                <a:gd name="T12" fmla="*/ 19 w 19"/>
                <a:gd name="T13" fmla="*/ 143 h 143"/>
                <a:gd name="T14" fmla="*/ 19 w 19"/>
                <a:gd name="T15" fmla="*/ 88 h 143"/>
                <a:gd name="T16" fmla="*/ 19 w 19"/>
                <a:gd name="T17" fmla="*/ 56 h 143"/>
                <a:gd name="T18" fmla="*/ 19 w 19"/>
                <a:gd name="T19" fmla="*/ 0 h 143"/>
                <a:gd name="T20" fmla="*/ 0 w 19"/>
                <a:gd name="T21" fmla="*/ 0 h 143"/>
                <a:gd name="T22" fmla="*/ 0 w 19"/>
                <a:gd name="T23" fmla="*/ 34 h 143"/>
                <a:gd name="T24" fmla="*/ 0 w 19"/>
                <a:gd name="T25" fmla="*/ 43 h 143"/>
                <a:gd name="T26" fmla="*/ 19 w 19"/>
                <a:gd name="T27" fmla="*/ 43 h 143"/>
                <a:gd name="T28" fmla="*/ 19 w 19"/>
                <a:gd name="T29" fmla="*/ 26 h 143"/>
                <a:gd name="T30" fmla="*/ 19 w 19"/>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43">
                  <a:moveTo>
                    <a:pt x="19" y="56"/>
                  </a:moveTo>
                  <a:lnTo>
                    <a:pt x="0" y="56"/>
                  </a:lnTo>
                  <a:lnTo>
                    <a:pt x="0" y="62"/>
                  </a:lnTo>
                  <a:lnTo>
                    <a:pt x="0" y="97"/>
                  </a:lnTo>
                  <a:lnTo>
                    <a:pt x="0" y="110"/>
                  </a:lnTo>
                  <a:lnTo>
                    <a:pt x="0" y="143"/>
                  </a:lnTo>
                  <a:lnTo>
                    <a:pt x="19" y="143"/>
                  </a:lnTo>
                  <a:lnTo>
                    <a:pt x="19" y="88"/>
                  </a:lnTo>
                  <a:lnTo>
                    <a:pt x="19" y="56"/>
                  </a:lnTo>
                  <a:close/>
                  <a:moveTo>
                    <a:pt x="19" y="0"/>
                  </a:moveTo>
                  <a:lnTo>
                    <a:pt x="0" y="0"/>
                  </a:lnTo>
                  <a:lnTo>
                    <a:pt x="0" y="34"/>
                  </a:lnTo>
                  <a:lnTo>
                    <a:pt x="0" y="43"/>
                  </a:lnTo>
                  <a:lnTo>
                    <a:pt x="19" y="43"/>
                  </a:lnTo>
                  <a:lnTo>
                    <a:pt x="19" y="26"/>
                  </a:lnTo>
                  <a:lnTo>
                    <a:pt x="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0" name="íšľide"/>
            <p:cNvSpPr/>
            <p:nvPr/>
          </p:nvSpPr>
          <p:spPr bwMode="auto">
            <a:xfrm>
              <a:off x="3279" y="9163"/>
              <a:ext cx="37" cy="278"/>
            </a:xfrm>
            <a:custGeom>
              <a:avLst/>
              <a:gdLst>
                <a:gd name="T0" fmla="*/ 19 w 19"/>
                <a:gd name="T1" fmla="*/ 56 h 143"/>
                <a:gd name="T2" fmla="*/ 0 w 19"/>
                <a:gd name="T3" fmla="*/ 56 h 143"/>
                <a:gd name="T4" fmla="*/ 0 w 19"/>
                <a:gd name="T5" fmla="*/ 62 h 143"/>
                <a:gd name="T6" fmla="*/ 0 w 19"/>
                <a:gd name="T7" fmla="*/ 97 h 143"/>
                <a:gd name="T8" fmla="*/ 0 w 19"/>
                <a:gd name="T9" fmla="*/ 110 h 143"/>
                <a:gd name="T10" fmla="*/ 0 w 19"/>
                <a:gd name="T11" fmla="*/ 143 h 143"/>
                <a:gd name="T12" fmla="*/ 19 w 19"/>
                <a:gd name="T13" fmla="*/ 143 h 143"/>
                <a:gd name="T14" fmla="*/ 19 w 19"/>
                <a:gd name="T15" fmla="*/ 88 h 143"/>
                <a:gd name="T16" fmla="*/ 19 w 19"/>
                <a:gd name="T17" fmla="*/ 56 h 143"/>
                <a:gd name="T18" fmla="*/ 19 w 19"/>
                <a:gd name="T19" fmla="*/ 0 h 143"/>
                <a:gd name="T20" fmla="*/ 0 w 19"/>
                <a:gd name="T21" fmla="*/ 0 h 143"/>
                <a:gd name="T22" fmla="*/ 0 w 19"/>
                <a:gd name="T23" fmla="*/ 34 h 143"/>
                <a:gd name="T24" fmla="*/ 0 w 19"/>
                <a:gd name="T25" fmla="*/ 43 h 143"/>
                <a:gd name="T26" fmla="*/ 19 w 19"/>
                <a:gd name="T27" fmla="*/ 43 h 143"/>
                <a:gd name="T28" fmla="*/ 19 w 19"/>
                <a:gd name="T29" fmla="*/ 26 h 143"/>
                <a:gd name="T30" fmla="*/ 19 w 19"/>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43">
                  <a:moveTo>
                    <a:pt x="19" y="56"/>
                  </a:moveTo>
                  <a:lnTo>
                    <a:pt x="0" y="56"/>
                  </a:lnTo>
                  <a:lnTo>
                    <a:pt x="0" y="62"/>
                  </a:lnTo>
                  <a:lnTo>
                    <a:pt x="0" y="97"/>
                  </a:lnTo>
                  <a:lnTo>
                    <a:pt x="0" y="110"/>
                  </a:lnTo>
                  <a:lnTo>
                    <a:pt x="0" y="143"/>
                  </a:lnTo>
                  <a:lnTo>
                    <a:pt x="19" y="143"/>
                  </a:lnTo>
                  <a:lnTo>
                    <a:pt x="19" y="88"/>
                  </a:lnTo>
                  <a:lnTo>
                    <a:pt x="19" y="56"/>
                  </a:lnTo>
                  <a:moveTo>
                    <a:pt x="19" y="0"/>
                  </a:moveTo>
                  <a:lnTo>
                    <a:pt x="0" y="0"/>
                  </a:lnTo>
                  <a:lnTo>
                    <a:pt x="0" y="34"/>
                  </a:lnTo>
                  <a:lnTo>
                    <a:pt x="0" y="43"/>
                  </a:lnTo>
                  <a:lnTo>
                    <a:pt x="19" y="43"/>
                  </a:lnTo>
                  <a:lnTo>
                    <a:pt x="19" y="26"/>
                  </a:lnTo>
                  <a:lnTo>
                    <a:pt x="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1" name="íṥ1íḓê"/>
            <p:cNvSpPr/>
            <p:nvPr/>
          </p:nvSpPr>
          <p:spPr bwMode="auto">
            <a:xfrm>
              <a:off x="3483" y="9039"/>
              <a:ext cx="39" cy="350"/>
            </a:xfrm>
            <a:custGeom>
              <a:avLst/>
              <a:gdLst>
                <a:gd name="T0" fmla="*/ 16 w 16"/>
                <a:gd name="T1" fmla="*/ 99 h 148"/>
                <a:gd name="T2" fmla="*/ 0 w 16"/>
                <a:gd name="T3" fmla="*/ 99 h 148"/>
                <a:gd name="T4" fmla="*/ 0 w 16"/>
                <a:gd name="T5" fmla="*/ 105 h 148"/>
                <a:gd name="T6" fmla="*/ 0 w 16"/>
                <a:gd name="T7" fmla="*/ 148 h 148"/>
                <a:gd name="T8" fmla="*/ 7 w 16"/>
                <a:gd name="T9" fmla="*/ 143 h 148"/>
                <a:gd name="T10" fmla="*/ 8 w 16"/>
                <a:gd name="T11" fmla="*/ 142 h 148"/>
                <a:gd name="T12" fmla="*/ 16 w 16"/>
                <a:gd name="T13" fmla="*/ 136 h 148"/>
                <a:gd name="T14" fmla="*/ 16 w 16"/>
                <a:gd name="T15" fmla="*/ 99 h 148"/>
                <a:gd name="T16" fmla="*/ 16 w 16"/>
                <a:gd name="T17" fmla="*/ 0 h 148"/>
                <a:gd name="T18" fmla="*/ 0 w 16"/>
                <a:gd name="T19" fmla="*/ 0 h 148"/>
                <a:gd name="T20" fmla="*/ 0 w 16"/>
                <a:gd name="T21" fmla="*/ 37 h 148"/>
                <a:gd name="T22" fmla="*/ 0 w 16"/>
                <a:gd name="T23" fmla="*/ 60 h 148"/>
                <a:gd name="T24" fmla="*/ 0 w 16"/>
                <a:gd name="T25" fmla="*/ 87 h 148"/>
                <a:gd name="T26" fmla="*/ 0 w 16"/>
                <a:gd name="T27" fmla="*/ 88 h 148"/>
                <a:gd name="T28" fmla="*/ 16 w 16"/>
                <a:gd name="T29" fmla="*/ 88 h 148"/>
                <a:gd name="T30" fmla="*/ 16 w 16"/>
                <a:gd name="T31" fmla="*/ 78 h 148"/>
                <a:gd name="T32" fmla="*/ 16 w 16"/>
                <a:gd name="T33" fmla="*/ 50 h 148"/>
                <a:gd name="T34" fmla="*/ 16 w 16"/>
                <a:gd name="T35" fmla="*/ 28 h 148"/>
                <a:gd name="T36" fmla="*/ 16 w 16"/>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48">
                  <a:moveTo>
                    <a:pt x="16" y="99"/>
                  </a:moveTo>
                  <a:cubicBezTo>
                    <a:pt x="0" y="99"/>
                    <a:pt x="0" y="99"/>
                    <a:pt x="0" y="99"/>
                  </a:cubicBezTo>
                  <a:cubicBezTo>
                    <a:pt x="0" y="105"/>
                    <a:pt x="0" y="105"/>
                    <a:pt x="0" y="105"/>
                  </a:cubicBezTo>
                  <a:cubicBezTo>
                    <a:pt x="0" y="148"/>
                    <a:pt x="0" y="148"/>
                    <a:pt x="0" y="148"/>
                  </a:cubicBezTo>
                  <a:cubicBezTo>
                    <a:pt x="2" y="147"/>
                    <a:pt x="5" y="145"/>
                    <a:pt x="7" y="143"/>
                  </a:cubicBezTo>
                  <a:cubicBezTo>
                    <a:pt x="7" y="143"/>
                    <a:pt x="7" y="143"/>
                    <a:pt x="8" y="142"/>
                  </a:cubicBezTo>
                  <a:cubicBezTo>
                    <a:pt x="10" y="140"/>
                    <a:pt x="13" y="138"/>
                    <a:pt x="16" y="136"/>
                  </a:cubicBezTo>
                  <a:cubicBezTo>
                    <a:pt x="16" y="99"/>
                    <a:pt x="16" y="99"/>
                    <a:pt x="16" y="99"/>
                  </a:cubicBezTo>
                  <a:moveTo>
                    <a:pt x="16" y="0"/>
                  </a:moveTo>
                  <a:cubicBezTo>
                    <a:pt x="0" y="0"/>
                    <a:pt x="0" y="0"/>
                    <a:pt x="0" y="0"/>
                  </a:cubicBezTo>
                  <a:cubicBezTo>
                    <a:pt x="0" y="37"/>
                    <a:pt x="0" y="37"/>
                    <a:pt x="0" y="37"/>
                  </a:cubicBezTo>
                  <a:cubicBezTo>
                    <a:pt x="0" y="60"/>
                    <a:pt x="0" y="60"/>
                    <a:pt x="0" y="60"/>
                  </a:cubicBezTo>
                  <a:cubicBezTo>
                    <a:pt x="0" y="87"/>
                    <a:pt x="0" y="87"/>
                    <a:pt x="0" y="87"/>
                  </a:cubicBezTo>
                  <a:cubicBezTo>
                    <a:pt x="0" y="88"/>
                    <a:pt x="0" y="88"/>
                    <a:pt x="0" y="88"/>
                  </a:cubicBezTo>
                  <a:cubicBezTo>
                    <a:pt x="16" y="88"/>
                    <a:pt x="16" y="88"/>
                    <a:pt x="16" y="88"/>
                  </a:cubicBezTo>
                  <a:cubicBezTo>
                    <a:pt x="16" y="78"/>
                    <a:pt x="16" y="78"/>
                    <a:pt x="16" y="78"/>
                  </a:cubicBezTo>
                  <a:cubicBezTo>
                    <a:pt x="16" y="50"/>
                    <a:pt x="16" y="50"/>
                    <a:pt x="16" y="50"/>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2" name="iṥľïḓê"/>
            <p:cNvSpPr/>
            <p:nvPr/>
          </p:nvSpPr>
          <p:spPr bwMode="auto">
            <a:xfrm>
              <a:off x="3689" y="8905"/>
              <a:ext cx="37" cy="325"/>
            </a:xfrm>
            <a:custGeom>
              <a:avLst/>
              <a:gdLst>
                <a:gd name="T0" fmla="*/ 16 w 16"/>
                <a:gd name="T1" fmla="*/ 0 h 138"/>
                <a:gd name="T2" fmla="*/ 3 w 16"/>
                <a:gd name="T3" fmla="*/ 0 h 138"/>
                <a:gd name="T4" fmla="*/ 3 w 16"/>
                <a:gd name="T5" fmla="*/ 9 h 138"/>
                <a:gd name="T6" fmla="*/ 0 w 16"/>
                <a:gd name="T7" fmla="*/ 9 h 138"/>
                <a:gd name="T8" fmla="*/ 0 w 16"/>
                <a:gd name="T9" fmla="*/ 39 h 138"/>
                <a:gd name="T10" fmla="*/ 0 w 16"/>
                <a:gd name="T11" fmla="*/ 61 h 138"/>
                <a:gd name="T12" fmla="*/ 0 w 16"/>
                <a:gd name="T13" fmla="*/ 88 h 138"/>
                <a:gd name="T14" fmla="*/ 0 w 16"/>
                <a:gd name="T15" fmla="*/ 138 h 138"/>
                <a:gd name="T16" fmla="*/ 16 w 16"/>
                <a:gd name="T17" fmla="*/ 123 h 138"/>
                <a:gd name="T18" fmla="*/ 16 w 16"/>
                <a:gd name="T19" fmla="*/ 101 h 138"/>
                <a:gd name="T20" fmla="*/ 16 w 16"/>
                <a:gd name="T21" fmla="*/ 77 h 138"/>
                <a:gd name="T22" fmla="*/ 16 w 16"/>
                <a:gd name="T23" fmla="*/ 50 h 138"/>
                <a:gd name="T24" fmla="*/ 16 w 16"/>
                <a:gd name="T25" fmla="*/ 28 h 138"/>
                <a:gd name="T26" fmla="*/ 16 w 16"/>
                <a:gd name="T2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8">
                  <a:moveTo>
                    <a:pt x="16" y="0"/>
                  </a:moveTo>
                  <a:cubicBezTo>
                    <a:pt x="3" y="0"/>
                    <a:pt x="3" y="0"/>
                    <a:pt x="3" y="0"/>
                  </a:cubicBezTo>
                  <a:cubicBezTo>
                    <a:pt x="3" y="9"/>
                    <a:pt x="3" y="9"/>
                    <a:pt x="3" y="9"/>
                  </a:cubicBezTo>
                  <a:cubicBezTo>
                    <a:pt x="0" y="9"/>
                    <a:pt x="0" y="9"/>
                    <a:pt x="0" y="9"/>
                  </a:cubicBezTo>
                  <a:cubicBezTo>
                    <a:pt x="0" y="39"/>
                    <a:pt x="0" y="39"/>
                    <a:pt x="0" y="39"/>
                  </a:cubicBezTo>
                  <a:cubicBezTo>
                    <a:pt x="0" y="61"/>
                    <a:pt x="0" y="61"/>
                    <a:pt x="0" y="61"/>
                  </a:cubicBezTo>
                  <a:cubicBezTo>
                    <a:pt x="0" y="88"/>
                    <a:pt x="0" y="88"/>
                    <a:pt x="0" y="88"/>
                  </a:cubicBezTo>
                  <a:cubicBezTo>
                    <a:pt x="0" y="138"/>
                    <a:pt x="0" y="138"/>
                    <a:pt x="0" y="138"/>
                  </a:cubicBezTo>
                  <a:cubicBezTo>
                    <a:pt x="5" y="133"/>
                    <a:pt x="10" y="128"/>
                    <a:pt x="16" y="123"/>
                  </a:cubicBezTo>
                  <a:cubicBezTo>
                    <a:pt x="16" y="101"/>
                    <a:pt x="16" y="101"/>
                    <a:pt x="16" y="101"/>
                  </a:cubicBezTo>
                  <a:cubicBezTo>
                    <a:pt x="16" y="77"/>
                    <a:pt x="16" y="77"/>
                    <a:pt x="16" y="77"/>
                  </a:cubicBezTo>
                  <a:cubicBezTo>
                    <a:pt x="16" y="50"/>
                    <a:pt x="16" y="50"/>
                    <a:pt x="16" y="50"/>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3" name="ï$ľidé"/>
            <p:cNvSpPr/>
            <p:nvPr/>
          </p:nvSpPr>
          <p:spPr bwMode="auto">
            <a:xfrm>
              <a:off x="3894" y="8755"/>
              <a:ext cx="37" cy="274"/>
            </a:xfrm>
            <a:custGeom>
              <a:avLst/>
              <a:gdLst>
                <a:gd name="T0" fmla="*/ 6 w 15"/>
                <a:gd name="T1" fmla="*/ 73 h 117"/>
                <a:gd name="T2" fmla="*/ 6 w 15"/>
                <a:gd name="T3" fmla="*/ 46 h 117"/>
                <a:gd name="T4" fmla="*/ 13 w 15"/>
                <a:gd name="T5" fmla="*/ 46 h 117"/>
                <a:gd name="T6" fmla="*/ 13 w 15"/>
                <a:gd name="T7" fmla="*/ 73 h 117"/>
                <a:gd name="T8" fmla="*/ 6 w 15"/>
                <a:gd name="T9" fmla="*/ 73 h 117"/>
                <a:gd name="T10" fmla="*/ 15 w 15"/>
                <a:gd name="T11" fmla="*/ 0 h 117"/>
                <a:gd name="T12" fmla="*/ 1 w 15"/>
                <a:gd name="T13" fmla="*/ 0 h 117"/>
                <a:gd name="T14" fmla="*/ 1 w 15"/>
                <a:gd name="T15" fmla="*/ 15 h 117"/>
                <a:gd name="T16" fmla="*/ 0 w 15"/>
                <a:gd name="T17" fmla="*/ 15 h 117"/>
                <a:gd name="T18" fmla="*/ 0 w 15"/>
                <a:gd name="T19" fmla="*/ 35 h 117"/>
                <a:gd name="T20" fmla="*/ 0 w 15"/>
                <a:gd name="T21" fmla="*/ 58 h 117"/>
                <a:gd name="T22" fmla="*/ 0 w 15"/>
                <a:gd name="T23" fmla="*/ 84 h 117"/>
                <a:gd name="T24" fmla="*/ 0 w 15"/>
                <a:gd name="T25" fmla="*/ 117 h 117"/>
                <a:gd name="T26" fmla="*/ 2 w 15"/>
                <a:gd name="T27" fmla="*/ 115 h 117"/>
                <a:gd name="T28" fmla="*/ 2 w 15"/>
                <a:gd name="T29" fmla="*/ 115 h 117"/>
                <a:gd name="T30" fmla="*/ 15 w 15"/>
                <a:gd name="T31" fmla="*/ 100 h 117"/>
                <a:gd name="T32" fmla="*/ 15 w 15"/>
                <a:gd name="T33" fmla="*/ 71 h 117"/>
                <a:gd name="T34" fmla="*/ 15 w 15"/>
                <a:gd name="T35" fmla="*/ 45 h 117"/>
                <a:gd name="T36" fmla="*/ 15 w 15"/>
                <a:gd name="T37" fmla="*/ 22 h 117"/>
                <a:gd name="T38" fmla="*/ 15 w 15"/>
                <a:gd name="T3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17">
                  <a:moveTo>
                    <a:pt x="6" y="73"/>
                  </a:moveTo>
                  <a:cubicBezTo>
                    <a:pt x="6" y="46"/>
                    <a:pt x="6" y="46"/>
                    <a:pt x="6" y="46"/>
                  </a:cubicBezTo>
                  <a:cubicBezTo>
                    <a:pt x="13" y="46"/>
                    <a:pt x="13" y="46"/>
                    <a:pt x="13" y="46"/>
                  </a:cubicBezTo>
                  <a:cubicBezTo>
                    <a:pt x="13" y="73"/>
                    <a:pt x="13" y="73"/>
                    <a:pt x="13" y="73"/>
                  </a:cubicBezTo>
                  <a:cubicBezTo>
                    <a:pt x="6" y="73"/>
                    <a:pt x="6" y="73"/>
                    <a:pt x="6" y="73"/>
                  </a:cubicBezTo>
                  <a:moveTo>
                    <a:pt x="15" y="0"/>
                  </a:moveTo>
                  <a:cubicBezTo>
                    <a:pt x="1" y="0"/>
                    <a:pt x="1" y="0"/>
                    <a:pt x="1" y="0"/>
                  </a:cubicBezTo>
                  <a:cubicBezTo>
                    <a:pt x="1" y="15"/>
                    <a:pt x="1" y="15"/>
                    <a:pt x="1" y="15"/>
                  </a:cubicBezTo>
                  <a:cubicBezTo>
                    <a:pt x="0" y="15"/>
                    <a:pt x="0" y="15"/>
                    <a:pt x="0" y="15"/>
                  </a:cubicBezTo>
                  <a:cubicBezTo>
                    <a:pt x="0" y="35"/>
                    <a:pt x="0" y="35"/>
                    <a:pt x="0" y="35"/>
                  </a:cubicBezTo>
                  <a:cubicBezTo>
                    <a:pt x="0" y="58"/>
                    <a:pt x="0" y="58"/>
                    <a:pt x="0" y="58"/>
                  </a:cubicBezTo>
                  <a:cubicBezTo>
                    <a:pt x="0" y="84"/>
                    <a:pt x="0" y="84"/>
                    <a:pt x="0" y="84"/>
                  </a:cubicBezTo>
                  <a:cubicBezTo>
                    <a:pt x="0" y="117"/>
                    <a:pt x="0" y="117"/>
                    <a:pt x="0" y="117"/>
                  </a:cubicBezTo>
                  <a:cubicBezTo>
                    <a:pt x="1" y="116"/>
                    <a:pt x="1" y="115"/>
                    <a:pt x="2" y="115"/>
                  </a:cubicBezTo>
                  <a:cubicBezTo>
                    <a:pt x="2" y="115"/>
                    <a:pt x="2" y="115"/>
                    <a:pt x="2" y="115"/>
                  </a:cubicBezTo>
                  <a:cubicBezTo>
                    <a:pt x="6" y="110"/>
                    <a:pt x="11" y="105"/>
                    <a:pt x="15" y="100"/>
                  </a:cubicBezTo>
                  <a:cubicBezTo>
                    <a:pt x="15" y="71"/>
                    <a:pt x="15" y="71"/>
                    <a:pt x="15" y="71"/>
                  </a:cubicBezTo>
                  <a:cubicBezTo>
                    <a:pt x="15" y="45"/>
                    <a:pt x="15" y="45"/>
                    <a:pt x="15" y="45"/>
                  </a:cubicBezTo>
                  <a:cubicBezTo>
                    <a:pt x="15" y="22"/>
                    <a:pt x="15" y="22"/>
                    <a:pt x="15" y="22"/>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4" name="iṣľíḓè"/>
            <p:cNvSpPr/>
            <p:nvPr/>
          </p:nvSpPr>
          <p:spPr bwMode="auto">
            <a:xfrm>
              <a:off x="4100" y="8594"/>
              <a:ext cx="35" cy="280"/>
            </a:xfrm>
            <a:custGeom>
              <a:avLst/>
              <a:gdLst>
                <a:gd name="T0" fmla="*/ 15 w 15"/>
                <a:gd name="T1" fmla="*/ 0 h 119"/>
                <a:gd name="T2" fmla="*/ 0 w 15"/>
                <a:gd name="T3" fmla="*/ 0 h 119"/>
                <a:gd name="T4" fmla="*/ 0 w 15"/>
                <a:gd name="T5" fmla="*/ 40 h 119"/>
                <a:gd name="T6" fmla="*/ 0 w 15"/>
                <a:gd name="T7" fmla="*/ 63 h 119"/>
                <a:gd name="T8" fmla="*/ 0 w 15"/>
                <a:gd name="T9" fmla="*/ 89 h 119"/>
                <a:gd name="T10" fmla="*/ 0 w 15"/>
                <a:gd name="T11" fmla="*/ 114 h 119"/>
                <a:gd name="T12" fmla="*/ 3 w 15"/>
                <a:gd name="T13" fmla="*/ 114 h 119"/>
                <a:gd name="T14" fmla="*/ 3 w 15"/>
                <a:gd name="T15" fmla="*/ 119 h 119"/>
                <a:gd name="T16" fmla="*/ 7 w 15"/>
                <a:gd name="T17" fmla="*/ 116 h 119"/>
                <a:gd name="T18" fmla="*/ 15 w 15"/>
                <a:gd name="T19" fmla="*/ 110 h 119"/>
                <a:gd name="T20" fmla="*/ 15 w 15"/>
                <a:gd name="T21" fmla="*/ 81 h 119"/>
                <a:gd name="T22" fmla="*/ 15 w 15"/>
                <a:gd name="T23" fmla="*/ 54 h 119"/>
                <a:gd name="T24" fmla="*/ 15 w 15"/>
                <a:gd name="T25" fmla="*/ 31 h 119"/>
                <a:gd name="T26" fmla="*/ 15 w 15"/>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9">
                  <a:moveTo>
                    <a:pt x="15" y="0"/>
                  </a:moveTo>
                  <a:cubicBezTo>
                    <a:pt x="0" y="0"/>
                    <a:pt x="0" y="0"/>
                    <a:pt x="0" y="0"/>
                  </a:cubicBezTo>
                  <a:cubicBezTo>
                    <a:pt x="0" y="40"/>
                    <a:pt x="0" y="40"/>
                    <a:pt x="0" y="40"/>
                  </a:cubicBezTo>
                  <a:cubicBezTo>
                    <a:pt x="0" y="63"/>
                    <a:pt x="0" y="63"/>
                    <a:pt x="0" y="63"/>
                  </a:cubicBezTo>
                  <a:cubicBezTo>
                    <a:pt x="0" y="89"/>
                    <a:pt x="0" y="89"/>
                    <a:pt x="0" y="89"/>
                  </a:cubicBezTo>
                  <a:cubicBezTo>
                    <a:pt x="0" y="114"/>
                    <a:pt x="0" y="114"/>
                    <a:pt x="0" y="114"/>
                  </a:cubicBezTo>
                  <a:cubicBezTo>
                    <a:pt x="3" y="114"/>
                    <a:pt x="3" y="114"/>
                    <a:pt x="3" y="114"/>
                  </a:cubicBezTo>
                  <a:cubicBezTo>
                    <a:pt x="3" y="119"/>
                    <a:pt x="3" y="119"/>
                    <a:pt x="3" y="119"/>
                  </a:cubicBezTo>
                  <a:cubicBezTo>
                    <a:pt x="5" y="118"/>
                    <a:pt x="6" y="117"/>
                    <a:pt x="7" y="116"/>
                  </a:cubicBezTo>
                  <a:cubicBezTo>
                    <a:pt x="10" y="114"/>
                    <a:pt x="12" y="112"/>
                    <a:pt x="15" y="110"/>
                  </a:cubicBezTo>
                  <a:cubicBezTo>
                    <a:pt x="15" y="81"/>
                    <a:pt x="15" y="81"/>
                    <a:pt x="15" y="81"/>
                  </a:cubicBezTo>
                  <a:cubicBezTo>
                    <a:pt x="15" y="54"/>
                    <a:pt x="15" y="54"/>
                    <a:pt x="15" y="54"/>
                  </a:cubicBezTo>
                  <a:cubicBezTo>
                    <a:pt x="15" y="31"/>
                    <a:pt x="15" y="31"/>
                    <a:pt x="15" y="31"/>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5" name="íŝlïḍé"/>
            <p:cNvSpPr/>
            <p:nvPr/>
          </p:nvSpPr>
          <p:spPr bwMode="auto">
            <a:xfrm>
              <a:off x="4302" y="8516"/>
              <a:ext cx="39" cy="241"/>
            </a:xfrm>
            <a:custGeom>
              <a:avLst/>
              <a:gdLst>
                <a:gd name="T0" fmla="*/ 16 w 16"/>
                <a:gd name="T1" fmla="*/ 0 h 102"/>
                <a:gd name="T2" fmla="*/ 0 w 16"/>
                <a:gd name="T3" fmla="*/ 0 h 102"/>
                <a:gd name="T4" fmla="*/ 0 w 16"/>
                <a:gd name="T5" fmla="*/ 34 h 102"/>
                <a:gd name="T6" fmla="*/ 0 w 16"/>
                <a:gd name="T7" fmla="*/ 57 h 102"/>
                <a:gd name="T8" fmla="*/ 0 w 16"/>
                <a:gd name="T9" fmla="*/ 84 h 102"/>
                <a:gd name="T10" fmla="*/ 0 w 16"/>
                <a:gd name="T11" fmla="*/ 102 h 102"/>
                <a:gd name="T12" fmla="*/ 16 w 16"/>
                <a:gd name="T13" fmla="*/ 95 h 102"/>
                <a:gd name="T14" fmla="*/ 16 w 16"/>
                <a:gd name="T15" fmla="*/ 79 h 102"/>
                <a:gd name="T16" fmla="*/ 16 w 16"/>
                <a:gd name="T17" fmla="*/ 52 h 102"/>
                <a:gd name="T18" fmla="*/ 16 w 16"/>
                <a:gd name="T19" fmla="*/ 30 h 102"/>
                <a:gd name="T20" fmla="*/ 16 w 16"/>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
                  <a:moveTo>
                    <a:pt x="16" y="0"/>
                  </a:moveTo>
                  <a:cubicBezTo>
                    <a:pt x="0" y="0"/>
                    <a:pt x="0" y="0"/>
                    <a:pt x="0" y="0"/>
                  </a:cubicBezTo>
                  <a:cubicBezTo>
                    <a:pt x="0" y="34"/>
                    <a:pt x="0" y="34"/>
                    <a:pt x="0" y="34"/>
                  </a:cubicBezTo>
                  <a:cubicBezTo>
                    <a:pt x="0" y="57"/>
                    <a:pt x="0" y="57"/>
                    <a:pt x="0" y="57"/>
                  </a:cubicBezTo>
                  <a:cubicBezTo>
                    <a:pt x="0" y="84"/>
                    <a:pt x="0" y="84"/>
                    <a:pt x="0" y="84"/>
                  </a:cubicBezTo>
                  <a:cubicBezTo>
                    <a:pt x="0" y="102"/>
                    <a:pt x="0" y="102"/>
                    <a:pt x="0" y="102"/>
                  </a:cubicBezTo>
                  <a:cubicBezTo>
                    <a:pt x="6" y="100"/>
                    <a:pt x="11" y="97"/>
                    <a:pt x="16" y="95"/>
                  </a:cubicBezTo>
                  <a:cubicBezTo>
                    <a:pt x="16" y="79"/>
                    <a:pt x="16" y="79"/>
                    <a:pt x="16" y="79"/>
                  </a:cubicBezTo>
                  <a:cubicBezTo>
                    <a:pt x="16" y="52"/>
                    <a:pt x="16" y="52"/>
                    <a:pt x="16" y="52"/>
                  </a:cubicBezTo>
                  <a:cubicBezTo>
                    <a:pt x="16" y="30"/>
                    <a:pt x="16" y="30"/>
                    <a:pt x="16" y="30"/>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6" name="ïslîḑe"/>
            <p:cNvSpPr/>
            <p:nvPr/>
          </p:nvSpPr>
          <p:spPr bwMode="auto">
            <a:xfrm>
              <a:off x="4508" y="8491"/>
              <a:ext cx="37" cy="206"/>
            </a:xfrm>
            <a:custGeom>
              <a:avLst/>
              <a:gdLst>
                <a:gd name="T0" fmla="*/ 16 w 16"/>
                <a:gd name="T1" fmla="*/ 0 h 88"/>
                <a:gd name="T2" fmla="*/ 0 w 16"/>
                <a:gd name="T3" fmla="*/ 0 h 88"/>
                <a:gd name="T4" fmla="*/ 0 w 16"/>
                <a:gd name="T5" fmla="*/ 29 h 88"/>
                <a:gd name="T6" fmla="*/ 0 w 16"/>
                <a:gd name="T7" fmla="*/ 52 h 88"/>
                <a:gd name="T8" fmla="*/ 0 w 16"/>
                <a:gd name="T9" fmla="*/ 79 h 88"/>
                <a:gd name="T10" fmla="*/ 0 w 16"/>
                <a:gd name="T11" fmla="*/ 88 h 88"/>
                <a:gd name="T12" fmla="*/ 16 w 16"/>
                <a:gd name="T13" fmla="*/ 86 h 88"/>
                <a:gd name="T14" fmla="*/ 16 w 16"/>
                <a:gd name="T15" fmla="*/ 78 h 88"/>
                <a:gd name="T16" fmla="*/ 16 w 16"/>
                <a:gd name="T17" fmla="*/ 51 h 88"/>
                <a:gd name="T18" fmla="*/ 16 w 16"/>
                <a:gd name="T19" fmla="*/ 28 h 88"/>
                <a:gd name="T20" fmla="*/ 16 w 16"/>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8">
                  <a:moveTo>
                    <a:pt x="16" y="0"/>
                  </a:moveTo>
                  <a:cubicBezTo>
                    <a:pt x="0" y="0"/>
                    <a:pt x="0" y="0"/>
                    <a:pt x="0" y="0"/>
                  </a:cubicBezTo>
                  <a:cubicBezTo>
                    <a:pt x="0" y="29"/>
                    <a:pt x="0" y="29"/>
                    <a:pt x="0" y="29"/>
                  </a:cubicBezTo>
                  <a:cubicBezTo>
                    <a:pt x="0" y="52"/>
                    <a:pt x="0" y="52"/>
                    <a:pt x="0" y="52"/>
                  </a:cubicBezTo>
                  <a:cubicBezTo>
                    <a:pt x="0" y="79"/>
                    <a:pt x="0" y="79"/>
                    <a:pt x="0" y="79"/>
                  </a:cubicBezTo>
                  <a:cubicBezTo>
                    <a:pt x="0" y="88"/>
                    <a:pt x="0" y="88"/>
                    <a:pt x="0" y="88"/>
                  </a:cubicBezTo>
                  <a:cubicBezTo>
                    <a:pt x="6" y="87"/>
                    <a:pt x="11" y="87"/>
                    <a:pt x="16" y="86"/>
                  </a:cubicBezTo>
                  <a:cubicBezTo>
                    <a:pt x="16" y="78"/>
                    <a:pt x="16" y="78"/>
                    <a:pt x="16" y="78"/>
                  </a:cubicBezTo>
                  <a:cubicBezTo>
                    <a:pt x="16" y="51"/>
                    <a:pt x="16" y="51"/>
                    <a:pt x="16" y="51"/>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367" name="îśļîḍe"/>
            <p:cNvSpPr/>
            <p:nvPr/>
          </p:nvSpPr>
          <p:spPr bwMode="auto">
            <a:xfrm>
              <a:off x="4714" y="8506"/>
              <a:ext cx="12" cy="6"/>
            </a:xfrm>
            <a:custGeom>
              <a:avLst/>
              <a:gdLst>
                <a:gd name="T0" fmla="*/ 5 w 5"/>
                <a:gd name="T1" fmla="*/ 0 h 2"/>
                <a:gd name="T2" fmla="*/ 0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0" y="2"/>
                    <a:pt x="0" y="2"/>
                    <a:pt x="0" y="2"/>
                  </a:cubicBezTo>
                  <a:cubicBezTo>
                    <a:pt x="2" y="2"/>
                    <a:pt x="3" y="1"/>
                    <a:pt x="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p:nvPr userDrawn="1"/>
        </p:nvGrpSpPr>
        <p:grpSpPr>
          <a:xfrm>
            <a:off x="128345" y="-100229"/>
            <a:ext cx="694857" cy="1405851"/>
            <a:chOff x="9946" y="2244"/>
            <a:chExt cx="1224" cy="2476"/>
          </a:xfrm>
        </p:grpSpPr>
        <p:sp>
          <p:nvSpPr>
            <p:cNvPr id="4" name="ïṩḻîḍe"/>
            <p:cNvSpPr/>
            <p:nvPr/>
          </p:nvSpPr>
          <p:spPr bwMode="auto">
            <a:xfrm>
              <a:off x="10259" y="4500"/>
              <a:ext cx="87" cy="220"/>
            </a:xfrm>
            <a:custGeom>
              <a:avLst/>
              <a:gdLst>
                <a:gd name="T0" fmla="*/ 12 w 45"/>
                <a:gd name="T1" fmla="*/ 113 h 113"/>
                <a:gd name="T2" fmla="*/ 0 w 45"/>
                <a:gd name="T3" fmla="*/ 113 h 113"/>
                <a:gd name="T4" fmla="*/ 35 w 45"/>
                <a:gd name="T5" fmla="*/ 0 h 113"/>
                <a:gd name="T6" fmla="*/ 45 w 45"/>
                <a:gd name="T7" fmla="*/ 0 h 113"/>
                <a:gd name="T8" fmla="*/ 12 w 45"/>
                <a:gd name="T9" fmla="*/ 113 h 113"/>
              </a:gdLst>
              <a:ahLst/>
              <a:cxnLst>
                <a:cxn ang="0">
                  <a:pos x="T0" y="T1"/>
                </a:cxn>
                <a:cxn ang="0">
                  <a:pos x="T2" y="T3"/>
                </a:cxn>
                <a:cxn ang="0">
                  <a:pos x="T4" y="T5"/>
                </a:cxn>
                <a:cxn ang="0">
                  <a:pos x="T6" y="T7"/>
                </a:cxn>
                <a:cxn ang="0">
                  <a:pos x="T8" y="T9"/>
                </a:cxn>
              </a:cxnLst>
              <a:rect l="0" t="0" r="r" b="b"/>
              <a:pathLst>
                <a:path w="45" h="113">
                  <a:moveTo>
                    <a:pt x="12" y="113"/>
                  </a:moveTo>
                  <a:lnTo>
                    <a:pt x="0" y="113"/>
                  </a:lnTo>
                  <a:lnTo>
                    <a:pt x="35" y="0"/>
                  </a:lnTo>
                  <a:lnTo>
                    <a:pt x="4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5" name="ís1ïdê"/>
            <p:cNvSpPr/>
            <p:nvPr/>
          </p:nvSpPr>
          <p:spPr bwMode="auto">
            <a:xfrm>
              <a:off x="10300" y="4500"/>
              <a:ext cx="78" cy="220"/>
            </a:xfrm>
            <a:custGeom>
              <a:avLst/>
              <a:gdLst>
                <a:gd name="T0" fmla="*/ 12 w 40"/>
                <a:gd name="T1" fmla="*/ 113 h 113"/>
                <a:gd name="T2" fmla="*/ 0 w 40"/>
                <a:gd name="T3" fmla="*/ 113 h 113"/>
                <a:gd name="T4" fmla="*/ 31 w 40"/>
                <a:gd name="T5" fmla="*/ 0 h 113"/>
                <a:gd name="T6" fmla="*/ 40 w 40"/>
                <a:gd name="T7" fmla="*/ 0 h 113"/>
                <a:gd name="T8" fmla="*/ 12 w 40"/>
                <a:gd name="T9" fmla="*/ 113 h 113"/>
              </a:gdLst>
              <a:ahLst/>
              <a:cxnLst>
                <a:cxn ang="0">
                  <a:pos x="T0" y="T1"/>
                </a:cxn>
                <a:cxn ang="0">
                  <a:pos x="T2" y="T3"/>
                </a:cxn>
                <a:cxn ang="0">
                  <a:pos x="T4" y="T5"/>
                </a:cxn>
                <a:cxn ang="0">
                  <a:pos x="T6" y="T7"/>
                </a:cxn>
                <a:cxn ang="0">
                  <a:pos x="T8" y="T9"/>
                </a:cxn>
              </a:cxnLst>
              <a:rect l="0" t="0" r="r" b="b"/>
              <a:pathLst>
                <a:path w="40" h="113">
                  <a:moveTo>
                    <a:pt x="12" y="113"/>
                  </a:moveTo>
                  <a:lnTo>
                    <a:pt x="0" y="113"/>
                  </a:lnTo>
                  <a:lnTo>
                    <a:pt x="31" y="0"/>
                  </a:lnTo>
                  <a:lnTo>
                    <a:pt x="4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6" name="iśļïḋè"/>
            <p:cNvSpPr/>
            <p:nvPr/>
          </p:nvSpPr>
          <p:spPr bwMode="auto">
            <a:xfrm>
              <a:off x="10343" y="4500"/>
              <a:ext cx="68" cy="220"/>
            </a:xfrm>
            <a:custGeom>
              <a:avLst/>
              <a:gdLst>
                <a:gd name="T0" fmla="*/ 12 w 35"/>
                <a:gd name="T1" fmla="*/ 113 h 113"/>
                <a:gd name="T2" fmla="*/ 0 w 35"/>
                <a:gd name="T3" fmla="*/ 113 h 113"/>
                <a:gd name="T4" fmla="*/ 25 w 35"/>
                <a:gd name="T5" fmla="*/ 0 h 113"/>
                <a:gd name="T6" fmla="*/ 35 w 35"/>
                <a:gd name="T7" fmla="*/ 0 h 113"/>
                <a:gd name="T8" fmla="*/ 12 w 35"/>
                <a:gd name="T9" fmla="*/ 113 h 113"/>
              </a:gdLst>
              <a:ahLst/>
              <a:cxnLst>
                <a:cxn ang="0">
                  <a:pos x="T0" y="T1"/>
                </a:cxn>
                <a:cxn ang="0">
                  <a:pos x="T2" y="T3"/>
                </a:cxn>
                <a:cxn ang="0">
                  <a:pos x="T4" y="T5"/>
                </a:cxn>
                <a:cxn ang="0">
                  <a:pos x="T6" y="T7"/>
                </a:cxn>
                <a:cxn ang="0">
                  <a:pos x="T8" y="T9"/>
                </a:cxn>
              </a:cxnLst>
              <a:rect l="0" t="0" r="r" b="b"/>
              <a:pathLst>
                <a:path w="35" h="113">
                  <a:moveTo>
                    <a:pt x="12" y="113"/>
                  </a:moveTo>
                  <a:lnTo>
                    <a:pt x="0" y="113"/>
                  </a:lnTo>
                  <a:lnTo>
                    <a:pt x="25" y="0"/>
                  </a:lnTo>
                  <a:lnTo>
                    <a:pt x="3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7" name="iṩḻïḋê"/>
            <p:cNvSpPr/>
            <p:nvPr/>
          </p:nvSpPr>
          <p:spPr bwMode="auto">
            <a:xfrm>
              <a:off x="10382" y="4500"/>
              <a:ext cx="60" cy="220"/>
            </a:xfrm>
            <a:custGeom>
              <a:avLst/>
              <a:gdLst>
                <a:gd name="T0" fmla="*/ 13 w 31"/>
                <a:gd name="T1" fmla="*/ 113 h 113"/>
                <a:gd name="T2" fmla="*/ 0 w 31"/>
                <a:gd name="T3" fmla="*/ 113 h 113"/>
                <a:gd name="T4" fmla="*/ 21 w 31"/>
                <a:gd name="T5" fmla="*/ 0 h 113"/>
                <a:gd name="T6" fmla="*/ 31 w 31"/>
                <a:gd name="T7" fmla="*/ 0 h 113"/>
                <a:gd name="T8" fmla="*/ 13 w 31"/>
                <a:gd name="T9" fmla="*/ 113 h 113"/>
              </a:gdLst>
              <a:ahLst/>
              <a:cxnLst>
                <a:cxn ang="0">
                  <a:pos x="T0" y="T1"/>
                </a:cxn>
                <a:cxn ang="0">
                  <a:pos x="T2" y="T3"/>
                </a:cxn>
                <a:cxn ang="0">
                  <a:pos x="T4" y="T5"/>
                </a:cxn>
                <a:cxn ang="0">
                  <a:pos x="T6" y="T7"/>
                </a:cxn>
                <a:cxn ang="0">
                  <a:pos x="T8" y="T9"/>
                </a:cxn>
              </a:cxnLst>
              <a:rect l="0" t="0" r="r" b="b"/>
              <a:pathLst>
                <a:path w="31" h="113">
                  <a:moveTo>
                    <a:pt x="13" y="113"/>
                  </a:moveTo>
                  <a:lnTo>
                    <a:pt x="0" y="113"/>
                  </a:lnTo>
                  <a:lnTo>
                    <a:pt x="21" y="0"/>
                  </a:lnTo>
                  <a:lnTo>
                    <a:pt x="31"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8" name="îslïḓê"/>
            <p:cNvSpPr/>
            <p:nvPr/>
          </p:nvSpPr>
          <p:spPr bwMode="auto">
            <a:xfrm>
              <a:off x="10423" y="4500"/>
              <a:ext cx="49" cy="220"/>
            </a:xfrm>
            <a:custGeom>
              <a:avLst/>
              <a:gdLst>
                <a:gd name="T0" fmla="*/ 12 w 25"/>
                <a:gd name="T1" fmla="*/ 113 h 113"/>
                <a:gd name="T2" fmla="*/ 0 w 25"/>
                <a:gd name="T3" fmla="*/ 113 h 113"/>
                <a:gd name="T4" fmla="*/ 16 w 25"/>
                <a:gd name="T5" fmla="*/ 0 h 113"/>
                <a:gd name="T6" fmla="*/ 25 w 25"/>
                <a:gd name="T7" fmla="*/ 0 h 113"/>
                <a:gd name="T8" fmla="*/ 12 w 25"/>
                <a:gd name="T9" fmla="*/ 113 h 113"/>
              </a:gdLst>
              <a:ahLst/>
              <a:cxnLst>
                <a:cxn ang="0">
                  <a:pos x="T0" y="T1"/>
                </a:cxn>
                <a:cxn ang="0">
                  <a:pos x="T2" y="T3"/>
                </a:cxn>
                <a:cxn ang="0">
                  <a:pos x="T4" y="T5"/>
                </a:cxn>
                <a:cxn ang="0">
                  <a:pos x="T6" y="T7"/>
                </a:cxn>
                <a:cxn ang="0">
                  <a:pos x="T8" y="T9"/>
                </a:cxn>
              </a:cxnLst>
              <a:rect l="0" t="0" r="r" b="b"/>
              <a:pathLst>
                <a:path w="25" h="113">
                  <a:moveTo>
                    <a:pt x="12" y="113"/>
                  </a:moveTo>
                  <a:lnTo>
                    <a:pt x="0" y="113"/>
                  </a:lnTo>
                  <a:lnTo>
                    <a:pt x="16" y="0"/>
                  </a:lnTo>
                  <a:lnTo>
                    <a:pt x="2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9" name="iŝḻîďê"/>
            <p:cNvSpPr/>
            <p:nvPr/>
          </p:nvSpPr>
          <p:spPr bwMode="auto">
            <a:xfrm>
              <a:off x="10465" y="4500"/>
              <a:ext cx="39" cy="220"/>
            </a:xfrm>
            <a:custGeom>
              <a:avLst/>
              <a:gdLst>
                <a:gd name="T0" fmla="*/ 12 w 20"/>
                <a:gd name="T1" fmla="*/ 113 h 113"/>
                <a:gd name="T2" fmla="*/ 0 w 20"/>
                <a:gd name="T3" fmla="*/ 113 h 113"/>
                <a:gd name="T4" fmla="*/ 11 w 20"/>
                <a:gd name="T5" fmla="*/ 0 h 113"/>
                <a:gd name="T6" fmla="*/ 20 w 20"/>
                <a:gd name="T7" fmla="*/ 0 h 113"/>
                <a:gd name="T8" fmla="*/ 12 w 20"/>
                <a:gd name="T9" fmla="*/ 113 h 113"/>
              </a:gdLst>
              <a:ahLst/>
              <a:cxnLst>
                <a:cxn ang="0">
                  <a:pos x="T0" y="T1"/>
                </a:cxn>
                <a:cxn ang="0">
                  <a:pos x="T2" y="T3"/>
                </a:cxn>
                <a:cxn ang="0">
                  <a:pos x="T4" y="T5"/>
                </a:cxn>
                <a:cxn ang="0">
                  <a:pos x="T6" y="T7"/>
                </a:cxn>
                <a:cxn ang="0">
                  <a:pos x="T8" y="T9"/>
                </a:cxn>
              </a:cxnLst>
              <a:rect l="0" t="0" r="r" b="b"/>
              <a:pathLst>
                <a:path w="20" h="113">
                  <a:moveTo>
                    <a:pt x="12" y="113"/>
                  </a:moveTo>
                  <a:lnTo>
                    <a:pt x="0" y="113"/>
                  </a:lnTo>
                  <a:lnTo>
                    <a:pt x="11" y="0"/>
                  </a:lnTo>
                  <a:lnTo>
                    <a:pt x="2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0" name="îṣ1ïdé"/>
            <p:cNvSpPr/>
            <p:nvPr/>
          </p:nvSpPr>
          <p:spPr bwMode="auto">
            <a:xfrm>
              <a:off x="10504" y="4500"/>
              <a:ext cx="31" cy="220"/>
            </a:xfrm>
            <a:custGeom>
              <a:avLst/>
              <a:gdLst>
                <a:gd name="T0" fmla="*/ 13 w 16"/>
                <a:gd name="T1" fmla="*/ 113 h 113"/>
                <a:gd name="T2" fmla="*/ 0 w 16"/>
                <a:gd name="T3" fmla="*/ 113 h 113"/>
                <a:gd name="T4" fmla="*/ 7 w 16"/>
                <a:gd name="T5" fmla="*/ 0 h 113"/>
                <a:gd name="T6" fmla="*/ 16 w 16"/>
                <a:gd name="T7" fmla="*/ 0 h 113"/>
                <a:gd name="T8" fmla="*/ 13 w 16"/>
                <a:gd name="T9" fmla="*/ 113 h 113"/>
              </a:gdLst>
              <a:ahLst/>
              <a:cxnLst>
                <a:cxn ang="0">
                  <a:pos x="T0" y="T1"/>
                </a:cxn>
                <a:cxn ang="0">
                  <a:pos x="T2" y="T3"/>
                </a:cxn>
                <a:cxn ang="0">
                  <a:pos x="T4" y="T5"/>
                </a:cxn>
                <a:cxn ang="0">
                  <a:pos x="T6" y="T7"/>
                </a:cxn>
                <a:cxn ang="0">
                  <a:pos x="T8" y="T9"/>
                </a:cxn>
              </a:cxnLst>
              <a:rect l="0" t="0" r="r" b="b"/>
              <a:pathLst>
                <a:path w="16" h="113">
                  <a:moveTo>
                    <a:pt x="13" y="113"/>
                  </a:moveTo>
                  <a:lnTo>
                    <a:pt x="0" y="113"/>
                  </a:lnTo>
                  <a:lnTo>
                    <a:pt x="7" y="0"/>
                  </a:lnTo>
                  <a:lnTo>
                    <a:pt x="16"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1" name="îSlíḓe"/>
            <p:cNvSpPr/>
            <p:nvPr/>
          </p:nvSpPr>
          <p:spPr bwMode="auto">
            <a:xfrm>
              <a:off x="10545" y="4500"/>
              <a:ext cx="23" cy="220"/>
            </a:xfrm>
            <a:custGeom>
              <a:avLst/>
              <a:gdLst>
                <a:gd name="T0" fmla="*/ 12 w 12"/>
                <a:gd name="T1" fmla="*/ 113 h 113"/>
                <a:gd name="T2" fmla="*/ 0 w 12"/>
                <a:gd name="T3" fmla="*/ 113 h 113"/>
                <a:gd name="T4" fmla="*/ 1 w 12"/>
                <a:gd name="T5" fmla="*/ 0 h 113"/>
                <a:gd name="T6" fmla="*/ 11 w 12"/>
                <a:gd name="T7" fmla="*/ 0 h 113"/>
                <a:gd name="T8" fmla="*/ 12 w 12"/>
                <a:gd name="T9" fmla="*/ 113 h 113"/>
              </a:gdLst>
              <a:ahLst/>
              <a:cxnLst>
                <a:cxn ang="0">
                  <a:pos x="T0" y="T1"/>
                </a:cxn>
                <a:cxn ang="0">
                  <a:pos x="T2" y="T3"/>
                </a:cxn>
                <a:cxn ang="0">
                  <a:pos x="T4" y="T5"/>
                </a:cxn>
                <a:cxn ang="0">
                  <a:pos x="T6" y="T7"/>
                </a:cxn>
                <a:cxn ang="0">
                  <a:pos x="T8" y="T9"/>
                </a:cxn>
              </a:cxnLst>
              <a:rect l="0" t="0" r="r" b="b"/>
              <a:pathLst>
                <a:path w="12" h="113">
                  <a:moveTo>
                    <a:pt x="12" y="113"/>
                  </a:moveTo>
                  <a:lnTo>
                    <a:pt x="0" y="113"/>
                  </a:lnTo>
                  <a:lnTo>
                    <a:pt x="1" y="0"/>
                  </a:lnTo>
                  <a:lnTo>
                    <a:pt x="11"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2" name="íṧ1ïďê"/>
            <p:cNvSpPr/>
            <p:nvPr/>
          </p:nvSpPr>
          <p:spPr bwMode="auto">
            <a:xfrm>
              <a:off x="10580" y="4500"/>
              <a:ext cx="31" cy="220"/>
            </a:xfrm>
            <a:custGeom>
              <a:avLst/>
              <a:gdLst>
                <a:gd name="T0" fmla="*/ 16 w 16"/>
                <a:gd name="T1" fmla="*/ 113 h 113"/>
                <a:gd name="T2" fmla="*/ 4 w 16"/>
                <a:gd name="T3" fmla="*/ 113 h 113"/>
                <a:gd name="T4" fmla="*/ 0 w 16"/>
                <a:gd name="T5" fmla="*/ 0 h 113"/>
                <a:gd name="T6" fmla="*/ 10 w 16"/>
                <a:gd name="T7" fmla="*/ 0 h 113"/>
                <a:gd name="T8" fmla="*/ 16 w 16"/>
                <a:gd name="T9" fmla="*/ 113 h 113"/>
              </a:gdLst>
              <a:ahLst/>
              <a:cxnLst>
                <a:cxn ang="0">
                  <a:pos x="T0" y="T1"/>
                </a:cxn>
                <a:cxn ang="0">
                  <a:pos x="T2" y="T3"/>
                </a:cxn>
                <a:cxn ang="0">
                  <a:pos x="T4" y="T5"/>
                </a:cxn>
                <a:cxn ang="0">
                  <a:pos x="T6" y="T7"/>
                </a:cxn>
                <a:cxn ang="0">
                  <a:pos x="T8" y="T9"/>
                </a:cxn>
              </a:cxnLst>
              <a:rect l="0" t="0" r="r" b="b"/>
              <a:pathLst>
                <a:path w="16" h="113">
                  <a:moveTo>
                    <a:pt x="16" y="113"/>
                  </a:moveTo>
                  <a:lnTo>
                    <a:pt x="4" y="113"/>
                  </a:lnTo>
                  <a:lnTo>
                    <a:pt x="0" y="0"/>
                  </a:lnTo>
                  <a:lnTo>
                    <a:pt x="10" y="0"/>
                  </a:lnTo>
                  <a:lnTo>
                    <a:pt x="16"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3" name="íSlidè"/>
            <p:cNvSpPr/>
            <p:nvPr/>
          </p:nvSpPr>
          <p:spPr bwMode="auto">
            <a:xfrm>
              <a:off x="10611" y="4500"/>
              <a:ext cx="41" cy="220"/>
            </a:xfrm>
            <a:custGeom>
              <a:avLst/>
              <a:gdLst>
                <a:gd name="T0" fmla="*/ 21 w 21"/>
                <a:gd name="T1" fmla="*/ 113 h 113"/>
                <a:gd name="T2" fmla="*/ 9 w 21"/>
                <a:gd name="T3" fmla="*/ 113 h 113"/>
                <a:gd name="T4" fmla="*/ 0 w 21"/>
                <a:gd name="T5" fmla="*/ 0 h 113"/>
                <a:gd name="T6" fmla="*/ 10 w 21"/>
                <a:gd name="T7" fmla="*/ 0 h 113"/>
                <a:gd name="T8" fmla="*/ 21 w 21"/>
                <a:gd name="T9" fmla="*/ 113 h 113"/>
              </a:gdLst>
              <a:ahLst/>
              <a:cxnLst>
                <a:cxn ang="0">
                  <a:pos x="T0" y="T1"/>
                </a:cxn>
                <a:cxn ang="0">
                  <a:pos x="T2" y="T3"/>
                </a:cxn>
                <a:cxn ang="0">
                  <a:pos x="T4" y="T5"/>
                </a:cxn>
                <a:cxn ang="0">
                  <a:pos x="T6" y="T7"/>
                </a:cxn>
                <a:cxn ang="0">
                  <a:pos x="T8" y="T9"/>
                </a:cxn>
              </a:cxnLst>
              <a:rect l="0" t="0" r="r" b="b"/>
              <a:pathLst>
                <a:path w="21" h="113">
                  <a:moveTo>
                    <a:pt x="21" y="113"/>
                  </a:moveTo>
                  <a:lnTo>
                    <a:pt x="9" y="113"/>
                  </a:lnTo>
                  <a:lnTo>
                    <a:pt x="0" y="0"/>
                  </a:lnTo>
                  <a:lnTo>
                    <a:pt x="10" y="0"/>
                  </a:lnTo>
                  <a:lnTo>
                    <a:pt x="21"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4" name="ïṩliḓè"/>
            <p:cNvSpPr/>
            <p:nvPr/>
          </p:nvSpPr>
          <p:spPr bwMode="auto">
            <a:xfrm>
              <a:off x="10642" y="4500"/>
              <a:ext cx="49" cy="220"/>
            </a:xfrm>
            <a:custGeom>
              <a:avLst/>
              <a:gdLst>
                <a:gd name="T0" fmla="*/ 25 w 25"/>
                <a:gd name="T1" fmla="*/ 113 h 113"/>
                <a:gd name="T2" fmla="*/ 13 w 25"/>
                <a:gd name="T3" fmla="*/ 113 h 113"/>
                <a:gd name="T4" fmla="*/ 0 w 25"/>
                <a:gd name="T5" fmla="*/ 0 h 113"/>
                <a:gd name="T6" fmla="*/ 10 w 25"/>
                <a:gd name="T7" fmla="*/ 0 h 113"/>
                <a:gd name="T8" fmla="*/ 25 w 25"/>
                <a:gd name="T9" fmla="*/ 113 h 113"/>
              </a:gdLst>
              <a:ahLst/>
              <a:cxnLst>
                <a:cxn ang="0">
                  <a:pos x="T0" y="T1"/>
                </a:cxn>
                <a:cxn ang="0">
                  <a:pos x="T2" y="T3"/>
                </a:cxn>
                <a:cxn ang="0">
                  <a:pos x="T4" y="T5"/>
                </a:cxn>
                <a:cxn ang="0">
                  <a:pos x="T6" y="T7"/>
                </a:cxn>
                <a:cxn ang="0">
                  <a:pos x="T8" y="T9"/>
                </a:cxn>
              </a:cxnLst>
              <a:rect l="0" t="0" r="r" b="b"/>
              <a:pathLst>
                <a:path w="25" h="113">
                  <a:moveTo>
                    <a:pt x="25" y="113"/>
                  </a:moveTo>
                  <a:lnTo>
                    <a:pt x="13" y="113"/>
                  </a:lnTo>
                  <a:lnTo>
                    <a:pt x="0" y="0"/>
                  </a:lnTo>
                  <a:lnTo>
                    <a:pt x="10" y="0"/>
                  </a:lnTo>
                  <a:lnTo>
                    <a:pt x="2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5" name="ïṡľîḋé"/>
            <p:cNvSpPr/>
            <p:nvPr/>
          </p:nvSpPr>
          <p:spPr bwMode="auto">
            <a:xfrm>
              <a:off x="10675" y="4500"/>
              <a:ext cx="58" cy="220"/>
            </a:xfrm>
            <a:custGeom>
              <a:avLst/>
              <a:gdLst>
                <a:gd name="T0" fmla="*/ 30 w 30"/>
                <a:gd name="T1" fmla="*/ 113 h 113"/>
                <a:gd name="T2" fmla="*/ 18 w 30"/>
                <a:gd name="T3" fmla="*/ 113 h 113"/>
                <a:gd name="T4" fmla="*/ 0 w 30"/>
                <a:gd name="T5" fmla="*/ 0 h 113"/>
                <a:gd name="T6" fmla="*/ 8 w 30"/>
                <a:gd name="T7" fmla="*/ 0 h 113"/>
                <a:gd name="T8" fmla="*/ 30 w 30"/>
                <a:gd name="T9" fmla="*/ 113 h 113"/>
              </a:gdLst>
              <a:ahLst/>
              <a:cxnLst>
                <a:cxn ang="0">
                  <a:pos x="T0" y="T1"/>
                </a:cxn>
                <a:cxn ang="0">
                  <a:pos x="T2" y="T3"/>
                </a:cxn>
                <a:cxn ang="0">
                  <a:pos x="T4" y="T5"/>
                </a:cxn>
                <a:cxn ang="0">
                  <a:pos x="T6" y="T7"/>
                </a:cxn>
                <a:cxn ang="0">
                  <a:pos x="T8" y="T9"/>
                </a:cxn>
              </a:cxnLst>
              <a:rect l="0" t="0" r="r" b="b"/>
              <a:pathLst>
                <a:path w="30" h="113">
                  <a:moveTo>
                    <a:pt x="30" y="113"/>
                  </a:moveTo>
                  <a:lnTo>
                    <a:pt x="18" y="113"/>
                  </a:lnTo>
                  <a:lnTo>
                    <a:pt x="0" y="0"/>
                  </a:lnTo>
                  <a:lnTo>
                    <a:pt x="8" y="0"/>
                  </a:lnTo>
                  <a:lnTo>
                    <a:pt x="3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6" name="íslíḍè"/>
            <p:cNvSpPr/>
            <p:nvPr/>
          </p:nvSpPr>
          <p:spPr bwMode="auto">
            <a:xfrm>
              <a:off x="10707" y="4500"/>
              <a:ext cx="68" cy="220"/>
            </a:xfrm>
            <a:custGeom>
              <a:avLst/>
              <a:gdLst>
                <a:gd name="T0" fmla="*/ 35 w 35"/>
                <a:gd name="T1" fmla="*/ 113 h 113"/>
                <a:gd name="T2" fmla="*/ 23 w 35"/>
                <a:gd name="T3" fmla="*/ 113 h 113"/>
                <a:gd name="T4" fmla="*/ 0 w 35"/>
                <a:gd name="T5" fmla="*/ 0 h 113"/>
                <a:gd name="T6" fmla="*/ 9 w 35"/>
                <a:gd name="T7" fmla="*/ 0 h 113"/>
                <a:gd name="T8" fmla="*/ 35 w 35"/>
                <a:gd name="T9" fmla="*/ 113 h 113"/>
              </a:gdLst>
              <a:ahLst/>
              <a:cxnLst>
                <a:cxn ang="0">
                  <a:pos x="T0" y="T1"/>
                </a:cxn>
                <a:cxn ang="0">
                  <a:pos x="T2" y="T3"/>
                </a:cxn>
                <a:cxn ang="0">
                  <a:pos x="T4" y="T5"/>
                </a:cxn>
                <a:cxn ang="0">
                  <a:pos x="T6" y="T7"/>
                </a:cxn>
                <a:cxn ang="0">
                  <a:pos x="T8" y="T9"/>
                </a:cxn>
              </a:cxnLst>
              <a:rect l="0" t="0" r="r" b="b"/>
              <a:pathLst>
                <a:path w="35" h="113">
                  <a:moveTo>
                    <a:pt x="35" y="113"/>
                  </a:moveTo>
                  <a:lnTo>
                    <a:pt x="23" y="113"/>
                  </a:lnTo>
                  <a:lnTo>
                    <a:pt x="0" y="0"/>
                  </a:lnTo>
                  <a:lnTo>
                    <a:pt x="9" y="0"/>
                  </a:lnTo>
                  <a:lnTo>
                    <a:pt x="3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7" name="î$ľiḍe"/>
            <p:cNvSpPr/>
            <p:nvPr/>
          </p:nvSpPr>
          <p:spPr bwMode="auto">
            <a:xfrm>
              <a:off x="10736" y="4500"/>
              <a:ext cx="78" cy="220"/>
            </a:xfrm>
            <a:custGeom>
              <a:avLst/>
              <a:gdLst>
                <a:gd name="T0" fmla="*/ 40 w 40"/>
                <a:gd name="T1" fmla="*/ 113 h 113"/>
                <a:gd name="T2" fmla="*/ 28 w 40"/>
                <a:gd name="T3" fmla="*/ 113 h 113"/>
                <a:gd name="T4" fmla="*/ 0 w 40"/>
                <a:gd name="T5" fmla="*/ 0 h 113"/>
                <a:gd name="T6" fmla="*/ 10 w 40"/>
                <a:gd name="T7" fmla="*/ 0 h 113"/>
                <a:gd name="T8" fmla="*/ 40 w 40"/>
                <a:gd name="T9" fmla="*/ 113 h 113"/>
              </a:gdLst>
              <a:ahLst/>
              <a:cxnLst>
                <a:cxn ang="0">
                  <a:pos x="T0" y="T1"/>
                </a:cxn>
                <a:cxn ang="0">
                  <a:pos x="T2" y="T3"/>
                </a:cxn>
                <a:cxn ang="0">
                  <a:pos x="T4" y="T5"/>
                </a:cxn>
                <a:cxn ang="0">
                  <a:pos x="T6" y="T7"/>
                </a:cxn>
                <a:cxn ang="0">
                  <a:pos x="T8" y="T9"/>
                </a:cxn>
              </a:cxnLst>
              <a:rect l="0" t="0" r="r" b="b"/>
              <a:pathLst>
                <a:path w="40" h="113">
                  <a:moveTo>
                    <a:pt x="40" y="113"/>
                  </a:moveTo>
                  <a:lnTo>
                    <a:pt x="28" y="113"/>
                  </a:lnTo>
                  <a:lnTo>
                    <a:pt x="0" y="0"/>
                  </a:lnTo>
                  <a:lnTo>
                    <a:pt x="10" y="0"/>
                  </a:lnTo>
                  <a:lnTo>
                    <a:pt x="4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8" name="ï$ḷiḋê"/>
            <p:cNvSpPr/>
            <p:nvPr/>
          </p:nvSpPr>
          <p:spPr bwMode="auto">
            <a:xfrm>
              <a:off x="10769" y="4500"/>
              <a:ext cx="87" cy="220"/>
            </a:xfrm>
            <a:custGeom>
              <a:avLst/>
              <a:gdLst>
                <a:gd name="T0" fmla="*/ 45 w 45"/>
                <a:gd name="T1" fmla="*/ 113 h 113"/>
                <a:gd name="T2" fmla="*/ 32 w 45"/>
                <a:gd name="T3" fmla="*/ 113 h 113"/>
                <a:gd name="T4" fmla="*/ 0 w 45"/>
                <a:gd name="T5" fmla="*/ 0 h 113"/>
                <a:gd name="T6" fmla="*/ 9 w 45"/>
                <a:gd name="T7" fmla="*/ 0 h 113"/>
                <a:gd name="T8" fmla="*/ 45 w 45"/>
                <a:gd name="T9" fmla="*/ 113 h 113"/>
              </a:gdLst>
              <a:ahLst/>
              <a:cxnLst>
                <a:cxn ang="0">
                  <a:pos x="T0" y="T1"/>
                </a:cxn>
                <a:cxn ang="0">
                  <a:pos x="T2" y="T3"/>
                </a:cxn>
                <a:cxn ang="0">
                  <a:pos x="T4" y="T5"/>
                </a:cxn>
                <a:cxn ang="0">
                  <a:pos x="T6" y="T7"/>
                </a:cxn>
                <a:cxn ang="0">
                  <a:pos x="T8" y="T9"/>
                </a:cxn>
              </a:cxnLst>
              <a:rect l="0" t="0" r="r" b="b"/>
              <a:pathLst>
                <a:path w="45" h="113">
                  <a:moveTo>
                    <a:pt x="45" y="113"/>
                  </a:moveTo>
                  <a:lnTo>
                    <a:pt x="32" y="113"/>
                  </a:lnTo>
                  <a:lnTo>
                    <a:pt x="0" y="0"/>
                  </a:lnTo>
                  <a:lnTo>
                    <a:pt x="9" y="0"/>
                  </a:lnTo>
                  <a:lnTo>
                    <a:pt x="4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19" name="ïṩļîdé"/>
            <p:cNvSpPr/>
            <p:nvPr/>
          </p:nvSpPr>
          <p:spPr bwMode="auto">
            <a:xfrm>
              <a:off x="9946" y="3446"/>
              <a:ext cx="1225" cy="927"/>
            </a:xfrm>
            <a:custGeom>
              <a:avLst/>
              <a:gdLst>
                <a:gd name="T0" fmla="*/ 155 w 630"/>
                <a:gd name="T1" fmla="*/ 0 h 477"/>
                <a:gd name="T2" fmla="*/ 472 w 630"/>
                <a:gd name="T3" fmla="*/ 0 h 477"/>
                <a:gd name="T4" fmla="*/ 630 w 630"/>
                <a:gd name="T5" fmla="*/ 238 h 477"/>
                <a:gd name="T6" fmla="*/ 469 w 630"/>
                <a:gd name="T7" fmla="*/ 477 h 477"/>
                <a:gd name="T8" fmla="*/ 155 w 630"/>
                <a:gd name="T9" fmla="*/ 477 h 477"/>
                <a:gd name="T10" fmla="*/ 0 w 630"/>
                <a:gd name="T11" fmla="*/ 239 h 477"/>
                <a:gd name="T12" fmla="*/ 155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5" y="0"/>
                  </a:moveTo>
                  <a:lnTo>
                    <a:pt x="472" y="0"/>
                  </a:lnTo>
                  <a:lnTo>
                    <a:pt x="630" y="238"/>
                  </a:lnTo>
                  <a:lnTo>
                    <a:pt x="469" y="477"/>
                  </a:lnTo>
                  <a:lnTo>
                    <a:pt x="155" y="477"/>
                  </a:lnTo>
                  <a:lnTo>
                    <a:pt x="0" y="239"/>
                  </a:lnTo>
                  <a:lnTo>
                    <a:pt x="155"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0" name="iṡlïḍè"/>
            <p:cNvSpPr/>
            <p:nvPr/>
          </p:nvSpPr>
          <p:spPr bwMode="auto">
            <a:xfrm>
              <a:off x="10115" y="3419"/>
              <a:ext cx="883" cy="976"/>
            </a:xfrm>
            <a:custGeom>
              <a:avLst/>
              <a:gdLst>
                <a:gd name="T0" fmla="*/ 116 w 454"/>
                <a:gd name="T1" fmla="*/ 5 h 502"/>
                <a:gd name="T2" fmla="*/ 116 w 454"/>
                <a:gd name="T3" fmla="*/ 10 h 502"/>
                <a:gd name="T4" fmla="*/ 335 w 454"/>
                <a:gd name="T5" fmla="*/ 10 h 502"/>
                <a:gd name="T6" fmla="*/ 444 w 454"/>
                <a:gd name="T7" fmla="*/ 250 h 502"/>
                <a:gd name="T8" fmla="*/ 334 w 454"/>
                <a:gd name="T9" fmla="*/ 492 h 502"/>
                <a:gd name="T10" fmla="*/ 118 w 454"/>
                <a:gd name="T11" fmla="*/ 492 h 502"/>
                <a:gd name="T12" fmla="*/ 11 w 454"/>
                <a:gd name="T13" fmla="*/ 251 h 502"/>
                <a:gd name="T14" fmla="*/ 119 w 454"/>
                <a:gd name="T15" fmla="*/ 7 h 502"/>
                <a:gd name="T16" fmla="*/ 116 w 454"/>
                <a:gd name="T17" fmla="*/ 5 h 502"/>
                <a:gd name="T18" fmla="*/ 116 w 454"/>
                <a:gd name="T19" fmla="*/ 10 h 502"/>
                <a:gd name="T20" fmla="*/ 116 w 454"/>
                <a:gd name="T21" fmla="*/ 5 h 502"/>
                <a:gd name="T22" fmla="*/ 111 w 454"/>
                <a:gd name="T23" fmla="*/ 4 h 502"/>
                <a:gd name="T24" fmla="*/ 0 w 454"/>
                <a:gd name="T25" fmla="*/ 251 h 502"/>
                <a:gd name="T26" fmla="*/ 112 w 454"/>
                <a:gd name="T27" fmla="*/ 502 h 502"/>
                <a:gd name="T28" fmla="*/ 340 w 454"/>
                <a:gd name="T29" fmla="*/ 502 h 502"/>
                <a:gd name="T30" fmla="*/ 454 w 454"/>
                <a:gd name="T31" fmla="*/ 250 h 502"/>
                <a:gd name="T32" fmla="*/ 341 w 454"/>
                <a:gd name="T33" fmla="*/ 0 h 502"/>
                <a:gd name="T34" fmla="*/ 112 w 454"/>
                <a:gd name="T35" fmla="*/ 0 h 502"/>
                <a:gd name="T36" fmla="*/ 111 w 454"/>
                <a:gd name="T37" fmla="*/ 4 h 502"/>
                <a:gd name="T38" fmla="*/ 116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6" y="5"/>
                  </a:moveTo>
                  <a:lnTo>
                    <a:pt x="116" y="10"/>
                  </a:lnTo>
                  <a:lnTo>
                    <a:pt x="335" y="10"/>
                  </a:lnTo>
                  <a:lnTo>
                    <a:pt x="444" y="250"/>
                  </a:lnTo>
                  <a:lnTo>
                    <a:pt x="334" y="492"/>
                  </a:lnTo>
                  <a:lnTo>
                    <a:pt x="118" y="492"/>
                  </a:lnTo>
                  <a:lnTo>
                    <a:pt x="11" y="251"/>
                  </a:lnTo>
                  <a:lnTo>
                    <a:pt x="119" y="7"/>
                  </a:lnTo>
                  <a:lnTo>
                    <a:pt x="116" y="5"/>
                  </a:lnTo>
                  <a:lnTo>
                    <a:pt x="116" y="10"/>
                  </a:lnTo>
                  <a:lnTo>
                    <a:pt x="116" y="5"/>
                  </a:lnTo>
                  <a:lnTo>
                    <a:pt x="111" y="4"/>
                  </a:lnTo>
                  <a:lnTo>
                    <a:pt x="0" y="251"/>
                  </a:lnTo>
                  <a:lnTo>
                    <a:pt x="112" y="502"/>
                  </a:lnTo>
                  <a:lnTo>
                    <a:pt x="340" y="502"/>
                  </a:lnTo>
                  <a:lnTo>
                    <a:pt x="454" y="250"/>
                  </a:lnTo>
                  <a:lnTo>
                    <a:pt x="341" y="0"/>
                  </a:lnTo>
                  <a:lnTo>
                    <a:pt x="112" y="0"/>
                  </a:lnTo>
                  <a:lnTo>
                    <a:pt x="111" y="4"/>
                  </a:lnTo>
                  <a:lnTo>
                    <a:pt x="116"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1" name="îŝļîḍê"/>
            <p:cNvSpPr/>
            <p:nvPr/>
          </p:nvSpPr>
          <p:spPr bwMode="auto">
            <a:xfrm>
              <a:off x="10337" y="3419"/>
              <a:ext cx="453" cy="976"/>
            </a:xfrm>
            <a:custGeom>
              <a:avLst/>
              <a:gdLst>
                <a:gd name="T0" fmla="*/ 60 w 233"/>
                <a:gd name="T1" fmla="*/ 5 h 502"/>
                <a:gd name="T2" fmla="*/ 60 w 233"/>
                <a:gd name="T3" fmla="*/ 10 h 502"/>
                <a:gd name="T4" fmla="*/ 169 w 233"/>
                <a:gd name="T5" fmla="*/ 10 h 502"/>
                <a:gd name="T6" fmla="*/ 224 w 233"/>
                <a:gd name="T7" fmla="*/ 250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10 h 502"/>
                <a:gd name="T20" fmla="*/ 60 w 233"/>
                <a:gd name="T21" fmla="*/ 5 h 502"/>
                <a:gd name="T22" fmla="*/ 55 w 233"/>
                <a:gd name="T23" fmla="*/ 5 h 502"/>
                <a:gd name="T24" fmla="*/ 0 w 233"/>
                <a:gd name="T25" fmla="*/ 251 h 502"/>
                <a:gd name="T26" fmla="*/ 56 w 233"/>
                <a:gd name="T27" fmla="*/ 502 h 502"/>
                <a:gd name="T28" fmla="*/ 175 w 233"/>
                <a:gd name="T29" fmla="*/ 502 h 502"/>
                <a:gd name="T30" fmla="*/ 233 w 233"/>
                <a:gd name="T31" fmla="*/ 250 h 502"/>
                <a:gd name="T32" fmla="*/ 176 w 233"/>
                <a:gd name="T33" fmla="*/ 0 h 502"/>
                <a:gd name="T34" fmla="*/ 56 w 233"/>
                <a:gd name="T35" fmla="*/ 0 h 502"/>
                <a:gd name="T36" fmla="*/ 55 w 233"/>
                <a:gd name="T37" fmla="*/ 5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10"/>
                  </a:lnTo>
                  <a:lnTo>
                    <a:pt x="169" y="10"/>
                  </a:lnTo>
                  <a:lnTo>
                    <a:pt x="224" y="250"/>
                  </a:lnTo>
                  <a:lnTo>
                    <a:pt x="168" y="492"/>
                  </a:lnTo>
                  <a:lnTo>
                    <a:pt x="63" y="492"/>
                  </a:lnTo>
                  <a:lnTo>
                    <a:pt x="10" y="251"/>
                  </a:lnTo>
                  <a:lnTo>
                    <a:pt x="65" y="6"/>
                  </a:lnTo>
                  <a:lnTo>
                    <a:pt x="60" y="5"/>
                  </a:lnTo>
                  <a:lnTo>
                    <a:pt x="60" y="10"/>
                  </a:lnTo>
                  <a:lnTo>
                    <a:pt x="60" y="5"/>
                  </a:lnTo>
                  <a:lnTo>
                    <a:pt x="55" y="5"/>
                  </a:lnTo>
                  <a:lnTo>
                    <a:pt x="0" y="251"/>
                  </a:lnTo>
                  <a:lnTo>
                    <a:pt x="56" y="502"/>
                  </a:lnTo>
                  <a:lnTo>
                    <a:pt x="175" y="502"/>
                  </a:lnTo>
                  <a:lnTo>
                    <a:pt x="233" y="250"/>
                  </a:lnTo>
                  <a:lnTo>
                    <a:pt x="176" y="0"/>
                  </a:lnTo>
                  <a:lnTo>
                    <a:pt x="56" y="0"/>
                  </a:lnTo>
                  <a:lnTo>
                    <a:pt x="55" y="5"/>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2" name="íSḷïḑê"/>
            <p:cNvSpPr/>
            <p:nvPr/>
          </p:nvSpPr>
          <p:spPr bwMode="auto">
            <a:xfrm>
              <a:off x="10246" y="4373"/>
              <a:ext cx="612"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p>
          </p:txBody>
        </p:sp>
        <p:sp>
          <p:nvSpPr>
            <p:cNvPr id="23" name="ïṣḻíḍé"/>
            <p:cNvSpPr/>
            <p:nvPr/>
          </p:nvSpPr>
          <p:spPr bwMode="auto">
            <a:xfrm>
              <a:off x="10248" y="3251"/>
              <a:ext cx="616"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p>
          </p:txBody>
        </p:sp>
        <p:sp>
          <p:nvSpPr>
            <p:cNvPr id="24" name="îŝ1íďê"/>
            <p:cNvSpPr/>
            <p:nvPr/>
          </p:nvSpPr>
          <p:spPr bwMode="auto">
            <a:xfrm>
              <a:off x="10236" y="3607"/>
              <a:ext cx="640" cy="616"/>
            </a:xfrm>
            <a:custGeom>
              <a:avLst/>
              <a:gdLst>
                <a:gd name="T0" fmla="*/ 264 w 271"/>
                <a:gd name="T1" fmla="*/ 96 h 262"/>
                <a:gd name="T2" fmla="*/ 202 w 271"/>
                <a:gd name="T3" fmla="*/ 63 h 262"/>
                <a:gd name="T4" fmla="*/ 180 w 271"/>
                <a:gd name="T5" fmla="*/ 73 h 262"/>
                <a:gd name="T6" fmla="*/ 184 w 271"/>
                <a:gd name="T7" fmla="*/ 49 h 262"/>
                <a:gd name="T8" fmla="*/ 135 w 271"/>
                <a:gd name="T9" fmla="*/ 0 h 262"/>
                <a:gd name="T10" fmla="*/ 85 w 271"/>
                <a:gd name="T11" fmla="*/ 49 h 262"/>
                <a:gd name="T12" fmla="*/ 87 w 271"/>
                <a:gd name="T13" fmla="*/ 62 h 262"/>
                <a:gd name="T14" fmla="*/ 76 w 271"/>
                <a:gd name="T15" fmla="*/ 56 h 262"/>
                <a:gd name="T16" fmla="*/ 11 w 271"/>
                <a:gd name="T17" fmla="*/ 82 h 262"/>
                <a:gd name="T18" fmla="*/ 37 w 271"/>
                <a:gd name="T19" fmla="*/ 146 h 262"/>
                <a:gd name="T20" fmla="*/ 60 w 271"/>
                <a:gd name="T21" fmla="*/ 152 h 262"/>
                <a:gd name="T22" fmla="*/ 42 w 271"/>
                <a:gd name="T23" fmla="*/ 168 h 262"/>
                <a:gd name="T24" fmla="*/ 49 w 271"/>
                <a:gd name="T25" fmla="*/ 238 h 262"/>
                <a:gd name="T26" fmla="*/ 118 w 271"/>
                <a:gd name="T27" fmla="*/ 231 h 262"/>
                <a:gd name="T28" fmla="*/ 130 w 271"/>
                <a:gd name="T29" fmla="*/ 211 h 262"/>
                <a:gd name="T30" fmla="*/ 141 w 271"/>
                <a:gd name="T31" fmla="*/ 233 h 262"/>
                <a:gd name="T32" fmla="*/ 209 w 271"/>
                <a:gd name="T33" fmla="*/ 247 h 262"/>
                <a:gd name="T34" fmla="*/ 223 w 271"/>
                <a:gd name="T35" fmla="*/ 178 h 262"/>
                <a:gd name="T36" fmla="*/ 207 w 271"/>
                <a:gd name="T37" fmla="*/ 160 h 262"/>
                <a:gd name="T38" fmla="*/ 231 w 271"/>
                <a:gd name="T39" fmla="*/ 157 h 262"/>
                <a:gd name="T40" fmla="*/ 264 w 271"/>
                <a:gd name="T41" fmla="*/ 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62">
                  <a:moveTo>
                    <a:pt x="264" y="96"/>
                  </a:moveTo>
                  <a:cubicBezTo>
                    <a:pt x="256" y="70"/>
                    <a:pt x="228" y="55"/>
                    <a:pt x="202" y="63"/>
                  </a:cubicBezTo>
                  <a:cubicBezTo>
                    <a:pt x="196" y="65"/>
                    <a:pt x="188" y="68"/>
                    <a:pt x="180" y="73"/>
                  </a:cubicBezTo>
                  <a:cubicBezTo>
                    <a:pt x="183" y="64"/>
                    <a:pt x="184" y="56"/>
                    <a:pt x="184" y="49"/>
                  </a:cubicBezTo>
                  <a:cubicBezTo>
                    <a:pt x="184" y="22"/>
                    <a:pt x="162" y="0"/>
                    <a:pt x="135" y="0"/>
                  </a:cubicBezTo>
                  <a:cubicBezTo>
                    <a:pt x="108" y="0"/>
                    <a:pt x="85" y="22"/>
                    <a:pt x="85" y="49"/>
                  </a:cubicBezTo>
                  <a:cubicBezTo>
                    <a:pt x="85" y="53"/>
                    <a:pt x="86" y="57"/>
                    <a:pt x="87" y="62"/>
                  </a:cubicBezTo>
                  <a:cubicBezTo>
                    <a:pt x="83" y="59"/>
                    <a:pt x="79" y="57"/>
                    <a:pt x="76" y="56"/>
                  </a:cubicBezTo>
                  <a:cubicBezTo>
                    <a:pt x="51" y="45"/>
                    <a:pt x="22" y="57"/>
                    <a:pt x="11" y="82"/>
                  </a:cubicBezTo>
                  <a:cubicBezTo>
                    <a:pt x="0" y="107"/>
                    <a:pt x="12" y="136"/>
                    <a:pt x="37" y="146"/>
                  </a:cubicBezTo>
                  <a:cubicBezTo>
                    <a:pt x="43" y="149"/>
                    <a:pt x="51" y="151"/>
                    <a:pt x="60" y="152"/>
                  </a:cubicBezTo>
                  <a:cubicBezTo>
                    <a:pt x="53" y="158"/>
                    <a:pt x="47" y="163"/>
                    <a:pt x="42" y="168"/>
                  </a:cubicBezTo>
                  <a:cubicBezTo>
                    <a:pt x="25" y="189"/>
                    <a:pt x="28" y="220"/>
                    <a:pt x="49" y="238"/>
                  </a:cubicBezTo>
                  <a:cubicBezTo>
                    <a:pt x="70" y="255"/>
                    <a:pt x="101" y="252"/>
                    <a:pt x="118" y="231"/>
                  </a:cubicBezTo>
                  <a:cubicBezTo>
                    <a:pt x="122" y="226"/>
                    <a:pt x="127" y="219"/>
                    <a:pt x="130" y="211"/>
                  </a:cubicBezTo>
                  <a:cubicBezTo>
                    <a:pt x="133" y="220"/>
                    <a:pt x="137" y="227"/>
                    <a:pt x="141" y="233"/>
                  </a:cubicBezTo>
                  <a:cubicBezTo>
                    <a:pt x="156" y="255"/>
                    <a:pt x="186" y="262"/>
                    <a:pt x="209" y="247"/>
                  </a:cubicBezTo>
                  <a:cubicBezTo>
                    <a:pt x="232" y="232"/>
                    <a:pt x="238" y="201"/>
                    <a:pt x="223" y="178"/>
                  </a:cubicBezTo>
                  <a:cubicBezTo>
                    <a:pt x="219" y="173"/>
                    <a:pt x="213" y="167"/>
                    <a:pt x="207" y="160"/>
                  </a:cubicBezTo>
                  <a:cubicBezTo>
                    <a:pt x="216" y="160"/>
                    <a:pt x="224" y="159"/>
                    <a:pt x="231" y="157"/>
                  </a:cubicBezTo>
                  <a:cubicBezTo>
                    <a:pt x="257" y="149"/>
                    <a:pt x="271" y="122"/>
                    <a:pt x="264" y="96"/>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5" name="iṣ1îdê"/>
            <p:cNvSpPr/>
            <p:nvPr/>
          </p:nvSpPr>
          <p:spPr bwMode="auto">
            <a:xfrm>
              <a:off x="10497" y="3844"/>
              <a:ext cx="124" cy="126"/>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6" name="iṣḷïḑé"/>
            <p:cNvSpPr/>
            <p:nvPr/>
          </p:nvSpPr>
          <p:spPr bwMode="auto">
            <a:xfrm>
              <a:off x="10553" y="3767"/>
              <a:ext cx="12" cy="107"/>
            </a:xfrm>
            <a:prstGeom prst="rect">
              <a:avLst/>
            </a:prstGeom>
            <a:solidFill>
              <a:srgbClr val="EC43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p>
          </p:txBody>
        </p:sp>
        <p:sp>
          <p:nvSpPr>
            <p:cNvPr id="27" name="í$ḷiḓe"/>
            <p:cNvSpPr/>
            <p:nvPr/>
          </p:nvSpPr>
          <p:spPr bwMode="auto">
            <a:xfrm>
              <a:off x="10567" y="3776"/>
              <a:ext cx="54" cy="101"/>
            </a:xfrm>
            <a:custGeom>
              <a:avLst/>
              <a:gdLst>
                <a:gd name="T0" fmla="*/ 6 w 28"/>
                <a:gd name="T1" fmla="*/ 52 h 52"/>
                <a:gd name="T2" fmla="*/ 0 w 28"/>
                <a:gd name="T3" fmla="*/ 50 h 52"/>
                <a:gd name="T4" fmla="*/ 23 w 28"/>
                <a:gd name="T5" fmla="*/ 0 h 52"/>
                <a:gd name="T6" fmla="*/ 28 w 28"/>
                <a:gd name="T7" fmla="*/ 3 h 52"/>
                <a:gd name="T8" fmla="*/ 6 w 28"/>
                <a:gd name="T9" fmla="*/ 52 h 52"/>
              </a:gdLst>
              <a:ahLst/>
              <a:cxnLst>
                <a:cxn ang="0">
                  <a:pos x="T0" y="T1"/>
                </a:cxn>
                <a:cxn ang="0">
                  <a:pos x="T2" y="T3"/>
                </a:cxn>
                <a:cxn ang="0">
                  <a:pos x="T4" y="T5"/>
                </a:cxn>
                <a:cxn ang="0">
                  <a:pos x="T6" y="T7"/>
                </a:cxn>
                <a:cxn ang="0">
                  <a:pos x="T8" y="T9"/>
                </a:cxn>
              </a:cxnLst>
              <a:rect l="0" t="0" r="r" b="b"/>
              <a:pathLst>
                <a:path w="28" h="52">
                  <a:moveTo>
                    <a:pt x="6" y="52"/>
                  </a:moveTo>
                  <a:lnTo>
                    <a:pt x="0" y="50"/>
                  </a:lnTo>
                  <a:lnTo>
                    <a:pt x="23" y="0"/>
                  </a:lnTo>
                  <a:lnTo>
                    <a:pt x="28" y="3"/>
                  </a:lnTo>
                  <a:lnTo>
                    <a:pt x="6"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8" name="íšḷîḓè"/>
            <p:cNvSpPr/>
            <p:nvPr/>
          </p:nvSpPr>
          <p:spPr bwMode="auto">
            <a:xfrm>
              <a:off x="10580" y="3809"/>
              <a:ext cx="87" cy="78"/>
            </a:xfrm>
            <a:custGeom>
              <a:avLst/>
              <a:gdLst>
                <a:gd name="T0" fmla="*/ 4 w 45"/>
                <a:gd name="T1" fmla="*/ 40 h 40"/>
                <a:gd name="T2" fmla="*/ 0 w 45"/>
                <a:gd name="T3" fmla="*/ 37 h 40"/>
                <a:gd name="T4" fmla="*/ 42 w 45"/>
                <a:gd name="T5" fmla="*/ 0 h 40"/>
                <a:gd name="T6" fmla="*/ 45 w 45"/>
                <a:gd name="T7" fmla="*/ 5 h 40"/>
                <a:gd name="T8" fmla="*/ 4 w 45"/>
                <a:gd name="T9" fmla="*/ 40 h 40"/>
              </a:gdLst>
              <a:ahLst/>
              <a:cxnLst>
                <a:cxn ang="0">
                  <a:pos x="T0" y="T1"/>
                </a:cxn>
                <a:cxn ang="0">
                  <a:pos x="T2" y="T3"/>
                </a:cxn>
                <a:cxn ang="0">
                  <a:pos x="T4" y="T5"/>
                </a:cxn>
                <a:cxn ang="0">
                  <a:pos x="T6" y="T7"/>
                </a:cxn>
                <a:cxn ang="0">
                  <a:pos x="T8" y="T9"/>
                </a:cxn>
              </a:cxnLst>
              <a:rect l="0" t="0" r="r" b="b"/>
              <a:pathLst>
                <a:path w="45" h="40">
                  <a:moveTo>
                    <a:pt x="4" y="40"/>
                  </a:moveTo>
                  <a:lnTo>
                    <a:pt x="0" y="37"/>
                  </a:lnTo>
                  <a:lnTo>
                    <a:pt x="42" y="0"/>
                  </a:lnTo>
                  <a:lnTo>
                    <a:pt x="45" y="5"/>
                  </a:lnTo>
                  <a:lnTo>
                    <a:pt x="4"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29" name="îş1îḋé"/>
            <p:cNvSpPr/>
            <p:nvPr/>
          </p:nvSpPr>
          <p:spPr bwMode="auto">
            <a:xfrm>
              <a:off x="10590" y="3862"/>
              <a:ext cx="105" cy="39"/>
            </a:xfrm>
            <a:custGeom>
              <a:avLst/>
              <a:gdLst>
                <a:gd name="T0" fmla="*/ 1 w 54"/>
                <a:gd name="T1" fmla="*/ 20 h 20"/>
                <a:gd name="T2" fmla="*/ 0 w 54"/>
                <a:gd name="T3" fmla="*/ 16 h 20"/>
                <a:gd name="T4" fmla="*/ 52 w 54"/>
                <a:gd name="T5" fmla="*/ 0 h 20"/>
                <a:gd name="T6" fmla="*/ 54 w 54"/>
                <a:gd name="T7" fmla="*/ 5 h 20"/>
                <a:gd name="T8" fmla="*/ 1 w 54"/>
                <a:gd name="T9" fmla="*/ 20 h 20"/>
              </a:gdLst>
              <a:ahLst/>
              <a:cxnLst>
                <a:cxn ang="0">
                  <a:pos x="T0" y="T1"/>
                </a:cxn>
                <a:cxn ang="0">
                  <a:pos x="T2" y="T3"/>
                </a:cxn>
                <a:cxn ang="0">
                  <a:pos x="T4" y="T5"/>
                </a:cxn>
                <a:cxn ang="0">
                  <a:pos x="T6" y="T7"/>
                </a:cxn>
                <a:cxn ang="0">
                  <a:pos x="T8" y="T9"/>
                </a:cxn>
              </a:cxnLst>
              <a:rect l="0" t="0" r="r" b="b"/>
              <a:pathLst>
                <a:path w="54" h="20">
                  <a:moveTo>
                    <a:pt x="1" y="20"/>
                  </a:moveTo>
                  <a:lnTo>
                    <a:pt x="0" y="16"/>
                  </a:lnTo>
                  <a:lnTo>
                    <a:pt x="52" y="0"/>
                  </a:lnTo>
                  <a:lnTo>
                    <a:pt x="54" y="5"/>
                  </a:lnTo>
                  <a:lnTo>
                    <a:pt x="1"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0" name="íśḻîḑê"/>
            <p:cNvSpPr/>
            <p:nvPr/>
          </p:nvSpPr>
          <p:spPr bwMode="auto">
            <a:xfrm>
              <a:off x="10592" y="3907"/>
              <a:ext cx="107" cy="25"/>
            </a:xfrm>
            <a:custGeom>
              <a:avLst/>
              <a:gdLst>
                <a:gd name="T0" fmla="*/ 0 w 55"/>
                <a:gd name="T1" fmla="*/ 6 h 13"/>
                <a:gd name="T2" fmla="*/ 0 w 55"/>
                <a:gd name="T3" fmla="*/ 0 h 13"/>
                <a:gd name="T4" fmla="*/ 55 w 55"/>
                <a:gd name="T5" fmla="*/ 7 h 13"/>
                <a:gd name="T6" fmla="*/ 54 w 55"/>
                <a:gd name="T7" fmla="*/ 13 h 13"/>
                <a:gd name="T8" fmla="*/ 0 w 55"/>
                <a:gd name="T9" fmla="*/ 6 h 13"/>
              </a:gdLst>
              <a:ahLst/>
              <a:cxnLst>
                <a:cxn ang="0">
                  <a:pos x="T0" y="T1"/>
                </a:cxn>
                <a:cxn ang="0">
                  <a:pos x="T2" y="T3"/>
                </a:cxn>
                <a:cxn ang="0">
                  <a:pos x="T4" y="T5"/>
                </a:cxn>
                <a:cxn ang="0">
                  <a:pos x="T6" y="T7"/>
                </a:cxn>
                <a:cxn ang="0">
                  <a:pos x="T8" y="T9"/>
                </a:cxn>
              </a:cxnLst>
              <a:rect l="0" t="0" r="r" b="b"/>
              <a:pathLst>
                <a:path w="55" h="13">
                  <a:moveTo>
                    <a:pt x="0" y="6"/>
                  </a:moveTo>
                  <a:lnTo>
                    <a:pt x="0" y="0"/>
                  </a:lnTo>
                  <a:lnTo>
                    <a:pt x="55" y="7"/>
                  </a:lnTo>
                  <a:lnTo>
                    <a:pt x="54" y="13"/>
                  </a:lnTo>
                  <a:lnTo>
                    <a:pt x="0" y="6"/>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1" name="îṧḻïḓê"/>
            <p:cNvSpPr/>
            <p:nvPr/>
          </p:nvSpPr>
          <p:spPr bwMode="auto">
            <a:xfrm>
              <a:off x="10586" y="3920"/>
              <a:ext cx="93" cy="66"/>
            </a:xfrm>
            <a:custGeom>
              <a:avLst/>
              <a:gdLst>
                <a:gd name="T0" fmla="*/ 0 w 48"/>
                <a:gd name="T1" fmla="*/ 5 h 34"/>
                <a:gd name="T2" fmla="*/ 2 w 48"/>
                <a:gd name="T3" fmla="*/ 0 h 34"/>
                <a:gd name="T4" fmla="*/ 48 w 48"/>
                <a:gd name="T5" fmla="*/ 29 h 34"/>
                <a:gd name="T6" fmla="*/ 46 w 48"/>
                <a:gd name="T7" fmla="*/ 34 h 34"/>
                <a:gd name="T8" fmla="*/ 0 w 48"/>
                <a:gd name="T9" fmla="*/ 5 h 34"/>
              </a:gdLst>
              <a:ahLst/>
              <a:cxnLst>
                <a:cxn ang="0">
                  <a:pos x="T0" y="T1"/>
                </a:cxn>
                <a:cxn ang="0">
                  <a:pos x="T2" y="T3"/>
                </a:cxn>
                <a:cxn ang="0">
                  <a:pos x="T4" y="T5"/>
                </a:cxn>
                <a:cxn ang="0">
                  <a:pos x="T6" y="T7"/>
                </a:cxn>
                <a:cxn ang="0">
                  <a:pos x="T8" y="T9"/>
                </a:cxn>
              </a:cxnLst>
              <a:rect l="0" t="0" r="r" b="b"/>
              <a:pathLst>
                <a:path w="48" h="34">
                  <a:moveTo>
                    <a:pt x="0" y="5"/>
                  </a:moveTo>
                  <a:lnTo>
                    <a:pt x="2" y="0"/>
                  </a:lnTo>
                  <a:lnTo>
                    <a:pt x="48" y="29"/>
                  </a:lnTo>
                  <a:lnTo>
                    <a:pt x="46" y="34"/>
                  </a:lnTo>
                  <a:lnTo>
                    <a:pt x="0" y="5"/>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2" name="iş1íḓe"/>
            <p:cNvSpPr/>
            <p:nvPr/>
          </p:nvSpPr>
          <p:spPr bwMode="auto">
            <a:xfrm>
              <a:off x="10574" y="3932"/>
              <a:ext cx="66" cy="95"/>
            </a:xfrm>
            <a:custGeom>
              <a:avLst/>
              <a:gdLst>
                <a:gd name="T0" fmla="*/ 0 w 34"/>
                <a:gd name="T1" fmla="*/ 4 h 49"/>
                <a:gd name="T2" fmla="*/ 3 w 34"/>
                <a:gd name="T3" fmla="*/ 0 h 49"/>
                <a:gd name="T4" fmla="*/ 34 w 34"/>
                <a:gd name="T5" fmla="*/ 46 h 49"/>
                <a:gd name="T6" fmla="*/ 29 w 34"/>
                <a:gd name="T7" fmla="*/ 49 h 49"/>
                <a:gd name="T8" fmla="*/ 0 w 34"/>
                <a:gd name="T9" fmla="*/ 4 h 49"/>
              </a:gdLst>
              <a:ahLst/>
              <a:cxnLst>
                <a:cxn ang="0">
                  <a:pos x="T0" y="T1"/>
                </a:cxn>
                <a:cxn ang="0">
                  <a:pos x="T2" y="T3"/>
                </a:cxn>
                <a:cxn ang="0">
                  <a:pos x="T4" y="T5"/>
                </a:cxn>
                <a:cxn ang="0">
                  <a:pos x="T6" y="T7"/>
                </a:cxn>
                <a:cxn ang="0">
                  <a:pos x="T8" y="T9"/>
                </a:cxn>
              </a:cxnLst>
              <a:rect l="0" t="0" r="r" b="b"/>
              <a:pathLst>
                <a:path w="34" h="49">
                  <a:moveTo>
                    <a:pt x="0" y="4"/>
                  </a:moveTo>
                  <a:lnTo>
                    <a:pt x="3" y="0"/>
                  </a:lnTo>
                  <a:lnTo>
                    <a:pt x="34" y="46"/>
                  </a:lnTo>
                  <a:lnTo>
                    <a:pt x="29" y="49"/>
                  </a:lnTo>
                  <a:lnTo>
                    <a:pt x="0" y="4"/>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3" name="ïṣ1ïḋe"/>
            <p:cNvSpPr/>
            <p:nvPr/>
          </p:nvSpPr>
          <p:spPr bwMode="auto">
            <a:xfrm>
              <a:off x="10557" y="3942"/>
              <a:ext cx="29" cy="107"/>
            </a:xfrm>
            <a:custGeom>
              <a:avLst/>
              <a:gdLst>
                <a:gd name="T0" fmla="*/ 0 w 15"/>
                <a:gd name="T1" fmla="*/ 0 h 55"/>
                <a:gd name="T2" fmla="*/ 6 w 15"/>
                <a:gd name="T3" fmla="*/ 0 h 55"/>
                <a:gd name="T4" fmla="*/ 15 w 15"/>
                <a:gd name="T5" fmla="*/ 53 h 55"/>
                <a:gd name="T6" fmla="*/ 10 w 15"/>
                <a:gd name="T7" fmla="*/ 55 h 55"/>
                <a:gd name="T8" fmla="*/ 0 w 15"/>
                <a:gd name="T9" fmla="*/ 0 h 55"/>
              </a:gdLst>
              <a:ahLst/>
              <a:cxnLst>
                <a:cxn ang="0">
                  <a:pos x="T0" y="T1"/>
                </a:cxn>
                <a:cxn ang="0">
                  <a:pos x="T2" y="T3"/>
                </a:cxn>
                <a:cxn ang="0">
                  <a:pos x="T4" y="T5"/>
                </a:cxn>
                <a:cxn ang="0">
                  <a:pos x="T6" y="T7"/>
                </a:cxn>
                <a:cxn ang="0">
                  <a:pos x="T8" y="T9"/>
                </a:cxn>
              </a:cxnLst>
              <a:rect l="0" t="0" r="r" b="b"/>
              <a:pathLst>
                <a:path w="15" h="55">
                  <a:moveTo>
                    <a:pt x="0" y="0"/>
                  </a:moveTo>
                  <a:lnTo>
                    <a:pt x="6" y="0"/>
                  </a:lnTo>
                  <a:lnTo>
                    <a:pt x="15" y="53"/>
                  </a:lnTo>
                  <a:lnTo>
                    <a:pt x="10" y="55"/>
                  </a:lnTo>
                  <a:lnTo>
                    <a:pt x="0"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4" name="iṡḻîďe"/>
            <p:cNvSpPr/>
            <p:nvPr/>
          </p:nvSpPr>
          <p:spPr bwMode="auto">
            <a:xfrm>
              <a:off x="10514" y="3940"/>
              <a:ext cx="41" cy="105"/>
            </a:xfrm>
            <a:custGeom>
              <a:avLst/>
              <a:gdLst>
                <a:gd name="T0" fmla="*/ 15 w 21"/>
                <a:gd name="T1" fmla="*/ 0 h 54"/>
                <a:gd name="T2" fmla="*/ 21 w 21"/>
                <a:gd name="T3" fmla="*/ 1 h 54"/>
                <a:gd name="T4" fmla="*/ 6 w 21"/>
                <a:gd name="T5" fmla="*/ 54 h 54"/>
                <a:gd name="T6" fmla="*/ 0 w 21"/>
                <a:gd name="T7" fmla="*/ 52 h 54"/>
                <a:gd name="T8" fmla="*/ 15 w 21"/>
                <a:gd name="T9" fmla="*/ 0 h 54"/>
              </a:gdLst>
              <a:ahLst/>
              <a:cxnLst>
                <a:cxn ang="0">
                  <a:pos x="T0" y="T1"/>
                </a:cxn>
                <a:cxn ang="0">
                  <a:pos x="T2" y="T3"/>
                </a:cxn>
                <a:cxn ang="0">
                  <a:pos x="T4" y="T5"/>
                </a:cxn>
                <a:cxn ang="0">
                  <a:pos x="T6" y="T7"/>
                </a:cxn>
                <a:cxn ang="0">
                  <a:pos x="T8" y="T9"/>
                </a:cxn>
              </a:cxnLst>
              <a:rect l="0" t="0" r="r" b="b"/>
              <a:pathLst>
                <a:path w="21" h="54">
                  <a:moveTo>
                    <a:pt x="15" y="0"/>
                  </a:moveTo>
                  <a:lnTo>
                    <a:pt x="21" y="1"/>
                  </a:lnTo>
                  <a:lnTo>
                    <a:pt x="6" y="54"/>
                  </a:lnTo>
                  <a:lnTo>
                    <a:pt x="0" y="52"/>
                  </a:lnTo>
                  <a:lnTo>
                    <a:pt x="1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5" name="ïṩľïḓe"/>
            <p:cNvSpPr/>
            <p:nvPr/>
          </p:nvSpPr>
          <p:spPr bwMode="auto">
            <a:xfrm>
              <a:off x="10464" y="3930"/>
              <a:ext cx="78" cy="89"/>
            </a:xfrm>
            <a:custGeom>
              <a:avLst/>
              <a:gdLst>
                <a:gd name="T0" fmla="*/ 35 w 40"/>
                <a:gd name="T1" fmla="*/ 0 h 46"/>
                <a:gd name="T2" fmla="*/ 40 w 40"/>
                <a:gd name="T3" fmla="*/ 4 h 46"/>
                <a:gd name="T4" fmla="*/ 4 w 40"/>
                <a:gd name="T5" fmla="*/ 46 h 46"/>
                <a:gd name="T6" fmla="*/ 0 w 40"/>
                <a:gd name="T7" fmla="*/ 42 h 46"/>
                <a:gd name="T8" fmla="*/ 35 w 40"/>
                <a:gd name="T9" fmla="*/ 0 h 46"/>
              </a:gdLst>
              <a:ahLst/>
              <a:cxnLst>
                <a:cxn ang="0">
                  <a:pos x="T0" y="T1"/>
                </a:cxn>
                <a:cxn ang="0">
                  <a:pos x="T2" y="T3"/>
                </a:cxn>
                <a:cxn ang="0">
                  <a:pos x="T4" y="T5"/>
                </a:cxn>
                <a:cxn ang="0">
                  <a:pos x="T6" y="T7"/>
                </a:cxn>
                <a:cxn ang="0">
                  <a:pos x="T8" y="T9"/>
                </a:cxn>
              </a:cxnLst>
              <a:rect l="0" t="0" r="r" b="b"/>
              <a:pathLst>
                <a:path w="40" h="46">
                  <a:moveTo>
                    <a:pt x="35" y="0"/>
                  </a:moveTo>
                  <a:lnTo>
                    <a:pt x="40" y="4"/>
                  </a:lnTo>
                  <a:lnTo>
                    <a:pt x="4" y="46"/>
                  </a:lnTo>
                  <a:lnTo>
                    <a:pt x="0" y="42"/>
                  </a:lnTo>
                  <a:lnTo>
                    <a:pt x="3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6" name="ïṧḷïḋê"/>
            <p:cNvSpPr/>
            <p:nvPr/>
          </p:nvSpPr>
          <p:spPr bwMode="auto">
            <a:xfrm>
              <a:off x="10430" y="3918"/>
              <a:ext cx="99" cy="56"/>
            </a:xfrm>
            <a:custGeom>
              <a:avLst/>
              <a:gdLst>
                <a:gd name="T0" fmla="*/ 48 w 51"/>
                <a:gd name="T1" fmla="*/ 0 h 29"/>
                <a:gd name="T2" fmla="*/ 51 w 51"/>
                <a:gd name="T3" fmla="*/ 5 h 29"/>
                <a:gd name="T4" fmla="*/ 2 w 51"/>
                <a:gd name="T5" fmla="*/ 29 h 29"/>
                <a:gd name="T6" fmla="*/ 0 w 51"/>
                <a:gd name="T7" fmla="*/ 23 h 29"/>
                <a:gd name="T8" fmla="*/ 48 w 51"/>
                <a:gd name="T9" fmla="*/ 0 h 29"/>
              </a:gdLst>
              <a:ahLst/>
              <a:cxnLst>
                <a:cxn ang="0">
                  <a:pos x="T0" y="T1"/>
                </a:cxn>
                <a:cxn ang="0">
                  <a:pos x="T2" y="T3"/>
                </a:cxn>
                <a:cxn ang="0">
                  <a:pos x="T4" y="T5"/>
                </a:cxn>
                <a:cxn ang="0">
                  <a:pos x="T6" y="T7"/>
                </a:cxn>
                <a:cxn ang="0">
                  <a:pos x="T8" y="T9"/>
                </a:cxn>
              </a:cxnLst>
              <a:rect l="0" t="0" r="r" b="b"/>
              <a:pathLst>
                <a:path w="51" h="29">
                  <a:moveTo>
                    <a:pt x="48" y="0"/>
                  </a:moveTo>
                  <a:lnTo>
                    <a:pt x="51" y="5"/>
                  </a:lnTo>
                  <a:lnTo>
                    <a:pt x="2" y="29"/>
                  </a:lnTo>
                  <a:lnTo>
                    <a:pt x="0" y="23"/>
                  </a:lnTo>
                  <a:lnTo>
                    <a:pt x="48"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7" name="iṥ1ïḑê"/>
            <p:cNvSpPr/>
            <p:nvPr/>
          </p:nvSpPr>
          <p:spPr bwMode="auto">
            <a:xfrm>
              <a:off x="10419" y="3901"/>
              <a:ext cx="105" cy="16"/>
            </a:xfrm>
            <a:custGeom>
              <a:avLst/>
              <a:gdLst>
                <a:gd name="T0" fmla="*/ 53 w 54"/>
                <a:gd name="T1" fmla="*/ 0 h 8"/>
                <a:gd name="T2" fmla="*/ 54 w 54"/>
                <a:gd name="T3" fmla="*/ 6 h 8"/>
                <a:gd name="T4" fmla="*/ 0 w 54"/>
                <a:gd name="T5" fmla="*/ 8 h 8"/>
                <a:gd name="T6" fmla="*/ 0 w 54"/>
                <a:gd name="T7" fmla="*/ 3 h 8"/>
                <a:gd name="T8" fmla="*/ 53 w 54"/>
                <a:gd name="T9" fmla="*/ 0 h 8"/>
              </a:gdLst>
              <a:ahLst/>
              <a:cxnLst>
                <a:cxn ang="0">
                  <a:pos x="T0" y="T1"/>
                </a:cxn>
                <a:cxn ang="0">
                  <a:pos x="T2" y="T3"/>
                </a:cxn>
                <a:cxn ang="0">
                  <a:pos x="T4" y="T5"/>
                </a:cxn>
                <a:cxn ang="0">
                  <a:pos x="T6" y="T7"/>
                </a:cxn>
                <a:cxn ang="0">
                  <a:pos x="T8" y="T9"/>
                </a:cxn>
              </a:cxnLst>
              <a:rect l="0" t="0" r="r" b="b"/>
              <a:pathLst>
                <a:path w="54" h="8">
                  <a:moveTo>
                    <a:pt x="53" y="0"/>
                  </a:moveTo>
                  <a:lnTo>
                    <a:pt x="54" y="6"/>
                  </a:lnTo>
                  <a:lnTo>
                    <a:pt x="0" y="8"/>
                  </a:lnTo>
                  <a:lnTo>
                    <a:pt x="0" y="3"/>
                  </a:lnTo>
                  <a:lnTo>
                    <a:pt x="53"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8" name="íṡlïďé"/>
            <p:cNvSpPr/>
            <p:nvPr/>
          </p:nvSpPr>
          <p:spPr bwMode="auto">
            <a:xfrm>
              <a:off x="10425" y="3848"/>
              <a:ext cx="105" cy="51"/>
            </a:xfrm>
            <a:custGeom>
              <a:avLst/>
              <a:gdLst>
                <a:gd name="T0" fmla="*/ 54 w 54"/>
                <a:gd name="T1" fmla="*/ 20 h 26"/>
                <a:gd name="T2" fmla="*/ 51 w 54"/>
                <a:gd name="T3" fmla="*/ 26 h 26"/>
                <a:gd name="T4" fmla="*/ 0 w 54"/>
                <a:gd name="T5" fmla="*/ 4 h 26"/>
                <a:gd name="T6" fmla="*/ 3 w 54"/>
                <a:gd name="T7" fmla="*/ 0 h 26"/>
                <a:gd name="T8" fmla="*/ 54 w 54"/>
                <a:gd name="T9" fmla="*/ 20 h 26"/>
              </a:gdLst>
              <a:ahLst/>
              <a:cxnLst>
                <a:cxn ang="0">
                  <a:pos x="T0" y="T1"/>
                </a:cxn>
                <a:cxn ang="0">
                  <a:pos x="T2" y="T3"/>
                </a:cxn>
                <a:cxn ang="0">
                  <a:pos x="T4" y="T5"/>
                </a:cxn>
                <a:cxn ang="0">
                  <a:pos x="T6" y="T7"/>
                </a:cxn>
                <a:cxn ang="0">
                  <a:pos x="T8" y="T9"/>
                </a:cxn>
              </a:cxnLst>
              <a:rect l="0" t="0" r="r" b="b"/>
              <a:pathLst>
                <a:path w="54" h="26">
                  <a:moveTo>
                    <a:pt x="54" y="20"/>
                  </a:moveTo>
                  <a:lnTo>
                    <a:pt x="51" y="26"/>
                  </a:lnTo>
                  <a:lnTo>
                    <a:pt x="0" y="4"/>
                  </a:lnTo>
                  <a:lnTo>
                    <a:pt x="3" y="0"/>
                  </a:lnTo>
                  <a:lnTo>
                    <a:pt x="54"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39" name="îṩ1ïḑe"/>
            <p:cNvSpPr/>
            <p:nvPr/>
          </p:nvSpPr>
          <p:spPr bwMode="auto">
            <a:xfrm>
              <a:off x="10458" y="3800"/>
              <a:ext cx="80" cy="86"/>
            </a:xfrm>
            <a:custGeom>
              <a:avLst/>
              <a:gdLst>
                <a:gd name="T0" fmla="*/ 41 w 41"/>
                <a:gd name="T1" fmla="*/ 40 h 44"/>
                <a:gd name="T2" fmla="*/ 38 w 41"/>
                <a:gd name="T3" fmla="*/ 44 h 44"/>
                <a:gd name="T4" fmla="*/ 0 w 41"/>
                <a:gd name="T5" fmla="*/ 4 h 44"/>
                <a:gd name="T6" fmla="*/ 4 w 41"/>
                <a:gd name="T7" fmla="*/ 0 h 44"/>
                <a:gd name="T8" fmla="*/ 41 w 41"/>
                <a:gd name="T9" fmla="*/ 40 h 44"/>
              </a:gdLst>
              <a:ahLst/>
              <a:cxnLst>
                <a:cxn ang="0">
                  <a:pos x="T0" y="T1"/>
                </a:cxn>
                <a:cxn ang="0">
                  <a:pos x="T2" y="T3"/>
                </a:cxn>
                <a:cxn ang="0">
                  <a:pos x="T4" y="T5"/>
                </a:cxn>
                <a:cxn ang="0">
                  <a:pos x="T6" y="T7"/>
                </a:cxn>
                <a:cxn ang="0">
                  <a:pos x="T8" y="T9"/>
                </a:cxn>
              </a:cxnLst>
              <a:rect l="0" t="0" r="r" b="b"/>
              <a:pathLst>
                <a:path w="41" h="44">
                  <a:moveTo>
                    <a:pt x="41" y="40"/>
                  </a:moveTo>
                  <a:lnTo>
                    <a:pt x="38" y="44"/>
                  </a:lnTo>
                  <a:lnTo>
                    <a:pt x="0" y="4"/>
                  </a:lnTo>
                  <a:lnTo>
                    <a:pt x="4" y="0"/>
                  </a:lnTo>
                  <a:lnTo>
                    <a:pt x="41"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40" name="ïsḷïďè"/>
            <p:cNvSpPr/>
            <p:nvPr/>
          </p:nvSpPr>
          <p:spPr bwMode="auto">
            <a:xfrm>
              <a:off x="10508" y="3773"/>
              <a:ext cx="45" cy="103"/>
            </a:xfrm>
            <a:custGeom>
              <a:avLst/>
              <a:gdLst>
                <a:gd name="T0" fmla="*/ 23 w 23"/>
                <a:gd name="T1" fmla="*/ 52 h 53"/>
                <a:gd name="T2" fmla="*/ 17 w 23"/>
                <a:gd name="T3" fmla="*/ 53 h 53"/>
                <a:gd name="T4" fmla="*/ 0 w 23"/>
                <a:gd name="T5" fmla="*/ 1 h 53"/>
                <a:gd name="T6" fmla="*/ 6 w 23"/>
                <a:gd name="T7" fmla="*/ 0 h 53"/>
                <a:gd name="T8" fmla="*/ 23 w 23"/>
                <a:gd name="T9" fmla="*/ 52 h 53"/>
              </a:gdLst>
              <a:ahLst/>
              <a:cxnLst>
                <a:cxn ang="0">
                  <a:pos x="T0" y="T1"/>
                </a:cxn>
                <a:cxn ang="0">
                  <a:pos x="T2" y="T3"/>
                </a:cxn>
                <a:cxn ang="0">
                  <a:pos x="T4" y="T5"/>
                </a:cxn>
                <a:cxn ang="0">
                  <a:pos x="T6" y="T7"/>
                </a:cxn>
                <a:cxn ang="0">
                  <a:pos x="T8" y="T9"/>
                </a:cxn>
              </a:cxnLst>
              <a:rect l="0" t="0" r="r" b="b"/>
              <a:pathLst>
                <a:path w="23" h="53">
                  <a:moveTo>
                    <a:pt x="23" y="52"/>
                  </a:moveTo>
                  <a:lnTo>
                    <a:pt x="17" y="53"/>
                  </a:lnTo>
                  <a:lnTo>
                    <a:pt x="0" y="1"/>
                  </a:lnTo>
                  <a:lnTo>
                    <a:pt x="6" y="0"/>
                  </a:lnTo>
                  <a:lnTo>
                    <a:pt x="23"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41" name="îslïḍê"/>
            <p:cNvSpPr/>
            <p:nvPr/>
          </p:nvSpPr>
          <p:spPr bwMode="auto">
            <a:xfrm>
              <a:off x="10543" y="2244"/>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b="1"/>
            </a:p>
          </p:txBody>
        </p:sp>
        <p:sp>
          <p:nvSpPr>
            <p:cNvPr id="42" name="íṧliḑé"/>
            <p:cNvSpPr/>
            <p:nvPr/>
          </p:nvSpPr>
          <p:spPr bwMode="auto">
            <a:xfrm>
              <a:off x="10543" y="2244"/>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sp>
          <p:nvSpPr>
            <p:cNvPr id="43" name="ï$ḷiḋé"/>
            <p:cNvSpPr/>
            <p:nvPr/>
          </p:nvSpPr>
          <p:spPr bwMode="auto">
            <a:xfrm>
              <a:off x="10477" y="2795"/>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b="1"/>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a:prstGeom prst="rect">
            <a:avLst/>
          </a:prstGeo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a:prstGeom prst="rect">
            <a:avLst/>
          </a:prstGeo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solidFill>
                  <a:prstClr val="black">
                    <a:tint val="75000"/>
                  </a:prstClr>
                </a:solidFill>
              </a:rPr>
              <a:t>2023-01-10</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7"/>
          <a:srcRect/>
          <a:stretch>
            <a:fillRect l="-13000" r="-13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a:prstGeom prst="rect">
            <a:avLst/>
          </a:prstGeo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a:prstGeom prst="rect">
            <a:avLst/>
          </a:prstGeo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a:prstGeom prst="rect">
            <a:avLst/>
          </a:prstGeo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a:prstGeom prst="rect">
            <a:avLst/>
          </a:prstGeo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a:prstGeom prst="rect">
            <a:avLst/>
          </a:prstGeo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11" name="矩形 10"/>
          <p:cNvSpPr/>
          <p:nvPr userDrawn="1"/>
        </p:nvSpPr>
        <p:spPr>
          <a:xfrm>
            <a:off x="9481638" y="6401047"/>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289" name="组合 288"/>
          <p:cNvGrpSpPr/>
          <p:nvPr userDrawn="1"/>
        </p:nvGrpSpPr>
        <p:grpSpPr>
          <a:xfrm>
            <a:off x="119380" y="9525"/>
            <a:ext cx="5554980" cy="2981960"/>
            <a:chOff x="188" y="15"/>
            <a:chExt cx="8748" cy="4696"/>
          </a:xfrm>
        </p:grpSpPr>
        <p:grpSp>
          <p:nvGrpSpPr>
            <p:cNvPr id="290" name="组合 289"/>
            <p:cNvGrpSpPr/>
            <p:nvPr/>
          </p:nvGrpSpPr>
          <p:grpSpPr>
            <a:xfrm>
              <a:off x="1620" y="15"/>
              <a:ext cx="1018" cy="4223"/>
              <a:chOff x="5494" y="1486"/>
              <a:chExt cx="1018" cy="4223"/>
            </a:xfrm>
          </p:grpSpPr>
          <p:sp>
            <p:nvSpPr>
              <p:cNvPr id="451" name="ïṣḷíḋé"/>
              <p:cNvSpPr/>
              <p:nvPr/>
            </p:nvSpPr>
            <p:spPr bwMode="auto">
              <a:xfrm>
                <a:off x="5694" y="3629"/>
                <a:ext cx="593" cy="17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2" name="íṥļïḓê"/>
              <p:cNvSpPr/>
              <p:nvPr/>
            </p:nvSpPr>
            <p:spPr bwMode="auto">
              <a:xfrm>
                <a:off x="5694" y="5316"/>
                <a:ext cx="593" cy="17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3" name="iSlïḓê"/>
              <p:cNvSpPr/>
              <p:nvPr/>
            </p:nvSpPr>
            <p:spPr bwMode="auto">
              <a:xfrm>
                <a:off x="5494" y="4955"/>
                <a:ext cx="1019" cy="189"/>
              </a:xfrm>
              <a:custGeom>
                <a:avLst/>
                <a:gdLst>
                  <a:gd name="T0" fmla="*/ 0 w 432"/>
                  <a:gd name="T1" fmla="*/ 67 h 80"/>
                  <a:gd name="T2" fmla="*/ 1 w 432"/>
                  <a:gd name="T3" fmla="*/ 80 h 80"/>
                  <a:gd name="T4" fmla="*/ 431 w 432"/>
                  <a:gd name="T5" fmla="*/ 80 h 80"/>
                  <a:gd name="T6" fmla="*/ 432 w 432"/>
                  <a:gd name="T7" fmla="*/ 67 h 80"/>
                  <a:gd name="T8" fmla="*/ 432 w 432"/>
                  <a:gd name="T9" fmla="*/ 0 h 80"/>
                  <a:gd name="T10" fmla="*/ 0 w 432"/>
                  <a:gd name="T11" fmla="*/ 0 h 80"/>
                  <a:gd name="T12" fmla="*/ 0 w 432"/>
                  <a:gd name="T13" fmla="*/ 67 h 80"/>
                </a:gdLst>
                <a:ahLst/>
                <a:cxnLst>
                  <a:cxn ang="0">
                    <a:pos x="T0" y="T1"/>
                  </a:cxn>
                  <a:cxn ang="0">
                    <a:pos x="T2" y="T3"/>
                  </a:cxn>
                  <a:cxn ang="0">
                    <a:pos x="T4" y="T5"/>
                  </a:cxn>
                  <a:cxn ang="0">
                    <a:pos x="T6" y="T7"/>
                  </a:cxn>
                  <a:cxn ang="0">
                    <a:pos x="T8" y="T9"/>
                  </a:cxn>
                  <a:cxn ang="0">
                    <a:pos x="T10" y="T11"/>
                  </a:cxn>
                  <a:cxn ang="0">
                    <a:pos x="T12" y="T13"/>
                  </a:cxn>
                </a:cxnLst>
                <a:rect l="0" t="0" r="r" b="b"/>
                <a:pathLst>
                  <a:path w="432" h="80">
                    <a:moveTo>
                      <a:pt x="0" y="67"/>
                    </a:moveTo>
                    <a:cubicBezTo>
                      <a:pt x="0" y="71"/>
                      <a:pt x="0" y="76"/>
                      <a:pt x="1" y="80"/>
                    </a:cubicBezTo>
                    <a:cubicBezTo>
                      <a:pt x="431" y="80"/>
                      <a:pt x="431" y="80"/>
                      <a:pt x="431" y="80"/>
                    </a:cubicBezTo>
                    <a:cubicBezTo>
                      <a:pt x="432" y="76"/>
                      <a:pt x="432" y="71"/>
                      <a:pt x="432" y="67"/>
                    </a:cubicBezTo>
                    <a:cubicBezTo>
                      <a:pt x="432" y="0"/>
                      <a:pt x="432" y="0"/>
                      <a:pt x="432" y="0"/>
                    </a:cubicBezTo>
                    <a:cubicBezTo>
                      <a:pt x="0" y="0"/>
                      <a:pt x="0" y="0"/>
                      <a:pt x="0" y="0"/>
                    </a:cubicBezTo>
                    <a:lnTo>
                      <a:pt x="0" y="67"/>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4" name="iṡ1iḋé"/>
              <p:cNvSpPr/>
              <p:nvPr/>
            </p:nvSpPr>
            <p:spPr bwMode="auto">
              <a:xfrm>
                <a:off x="5494" y="4496"/>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5" name="îšľíḋê"/>
              <p:cNvSpPr/>
              <p:nvPr/>
            </p:nvSpPr>
            <p:spPr bwMode="auto">
              <a:xfrm>
                <a:off x="5494" y="4264"/>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6" name="ïṣḻiḑè"/>
              <p:cNvSpPr/>
              <p:nvPr/>
            </p:nvSpPr>
            <p:spPr bwMode="auto">
              <a:xfrm>
                <a:off x="5507" y="5186"/>
                <a:ext cx="992" cy="140"/>
              </a:xfrm>
              <a:custGeom>
                <a:avLst/>
                <a:gdLst>
                  <a:gd name="T0" fmla="*/ 84 w 420"/>
                  <a:gd name="T1" fmla="*/ 59 h 59"/>
                  <a:gd name="T2" fmla="*/ 336 w 420"/>
                  <a:gd name="T3" fmla="*/ 59 h 59"/>
                  <a:gd name="T4" fmla="*/ 420 w 420"/>
                  <a:gd name="T5" fmla="*/ 0 h 59"/>
                  <a:gd name="T6" fmla="*/ 0 w 420"/>
                  <a:gd name="T7" fmla="*/ 0 h 59"/>
                  <a:gd name="T8" fmla="*/ 84 w 420"/>
                  <a:gd name="T9" fmla="*/ 59 h 59"/>
                </a:gdLst>
                <a:ahLst/>
                <a:cxnLst>
                  <a:cxn ang="0">
                    <a:pos x="T0" y="T1"/>
                  </a:cxn>
                  <a:cxn ang="0">
                    <a:pos x="T2" y="T3"/>
                  </a:cxn>
                  <a:cxn ang="0">
                    <a:pos x="T4" y="T5"/>
                  </a:cxn>
                  <a:cxn ang="0">
                    <a:pos x="T6" y="T7"/>
                  </a:cxn>
                  <a:cxn ang="0">
                    <a:pos x="T8" y="T9"/>
                  </a:cxn>
                </a:cxnLst>
                <a:rect l="0" t="0" r="r" b="b"/>
                <a:pathLst>
                  <a:path w="420" h="59">
                    <a:moveTo>
                      <a:pt x="84" y="59"/>
                    </a:moveTo>
                    <a:cubicBezTo>
                      <a:pt x="336" y="59"/>
                      <a:pt x="336" y="59"/>
                      <a:pt x="336" y="59"/>
                    </a:cubicBezTo>
                    <a:cubicBezTo>
                      <a:pt x="375" y="59"/>
                      <a:pt x="408" y="35"/>
                      <a:pt x="420" y="0"/>
                    </a:cubicBezTo>
                    <a:cubicBezTo>
                      <a:pt x="0" y="0"/>
                      <a:pt x="0" y="0"/>
                      <a:pt x="0" y="0"/>
                    </a:cubicBezTo>
                    <a:cubicBezTo>
                      <a:pt x="12" y="35"/>
                      <a:pt x="45" y="59"/>
                      <a:pt x="84" y="59"/>
                    </a:cubicBez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7" name="iSľídé"/>
              <p:cNvSpPr/>
              <p:nvPr/>
            </p:nvSpPr>
            <p:spPr bwMode="auto">
              <a:xfrm>
                <a:off x="5494" y="4033"/>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8" name="îṡļîďe"/>
              <p:cNvSpPr/>
              <p:nvPr/>
            </p:nvSpPr>
            <p:spPr bwMode="auto">
              <a:xfrm>
                <a:off x="5494" y="4727"/>
                <a:ext cx="1019" cy="185"/>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9" name="îṩ1ïdè"/>
              <p:cNvSpPr/>
              <p:nvPr/>
            </p:nvSpPr>
            <p:spPr bwMode="auto">
              <a:xfrm>
                <a:off x="5495" y="3800"/>
                <a:ext cx="1015" cy="189"/>
              </a:xfrm>
              <a:custGeom>
                <a:avLst/>
                <a:gdLst>
                  <a:gd name="T0" fmla="*/ 341 w 430"/>
                  <a:gd name="T1" fmla="*/ 0 h 80"/>
                  <a:gd name="T2" fmla="*/ 89 w 430"/>
                  <a:gd name="T3" fmla="*/ 0 h 80"/>
                  <a:gd name="T4" fmla="*/ 0 w 430"/>
                  <a:gd name="T5" fmla="*/ 80 h 80"/>
                  <a:gd name="T6" fmla="*/ 430 w 430"/>
                  <a:gd name="T7" fmla="*/ 80 h 80"/>
                  <a:gd name="T8" fmla="*/ 341 w 430"/>
                  <a:gd name="T9" fmla="*/ 0 h 80"/>
                </a:gdLst>
                <a:ahLst/>
                <a:cxnLst>
                  <a:cxn ang="0">
                    <a:pos x="T0" y="T1"/>
                  </a:cxn>
                  <a:cxn ang="0">
                    <a:pos x="T2" y="T3"/>
                  </a:cxn>
                  <a:cxn ang="0">
                    <a:pos x="T4" y="T5"/>
                  </a:cxn>
                  <a:cxn ang="0">
                    <a:pos x="T6" y="T7"/>
                  </a:cxn>
                  <a:cxn ang="0">
                    <a:pos x="T8" y="T9"/>
                  </a:cxn>
                </a:cxnLst>
                <a:rect l="0" t="0" r="r" b="b"/>
                <a:pathLst>
                  <a:path w="430" h="80">
                    <a:moveTo>
                      <a:pt x="341" y="0"/>
                    </a:moveTo>
                    <a:cubicBezTo>
                      <a:pt x="89" y="0"/>
                      <a:pt x="89" y="0"/>
                      <a:pt x="89" y="0"/>
                    </a:cubicBezTo>
                    <a:cubicBezTo>
                      <a:pt x="43" y="0"/>
                      <a:pt x="5" y="35"/>
                      <a:pt x="0" y="80"/>
                    </a:cubicBezTo>
                    <a:cubicBezTo>
                      <a:pt x="430" y="80"/>
                      <a:pt x="430" y="80"/>
                      <a:pt x="430" y="80"/>
                    </a:cubicBezTo>
                    <a:cubicBezTo>
                      <a:pt x="425" y="35"/>
                      <a:pt x="387" y="0"/>
                      <a:pt x="341" y="0"/>
                    </a:cubicBez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0" name="iŝľiḑè"/>
              <p:cNvSpPr/>
              <p:nvPr/>
            </p:nvSpPr>
            <p:spPr bwMode="auto">
              <a:xfrm>
                <a:off x="5494" y="3988"/>
                <a:ext cx="1019" cy="45"/>
              </a:xfrm>
              <a:custGeom>
                <a:avLst/>
                <a:gdLst>
                  <a:gd name="T0" fmla="*/ 432 w 432"/>
                  <a:gd name="T1" fmla="*/ 10 h 19"/>
                  <a:gd name="T2" fmla="*/ 431 w 432"/>
                  <a:gd name="T3" fmla="*/ 0 h 19"/>
                  <a:gd name="T4" fmla="*/ 1 w 432"/>
                  <a:gd name="T5" fmla="*/ 0 h 19"/>
                  <a:gd name="T6" fmla="*/ 0 w 432"/>
                  <a:gd name="T7" fmla="*/ 10 h 19"/>
                  <a:gd name="T8" fmla="*/ 0 w 432"/>
                  <a:gd name="T9" fmla="*/ 19 h 19"/>
                  <a:gd name="T10" fmla="*/ 432 w 432"/>
                  <a:gd name="T11" fmla="*/ 19 h 19"/>
                  <a:gd name="T12" fmla="*/ 432 w 432"/>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432" h="19">
                    <a:moveTo>
                      <a:pt x="432" y="10"/>
                    </a:moveTo>
                    <a:cubicBezTo>
                      <a:pt x="432" y="7"/>
                      <a:pt x="432" y="4"/>
                      <a:pt x="431" y="0"/>
                    </a:cubicBezTo>
                    <a:cubicBezTo>
                      <a:pt x="1" y="0"/>
                      <a:pt x="1" y="0"/>
                      <a:pt x="1" y="0"/>
                    </a:cubicBezTo>
                    <a:cubicBezTo>
                      <a:pt x="0" y="4"/>
                      <a:pt x="0" y="7"/>
                      <a:pt x="0" y="10"/>
                    </a:cubicBezTo>
                    <a:cubicBezTo>
                      <a:pt x="0" y="19"/>
                      <a:pt x="0" y="19"/>
                      <a:pt x="0" y="19"/>
                    </a:cubicBezTo>
                    <a:cubicBezTo>
                      <a:pt x="432" y="19"/>
                      <a:pt x="432" y="19"/>
                      <a:pt x="432" y="19"/>
                    </a:cubicBezTo>
                    <a:lnTo>
                      <a:pt x="432" y="10"/>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1" name="íşľïde"/>
              <p:cNvSpPr/>
              <p:nvPr/>
            </p:nvSpPr>
            <p:spPr bwMode="auto">
              <a:xfrm>
                <a:off x="5494" y="4220"/>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2" name="ïşľïḓé"/>
              <p:cNvSpPr/>
              <p:nvPr/>
            </p:nvSpPr>
            <p:spPr bwMode="auto">
              <a:xfrm>
                <a:off x="5494" y="4451"/>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3" name="îŝlíḍê"/>
              <p:cNvSpPr/>
              <p:nvPr/>
            </p:nvSpPr>
            <p:spPr bwMode="auto">
              <a:xfrm>
                <a:off x="5494" y="4682"/>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4" name="is1íḓê"/>
              <p:cNvSpPr/>
              <p:nvPr/>
            </p:nvSpPr>
            <p:spPr bwMode="auto">
              <a:xfrm>
                <a:off x="6512" y="4912"/>
                <a:ext cx="0" cy="43"/>
              </a:xfrm>
              <a:custGeom>
                <a:avLst/>
                <a:gdLst>
                  <a:gd name="T0" fmla="*/ 0 h 22"/>
                  <a:gd name="T1" fmla="*/ 22 h 22"/>
                  <a:gd name="T2" fmla="*/ 0 h 22"/>
                </a:gdLst>
                <a:ahLst/>
                <a:cxnLst>
                  <a:cxn ang="0">
                    <a:pos x="0" y="T0"/>
                  </a:cxn>
                  <a:cxn ang="0">
                    <a:pos x="0" y="T1"/>
                  </a:cxn>
                  <a:cxn ang="0">
                    <a:pos x="0" y="T2"/>
                  </a:cxn>
                </a:cxnLst>
                <a:rect l="0" t="0" r="r" b="b"/>
                <a:pathLst>
                  <a:path h="22">
                    <a:moveTo>
                      <a:pt x="0" y="0"/>
                    </a:moveTo>
                    <a:lnTo>
                      <a:pt x="0" y="22"/>
                    </a:lnTo>
                    <a:lnTo>
                      <a:pt x="0" y="0"/>
                    </a:lnTo>
                    <a:close/>
                  </a:path>
                </a:pathLst>
              </a:cu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5" name="ïşľîdê"/>
              <p:cNvSpPr/>
              <p:nvPr/>
            </p:nvSpPr>
            <p:spPr bwMode="auto">
              <a:xfrm>
                <a:off x="6512" y="4912"/>
                <a:ext cx="0" cy="4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6" name="ïsľide"/>
              <p:cNvSpPr/>
              <p:nvPr/>
            </p:nvSpPr>
            <p:spPr bwMode="auto">
              <a:xfrm>
                <a:off x="5494" y="4912"/>
                <a:ext cx="1019" cy="43"/>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7" name="íŝlíḓê"/>
              <p:cNvSpPr/>
              <p:nvPr/>
            </p:nvSpPr>
            <p:spPr bwMode="auto">
              <a:xfrm>
                <a:off x="5495" y="5143"/>
                <a:ext cx="1015" cy="43"/>
              </a:xfrm>
              <a:custGeom>
                <a:avLst/>
                <a:gdLst>
                  <a:gd name="T0" fmla="*/ 5 w 430"/>
                  <a:gd name="T1" fmla="*/ 18 h 18"/>
                  <a:gd name="T2" fmla="*/ 425 w 430"/>
                  <a:gd name="T3" fmla="*/ 18 h 18"/>
                  <a:gd name="T4" fmla="*/ 430 w 430"/>
                  <a:gd name="T5" fmla="*/ 0 h 18"/>
                  <a:gd name="T6" fmla="*/ 0 w 430"/>
                  <a:gd name="T7" fmla="*/ 0 h 18"/>
                  <a:gd name="T8" fmla="*/ 5 w 430"/>
                  <a:gd name="T9" fmla="*/ 18 h 18"/>
                </a:gdLst>
                <a:ahLst/>
                <a:cxnLst>
                  <a:cxn ang="0">
                    <a:pos x="T0" y="T1"/>
                  </a:cxn>
                  <a:cxn ang="0">
                    <a:pos x="T2" y="T3"/>
                  </a:cxn>
                  <a:cxn ang="0">
                    <a:pos x="T4" y="T5"/>
                  </a:cxn>
                  <a:cxn ang="0">
                    <a:pos x="T6" y="T7"/>
                  </a:cxn>
                  <a:cxn ang="0">
                    <a:pos x="T8" y="T9"/>
                  </a:cxn>
                </a:cxnLst>
                <a:rect l="0" t="0" r="r" b="b"/>
                <a:pathLst>
                  <a:path w="430" h="18">
                    <a:moveTo>
                      <a:pt x="5" y="18"/>
                    </a:moveTo>
                    <a:cubicBezTo>
                      <a:pt x="425" y="18"/>
                      <a:pt x="425" y="18"/>
                      <a:pt x="425" y="18"/>
                    </a:cubicBezTo>
                    <a:cubicBezTo>
                      <a:pt x="428" y="12"/>
                      <a:pt x="429" y="6"/>
                      <a:pt x="430" y="0"/>
                    </a:cubicBezTo>
                    <a:cubicBezTo>
                      <a:pt x="0" y="0"/>
                      <a:pt x="0" y="0"/>
                      <a:pt x="0" y="0"/>
                    </a:cubicBezTo>
                    <a:cubicBezTo>
                      <a:pt x="1" y="6"/>
                      <a:pt x="2" y="12"/>
                      <a:pt x="5" y="18"/>
                    </a:cubicBez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8" name="îṧḷíḍè"/>
              <p:cNvSpPr/>
              <p:nvPr/>
            </p:nvSpPr>
            <p:spPr bwMode="auto">
              <a:xfrm>
                <a:off x="5976" y="1486"/>
                <a:ext cx="27" cy="2207"/>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9" name="iṧlîdè"/>
              <p:cNvSpPr/>
              <p:nvPr/>
            </p:nvSpPr>
            <p:spPr bwMode="auto">
              <a:xfrm>
                <a:off x="5976" y="1486"/>
                <a:ext cx="27" cy="2207"/>
              </a:xfrm>
              <a:custGeom>
                <a:avLst/>
                <a:gdLst>
                  <a:gd name="T0" fmla="*/ 14 w 14"/>
                  <a:gd name="T1" fmla="*/ 1135 h 1135"/>
                  <a:gd name="T2" fmla="*/ 14 w 14"/>
                  <a:gd name="T3" fmla="*/ 0 h 1135"/>
                  <a:gd name="T4" fmla="*/ 0 w 14"/>
                  <a:gd name="T5" fmla="*/ 0 h 1135"/>
                  <a:gd name="T6" fmla="*/ 0 w 14"/>
                  <a:gd name="T7" fmla="*/ 1135 h 1135"/>
                </a:gdLst>
                <a:ahLst/>
                <a:cxnLst>
                  <a:cxn ang="0">
                    <a:pos x="T0" y="T1"/>
                  </a:cxn>
                  <a:cxn ang="0">
                    <a:pos x="T2" y="T3"/>
                  </a:cxn>
                  <a:cxn ang="0">
                    <a:pos x="T4" y="T5"/>
                  </a:cxn>
                  <a:cxn ang="0">
                    <a:pos x="T6" y="T7"/>
                  </a:cxn>
                </a:cxnLst>
                <a:rect l="0" t="0" r="r" b="b"/>
                <a:pathLst>
                  <a:path w="14" h="1135">
                    <a:moveTo>
                      <a:pt x="14" y="1135"/>
                    </a:moveTo>
                    <a:lnTo>
                      <a:pt x="14" y="0"/>
                    </a:lnTo>
                    <a:lnTo>
                      <a:pt x="0" y="0"/>
                    </a:lnTo>
                    <a:lnTo>
                      <a:pt x="0" y="1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0" name="iş1îde"/>
              <p:cNvSpPr/>
              <p:nvPr/>
            </p:nvSpPr>
            <p:spPr bwMode="auto">
              <a:xfrm>
                <a:off x="5739" y="4270"/>
                <a:ext cx="539" cy="515"/>
              </a:xfrm>
              <a:custGeom>
                <a:avLst/>
                <a:gdLst>
                  <a:gd name="T0" fmla="*/ 221 w 228"/>
                  <a:gd name="T1" fmla="*/ 80 h 219"/>
                  <a:gd name="T2" fmla="*/ 170 w 228"/>
                  <a:gd name="T3" fmla="*/ 52 h 219"/>
                  <a:gd name="T4" fmla="*/ 151 w 228"/>
                  <a:gd name="T5" fmla="*/ 61 h 219"/>
                  <a:gd name="T6" fmla="*/ 154 w 228"/>
                  <a:gd name="T7" fmla="*/ 41 h 219"/>
                  <a:gd name="T8" fmla="*/ 113 w 228"/>
                  <a:gd name="T9" fmla="*/ 0 h 219"/>
                  <a:gd name="T10" fmla="*/ 72 w 228"/>
                  <a:gd name="T11" fmla="*/ 41 h 219"/>
                  <a:gd name="T12" fmla="*/ 73 w 228"/>
                  <a:gd name="T13" fmla="*/ 52 h 219"/>
                  <a:gd name="T14" fmla="*/ 64 w 228"/>
                  <a:gd name="T15" fmla="*/ 47 h 219"/>
                  <a:gd name="T16" fmla="*/ 9 w 228"/>
                  <a:gd name="T17" fmla="*/ 68 h 219"/>
                  <a:gd name="T18" fmla="*/ 31 w 228"/>
                  <a:gd name="T19" fmla="*/ 122 h 219"/>
                  <a:gd name="T20" fmla="*/ 51 w 228"/>
                  <a:gd name="T21" fmla="*/ 128 h 219"/>
                  <a:gd name="T22" fmla="*/ 36 w 228"/>
                  <a:gd name="T23" fmla="*/ 141 h 219"/>
                  <a:gd name="T24" fmla="*/ 41 w 228"/>
                  <a:gd name="T25" fmla="*/ 199 h 219"/>
                  <a:gd name="T26" fmla="*/ 99 w 228"/>
                  <a:gd name="T27" fmla="*/ 194 h 219"/>
                  <a:gd name="T28" fmla="*/ 110 w 228"/>
                  <a:gd name="T29" fmla="*/ 176 h 219"/>
                  <a:gd name="T30" fmla="*/ 118 w 228"/>
                  <a:gd name="T31" fmla="*/ 195 h 219"/>
                  <a:gd name="T32" fmla="*/ 175 w 228"/>
                  <a:gd name="T33" fmla="*/ 207 h 219"/>
                  <a:gd name="T34" fmla="*/ 187 w 228"/>
                  <a:gd name="T35" fmla="*/ 149 h 219"/>
                  <a:gd name="T36" fmla="*/ 173 w 228"/>
                  <a:gd name="T37" fmla="*/ 134 h 219"/>
                  <a:gd name="T38" fmla="*/ 193 w 228"/>
                  <a:gd name="T39" fmla="*/ 131 h 219"/>
                  <a:gd name="T40" fmla="*/ 221 w 228"/>
                  <a:gd name="T41" fmla="*/ 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19">
                    <a:moveTo>
                      <a:pt x="221" y="80"/>
                    </a:moveTo>
                    <a:cubicBezTo>
                      <a:pt x="214" y="58"/>
                      <a:pt x="191" y="46"/>
                      <a:pt x="170" y="52"/>
                    </a:cubicBezTo>
                    <a:cubicBezTo>
                      <a:pt x="164" y="54"/>
                      <a:pt x="158" y="57"/>
                      <a:pt x="151" y="61"/>
                    </a:cubicBezTo>
                    <a:cubicBezTo>
                      <a:pt x="153" y="54"/>
                      <a:pt x="154" y="47"/>
                      <a:pt x="154" y="41"/>
                    </a:cubicBezTo>
                    <a:cubicBezTo>
                      <a:pt x="154" y="18"/>
                      <a:pt x="136" y="0"/>
                      <a:pt x="113" y="0"/>
                    </a:cubicBezTo>
                    <a:cubicBezTo>
                      <a:pt x="90" y="0"/>
                      <a:pt x="72" y="18"/>
                      <a:pt x="72" y="41"/>
                    </a:cubicBezTo>
                    <a:cubicBezTo>
                      <a:pt x="72" y="44"/>
                      <a:pt x="72" y="48"/>
                      <a:pt x="73" y="52"/>
                    </a:cubicBezTo>
                    <a:cubicBezTo>
                      <a:pt x="69" y="49"/>
                      <a:pt x="66" y="48"/>
                      <a:pt x="64" y="47"/>
                    </a:cubicBezTo>
                    <a:cubicBezTo>
                      <a:pt x="43" y="38"/>
                      <a:pt x="18" y="47"/>
                      <a:pt x="9" y="68"/>
                    </a:cubicBezTo>
                    <a:cubicBezTo>
                      <a:pt x="0" y="89"/>
                      <a:pt x="10" y="114"/>
                      <a:pt x="31" y="122"/>
                    </a:cubicBezTo>
                    <a:cubicBezTo>
                      <a:pt x="36" y="125"/>
                      <a:pt x="43" y="126"/>
                      <a:pt x="51" y="128"/>
                    </a:cubicBezTo>
                    <a:cubicBezTo>
                      <a:pt x="44" y="132"/>
                      <a:pt x="39" y="137"/>
                      <a:pt x="36" y="141"/>
                    </a:cubicBezTo>
                    <a:cubicBezTo>
                      <a:pt x="21" y="158"/>
                      <a:pt x="23" y="184"/>
                      <a:pt x="41" y="199"/>
                    </a:cubicBezTo>
                    <a:cubicBezTo>
                      <a:pt x="58" y="214"/>
                      <a:pt x="84" y="211"/>
                      <a:pt x="99" y="194"/>
                    </a:cubicBezTo>
                    <a:cubicBezTo>
                      <a:pt x="103" y="190"/>
                      <a:pt x="106" y="183"/>
                      <a:pt x="110" y="176"/>
                    </a:cubicBezTo>
                    <a:cubicBezTo>
                      <a:pt x="112" y="184"/>
                      <a:pt x="115" y="190"/>
                      <a:pt x="118" y="195"/>
                    </a:cubicBezTo>
                    <a:cubicBezTo>
                      <a:pt x="131" y="214"/>
                      <a:pt x="156" y="219"/>
                      <a:pt x="175" y="207"/>
                    </a:cubicBezTo>
                    <a:cubicBezTo>
                      <a:pt x="194" y="194"/>
                      <a:pt x="199" y="168"/>
                      <a:pt x="187" y="149"/>
                    </a:cubicBezTo>
                    <a:cubicBezTo>
                      <a:pt x="184" y="145"/>
                      <a:pt x="179" y="139"/>
                      <a:pt x="173" y="134"/>
                    </a:cubicBezTo>
                    <a:cubicBezTo>
                      <a:pt x="181" y="134"/>
                      <a:pt x="188" y="133"/>
                      <a:pt x="193" y="131"/>
                    </a:cubicBezTo>
                    <a:cubicBezTo>
                      <a:pt x="215" y="125"/>
                      <a:pt x="228" y="102"/>
                      <a:pt x="221" y="80"/>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1" name="îśḻídé"/>
              <p:cNvSpPr/>
              <p:nvPr/>
            </p:nvSpPr>
            <p:spPr bwMode="auto">
              <a:xfrm>
                <a:off x="5956" y="4467"/>
                <a:ext cx="107" cy="107"/>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2" name="iśļidé"/>
              <p:cNvSpPr/>
              <p:nvPr/>
            </p:nvSpPr>
            <p:spPr bwMode="auto">
              <a:xfrm>
                <a:off x="5692" y="5487"/>
                <a:ext cx="87" cy="222"/>
              </a:xfrm>
              <a:custGeom>
                <a:avLst/>
                <a:gdLst>
                  <a:gd name="T0" fmla="*/ 12 w 45"/>
                  <a:gd name="T1" fmla="*/ 114 h 114"/>
                  <a:gd name="T2" fmla="*/ 0 w 45"/>
                  <a:gd name="T3" fmla="*/ 114 h 114"/>
                  <a:gd name="T4" fmla="*/ 35 w 45"/>
                  <a:gd name="T5" fmla="*/ 0 h 114"/>
                  <a:gd name="T6" fmla="*/ 45 w 45"/>
                  <a:gd name="T7" fmla="*/ 0 h 114"/>
                  <a:gd name="T8" fmla="*/ 12 w 45"/>
                  <a:gd name="T9" fmla="*/ 114 h 114"/>
                </a:gdLst>
                <a:ahLst/>
                <a:cxnLst>
                  <a:cxn ang="0">
                    <a:pos x="T0" y="T1"/>
                  </a:cxn>
                  <a:cxn ang="0">
                    <a:pos x="T2" y="T3"/>
                  </a:cxn>
                  <a:cxn ang="0">
                    <a:pos x="T4" y="T5"/>
                  </a:cxn>
                  <a:cxn ang="0">
                    <a:pos x="T6" y="T7"/>
                  </a:cxn>
                  <a:cxn ang="0">
                    <a:pos x="T8" y="T9"/>
                  </a:cxn>
                </a:cxnLst>
                <a:rect l="0" t="0" r="r" b="b"/>
                <a:pathLst>
                  <a:path w="45" h="114">
                    <a:moveTo>
                      <a:pt x="12" y="114"/>
                    </a:moveTo>
                    <a:lnTo>
                      <a:pt x="0" y="114"/>
                    </a:lnTo>
                    <a:lnTo>
                      <a:pt x="35" y="0"/>
                    </a:lnTo>
                    <a:lnTo>
                      <a:pt x="45"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3" name="îŝliḑe"/>
              <p:cNvSpPr/>
              <p:nvPr/>
            </p:nvSpPr>
            <p:spPr bwMode="auto">
              <a:xfrm>
                <a:off x="5733" y="5487"/>
                <a:ext cx="78" cy="222"/>
              </a:xfrm>
              <a:custGeom>
                <a:avLst/>
                <a:gdLst>
                  <a:gd name="T0" fmla="*/ 12 w 40"/>
                  <a:gd name="T1" fmla="*/ 114 h 114"/>
                  <a:gd name="T2" fmla="*/ 0 w 40"/>
                  <a:gd name="T3" fmla="*/ 114 h 114"/>
                  <a:gd name="T4" fmla="*/ 30 w 40"/>
                  <a:gd name="T5" fmla="*/ 0 h 114"/>
                  <a:gd name="T6" fmla="*/ 40 w 40"/>
                  <a:gd name="T7" fmla="*/ 0 h 114"/>
                  <a:gd name="T8" fmla="*/ 12 w 40"/>
                  <a:gd name="T9" fmla="*/ 114 h 114"/>
                </a:gdLst>
                <a:ahLst/>
                <a:cxnLst>
                  <a:cxn ang="0">
                    <a:pos x="T0" y="T1"/>
                  </a:cxn>
                  <a:cxn ang="0">
                    <a:pos x="T2" y="T3"/>
                  </a:cxn>
                  <a:cxn ang="0">
                    <a:pos x="T4" y="T5"/>
                  </a:cxn>
                  <a:cxn ang="0">
                    <a:pos x="T6" y="T7"/>
                  </a:cxn>
                  <a:cxn ang="0">
                    <a:pos x="T8" y="T9"/>
                  </a:cxn>
                </a:cxnLst>
                <a:rect l="0" t="0" r="r" b="b"/>
                <a:pathLst>
                  <a:path w="40" h="114">
                    <a:moveTo>
                      <a:pt x="12" y="114"/>
                    </a:moveTo>
                    <a:lnTo>
                      <a:pt x="0" y="114"/>
                    </a:lnTo>
                    <a:lnTo>
                      <a:pt x="30" y="0"/>
                    </a:lnTo>
                    <a:lnTo>
                      <a:pt x="40"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4" name="iṡļiḍè"/>
              <p:cNvSpPr/>
              <p:nvPr/>
            </p:nvSpPr>
            <p:spPr bwMode="auto">
              <a:xfrm>
                <a:off x="5775" y="5487"/>
                <a:ext cx="66" cy="222"/>
              </a:xfrm>
              <a:custGeom>
                <a:avLst/>
                <a:gdLst>
                  <a:gd name="T0" fmla="*/ 12 w 34"/>
                  <a:gd name="T1" fmla="*/ 114 h 114"/>
                  <a:gd name="T2" fmla="*/ 0 w 34"/>
                  <a:gd name="T3" fmla="*/ 114 h 114"/>
                  <a:gd name="T4" fmla="*/ 25 w 34"/>
                  <a:gd name="T5" fmla="*/ 0 h 114"/>
                  <a:gd name="T6" fmla="*/ 34 w 34"/>
                  <a:gd name="T7" fmla="*/ 0 h 114"/>
                  <a:gd name="T8" fmla="*/ 12 w 34"/>
                  <a:gd name="T9" fmla="*/ 114 h 114"/>
                </a:gdLst>
                <a:ahLst/>
                <a:cxnLst>
                  <a:cxn ang="0">
                    <a:pos x="T0" y="T1"/>
                  </a:cxn>
                  <a:cxn ang="0">
                    <a:pos x="T2" y="T3"/>
                  </a:cxn>
                  <a:cxn ang="0">
                    <a:pos x="T4" y="T5"/>
                  </a:cxn>
                  <a:cxn ang="0">
                    <a:pos x="T6" y="T7"/>
                  </a:cxn>
                  <a:cxn ang="0">
                    <a:pos x="T8" y="T9"/>
                  </a:cxn>
                </a:cxnLst>
                <a:rect l="0" t="0" r="r" b="b"/>
                <a:pathLst>
                  <a:path w="34" h="114">
                    <a:moveTo>
                      <a:pt x="12" y="114"/>
                    </a:moveTo>
                    <a:lnTo>
                      <a:pt x="0" y="114"/>
                    </a:lnTo>
                    <a:lnTo>
                      <a:pt x="25" y="0"/>
                    </a:lnTo>
                    <a:lnTo>
                      <a:pt x="34"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5" name="î$1ïďe"/>
              <p:cNvSpPr/>
              <p:nvPr/>
            </p:nvSpPr>
            <p:spPr bwMode="auto">
              <a:xfrm>
                <a:off x="5814" y="5487"/>
                <a:ext cx="60" cy="222"/>
              </a:xfrm>
              <a:custGeom>
                <a:avLst/>
                <a:gdLst>
                  <a:gd name="T0" fmla="*/ 12 w 31"/>
                  <a:gd name="T1" fmla="*/ 114 h 114"/>
                  <a:gd name="T2" fmla="*/ 0 w 31"/>
                  <a:gd name="T3" fmla="*/ 114 h 114"/>
                  <a:gd name="T4" fmla="*/ 21 w 31"/>
                  <a:gd name="T5" fmla="*/ 0 h 114"/>
                  <a:gd name="T6" fmla="*/ 31 w 31"/>
                  <a:gd name="T7" fmla="*/ 0 h 114"/>
                  <a:gd name="T8" fmla="*/ 12 w 31"/>
                  <a:gd name="T9" fmla="*/ 114 h 114"/>
                </a:gdLst>
                <a:ahLst/>
                <a:cxnLst>
                  <a:cxn ang="0">
                    <a:pos x="T0" y="T1"/>
                  </a:cxn>
                  <a:cxn ang="0">
                    <a:pos x="T2" y="T3"/>
                  </a:cxn>
                  <a:cxn ang="0">
                    <a:pos x="T4" y="T5"/>
                  </a:cxn>
                  <a:cxn ang="0">
                    <a:pos x="T6" y="T7"/>
                  </a:cxn>
                  <a:cxn ang="0">
                    <a:pos x="T8" y="T9"/>
                  </a:cxn>
                </a:cxnLst>
                <a:rect l="0" t="0" r="r" b="b"/>
                <a:pathLst>
                  <a:path w="31" h="114">
                    <a:moveTo>
                      <a:pt x="12" y="114"/>
                    </a:moveTo>
                    <a:lnTo>
                      <a:pt x="0" y="114"/>
                    </a:lnTo>
                    <a:lnTo>
                      <a:pt x="21" y="0"/>
                    </a:lnTo>
                    <a:lnTo>
                      <a:pt x="31"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6" name="iŝļiḓè"/>
              <p:cNvSpPr/>
              <p:nvPr/>
            </p:nvSpPr>
            <p:spPr bwMode="auto">
              <a:xfrm>
                <a:off x="5855" y="5487"/>
                <a:ext cx="49" cy="222"/>
              </a:xfrm>
              <a:custGeom>
                <a:avLst/>
                <a:gdLst>
                  <a:gd name="T0" fmla="*/ 12 w 25"/>
                  <a:gd name="T1" fmla="*/ 114 h 114"/>
                  <a:gd name="T2" fmla="*/ 0 w 25"/>
                  <a:gd name="T3" fmla="*/ 114 h 114"/>
                  <a:gd name="T4" fmla="*/ 16 w 25"/>
                  <a:gd name="T5" fmla="*/ 0 h 114"/>
                  <a:gd name="T6" fmla="*/ 25 w 25"/>
                  <a:gd name="T7" fmla="*/ 0 h 114"/>
                  <a:gd name="T8" fmla="*/ 12 w 25"/>
                  <a:gd name="T9" fmla="*/ 114 h 114"/>
                </a:gdLst>
                <a:ahLst/>
                <a:cxnLst>
                  <a:cxn ang="0">
                    <a:pos x="T0" y="T1"/>
                  </a:cxn>
                  <a:cxn ang="0">
                    <a:pos x="T2" y="T3"/>
                  </a:cxn>
                  <a:cxn ang="0">
                    <a:pos x="T4" y="T5"/>
                  </a:cxn>
                  <a:cxn ang="0">
                    <a:pos x="T6" y="T7"/>
                  </a:cxn>
                  <a:cxn ang="0">
                    <a:pos x="T8" y="T9"/>
                  </a:cxn>
                </a:cxnLst>
                <a:rect l="0" t="0" r="r" b="b"/>
                <a:pathLst>
                  <a:path w="25" h="114">
                    <a:moveTo>
                      <a:pt x="12" y="114"/>
                    </a:moveTo>
                    <a:lnTo>
                      <a:pt x="0" y="114"/>
                    </a:lnTo>
                    <a:lnTo>
                      <a:pt x="16" y="0"/>
                    </a:lnTo>
                    <a:lnTo>
                      <a:pt x="25"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7" name="i$ḷiḋe"/>
              <p:cNvSpPr/>
              <p:nvPr/>
            </p:nvSpPr>
            <p:spPr bwMode="auto">
              <a:xfrm>
                <a:off x="5894" y="5487"/>
                <a:ext cx="41" cy="222"/>
              </a:xfrm>
              <a:custGeom>
                <a:avLst/>
                <a:gdLst>
                  <a:gd name="T0" fmla="*/ 14 w 21"/>
                  <a:gd name="T1" fmla="*/ 114 h 114"/>
                  <a:gd name="T2" fmla="*/ 0 w 21"/>
                  <a:gd name="T3" fmla="*/ 114 h 114"/>
                  <a:gd name="T4" fmla="*/ 13 w 21"/>
                  <a:gd name="T5" fmla="*/ 0 h 114"/>
                  <a:gd name="T6" fmla="*/ 21 w 21"/>
                  <a:gd name="T7" fmla="*/ 0 h 114"/>
                  <a:gd name="T8" fmla="*/ 14 w 21"/>
                  <a:gd name="T9" fmla="*/ 114 h 114"/>
                </a:gdLst>
                <a:ahLst/>
                <a:cxnLst>
                  <a:cxn ang="0">
                    <a:pos x="T0" y="T1"/>
                  </a:cxn>
                  <a:cxn ang="0">
                    <a:pos x="T2" y="T3"/>
                  </a:cxn>
                  <a:cxn ang="0">
                    <a:pos x="T4" y="T5"/>
                  </a:cxn>
                  <a:cxn ang="0">
                    <a:pos x="T6" y="T7"/>
                  </a:cxn>
                  <a:cxn ang="0">
                    <a:pos x="T8" y="T9"/>
                  </a:cxn>
                </a:cxnLst>
                <a:rect l="0" t="0" r="r" b="b"/>
                <a:pathLst>
                  <a:path w="21" h="114">
                    <a:moveTo>
                      <a:pt x="14" y="114"/>
                    </a:moveTo>
                    <a:lnTo>
                      <a:pt x="0" y="114"/>
                    </a:lnTo>
                    <a:lnTo>
                      <a:pt x="13" y="0"/>
                    </a:lnTo>
                    <a:lnTo>
                      <a:pt x="21" y="0"/>
                    </a:lnTo>
                    <a:lnTo>
                      <a:pt x="14"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8" name="ïsļídè"/>
              <p:cNvSpPr/>
              <p:nvPr/>
            </p:nvSpPr>
            <p:spPr bwMode="auto">
              <a:xfrm>
                <a:off x="5937" y="5487"/>
                <a:ext cx="31" cy="222"/>
              </a:xfrm>
              <a:custGeom>
                <a:avLst/>
                <a:gdLst>
                  <a:gd name="T0" fmla="*/ 12 w 16"/>
                  <a:gd name="T1" fmla="*/ 114 h 114"/>
                  <a:gd name="T2" fmla="*/ 0 w 16"/>
                  <a:gd name="T3" fmla="*/ 114 h 114"/>
                  <a:gd name="T4" fmla="*/ 6 w 16"/>
                  <a:gd name="T5" fmla="*/ 0 h 114"/>
                  <a:gd name="T6" fmla="*/ 16 w 16"/>
                  <a:gd name="T7" fmla="*/ 0 h 114"/>
                  <a:gd name="T8" fmla="*/ 12 w 16"/>
                  <a:gd name="T9" fmla="*/ 114 h 114"/>
                </a:gdLst>
                <a:ahLst/>
                <a:cxnLst>
                  <a:cxn ang="0">
                    <a:pos x="T0" y="T1"/>
                  </a:cxn>
                  <a:cxn ang="0">
                    <a:pos x="T2" y="T3"/>
                  </a:cxn>
                  <a:cxn ang="0">
                    <a:pos x="T4" y="T5"/>
                  </a:cxn>
                  <a:cxn ang="0">
                    <a:pos x="T6" y="T7"/>
                  </a:cxn>
                  <a:cxn ang="0">
                    <a:pos x="T8" y="T9"/>
                  </a:cxn>
                </a:cxnLst>
                <a:rect l="0" t="0" r="r" b="b"/>
                <a:pathLst>
                  <a:path w="16" h="114">
                    <a:moveTo>
                      <a:pt x="12" y="114"/>
                    </a:moveTo>
                    <a:lnTo>
                      <a:pt x="0" y="114"/>
                    </a:lnTo>
                    <a:lnTo>
                      <a:pt x="6" y="0"/>
                    </a:lnTo>
                    <a:lnTo>
                      <a:pt x="16"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9" name="isľiḑé"/>
              <p:cNvSpPr/>
              <p:nvPr/>
            </p:nvSpPr>
            <p:spPr bwMode="auto">
              <a:xfrm>
                <a:off x="5978" y="5487"/>
                <a:ext cx="23" cy="222"/>
              </a:xfrm>
              <a:custGeom>
                <a:avLst/>
                <a:gdLst>
                  <a:gd name="T0" fmla="*/ 12 w 12"/>
                  <a:gd name="T1" fmla="*/ 114 h 114"/>
                  <a:gd name="T2" fmla="*/ 0 w 12"/>
                  <a:gd name="T3" fmla="*/ 114 h 114"/>
                  <a:gd name="T4" fmla="*/ 1 w 12"/>
                  <a:gd name="T5" fmla="*/ 0 h 114"/>
                  <a:gd name="T6" fmla="*/ 11 w 12"/>
                  <a:gd name="T7" fmla="*/ 0 h 114"/>
                  <a:gd name="T8" fmla="*/ 12 w 12"/>
                  <a:gd name="T9" fmla="*/ 114 h 114"/>
                </a:gdLst>
                <a:ahLst/>
                <a:cxnLst>
                  <a:cxn ang="0">
                    <a:pos x="T0" y="T1"/>
                  </a:cxn>
                  <a:cxn ang="0">
                    <a:pos x="T2" y="T3"/>
                  </a:cxn>
                  <a:cxn ang="0">
                    <a:pos x="T4" y="T5"/>
                  </a:cxn>
                  <a:cxn ang="0">
                    <a:pos x="T6" y="T7"/>
                  </a:cxn>
                  <a:cxn ang="0">
                    <a:pos x="T8" y="T9"/>
                  </a:cxn>
                </a:cxnLst>
                <a:rect l="0" t="0" r="r" b="b"/>
                <a:pathLst>
                  <a:path w="12" h="114">
                    <a:moveTo>
                      <a:pt x="12" y="114"/>
                    </a:moveTo>
                    <a:lnTo>
                      <a:pt x="0" y="114"/>
                    </a:lnTo>
                    <a:lnTo>
                      <a:pt x="1" y="0"/>
                    </a:lnTo>
                    <a:lnTo>
                      <a:pt x="11"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0" name="íŝḻîḓê"/>
              <p:cNvSpPr/>
              <p:nvPr/>
            </p:nvSpPr>
            <p:spPr bwMode="auto">
              <a:xfrm>
                <a:off x="6013" y="5487"/>
                <a:ext cx="29" cy="222"/>
              </a:xfrm>
              <a:custGeom>
                <a:avLst/>
                <a:gdLst>
                  <a:gd name="T0" fmla="*/ 15 w 15"/>
                  <a:gd name="T1" fmla="*/ 114 h 114"/>
                  <a:gd name="T2" fmla="*/ 3 w 15"/>
                  <a:gd name="T3" fmla="*/ 114 h 114"/>
                  <a:gd name="T4" fmla="*/ 0 w 15"/>
                  <a:gd name="T5" fmla="*/ 0 h 114"/>
                  <a:gd name="T6" fmla="*/ 9 w 15"/>
                  <a:gd name="T7" fmla="*/ 0 h 114"/>
                  <a:gd name="T8" fmla="*/ 15 w 15"/>
                  <a:gd name="T9" fmla="*/ 114 h 114"/>
                </a:gdLst>
                <a:ahLst/>
                <a:cxnLst>
                  <a:cxn ang="0">
                    <a:pos x="T0" y="T1"/>
                  </a:cxn>
                  <a:cxn ang="0">
                    <a:pos x="T2" y="T3"/>
                  </a:cxn>
                  <a:cxn ang="0">
                    <a:pos x="T4" y="T5"/>
                  </a:cxn>
                  <a:cxn ang="0">
                    <a:pos x="T6" y="T7"/>
                  </a:cxn>
                  <a:cxn ang="0">
                    <a:pos x="T8" y="T9"/>
                  </a:cxn>
                </a:cxnLst>
                <a:rect l="0" t="0" r="r" b="b"/>
                <a:pathLst>
                  <a:path w="15" h="114">
                    <a:moveTo>
                      <a:pt x="15" y="114"/>
                    </a:moveTo>
                    <a:lnTo>
                      <a:pt x="3" y="114"/>
                    </a:lnTo>
                    <a:lnTo>
                      <a:pt x="0" y="0"/>
                    </a:lnTo>
                    <a:lnTo>
                      <a:pt x="9" y="0"/>
                    </a:lnTo>
                    <a:lnTo>
                      <a:pt x="1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1" name="î$líďè"/>
              <p:cNvSpPr/>
              <p:nvPr/>
            </p:nvSpPr>
            <p:spPr bwMode="auto">
              <a:xfrm>
                <a:off x="6044" y="5487"/>
                <a:ext cx="41" cy="222"/>
              </a:xfrm>
              <a:custGeom>
                <a:avLst/>
                <a:gdLst>
                  <a:gd name="T0" fmla="*/ 21 w 21"/>
                  <a:gd name="T1" fmla="*/ 114 h 114"/>
                  <a:gd name="T2" fmla="*/ 8 w 21"/>
                  <a:gd name="T3" fmla="*/ 114 h 114"/>
                  <a:gd name="T4" fmla="*/ 0 w 21"/>
                  <a:gd name="T5" fmla="*/ 0 h 114"/>
                  <a:gd name="T6" fmla="*/ 10 w 21"/>
                  <a:gd name="T7" fmla="*/ 0 h 114"/>
                  <a:gd name="T8" fmla="*/ 21 w 21"/>
                  <a:gd name="T9" fmla="*/ 114 h 114"/>
                </a:gdLst>
                <a:ahLst/>
                <a:cxnLst>
                  <a:cxn ang="0">
                    <a:pos x="T0" y="T1"/>
                  </a:cxn>
                  <a:cxn ang="0">
                    <a:pos x="T2" y="T3"/>
                  </a:cxn>
                  <a:cxn ang="0">
                    <a:pos x="T4" y="T5"/>
                  </a:cxn>
                  <a:cxn ang="0">
                    <a:pos x="T6" y="T7"/>
                  </a:cxn>
                  <a:cxn ang="0">
                    <a:pos x="T8" y="T9"/>
                  </a:cxn>
                </a:cxnLst>
                <a:rect l="0" t="0" r="r" b="b"/>
                <a:pathLst>
                  <a:path w="21" h="114">
                    <a:moveTo>
                      <a:pt x="21" y="114"/>
                    </a:moveTo>
                    <a:lnTo>
                      <a:pt x="8" y="114"/>
                    </a:lnTo>
                    <a:lnTo>
                      <a:pt x="0" y="0"/>
                    </a:lnTo>
                    <a:lnTo>
                      <a:pt x="10" y="0"/>
                    </a:lnTo>
                    <a:lnTo>
                      <a:pt x="21"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2" name="iś1ïdè"/>
              <p:cNvSpPr/>
              <p:nvPr/>
            </p:nvSpPr>
            <p:spPr bwMode="auto">
              <a:xfrm>
                <a:off x="6075" y="5487"/>
                <a:ext cx="49" cy="222"/>
              </a:xfrm>
              <a:custGeom>
                <a:avLst/>
                <a:gdLst>
                  <a:gd name="T0" fmla="*/ 25 w 25"/>
                  <a:gd name="T1" fmla="*/ 114 h 114"/>
                  <a:gd name="T2" fmla="*/ 13 w 25"/>
                  <a:gd name="T3" fmla="*/ 114 h 114"/>
                  <a:gd name="T4" fmla="*/ 0 w 25"/>
                  <a:gd name="T5" fmla="*/ 0 h 114"/>
                  <a:gd name="T6" fmla="*/ 9 w 25"/>
                  <a:gd name="T7" fmla="*/ 0 h 114"/>
                  <a:gd name="T8" fmla="*/ 25 w 25"/>
                  <a:gd name="T9" fmla="*/ 114 h 114"/>
                </a:gdLst>
                <a:ahLst/>
                <a:cxnLst>
                  <a:cxn ang="0">
                    <a:pos x="T0" y="T1"/>
                  </a:cxn>
                  <a:cxn ang="0">
                    <a:pos x="T2" y="T3"/>
                  </a:cxn>
                  <a:cxn ang="0">
                    <a:pos x="T4" y="T5"/>
                  </a:cxn>
                  <a:cxn ang="0">
                    <a:pos x="T6" y="T7"/>
                  </a:cxn>
                  <a:cxn ang="0">
                    <a:pos x="T8" y="T9"/>
                  </a:cxn>
                </a:cxnLst>
                <a:rect l="0" t="0" r="r" b="b"/>
                <a:pathLst>
                  <a:path w="25" h="114">
                    <a:moveTo>
                      <a:pt x="25" y="114"/>
                    </a:moveTo>
                    <a:lnTo>
                      <a:pt x="13" y="114"/>
                    </a:lnTo>
                    <a:lnTo>
                      <a:pt x="0" y="0"/>
                    </a:lnTo>
                    <a:lnTo>
                      <a:pt x="9" y="0"/>
                    </a:lnTo>
                    <a:lnTo>
                      <a:pt x="2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3" name="íšlîde"/>
              <p:cNvSpPr/>
              <p:nvPr/>
            </p:nvSpPr>
            <p:spPr bwMode="auto">
              <a:xfrm>
                <a:off x="6108" y="5487"/>
                <a:ext cx="56" cy="222"/>
              </a:xfrm>
              <a:custGeom>
                <a:avLst/>
                <a:gdLst>
                  <a:gd name="T0" fmla="*/ 29 w 29"/>
                  <a:gd name="T1" fmla="*/ 114 h 114"/>
                  <a:gd name="T2" fmla="*/ 17 w 29"/>
                  <a:gd name="T3" fmla="*/ 114 h 114"/>
                  <a:gd name="T4" fmla="*/ 0 w 29"/>
                  <a:gd name="T5" fmla="*/ 0 h 114"/>
                  <a:gd name="T6" fmla="*/ 8 w 29"/>
                  <a:gd name="T7" fmla="*/ 0 h 114"/>
                  <a:gd name="T8" fmla="*/ 29 w 29"/>
                  <a:gd name="T9" fmla="*/ 114 h 114"/>
                </a:gdLst>
                <a:ahLst/>
                <a:cxnLst>
                  <a:cxn ang="0">
                    <a:pos x="T0" y="T1"/>
                  </a:cxn>
                  <a:cxn ang="0">
                    <a:pos x="T2" y="T3"/>
                  </a:cxn>
                  <a:cxn ang="0">
                    <a:pos x="T4" y="T5"/>
                  </a:cxn>
                  <a:cxn ang="0">
                    <a:pos x="T6" y="T7"/>
                  </a:cxn>
                  <a:cxn ang="0">
                    <a:pos x="T8" y="T9"/>
                  </a:cxn>
                </a:cxnLst>
                <a:rect l="0" t="0" r="r" b="b"/>
                <a:pathLst>
                  <a:path w="29" h="114">
                    <a:moveTo>
                      <a:pt x="29" y="114"/>
                    </a:moveTo>
                    <a:lnTo>
                      <a:pt x="17" y="114"/>
                    </a:lnTo>
                    <a:lnTo>
                      <a:pt x="0" y="0"/>
                    </a:lnTo>
                    <a:lnTo>
                      <a:pt x="8" y="0"/>
                    </a:lnTo>
                    <a:lnTo>
                      <a:pt x="29"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4" name="î$1îḓê"/>
              <p:cNvSpPr/>
              <p:nvPr/>
            </p:nvSpPr>
            <p:spPr bwMode="auto">
              <a:xfrm>
                <a:off x="6137" y="5487"/>
                <a:ext cx="70" cy="222"/>
              </a:xfrm>
              <a:custGeom>
                <a:avLst/>
                <a:gdLst>
                  <a:gd name="T0" fmla="*/ 36 w 36"/>
                  <a:gd name="T1" fmla="*/ 114 h 114"/>
                  <a:gd name="T2" fmla="*/ 24 w 36"/>
                  <a:gd name="T3" fmla="*/ 114 h 114"/>
                  <a:gd name="T4" fmla="*/ 0 w 36"/>
                  <a:gd name="T5" fmla="*/ 0 h 114"/>
                  <a:gd name="T6" fmla="*/ 10 w 36"/>
                  <a:gd name="T7" fmla="*/ 0 h 114"/>
                  <a:gd name="T8" fmla="*/ 36 w 36"/>
                  <a:gd name="T9" fmla="*/ 114 h 114"/>
                </a:gdLst>
                <a:ahLst/>
                <a:cxnLst>
                  <a:cxn ang="0">
                    <a:pos x="T0" y="T1"/>
                  </a:cxn>
                  <a:cxn ang="0">
                    <a:pos x="T2" y="T3"/>
                  </a:cxn>
                  <a:cxn ang="0">
                    <a:pos x="T4" y="T5"/>
                  </a:cxn>
                  <a:cxn ang="0">
                    <a:pos x="T6" y="T7"/>
                  </a:cxn>
                  <a:cxn ang="0">
                    <a:pos x="T8" y="T9"/>
                  </a:cxn>
                </a:cxnLst>
                <a:rect l="0" t="0" r="r" b="b"/>
                <a:pathLst>
                  <a:path w="36" h="114">
                    <a:moveTo>
                      <a:pt x="36" y="114"/>
                    </a:moveTo>
                    <a:lnTo>
                      <a:pt x="24" y="114"/>
                    </a:lnTo>
                    <a:lnTo>
                      <a:pt x="0" y="0"/>
                    </a:lnTo>
                    <a:lnTo>
                      <a:pt x="10" y="0"/>
                    </a:lnTo>
                    <a:lnTo>
                      <a:pt x="36"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5" name="ïş1ïḓê"/>
              <p:cNvSpPr/>
              <p:nvPr/>
            </p:nvSpPr>
            <p:spPr bwMode="auto">
              <a:xfrm>
                <a:off x="6168" y="5487"/>
                <a:ext cx="78" cy="222"/>
              </a:xfrm>
              <a:custGeom>
                <a:avLst/>
                <a:gdLst>
                  <a:gd name="T0" fmla="*/ 40 w 40"/>
                  <a:gd name="T1" fmla="*/ 114 h 114"/>
                  <a:gd name="T2" fmla="*/ 28 w 40"/>
                  <a:gd name="T3" fmla="*/ 114 h 114"/>
                  <a:gd name="T4" fmla="*/ 0 w 40"/>
                  <a:gd name="T5" fmla="*/ 0 h 114"/>
                  <a:gd name="T6" fmla="*/ 10 w 40"/>
                  <a:gd name="T7" fmla="*/ 0 h 114"/>
                  <a:gd name="T8" fmla="*/ 40 w 40"/>
                  <a:gd name="T9" fmla="*/ 114 h 114"/>
                </a:gdLst>
                <a:ahLst/>
                <a:cxnLst>
                  <a:cxn ang="0">
                    <a:pos x="T0" y="T1"/>
                  </a:cxn>
                  <a:cxn ang="0">
                    <a:pos x="T2" y="T3"/>
                  </a:cxn>
                  <a:cxn ang="0">
                    <a:pos x="T4" y="T5"/>
                  </a:cxn>
                  <a:cxn ang="0">
                    <a:pos x="T6" y="T7"/>
                  </a:cxn>
                  <a:cxn ang="0">
                    <a:pos x="T8" y="T9"/>
                  </a:cxn>
                </a:cxnLst>
                <a:rect l="0" t="0" r="r" b="b"/>
                <a:pathLst>
                  <a:path w="40" h="114">
                    <a:moveTo>
                      <a:pt x="40" y="114"/>
                    </a:moveTo>
                    <a:lnTo>
                      <a:pt x="28" y="114"/>
                    </a:lnTo>
                    <a:lnTo>
                      <a:pt x="0" y="0"/>
                    </a:lnTo>
                    <a:lnTo>
                      <a:pt x="10" y="0"/>
                    </a:lnTo>
                    <a:lnTo>
                      <a:pt x="40"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6" name="îṡľïḑê"/>
              <p:cNvSpPr/>
              <p:nvPr/>
            </p:nvSpPr>
            <p:spPr bwMode="auto">
              <a:xfrm>
                <a:off x="6199" y="5487"/>
                <a:ext cx="87" cy="222"/>
              </a:xfrm>
              <a:custGeom>
                <a:avLst/>
                <a:gdLst>
                  <a:gd name="T0" fmla="*/ 45 w 45"/>
                  <a:gd name="T1" fmla="*/ 114 h 114"/>
                  <a:gd name="T2" fmla="*/ 33 w 45"/>
                  <a:gd name="T3" fmla="*/ 114 h 114"/>
                  <a:gd name="T4" fmla="*/ 0 w 45"/>
                  <a:gd name="T5" fmla="*/ 0 h 114"/>
                  <a:gd name="T6" fmla="*/ 10 w 45"/>
                  <a:gd name="T7" fmla="*/ 0 h 114"/>
                  <a:gd name="T8" fmla="*/ 45 w 45"/>
                  <a:gd name="T9" fmla="*/ 114 h 114"/>
                </a:gdLst>
                <a:ahLst/>
                <a:cxnLst>
                  <a:cxn ang="0">
                    <a:pos x="T0" y="T1"/>
                  </a:cxn>
                  <a:cxn ang="0">
                    <a:pos x="T2" y="T3"/>
                  </a:cxn>
                  <a:cxn ang="0">
                    <a:pos x="T4" y="T5"/>
                  </a:cxn>
                  <a:cxn ang="0">
                    <a:pos x="T6" y="T7"/>
                  </a:cxn>
                  <a:cxn ang="0">
                    <a:pos x="T8" y="T9"/>
                  </a:cxn>
                </a:cxnLst>
                <a:rect l="0" t="0" r="r" b="b"/>
                <a:pathLst>
                  <a:path w="45" h="114">
                    <a:moveTo>
                      <a:pt x="45" y="114"/>
                    </a:moveTo>
                    <a:lnTo>
                      <a:pt x="33" y="114"/>
                    </a:lnTo>
                    <a:lnTo>
                      <a:pt x="0" y="0"/>
                    </a:lnTo>
                    <a:lnTo>
                      <a:pt x="10" y="0"/>
                    </a:lnTo>
                    <a:lnTo>
                      <a:pt x="4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7" name="îṣliḍê"/>
              <p:cNvSpPr/>
              <p:nvPr/>
            </p:nvSpPr>
            <p:spPr bwMode="auto">
              <a:xfrm>
                <a:off x="5910" y="2765"/>
                <a:ext cx="159" cy="161"/>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8" name="íś1iďé"/>
              <p:cNvSpPr/>
              <p:nvPr/>
            </p:nvSpPr>
            <p:spPr bwMode="auto">
              <a:xfrm>
                <a:off x="5910" y="3051"/>
                <a:ext cx="159" cy="159"/>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1" name="组合 290"/>
            <p:cNvGrpSpPr/>
            <p:nvPr/>
          </p:nvGrpSpPr>
          <p:grpSpPr>
            <a:xfrm>
              <a:off x="8028" y="15"/>
              <a:ext cx="908" cy="3033"/>
              <a:chOff x="13143" y="2668"/>
              <a:chExt cx="908" cy="3033"/>
            </a:xfrm>
          </p:grpSpPr>
          <p:sp>
            <p:nvSpPr>
              <p:cNvPr id="437" name="íṩļïďe"/>
              <p:cNvSpPr/>
              <p:nvPr/>
            </p:nvSpPr>
            <p:spPr bwMode="auto">
              <a:xfrm>
                <a:off x="13522" y="5085"/>
                <a:ext cx="70" cy="616"/>
              </a:xfrm>
              <a:custGeom>
                <a:avLst/>
                <a:gdLst>
                  <a:gd name="T0" fmla="*/ 13 w 36"/>
                  <a:gd name="T1" fmla="*/ 317 h 317"/>
                  <a:gd name="T2" fmla="*/ 0 w 36"/>
                  <a:gd name="T3" fmla="*/ 317 h 317"/>
                  <a:gd name="T4" fmla="*/ 34 w 36"/>
                  <a:gd name="T5" fmla="*/ 0 h 317"/>
                  <a:gd name="T6" fmla="*/ 36 w 36"/>
                  <a:gd name="T7" fmla="*/ 0 h 317"/>
                  <a:gd name="T8" fmla="*/ 13 w 36"/>
                  <a:gd name="T9" fmla="*/ 317 h 317"/>
                </a:gdLst>
                <a:ahLst/>
                <a:cxnLst>
                  <a:cxn ang="0">
                    <a:pos x="T0" y="T1"/>
                  </a:cxn>
                  <a:cxn ang="0">
                    <a:pos x="T2" y="T3"/>
                  </a:cxn>
                  <a:cxn ang="0">
                    <a:pos x="T4" y="T5"/>
                  </a:cxn>
                  <a:cxn ang="0">
                    <a:pos x="T6" y="T7"/>
                  </a:cxn>
                  <a:cxn ang="0">
                    <a:pos x="T8" y="T9"/>
                  </a:cxn>
                </a:cxnLst>
                <a:rect l="0" t="0" r="r" b="b"/>
                <a:pathLst>
                  <a:path w="36" h="317">
                    <a:moveTo>
                      <a:pt x="13" y="317"/>
                    </a:moveTo>
                    <a:lnTo>
                      <a:pt x="0" y="317"/>
                    </a:lnTo>
                    <a:lnTo>
                      <a:pt x="34" y="0"/>
                    </a:lnTo>
                    <a:lnTo>
                      <a:pt x="36" y="0"/>
                    </a:lnTo>
                    <a:lnTo>
                      <a:pt x="13"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8" name="ïṡ1ïḋè"/>
              <p:cNvSpPr/>
              <p:nvPr/>
            </p:nvSpPr>
            <p:spPr bwMode="auto">
              <a:xfrm>
                <a:off x="13565" y="5085"/>
                <a:ext cx="31" cy="616"/>
              </a:xfrm>
              <a:custGeom>
                <a:avLst/>
                <a:gdLst>
                  <a:gd name="T0" fmla="*/ 12 w 16"/>
                  <a:gd name="T1" fmla="*/ 317 h 317"/>
                  <a:gd name="T2" fmla="*/ 0 w 16"/>
                  <a:gd name="T3" fmla="*/ 317 h 317"/>
                  <a:gd name="T4" fmla="*/ 15 w 16"/>
                  <a:gd name="T5" fmla="*/ 0 h 317"/>
                  <a:gd name="T6" fmla="*/ 16 w 16"/>
                  <a:gd name="T7" fmla="*/ 0 h 317"/>
                  <a:gd name="T8" fmla="*/ 12 w 16"/>
                  <a:gd name="T9" fmla="*/ 317 h 317"/>
                </a:gdLst>
                <a:ahLst/>
                <a:cxnLst>
                  <a:cxn ang="0">
                    <a:pos x="T0" y="T1"/>
                  </a:cxn>
                  <a:cxn ang="0">
                    <a:pos x="T2" y="T3"/>
                  </a:cxn>
                  <a:cxn ang="0">
                    <a:pos x="T4" y="T5"/>
                  </a:cxn>
                  <a:cxn ang="0">
                    <a:pos x="T6" y="T7"/>
                  </a:cxn>
                  <a:cxn ang="0">
                    <a:pos x="T8" y="T9"/>
                  </a:cxn>
                </a:cxnLst>
                <a:rect l="0" t="0" r="r" b="b"/>
                <a:pathLst>
                  <a:path w="16" h="317">
                    <a:moveTo>
                      <a:pt x="12" y="317"/>
                    </a:moveTo>
                    <a:lnTo>
                      <a:pt x="0" y="317"/>
                    </a:lnTo>
                    <a:lnTo>
                      <a:pt x="15" y="0"/>
                    </a:lnTo>
                    <a:lnTo>
                      <a:pt x="16" y="0"/>
                    </a:lnTo>
                    <a:lnTo>
                      <a:pt x="12"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9" name="íṣļíḑê"/>
              <p:cNvSpPr/>
              <p:nvPr/>
            </p:nvSpPr>
            <p:spPr bwMode="auto">
              <a:xfrm>
                <a:off x="13598" y="5085"/>
                <a:ext cx="33" cy="616"/>
              </a:xfrm>
              <a:custGeom>
                <a:avLst/>
                <a:gdLst>
                  <a:gd name="T0" fmla="*/ 17 w 17"/>
                  <a:gd name="T1" fmla="*/ 317 h 317"/>
                  <a:gd name="T2" fmla="*/ 5 w 17"/>
                  <a:gd name="T3" fmla="*/ 317 h 317"/>
                  <a:gd name="T4" fmla="*/ 0 w 17"/>
                  <a:gd name="T5" fmla="*/ 0 h 317"/>
                  <a:gd name="T6" fmla="*/ 3 w 17"/>
                  <a:gd name="T7" fmla="*/ 0 h 317"/>
                  <a:gd name="T8" fmla="*/ 17 w 17"/>
                  <a:gd name="T9" fmla="*/ 317 h 317"/>
                </a:gdLst>
                <a:ahLst/>
                <a:cxnLst>
                  <a:cxn ang="0">
                    <a:pos x="T0" y="T1"/>
                  </a:cxn>
                  <a:cxn ang="0">
                    <a:pos x="T2" y="T3"/>
                  </a:cxn>
                  <a:cxn ang="0">
                    <a:pos x="T4" y="T5"/>
                  </a:cxn>
                  <a:cxn ang="0">
                    <a:pos x="T6" y="T7"/>
                  </a:cxn>
                  <a:cxn ang="0">
                    <a:pos x="T8" y="T9"/>
                  </a:cxn>
                </a:cxnLst>
                <a:rect l="0" t="0" r="r" b="b"/>
                <a:pathLst>
                  <a:path w="17" h="317">
                    <a:moveTo>
                      <a:pt x="17" y="317"/>
                    </a:moveTo>
                    <a:lnTo>
                      <a:pt x="5" y="317"/>
                    </a:lnTo>
                    <a:lnTo>
                      <a:pt x="0" y="0"/>
                    </a:lnTo>
                    <a:lnTo>
                      <a:pt x="3" y="0"/>
                    </a:lnTo>
                    <a:lnTo>
                      <a:pt x="17"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0" name="iṥļîďè"/>
              <p:cNvSpPr/>
              <p:nvPr/>
            </p:nvSpPr>
            <p:spPr bwMode="auto">
              <a:xfrm>
                <a:off x="13606" y="5085"/>
                <a:ext cx="66" cy="616"/>
              </a:xfrm>
              <a:custGeom>
                <a:avLst/>
                <a:gdLst>
                  <a:gd name="T0" fmla="*/ 34 w 34"/>
                  <a:gd name="T1" fmla="*/ 317 h 317"/>
                  <a:gd name="T2" fmla="*/ 23 w 34"/>
                  <a:gd name="T3" fmla="*/ 317 h 317"/>
                  <a:gd name="T4" fmla="*/ 0 w 34"/>
                  <a:gd name="T5" fmla="*/ 0 h 317"/>
                  <a:gd name="T6" fmla="*/ 1 w 34"/>
                  <a:gd name="T7" fmla="*/ 0 h 317"/>
                  <a:gd name="T8" fmla="*/ 34 w 34"/>
                  <a:gd name="T9" fmla="*/ 317 h 317"/>
                </a:gdLst>
                <a:ahLst/>
                <a:cxnLst>
                  <a:cxn ang="0">
                    <a:pos x="T0" y="T1"/>
                  </a:cxn>
                  <a:cxn ang="0">
                    <a:pos x="T2" y="T3"/>
                  </a:cxn>
                  <a:cxn ang="0">
                    <a:pos x="T4" y="T5"/>
                  </a:cxn>
                  <a:cxn ang="0">
                    <a:pos x="T6" y="T7"/>
                  </a:cxn>
                  <a:cxn ang="0">
                    <a:pos x="T8" y="T9"/>
                  </a:cxn>
                </a:cxnLst>
                <a:rect l="0" t="0" r="r" b="b"/>
                <a:pathLst>
                  <a:path w="34" h="317">
                    <a:moveTo>
                      <a:pt x="34" y="317"/>
                    </a:moveTo>
                    <a:lnTo>
                      <a:pt x="23" y="317"/>
                    </a:lnTo>
                    <a:lnTo>
                      <a:pt x="0" y="0"/>
                    </a:lnTo>
                    <a:lnTo>
                      <a:pt x="1" y="0"/>
                    </a:lnTo>
                    <a:lnTo>
                      <a:pt x="34"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1" name="ïşļíḑe"/>
              <p:cNvSpPr/>
              <p:nvPr/>
            </p:nvSpPr>
            <p:spPr bwMode="auto">
              <a:xfrm>
                <a:off x="13143" y="3774"/>
                <a:ext cx="908" cy="865"/>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2" name="ïşļiḍe"/>
              <p:cNvSpPr/>
              <p:nvPr/>
            </p:nvSpPr>
            <p:spPr bwMode="auto">
              <a:xfrm>
                <a:off x="13260" y="3761"/>
                <a:ext cx="679" cy="892"/>
              </a:xfrm>
              <a:custGeom>
                <a:avLst/>
                <a:gdLst>
                  <a:gd name="T0" fmla="*/ 282 w 288"/>
                  <a:gd name="T1" fmla="*/ 189 h 379"/>
                  <a:gd name="T2" fmla="*/ 276 w 288"/>
                  <a:gd name="T3" fmla="*/ 189 h 379"/>
                  <a:gd name="T4" fmla="*/ 237 w 288"/>
                  <a:gd name="T5" fmla="*/ 315 h 379"/>
                  <a:gd name="T6" fmla="*/ 195 w 288"/>
                  <a:gd name="T7" fmla="*/ 353 h 379"/>
                  <a:gd name="T8" fmla="*/ 144 w 288"/>
                  <a:gd name="T9" fmla="*/ 367 h 379"/>
                  <a:gd name="T10" fmla="*/ 93 w 288"/>
                  <a:gd name="T11" fmla="*/ 353 h 379"/>
                  <a:gd name="T12" fmla="*/ 35 w 288"/>
                  <a:gd name="T13" fmla="*/ 289 h 379"/>
                  <a:gd name="T14" fmla="*/ 12 w 288"/>
                  <a:gd name="T15" fmla="*/ 189 h 379"/>
                  <a:gd name="T16" fmla="*/ 51 w 288"/>
                  <a:gd name="T17" fmla="*/ 63 h 379"/>
                  <a:gd name="T18" fmla="*/ 93 w 288"/>
                  <a:gd name="T19" fmla="*/ 26 h 379"/>
                  <a:gd name="T20" fmla="*/ 144 w 288"/>
                  <a:gd name="T21" fmla="*/ 12 h 379"/>
                  <a:gd name="T22" fmla="*/ 195 w 288"/>
                  <a:gd name="T23" fmla="*/ 26 h 379"/>
                  <a:gd name="T24" fmla="*/ 253 w 288"/>
                  <a:gd name="T25" fmla="*/ 90 h 379"/>
                  <a:gd name="T26" fmla="*/ 276 w 288"/>
                  <a:gd name="T27" fmla="*/ 189 h 379"/>
                  <a:gd name="T28" fmla="*/ 282 w 288"/>
                  <a:gd name="T29" fmla="*/ 189 h 379"/>
                  <a:gd name="T30" fmla="*/ 288 w 288"/>
                  <a:gd name="T31" fmla="*/ 189 h 379"/>
                  <a:gd name="T32" fmla="*/ 246 w 288"/>
                  <a:gd name="T33" fmla="*/ 56 h 379"/>
                  <a:gd name="T34" fmla="*/ 201 w 288"/>
                  <a:gd name="T35" fmla="*/ 15 h 379"/>
                  <a:gd name="T36" fmla="*/ 144 w 288"/>
                  <a:gd name="T37" fmla="*/ 0 h 379"/>
                  <a:gd name="T38" fmla="*/ 87 w 288"/>
                  <a:gd name="T39" fmla="*/ 15 h 379"/>
                  <a:gd name="T40" fmla="*/ 24 w 288"/>
                  <a:gd name="T41" fmla="*/ 84 h 379"/>
                  <a:gd name="T42" fmla="*/ 0 w 288"/>
                  <a:gd name="T43" fmla="*/ 189 h 379"/>
                  <a:gd name="T44" fmla="*/ 41 w 288"/>
                  <a:gd name="T45" fmla="*/ 323 h 379"/>
                  <a:gd name="T46" fmla="*/ 87 w 288"/>
                  <a:gd name="T47" fmla="*/ 363 h 379"/>
                  <a:gd name="T48" fmla="*/ 144 w 288"/>
                  <a:gd name="T49" fmla="*/ 379 h 379"/>
                  <a:gd name="T50" fmla="*/ 201 w 288"/>
                  <a:gd name="T51" fmla="*/ 363 h 379"/>
                  <a:gd name="T52" fmla="*/ 264 w 288"/>
                  <a:gd name="T53" fmla="*/ 295 h 379"/>
                  <a:gd name="T54" fmla="*/ 288 w 288"/>
                  <a:gd name="T55" fmla="*/ 189 h 379"/>
                  <a:gd name="T56" fmla="*/ 282 w 288"/>
                  <a:gd name="T57"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79">
                    <a:moveTo>
                      <a:pt x="282" y="189"/>
                    </a:moveTo>
                    <a:cubicBezTo>
                      <a:pt x="276" y="189"/>
                      <a:pt x="276" y="189"/>
                      <a:pt x="276" y="189"/>
                    </a:cubicBezTo>
                    <a:cubicBezTo>
                      <a:pt x="276" y="239"/>
                      <a:pt x="261" y="283"/>
                      <a:pt x="237" y="315"/>
                    </a:cubicBezTo>
                    <a:cubicBezTo>
                      <a:pt x="225" y="331"/>
                      <a:pt x="210" y="344"/>
                      <a:pt x="195" y="353"/>
                    </a:cubicBezTo>
                    <a:cubicBezTo>
                      <a:pt x="179" y="362"/>
                      <a:pt x="162" y="367"/>
                      <a:pt x="144" y="367"/>
                    </a:cubicBezTo>
                    <a:cubicBezTo>
                      <a:pt x="126" y="367"/>
                      <a:pt x="109" y="362"/>
                      <a:pt x="93" y="353"/>
                    </a:cubicBezTo>
                    <a:cubicBezTo>
                      <a:pt x="69" y="340"/>
                      <a:pt x="49" y="317"/>
                      <a:pt x="35" y="289"/>
                    </a:cubicBezTo>
                    <a:cubicBezTo>
                      <a:pt x="20" y="261"/>
                      <a:pt x="12" y="226"/>
                      <a:pt x="12" y="189"/>
                    </a:cubicBezTo>
                    <a:cubicBezTo>
                      <a:pt x="12" y="140"/>
                      <a:pt x="27" y="95"/>
                      <a:pt x="51" y="63"/>
                    </a:cubicBezTo>
                    <a:cubicBezTo>
                      <a:pt x="63" y="47"/>
                      <a:pt x="77" y="34"/>
                      <a:pt x="93" y="26"/>
                    </a:cubicBezTo>
                    <a:cubicBezTo>
                      <a:pt x="109" y="17"/>
                      <a:pt x="126" y="12"/>
                      <a:pt x="144" y="12"/>
                    </a:cubicBezTo>
                    <a:cubicBezTo>
                      <a:pt x="162" y="12"/>
                      <a:pt x="179" y="17"/>
                      <a:pt x="195" y="26"/>
                    </a:cubicBezTo>
                    <a:cubicBezTo>
                      <a:pt x="218" y="39"/>
                      <a:pt x="239" y="61"/>
                      <a:pt x="253" y="90"/>
                    </a:cubicBezTo>
                    <a:cubicBezTo>
                      <a:pt x="268" y="118"/>
                      <a:pt x="276" y="152"/>
                      <a:pt x="276" y="189"/>
                    </a:cubicBezTo>
                    <a:cubicBezTo>
                      <a:pt x="282" y="189"/>
                      <a:pt x="282" y="189"/>
                      <a:pt x="282" y="189"/>
                    </a:cubicBezTo>
                    <a:cubicBezTo>
                      <a:pt x="288" y="189"/>
                      <a:pt x="288" y="189"/>
                      <a:pt x="288" y="189"/>
                    </a:cubicBezTo>
                    <a:cubicBezTo>
                      <a:pt x="288" y="137"/>
                      <a:pt x="272" y="90"/>
                      <a:pt x="246" y="56"/>
                    </a:cubicBezTo>
                    <a:cubicBezTo>
                      <a:pt x="233" y="39"/>
                      <a:pt x="218" y="25"/>
                      <a:pt x="201" y="15"/>
                    </a:cubicBezTo>
                    <a:cubicBezTo>
                      <a:pt x="183" y="5"/>
                      <a:pt x="164" y="0"/>
                      <a:pt x="144" y="0"/>
                    </a:cubicBezTo>
                    <a:cubicBezTo>
                      <a:pt x="124" y="0"/>
                      <a:pt x="105" y="5"/>
                      <a:pt x="87" y="15"/>
                    </a:cubicBezTo>
                    <a:cubicBezTo>
                      <a:pt x="61" y="30"/>
                      <a:pt x="39" y="54"/>
                      <a:pt x="24" y="84"/>
                    </a:cubicBezTo>
                    <a:cubicBezTo>
                      <a:pt x="9" y="114"/>
                      <a:pt x="0" y="150"/>
                      <a:pt x="0" y="189"/>
                    </a:cubicBezTo>
                    <a:cubicBezTo>
                      <a:pt x="0" y="241"/>
                      <a:pt x="16" y="288"/>
                      <a:pt x="41" y="323"/>
                    </a:cubicBezTo>
                    <a:cubicBezTo>
                      <a:pt x="54" y="340"/>
                      <a:pt x="70" y="354"/>
                      <a:pt x="87" y="363"/>
                    </a:cubicBezTo>
                    <a:cubicBezTo>
                      <a:pt x="105" y="373"/>
                      <a:pt x="124" y="379"/>
                      <a:pt x="144" y="379"/>
                    </a:cubicBezTo>
                    <a:cubicBezTo>
                      <a:pt x="164" y="379"/>
                      <a:pt x="183" y="373"/>
                      <a:pt x="201" y="363"/>
                    </a:cubicBezTo>
                    <a:cubicBezTo>
                      <a:pt x="227" y="349"/>
                      <a:pt x="248" y="325"/>
                      <a:pt x="264" y="295"/>
                    </a:cubicBezTo>
                    <a:cubicBezTo>
                      <a:pt x="279" y="264"/>
                      <a:pt x="288" y="228"/>
                      <a:pt x="288" y="189"/>
                    </a:cubicBezTo>
                    <a:lnTo>
                      <a:pt x="282" y="189"/>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3" name="işḻïḓè"/>
              <p:cNvSpPr/>
              <p:nvPr/>
            </p:nvSpPr>
            <p:spPr bwMode="auto">
              <a:xfrm>
                <a:off x="13464" y="3761"/>
                <a:ext cx="268" cy="892"/>
              </a:xfrm>
              <a:custGeom>
                <a:avLst/>
                <a:gdLst>
                  <a:gd name="T0" fmla="*/ 108 w 114"/>
                  <a:gd name="T1" fmla="*/ 189 h 379"/>
                  <a:gd name="T2" fmla="*/ 102 w 114"/>
                  <a:gd name="T3" fmla="*/ 189 h 379"/>
                  <a:gd name="T4" fmla="*/ 87 w 114"/>
                  <a:gd name="T5" fmla="*/ 317 h 379"/>
                  <a:gd name="T6" fmla="*/ 72 w 114"/>
                  <a:gd name="T7" fmla="*/ 355 h 379"/>
                  <a:gd name="T8" fmla="*/ 64 w 114"/>
                  <a:gd name="T9" fmla="*/ 364 h 379"/>
                  <a:gd name="T10" fmla="*/ 57 w 114"/>
                  <a:gd name="T11" fmla="*/ 367 h 379"/>
                  <a:gd name="T12" fmla="*/ 50 w 114"/>
                  <a:gd name="T13" fmla="*/ 364 h 379"/>
                  <a:gd name="T14" fmla="*/ 36 w 114"/>
                  <a:gd name="T15" fmla="*/ 344 h 379"/>
                  <a:gd name="T16" fmla="*/ 18 w 114"/>
                  <a:gd name="T17" fmla="*/ 280 h 379"/>
                  <a:gd name="T18" fmla="*/ 12 w 114"/>
                  <a:gd name="T19" fmla="*/ 189 h 379"/>
                  <a:gd name="T20" fmla="*/ 27 w 114"/>
                  <a:gd name="T21" fmla="*/ 61 h 379"/>
                  <a:gd name="T22" fmla="*/ 42 w 114"/>
                  <a:gd name="T23" fmla="*/ 24 h 379"/>
                  <a:gd name="T24" fmla="*/ 50 w 114"/>
                  <a:gd name="T25" fmla="*/ 15 h 379"/>
                  <a:gd name="T26" fmla="*/ 57 w 114"/>
                  <a:gd name="T27" fmla="*/ 12 h 379"/>
                  <a:gd name="T28" fmla="*/ 64 w 114"/>
                  <a:gd name="T29" fmla="*/ 15 h 379"/>
                  <a:gd name="T30" fmla="*/ 78 w 114"/>
                  <a:gd name="T31" fmla="*/ 35 h 379"/>
                  <a:gd name="T32" fmla="*/ 95 w 114"/>
                  <a:gd name="T33" fmla="*/ 99 h 379"/>
                  <a:gd name="T34" fmla="*/ 102 w 114"/>
                  <a:gd name="T35" fmla="*/ 189 h 379"/>
                  <a:gd name="T36" fmla="*/ 108 w 114"/>
                  <a:gd name="T37" fmla="*/ 189 h 379"/>
                  <a:gd name="T38" fmla="*/ 114 w 114"/>
                  <a:gd name="T39" fmla="*/ 189 h 379"/>
                  <a:gd name="T40" fmla="*/ 99 w 114"/>
                  <a:gd name="T41" fmla="*/ 58 h 379"/>
                  <a:gd name="T42" fmla="*/ 82 w 114"/>
                  <a:gd name="T43" fmla="*/ 17 h 379"/>
                  <a:gd name="T44" fmla="*/ 71 w 114"/>
                  <a:gd name="T45" fmla="*/ 5 h 379"/>
                  <a:gd name="T46" fmla="*/ 57 w 114"/>
                  <a:gd name="T47" fmla="*/ 0 h 379"/>
                  <a:gd name="T48" fmla="*/ 43 w 114"/>
                  <a:gd name="T49" fmla="*/ 5 h 379"/>
                  <a:gd name="T50" fmla="*/ 25 w 114"/>
                  <a:gd name="T51" fmla="*/ 30 h 379"/>
                  <a:gd name="T52" fmla="*/ 7 w 114"/>
                  <a:gd name="T53" fmla="*/ 97 h 379"/>
                  <a:gd name="T54" fmla="*/ 0 w 114"/>
                  <a:gd name="T55" fmla="*/ 189 h 379"/>
                  <a:gd name="T56" fmla="*/ 15 w 114"/>
                  <a:gd name="T57" fmla="*/ 321 h 379"/>
                  <a:gd name="T58" fmla="*/ 32 w 114"/>
                  <a:gd name="T59" fmla="*/ 361 h 379"/>
                  <a:gd name="T60" fmla="*/ 43 w 114"/>
                  <a:gd name="T61" fmla="*/ 374 h 379"/>
                  <a:gd name="T62" fmla="*/ 57 w 114"/>
                  <a:gd name="T63" fmla="*/ 379 h 379"/>
                  <a:gd name="T64" fmla="*/ 71 w 114"/>
                  <a:gd name="T65" fmla="*/ 374 h 379"/>
                  <a:gd name="T66" fmla="*/ 89 w 114"/>
                  <a:gd name="T67" fmla="*/ 349 h 379"/>
                  <a:gd name="T68" fmla="*/ 107 w 114"/>
                  <a:gd name="T69" fmla="*/ 281 h 379"/>
                  <a:gd name="T70" fmla="*/ 114 w 114"/>
                  <a:gd name="T71" fmla="*/ 189 h 379"/>
                  <a:gd name="T72" fmla="*/ 108 w 114"/>
                  <a:gd name="T7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379">
                    <a:moveTo>
                      <a:pt x="108" y="189"/>
                    </a:moveTo>
                    <a:cubicBezTo>
                      <a:pt x="102" y="189"/>
                      <a:pt x="102" y="189"/>
                      <a:pt x="102" y="189"/>
                    </a:cubicBezTo>
                    <a:cubicBezTo>
                      <a:pt x="102" y="239"/>
                      <a:pt x="96" y="285"/>
                      <a:pt x="87" y="317"/>
                    </a:cubicBezTo>
                    <a:cubicBezTo>
                      <a:pt x="83" y="333"/>
                      <a:pt x="77" y="346"/>
                      <a:pt x="72" y="355"/>
                    </a:cubicBezTo>
                    <a:cubicBezTo>
                      <a:pt x="69" y="359"/>
                      <a:pt x="66" y="362"/>
                      <a:pt x="64" y="364"/>
                    </a:cubicBezTo>
                    <a:cubicBezTo>
                      <a:pt x="61" y="366"/>
                      <a:pt x="59" y="367"/>
                      <a:pt x="57" y="367"/>
                    </a:cubicBezTo>
                    <a:cubicBezTo>
                      <a:pt x="55" y="367"/>
                      <a:pt x="53" y="366"/>
                      <a:pt x="50" y="364"/>
                    </a:cubicBezTo>
                    <a:cubicBezTo>
                      <a:pt x="46" y="361"/>
                      <a:pt x="40" y="354"/>
                      <a:pt x="36" y="344"/>
                    </a:cubicBezTo>
                    <a:cubicBezTo>
                      <a:pt x="29" y="328"/>
                      <a:pt x="23" y="306"/>
                      <a:pt x="18" y="280"/>
                    </a:cubicBezTo>
                    <a:cubicBezTo>
                      <a:pt x="14" y="253"/>
                      <a:pt x="12" y="222"/>
                      <a:pt x="12" y="189"/>
                    </a:cubicBezTo>
                    <a:cubicBezTo>
                      <a:pt x="12" y="139"/>
                      <a:pt x="17" y="94"/>
                      <a:pt x="27" y="61"/>
                    </a:cubicBezTo>
                    <a:cubicBezTo>
                      <a:pt x="31" y="45"/>
                      <a:pt x="36" y="32"/>
                      <a:pt x="42" y="24"/>
                    </a:cubicBezTo>
                    <a:cubicBezTo>
                      <a:pt x="45" y="20"/>
                      <a:pt x="48" y="16"/>
                      <a:pt x="50" y="15"/>
                    </a:cubicBezTo>
                    <a:cubicBezTo>
                      <a:pt x="53" y="13"/>
                      <a:pt x="55" y="12"/>
                      <a:pt x="57" y="12"/>
                    </a:cubicBezTo>
                    <a:cubicBezTo>
                      <a:pt x="59" y="12"/>
                      <a:pt x="61" y="13"/>
                      <a:pt x="64" y="15"/>
                    </a:cubicBezTo>
                    <a:cubicBezTo>
                      <a:pt x="68" y="18"/>
                      <a:pt x="73" y="25"/>
                      <a:pt x="78" y="35"/>
                    </a:cubicBezTo>
                    <a:cubicBezTo>
                      <a:pt x="85" y="50"/>
                      <a:pt x="91" y="73"/>
                      <a:pt x="95" y="99"/>
                    </a:cubicBezTo>
                    <a:cubicBezTo>
                      <a:pt x="100" y="126"/>
                      <a:pt x="102" y="156"/>
                      <a:pt x="102" y="189"/>
                    </a:cubicBezTo>
                    <a:cubicBezTo>
                      <a:pt x="108" y="189"/>
                      <a:pt x="108" y="189"/>
                      <a:pt x="108" y="189"/>
                    </a:cubicBezTo>
                    <a:cubicBezTo>
                      <a:pt x="114" y="189"/>
                      <a:pt x="114" y="189"/>
                      <a:pt x="114" y="189"/>
                    </a:cubicBezTo>
                    <a:cubicBezTo>
                      <a:pt x="114" y="138"/>
                      <a:pt x="108" y="92"/>
                      <a:pt x="99" y="58"/>
                    </a:cubicBezTo>
                    <a:cubicBezTo>
                      <a:pt x="94" y="41"/>
                      <a:pt x="88" y="27"/>
                      <a:pt x="82" y="17"/>
                    </a:cubicBezTo>
                    <a:cubicBezTo>
                      <a:pt x="78" y="12"/>
                      <a:pt x="75" y="8"/>
                      <a:pt x="71" y="5"/>
                    </a:cubicBezTo>
                    <a:cubicBezTo>
                      <a:pt x="67" y="2"/>
                      <a:pt x="62" y="0"/>
                      <a:pt x="57" y="0"/>
                    </a:cubicBezTo>
                    <a:cubicBezTo>
                      <a:pt x="52" y="0"/>
                      <a:pt x="47" y="2"/>
                      <a:pt x="43" y="5"/>
                    </a:cubicBezTo>
                    <a:cubicBezTo>
                      <a:pt x="36" y="10"/>
                      <a:pt x="30" y="19"/>
                      <a:pt x="25" y="30"/>
                    </a:cubicBezTo>
                    <a:cubicBezTo>
                      <a:pt x="17" y="47"/>
                      <a:pt x="11" y="70"/>
                      <a:pt x="7" y="97"/>
                    </a:cubicBezTo>
                    <a:cubicBezTo>
                      <a:pt x="2" y="124"/>
                      <a:pt x="0" y="156"/>
                      <a:pt x="0" y="189"/>
                    </a:cubicBezTo>
                    <a:cubicBezTo>
                      <a:pt x="0" y="240"/>
                      <a:pt x="6" y="287"/>
                      <a:pt x="15" y="321"/>
                    </a:cubicBezTo>
                    <a:cubicBezTo>
                      <a:pt x="20" y="337"/>
                      <a:pt x="25" y="351"/>
                      <a:pt x="32" y="361"/>
                    </a:cubicBezTo>
                    <a:cubicBezTo>
                      <a:pt x="35" y="367"/>
                      <a:pt x="39" y="371"/>
                      <a:pt x="43" y="374"/>
                    </a:cubicBezTo>
                    <a:cubicBezTo>
                      <a:pt x="47" y="377"/>
                      <a:pt x="52" y="379"/>
                      <a:pt x="57" y="379"/>
                    </a:cubicBezTo>
                    <a:cubicBezTo>
                      <a:pt x="62" y="379"/>
                      <a:pt x="67" y="377"/>
                      <a:pt x="71" y="374"/>
                    </a:cubicBezTo>
                    <a:cubicBezTo>
                      <a:pt x="78" y="368"/>
                      <a:pt x="84" y="360"/>
                      <a:pt x="89" y="349"/>
                    </a:cubicBezTo>
                    <a:cubicBezTo>
                      <a:pt x="97" y="332"/>
                      <a:pt x="103" y="309"/>
                      <a:pt x="107" y="281"/>
                    </a:cubicBezTo>
                    <a:cubicBezTo>
                      <a:pt x="112" y="254"/>
                      <a:pt x="114" y="223"/>
                      <a:pt x="114" y="189"/>
                    </a:cubicBezTo>
                    <a:lnTo>
                      <a:pt x="108" y="189"/>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4" name="íṩḷide"/>
              <p:cNvSpPr/>
              <p:nvPr/>
            </p:nvSpPr>
            <p:spPr bwMode="auto">
              <a:xfrm>
                <a:off x="13386" y="3642"/>
                <a:ext cx="422" cy="18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5" name="i$1ïḑè"/>
              <p:cNvSpPr/>
              <p:nvPr/>
            </p:nvSpPr>
            <p:spPr bwMode="auto">
              <a:xfrm>
                <a:off x="13386" y="4587"/>
                <a:ext cx="422" cy="18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6" name="îşļíďê"/>
              <p:cNvSpPr/>
              <p:nvPr/>
            </p:nvSpPr>
            <p:spPr bwMode="auto">
              <a:xfrm>
                <a:off x="13563" y="2668"/>
                <a:ext cx="29" cy="1077"/>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7" name="íṥḷïde"/>
              <p:cNvSpPr/>
              <p:nvPr/>
            </p:nvSpPr>
            <p:spPr bwMode="auto">
              <a:xfrm>
                <a:off x="13563" y="2668"/>
                <a:ext cx="29" cy="1077"/>
              </a:xfrm>
              <a:custGeom>
                <a:avLst/>
                <a:gdLst>
                  <a:gd name="T0" fmla="*/ 15 w 15"/>
                  <a:gd name="T1" fmla="*/ 554 h 554"/>
                  <a:gd name="T2" fmla="*/ 15 w 15"/>
                  <a:gd name="T3" fmla="*/ 0 h 554"/>
                  <a:gd name="T4" fmla="*/ 0 w 15"/>
                  <a:gd name="T5" fmla="*/ 0 h 554"/>
                  <a:gd name="T6" fmla="*/ 0 w 15"/>
                  <a:gd name="T7" fmla="*/ 554 h 554"/>
                </a:gdLst>
                <a:ahLst/>
                <a:cxnLst>
                  <a:cxn ang="0">
                    <a:pos x="T0" y="T1"/>
                  </a:cxn>
                  <a:cxn ang="0">
                    <a:pos x="T2" y="T3"/>
                  </a:cxn>
                  <a:cxn ang="0">
                    <a:pos x="T4" y="T5"/>
                  </a:cxn>
                  <a:cxn ang="0">
                    <a:pos x="T6" y="T7"/>
                  </a:cxn>
                </a:cxnLst>
                <a:rect l="0" t="0" r="r" b="b"/>
                <a:pathLst>
                  <a:path w="15" h="554">
                    <a:moveTo>
                      <a:pt x="15" y="554"/>
                    </a:moveTo>
                    <a:lnTo>
                      <a:pt x="15" y="0"/>
                    </a:lnTo>
                    <a:lnTo>
                      <a:pt x="0" y="0"/>
                    </a:lnTo>
                    <a:lnTo>
                      <a:pt x="0" y="5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8" name="îś1ídé"/>
              <p:cNvSpPr/>
              <p:nvPr/>
            </p:nvSpPr>
            <p:spPr bwMode="auto">
              <a:xfrm>
                <a:off x="13588" y="4768"/>
                <a:ext cx="19" cy="26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9" name="ïśḷídé"/>
              <p:cNvSpPr/>
              <p:nvPr/>
            </p:nvSpPr>
            <p:spPr bwMode="auto">
              <a:xfrm>
                <a:off x="13588" y="4768"/>
                <a:ext cx="19" cy="266"/>
              </a:xfrm>
              <a:custGeom>
                <a:avLst/>
                <a:gdLst>
                  <a:gd name="T0" fmla="*/ 0 w 10"/>
                  <a:gd name="T1" fmla="*/ 0 h 137"/>
                  <a:gd name="T2" fmla="*/ 0 w 10"/>
                  <a:gd name="T3" fmla="*/ 137 h 137"/>
                  <a:gd name="T4" fmla="*/ 10 w 10"/>
                  <a:gd name="T5" fmla="*/ 137 h 137"/>
                  <a:gd name="T6" fmla="*/ 10 w 10"/>
                  <a:gd name="T7" fmla="*/ 0 h 137"/>
                </a:gdLst>
                <a:ahLst/>
                <a:cxnLst>
                  <a:cxn ang="0">
                    <a:pos x="T0" y="T1"/>
                  </a:cxn>
                  <a:cxn ang="0">
                    <a:pos x="T2" y="T3"/>
                  </a:cxn>
                  <a:cxn ang="0">
                    <a:pos x="T4" y="T5"/>
                  </a:cxn>
                  <a:cxn ang="0">
                    <a:pos x="T6" y="T7"/>
                  </a:cxn>
                </a:cxnLst>
                <a:rect l="0" t="0" r="r" b="b"/>
                <a:pathLst>
                  <a:path w="10" h="137">
                    <a:moveTo>
                      <a:pt x="0" y="0"/>
                    </a:moveTo>
                    <a:lnTo>
                      <a:pt x="0" y="137"/>
                    </a:lnTo>
                    <a:lnTo>
                      <a:pt x="10" y="13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0" name="îṧḻîḋè"/>
              <p:cNvSpPr/>
              <p:nvPr/>
            </p:nvSpPr>
            <p:spPr bwMode="auto">
              <a:xfrm>
                <a:off x="13530" y="5017"/>
                <a:ext cx="134" cy="134"/>
              </a:xfrm>
              <a:custGeom>
                <a:avLst/>
                <a:gdLst>
                  <a:gd name="T0" fmla="*/ 29 w 57"/>
                  <a:gd name="T1" fmla="*/ 57 h 57"/>
                  <a:gd name="T2" fmla="*/ 29 w 57"/>
                  <a:gd name="T3" fmla="*/ 57 h 57"/>
                  <a:gd name="T4" fmla="*/ 0 w 57"/>
                  <a:gd name="T5" fmla="*/ 28 h 57"/>
                  <a:gd name="T6" fmla="*/ 29 w 57"/>
                  <a:gd name="T7" fmla="*/ 0 h 57"/>
                  <a:gd name="T8" fmla="*/ 57 w 57"/>
                  <a:gd name="T9" fmla="*/ 28 h 57"/>
                  <a:gd name="T10" fmla="*/ 29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9" y="57"/>
                    </a:moveTo>
                    <a:cubicBezTo>
                      <a:pt x="29" y="57"/>
                      <a:pt x="29" y="57"/>
                      <a:pt x="29" y="57"/>
                    </a:cubicBezTo>
                    <a:cubicBezTo>
                      <a:pt x="13" y="57"/>
                      <a:pt x="0" y="44"/>
                      <a:pt x="0" y="28"/>
                    </a:cubicBezTo>
                    <a:cubicBezTo>
                      <a:pt x="0" y="13"/>
                      <a:pt x="13" y="0"/>
                      <a:pt x="29" y="0"/>
                    </a:cubicBezTo>
                    <a:cubicBezTo>
                      <a:pt x="44" y="0"/>
                      <a:pt x="57" y="13"/>
                      <a:pt x="57" y="28"/>
                    </a:cubicBezTo>
                    <a:cubicBezTo>
                      <a:pt x="57" y="44"/>
                      <a:pt x="44" y="57"/>
                      <a:pt x="29" y="57"/>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2" name="组合 291"/>
            <p:cNvGrpSpPr/>
            <p:nvPr/>
          </p:nvGrpSpPr>
          <p:grpSpPr>
            <a:xfrm>
              <a:off x="5508" y="15"/>
              <a:ext cx="880" cy="2180"/>
              <a:chOff x="8443" y="1875"/>
              <a:chExt cx="880" cy="2180"/>
            </a:xfrm>
          </p:grpSpPr>
          <p:sp>
            <p:nvSpPr>
              <p:cNvPr id="416" name="işľiḑé"/>
              <p:cNvSpPr/>
              <p:nvPr/>
            </p:nvSpPr>
            <p:spPr bwMode="auto">
              <a:xfrm>
                <a:off x="8443" y="2594"/>
                <a:ext cx="881" cy="8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7" name="îš1ïḑe"/>
              <p:cNvSpPr/>
              <p:nvPr/>
            </p:nvSpPr>
            <p:spPr bwMode="auto">
              <a:xfrm>
                <a:off x="8443" y="3586"/>
                <a:ext cx="881" cy="8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8" name="íṣlíḍé"/>
              <p:cNvSpPr/>
              <p:nvPr/>
            </p:nvSpPr>
            <p:spPr bwMode="auto">
              <a:xfrm>
                <a:off x="8443" y="2678"/>
                <a:ext cx="881" cy="210"/>
              </a:xfrm>
              <a:custGeom>
                <a:avLst/>
                <a:gdLst>
                  <a:gd name="T0" fmla="*/ 0 w 453"/>
                  <a:gd name="T1" fmla="*/ 0 h 108"/>
                  <a:gd name="T2" fmla="*/ 57 w 453"/>
                  <a:gd name="T3" fmla="*/ 108 h 108"/>
                  <a:gd name="T4" fmla="*/ 396 w 453"/>
                  <a:gd name="T5" fmla="*/ 108 h 108"/>
                  <a:gd name="T6" fmla="*/ 453 w 453"/>
                  <a:gd name="T7" fmla="*/ 0 h 108"/>
                  <a:gd name="T8" fmla="*/ 0 w 453"/>
                  <a:gd name="T9" fmla="*/ 0 h 108"/>
                </a:gdLst>
                <a:ahLst/>
                <a:cxnLst>
                  <a:cxn ang="0">
                    <a:pos x="T0" y="T1"/>
                  </a:cxn>
                  <a:cxn ang="0">
                    <a:pos x="T2" y="T3"/>
                  </a:cxn>
                  <a:cxn ang="0">
                    <a:pos x="T4" y="T5"/>
                  </a:cxn>
                  <a:cxn ang="0">
                    <a:pos x="T6" y="T7"/>
                  </a:cxn>
                  <a:cxn ang="0">
                    <a:pos x="T8" y="T9"/>
                  </a:cxn>
                </a:cxnLst>
                <a:rect l="0" t="0" r="r" b="b"/>
                <a:pathLst>
                  <a:path w="453" h="108">
                    <a:moveTo>
                      <a:pt x="0" y="0"/>
                    </a:moveTo>
                    <a:lnTo>
                      <a:pt x="57" y="108"/>
                    </a:lnTo>
                    <a:lnTo>
                      <a:pt x="396" y="108"/>
                    </a:lnTo>
                    <a:lnTo>
                      <a:pt x="453" y="0"/>
                    </a:lnTo>
                    <a:lnTo>
                      <a:pt x="0"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9" name="iṥ1íḓè"/>
              <p:cNvSpPr/>
              <p:nvPr/>
            </p:nvSpPr>
            <p:spPr bwMode="auto">
              <a:xfrm>
                <a:off x="8443" y="3376"/>
                <a:ext cx="881" cy="210"/>
              </a:xfrm>
              <a:custGeom>
                <a:avLst/>
                <a:gdLst>
                  <a:gd name="T0" fmla="*/ 453 w 453"/>
                  <a:gd name="T1" fmla="*/ 108 h 108"/>
                  <a:gd name="T2" fmla="*/ 396 w 453"/>
                  <a:gd name="T3" fmla="*/ 0 h 108"/>
                  <a:gd name="T4" fmla="*/ 57 w 453"/>
                  <a:gd name="T5" fmla="*/ 0 h 108"/>
                  <a:gd name="T6" fmla="*/ 0 w 453"/>
                  <a:gd name="T7" fmla="*/ 108 h 108"/>
                  <a:gd name="T8" fmla="*/ 453 w 453"/>
                  <a:gd name="T9" fmla="*/ 108 h 108"/>
                </a:gdLst>
                <a:ahLst/>
                <a:cxnLst>
                  <a:cxn ang="0">
                    <a:pos x="T0" y="T1"/>
                  </a:cxn>
                  <a:cxn ang="0">
                    <a:pos x="T2" y="T3"/>
                  </a:cxn>
                  <a:cxn ang="0">
                    <a:pos x="T4" y="T5"/>
                  </a:cxn>
                  <a:cxn ang="0">
                    <a:pos x="T6" y="T7"/>
                  </a:cxn>
                  <a:cxn ang="0">
                    <a:pos x="T8" y="T9"/>
                  </a:cxn>
                </a:cxnLst>
                <a:rect l="0" t="0" r="r" b="b"/>
                <a:pathLst>
                  <a:path w="453" h="108">
                    <a:moveTo>
                      <a:pt x="453" y="108"/>
                    </a:moveTo>
                    <a:lnTo>
                      <a:pt x="396" y="0"/>
                    </a:lnTo>
                    <a:lnTo>
                      <a:pt x="57" y="0"/>
                    </a:lnTo>
                    <a:lnTo>
                      <a:pt x="0" y="108"/>
                    </a:lnTo>
                    <a:lnTo>
                      <a:pt x="453" y="108"/>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0" name="î$ḻïḓe"/>
              <p:cNvSpPr/>
              <p:nvPr/>
            </p:nvSpPr>
            <p:spPr bwMode="auto">
              <a:xfrm>
                <a:off x="8474" y="2921"/>
                <a:ext cx="819" cy="422"/>
              </a:xfrm>
              <a:custGeom>
                <a:avLst/>
                <a:gdLst>
                  <a:gd name="T0" fmla="*/ 47 w 421"/>
                  <a:gd name="T1" fmla="*/ 0 h 217"/>
                  <a:gd name="T2" fmla="*/ 0 w 421"/>
                  <a:gd name="T3" fmla="*/ 118 h 217"/>
                  <a:gd name="T4" fmla="*/ 47 w 421"/>
                  <a:gd name="T5" fmla="*/ 217 h 217"/>
                  <a:gd name="T6" fmla="*/ 381 w 421"/>
                  <a:gd name="T7" fmla="*/ 217 h 217"/>
                  <a:gd name="T8" fmla="*/ 421 w 421"/>
                  <a:gd name="T9" fmla="*/ 109 h 217"/>
                  <a:gd name="T10" fmla="*/ 378 w 421"/>
                  <a:gd name="T11" fmla="*/ 0 h 217"/>
                  <a:gd name="T12" fmla="*/ 47 w 421"/>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421" h="217">
                    <a:moveTo>
                      <a:pt x="47" y="0"/>
                    </a:moveTo>
                    <a:lnTo>
                      <a:pt x="0" y="118"/>
                    </a:lnTo>
                    <a:lnTo>
                      <a:pt x="47" y="217"/>
                    </a:lnTo>
                    <a:lnTo>
                      <a:pt x="381" y="217"/>
                    </a:lnTo>
                    <a:lnTo>
                      <a:pt x="421" y="109"/>
                    </a:lnTo>
                    <a:lnTo>
                      <a:pt x="378" y="0"/>
                    </a:lnTo>
                    <a:lnTo>
                      <a:pt x="47"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1" name="išlíḓe"/>
              <p:cNvSpPr/>
              <p:nvPr/>
            </p:nvSpPr>
            <p:spPr bwMode="auto">
              <a:xfrm>
                <a:off x="8789" y="3615"/>
                <a:ext cx="187" cy="189"/>
              </a:xfrm>
              <a:custGeom>
                <a:avLst/>
                <a:gdLst>
                  <a:gd name="T0" fmla="*/ 73 w 79"/>
                  <a:gd name="T1" fmla="*/ 40 h 80"/>
                  <a:gd name="T2" fmla="*/ 67 w 79"/>
                  <a:gd name="T3" fmla="*/ 40 h 80"/>
                  <a:gd name="T4" fmla="*/ 59 w 79"/>
                  <a:gd name="T5" fmla="*/ 59 h 80"/>
                  <a:gd name="T6" fmla="*/ 40 w 79"/>
                  <a:gd name="T7" fmla="*/ 68 h 80"/>
                  <a:gd name="T8" fmla="*/ 20 w 79"/>
                  <a:gd name="T9" fmla="*/ 59 h 80"/>
                  <a:gd name="T10" fmla="*/ 12 w 79"/>
                  <a:gd name="T11" fmla="*/ 40 h 80"/>
                  <a:gd name="T12" fmla="*/ 20 w 79"/>
                  <a:gd name="T13" fmla="*/ 20 h 80"/>
                  <a:gd name="T14" fmla="*/ 40 w 79"/>
                  <a:gd name="T15" fmla="*/ 12 h 80"/>
                  <a:gd name="T16" fmla="*/ 59 w 79"/>
                  <a:gd name="T17" fmla="*/ 20 h 80"/>
                  <a:gd name="T18" fmla="*/ 67 w 79"/>
                  <a:gd name="T19" fmla="*/ 40 h 80"/>
                  <a:gd name="T20" fmla="*/ 73 w 79"/>
                  <a:gd name="T21" fmla="*/ 40 h 80"/>
                  <a:gd name="T22" fmla="*/ 79 w 79"/>
                  <a:gd name="T23" fmla="*/ 40 h 80"/>
                  <a:gd name="T24" fmla="*/ 40 w 79"/>
                  <a:gd name="T25" fmla="*/ 0 h 80"/>
                  <a:gd name="T26" fmla="*/ 0 w 79"/>
                  <a:gd name="T27" fmla="*/ 40 h 80"/>
                  <a:gd name="T28" fmla="*/ 40 w 79"/>
                  <a:gd name="T29" fmla="*/ 80 h 80"/>
                  <a:gd name="T30" fmla="*/ 79 w 79"/>
                  <a:gd name="T31" fmla="*/ 40 h 80"/>
                  <a:gd name="T32" fmla="*/ 73 w 79"/>
                  <a:gd name="T3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0">
                    <a:moveTo>
                      <a:pt x="73" y="40"/>
                    </a:moveTo>
                    <a:cubicBezTo>
                      <a:pt x="67" y="40"/>
                      <a:pt x="67" y="40"/>
                      <a:pt x="67" y="40"/>
                    </a:cubicBezTo>
                    <a:cubicBezTo>
                      <a:pt x="67" y="47"/>
                      <a:pt x="64" y="54"/>
                      <a:pt x="59" y="59"/>
                    </a:cubicBezTo>
                    <a:cubicBezTo>
                      <a:pt x="54" y="65"/>
                      <a:pt x="47" y="68"/>
                      <a:pt x="40" y="68"/>
                    </a:cubicBezTo>
                    <a:cubicBezTo>
                      <a:pt x="32" y="68"/>
                      <a:pt x="25" y="65"/>
                      <a:pt x="20" y="59"/>
                    </a:cubicBezTo>
                    <a:cubicBezTo>
                      <a:pt x="15" y="54"/>
                      <a:pt x="12" y="47"/>
                      <a:pt x="12" y="40"/>
                    </a:cubicBezTo>
                    <a:cubicBezTo>
                      <a:pt x="12" y="32"/>
                      <a:pt x="15" y="25"/>
                      <a:pt x="20" y="20"/>
                    </a:cubicBezTo>
                    <a:cubicBezTo>
                      <a:pt x="25" y="15"/>
                      <a:pt x="32" y="12"/>
                      <a:pt x="40" y="12"/>
                    </a:cubicBezTo>
                    <a:cubicBezTo>
                      <a:pt x="47" y="12"/>
                      <a:pt x="54" y="15"/>
                      <a:pt x="59" y="20"/>
                    </a:cubicBezTo>
                    <a:cubicBezTo>
                      <a:pt x="64" y="25"/>
                      <a:pt x="67" y="32"/>
                      <a:pt x="67" y="40"/>
                    </a:cubicBezTo>
                    <a:cubicBezTo>
                      <a:pt x="73" y="40"/>
                      <a:pt x="73" y="40"/>
                      <a:pt x="73" y="40"/>
                    </a:cubicBezTo>
                    <a:cubicBezTo>
                      <a:pt x="79" y="40"/>
                      <a:pt x="79" y="40"/>
                      <a:pt x="79" y="40"/>
                    </a:cubicBezTo>
                    <a:cubicBezTo>
                      <a:pt x="79" y="18"/>
                      <a:pt x="62" y="0"/>
                      <a:pt x="40" y="0"/>
                    </a:cubicBezTo>
                    <a:cubicBezTo>
                      <a:pt x="18" y="0"/>
                      <a:pt x="0" y="18"/>
                      <a:pt x="0" y="40"/>
                    </a:cubicBezTo>
                    <a:cubicBezTo>
                      <a:pt x="0" y="62"/>
                      <a:pt x="18" y="80"/>
                      <a:pt x="40" y="80"/>
                    </a:cubicBezTo>
                    <a:cubicBezTo>
                      <a:pt x="62" y="80"/>
                      <a:pt x="79" y="62"/>
                      <a:pt x="79" y="40"/>
                    </a:cubicBezTo>
                    <a:lnTo>
                      <a:pt x="73" y="4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2" name="ïṩḷîḓe"/>
              <p:cNvSpPr/>
              <p:nvPr/>
            </p:nvSpPr>
            <p:spPr bwMode="auto">
              <a:xfrm>
                <a:off x="8871" y="3788"/>
                <a:ext cx="27" cy="20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3" name="íSḷîďè"/>
              <p:cNvSpPr/>
              <p:nvPr/>
            </p:nvSpPr>
            <p:spPr bwMode="auto">
              <a:xfrm>
                <a:off x="8871" y="3788"/>
                <a:ext cx="27" cy="206"/>
              </a:xfrm>
              <a:custGeom>
                <a:avLst/>
                <a:gdLst>
                  <a:gd name="T0" fmla="*/ 0 w 14"/>
                  <a:gd name="T1" fmla="*/ 0 h 106"/>
                  <a:gd name="T2" fmla="*/ 0 w 14"/>
                  <a:gd name="T3" fmla="*/ 106 h 106"/>
                  <a:gd name="T4" fmla="*/ 14 w 14"/>
                  <a:gd name="T5" fmla="*/ 106 h 106"/>
                  <a:gd name="T6" fmla="*/ 14 w 14"/>
                  <a:gd name="T7" fmla="*/ 0 h 106"/>
                </a:gdLst>
                <a:ahLst/>
                <a:cxnLst>
                  <a:cxn ang="0">
                    <a:pos x="T0" y="T1"/>
                  </a:cxn>
                  <a:cxn ang="0">
                    <a:pos x="T2" y="T3"/>
                  </a:cxn>
                  <a:cxn ang="0">
                    <a:pos x="T4" y="T5"/>
                  </a:cxn>
                  <a:cxn ang="0">
                    <a:pos x="T6" y="T7"/>
                  </a:cxn>
                </a:cxnLst>
                <a:rect l="0" t="0" r="r" b="b"/>
                <a:pathLst>
                  <a:path w="14" h="106">
                    <a:moveTo>
                      <a:pt x="0" y="0"/>
                    </a:moveTo>
                    <a:lnTo>
                      <a:pt x="0" y="106"/>
                    </a:lnTo>
                    <a:lnTo>
                      <a:pt x="14" y="10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4" name="íSľíḑé"/>
              <p:cNvSpPr/>
              <p:nvPr/>
            </p:nvSpPr>
            <p:spPr bwMode="auto">
              <a:xfrm>
                <a:off x="8844" y="3975"/>
                <a:ext cx="80" cy="80"/>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5" name="iṣliḑè"/>
              <p:cNvSpPr/>
              <p:nvPr/>
            </p:nvSpPr>
            <p:spPr bwMode="auto">
              <a:xfrm>
                <a:off x="8871" y="1875"/>
                <a:ext cx="27" cy="669"/>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6" name="îŝ1ïďé"/>
              <p:cNvSpPr/>
              <p:nvPr/>
            </p:nvSpPr>
            <p:spPr bwMode="auto">
              <a:xfrm>
                <a:off x="8871" y="1875"/>
                <a:ext cx="27" cy="669"/>
              </a:xfrm>
              <a:custGeom>
                <a:avLst/>
                <a:gdLst>
                  <a:gd name="T0" fmla="*/ 14 w 14"/>
                  <a:gd name="T1" fmla="*/ 344 h 344"/>
                  <a:gd name="T2" fmla="*/ 14 w 14"/>
                  <a:gd name="T3" fmla="*/ 0 h 344"/>
                  <a:gd name="T4" fmla="*/ 0 w 14"/>
                  <a:gd name="T5" fmla="*/ 0 h 344"/>
                  <a:gd name="T6" fmla="*/ 0 w 14"/>
                  <a:gd name="T7" fmla="*/ 344 h 344"/>
                </a:gdLst>
                <a:ahLst/>
                <a:cxnLst>
                  <a:cxn ang="0">
                    <a:pos x="T0" y="T1"/>
                  </a:cxn>
                  <a:cxn ang="0">
                    <a:pos x="T2" y="T3"/>
                  </a:cxn>
                  <a:cxn ang="0">
                    <a:pos x="T4" y="T5"/>
                  </a:cxn>
                  <a:cxn ang="0">
                    <a:pos x="T6" y="T7"/>
                  </a:cxn>
                </a:cxnLst>
                <a:rect l="0" t="0" r="r" b="b"/>
                <a:pathLst>
                  <a:path w="14" h="344">
                    <a:moveTo>
                      <a:pt x="14" y="344"/>
                    </a:moveTo>
                    <a:lnTo>
                      <a:pt x="14" y="0"/>
                    </a:lnTo>
                    <a:lnTo>
                      <a:pt x="0" y="0"/>
                    </a:lnTo>
                    <a:lnTo>
                      <a:pt x="0"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7" name="ïsḻiḓê"/>
              <p:cNvSpPr/>
              <p:nvPr/>
            </p:nvSpPr>
            <p:spPr bwMode="auto">
              <a:xfrm>
                <a:off x="8645" y="2495"/>
                <a:ext cx="474" cy="99"/>
              </a:xfrm>
              <a:prstGeom prst="rect">
                <a:avLst/>
              </a:prstGeom>
              <a:solidFill>
                <a:srgbClr val="FCC6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8" name="ïṩḷïdé"/>
              <p:cNvSpPr/>
              <p:nvPr/>
            </p:nvSpPr>
            <p:spPr bwMode="auto">
              <a:xfrm>
                <a:off x="8813" y="3183"/>
                <a:ext cx="19" cy="17"/>
              </a:xfrm>
              <a:custGeom>
                <a:avLst/>
                <a:gdLst>
                  <a:gd name="T0" fmla="*/ 10 w 10"/>
                  <a:gd name="T1" fmla="*/ 0 h 9"/>
                  <a:gd name="T2" fmla="*/ 0 w 10"/>
                  <a:gd name="T3" fmla="*/ 9 h 9"/>
                  <a:gd name="T4" fmla="*/ 10 w 10"/>
                  <a:gd name="T5" fmla="*/ 0 h 9"/>
                  <a:gd name="T6" fmla="*/ 10 w 10"/>
                  <a:gd name="T7" fmla="*/ 0 h 9"/>
                </a:gdLst>
                <a:ahLst/>
                <a:cxnLst>
                  <a:cxn ang="0">
                    <a:pos x="T0" y="T1"/>
                  </a:cxn>
                  <a:cxn ang="0">
                    <a:pos x="T2" y="T3"/>
                  </a:cxn>
                  <a:cxn ang="0">
                    <a:pos x="T4" y="T5"/>
                  </a:cxn>
                  <a:cxn ang="0">
                    <a:pos x="T6" y="T7"/>
                  </a:cxn>
                </a:cxnLst>
                <a:rect l="0" t="0" r="r" b="b"/>
                <a:pathLst>
                  <a:path w="10" h="9">
                    <a:moveTo>
                      <a:pt x="10" y="0"/>
                    </a:moveTo>
                    <a:lnTo>
                      <a:pt x="0" y="9"/>
                    </a:lnTo>
                    <a:lnTo>
                      <a:pt x="10" y="0"/>
                    </a:lnTo>
                    <a:lnTo>
                      <a:pt x="1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9" name="îşlîḑé"/>
              <p:cNvSpPr/>
              <p:nvPr/>
            </p:nvSpPr>
            <p:spPr bwMode="auto">
              <a:xfrm>
                <a:off x="8885" y="3094"/>
                <a:ext cx="27" cy="33"/>
              </a:xfrm>
              <a:custGeom>
                <a:avLst/>
                <a:gdLst>
                  <a:gd name="T0" fmla="*/ 14 w 14"/>
                  <a:gd name="T1" fmla="*/ 0 h 17"/>
                  <a:gd name="T2" fmla="*/ 0 w 14"/>
                  <a:gd name="T3" fmla="*/ 17 h 17"/>
                  <a:gd name="T4" fmla="*/ 0 w 14"/>
                  <a:gd name="T5" fmla="*/ 17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0" y="17"/>
                    </a:lnTo>
                    <a:lnTo>
                      <a:pt x="14"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0" name="îṧlíḋe"/>
              <p:cNvSpPr/>
              <p:nvPr/>
            </p:nvSpPr>
            <p:spPr bwMode="auto">
              <a:xfrm>
                <a:off x="8842" y="3135"/>
                <a:ext cx="33" cy="37"/>
              </a:xfrm>
              <a:custGeom>
                <a:avLst/>
                <a:gdLst>
                  <a:gd name="T0" fmla="*/ 17 w 17"/>
                  <a:gd name="T1" fmla="*/ 0 h 19"/>
                  <a:gd name="T2" fmla="*/ 0 w 17"/>
                  <a:gd name="T3" fmla="*/ 19 h 19"/>
                  <a:gd name="T4" fmla="*/ 0 w 17"/>
                  <a:gd name="T5" fmla="*/ 19 h 19"/>
                  <a:gd name="T6" fmla="*/ 17 w 17"/>
                  <a:gd name="T7" fmla="*/ 0 h 19"/>
                </a:gdLst>
                <a:ahLst/>
                <a:cxnLst>
                  <a:cxn ang="0">
                    <a:pos x="T0" y="T1"/>
                  </a:cxn>
                  <a:cxn ang="0">
                    <a:pos x="T2" y="T3"/>
                  </a:cxn>
                  <a:cxn ang="0">
                    <a:pos x="T4" y="T5"/>
                  </a:cxn>
                  <a:cxn ang="0">
                    <a:pos x="T6" y="T7"/>
                  </a:cxn>
                </a:cxnLst>
                <a:rect l="0" t="0" r="r" b="b"/>
                <a:pathLst>
                  <a:path w="17" h="19">
                    <a:moveTo>
                      <a:pt x="17" y="0"/>
                    </a:moveTo>
                    <a:lnTo>
                      <a:pt x="0" y="19"/>
                    </a:lnTo>
                    <a:lnTo>
                      <a:pt x="0" y="19"/>
                    </a:lnTo>
                    <a:lnTo>
                      <a:pt x="1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1" name="ïṥḻíďe"/>
              <p:cNvSpPr/>
              <p:nvPr/>
            </p:nvSpPr>
            <p:spPr bwMode="auto">
              <a:xfrm>
                <a:off x="8852" y="3144"/>
                <a:ext cx="33" cy="37"/>
              </a:xfrm>
              <a:custGeom>
                <a:avLst/>
                <a:gdLst>
                  <a:gd name="T0" fmla="*/ 17 w 17"/>
                  <a:gd name="T1" fmla="*/ 0 h 19"/>
                  <a:gd name="T2" fmla="*/ 0 w 17"/>
                  <a:gd name="T3" fmla="*/ 19 h 19"/>
                  <a:gd name="T4" fmla="*/ 0 w 17"/>
                  <a:gd name="T5" fmla="*/ 19 h 19"/>
                  <a:gd name="T6" fmla="*/ 17 w 17"/>
                  <a:gd name="T7" fmla="*/ 0 h 19"/>
                </a:gdLst>
                <a:ahLst/>
                <a:cxnLst>
                  <a:cxn ang="0">
                    <a:pos x="T0" y="T1"/>
                  </a:cxn>
                  <a:cxn ang="0">
                    <a:pos x="T2" y="T3"/>
                  </a:cxn>
                  <a:cxn ang="0">
                    <a:pos x="T4" y="T5"/>
                  </a:cxn>
                  <a:cxn ang="0">
                    <a:pos x="T6" y="T7"/>
                  </a:cxn>
                </a:cxnLst>
                <a:rect l="0" t="0" r="r" b="b"/>
                <a:pathLst>
                  <a:path w="17" h="19">
                    <a:moveTo>
                      <a:pt x="17" y="0"/>
                    </a:moveTo>
                    <a:lnTo>
                      <a:pt x="0" y="19"/>
                    </a:lnTo>
                    <a:lnTo>
                      <a:pt x="0" y="19"/>
                    </a:lnTo>
                    <a:lnTo>
                      <a:pt x="1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2" name="iṩ1iḑê"/>
              <p:cNvSpPr/>
              <p:nvPr/>
            </p:nvSpPr>
            <p:spPr bwMode="auto">
              <a:xfrm>
                <a:off x="8745" y="2962"/>
                <a:ext cx="276" cy="356"/>
              </a:xfrm>
              <a:custGeom>
                <a:avLst/>
                <a:gdLst>
                  <a:gd name="T0" fmla="*/ 97 w 117"/>
                  <a:gd name="T1" fmla="*/ 75 h 151"/>
                  <a:gd name="T2" fmla="*/ 109 w 117"/>
                  <a:gd name="T3" fmla="*/ 38 h 151"/>
                  <a:gd name="T4" fmla="*/ 85 w 117"/>
                  <a:gd name="T5" fmla="*/ 41 h 151"/>
                  <a:gd name="T6" fmla="*/ 63 w 117"/>
                  <a:gd name="T7" fmla="*/ 38 h 151"/>
                  <a:gd name="T8" fmla="*/ 76 w 117"/>
                  <a:gd name="T9" fmla="*/ 18 h 151"/>
                  <a:gd name="T10" fmla="*/ 41 w 117"/>
                  <a:gd name="T11" fmla="*/ 18 h 151"/>
                  <a:gd name="T12" fmla="*/ 46 w 117"/>
                  <a:gd name="T13" fmla="*/ 29 h 151"/>
                  <a:gd name="T14" fmla="*/ 42 w 117"/>
                  <a:gd name="T15" fmla="*/ 51 h 151"/>
                  <a:gd name="T16" fmla="*/ 19 w 117"/>
                  <a:gd name="T17" fmla="*/ 34 h 151"/>
                  <a:gd name="T18" fmla="*/ 3 w 117"/>
                  <a:gd name="T19" fmla="*/ 49 h 151"/>
                  <a:gd name="T20" fmla="*/ 20 w 117"/>
                  <a:gd name="T21" fmla="*/ 75 h 151"/>
                  <a:gd name="T22" fmla="*/ 1 w 117"/>
                  <a:gd name="T23" fmla="*/ 102 h 151"/>
                  <a:gd name="T24" fmla="*/ 17 w 117"/>
                  <a:gd name="T25" fmla="*/ 117 h 151"/>
                  <a:gd name="T26" fmla="*/ 33 w 117"/>
                  <a:gd name="T27" fmla="*/ 106 h 151"/>
                  <a:gd name="T28" fmla="*/ 54 w 117"/>
                  <a:gd name="T29" fmla="*/ 113 h 151"/>
                  <a:gd name="T30" fmla="*/ 46 w 117"/>
                  <a:gd name="T31" fmla="*/ 122 h 151"/>
                  <a:gd name="T32" fmla="*/ 58 w 117"/>
                  <a:gd name="T33" fmla="*/ 151 h 151"/>
                  <a:gd name="T34" fmla="*/ 71 w 117"/>
                  <a:gd name="T35" fmla="*/ 122 h 151"/>
                  <a:gd name="T36" fmla="*/ 63 w 117"/>
                  <a:gd name="T37" fmla="*/ 113 h 151"/>
                  <a:gd name="T38" fmla="*/ 90 w 117"/>
                  <a:gd name="T39" fmla="*/ 112 h 151"/>
                  <a:gd name="T40" fmla="*/ 100 w 117"/>
                  <a:gd name="T41" fmla="*/ 117 h 151"/>
                  <a:gd name="T42" fmla="*/ 116 w 117"/>
                  <a:gd name="T43" fmla="*/ 102 h 151"/>
                  <a:gd name="T44" fmla="*/ 86 w 117"/>
                  <a:gd name="T45" fmla="*/ 48 h 151"/>
                  <a:gd name="T46" fmla="*/ 93 w 117"/>
                  <a:gd name="T47" fmla="*/ 41 h 151"/>
                  <a:gd name="T48" fmla="*/ 108 w 117"/>
                  <a:gd name="T49" fmla="*/ 55 h 151"/>
                  <a:gd name="T50" fmla="*/ 79 w 117"/>
                  <a:gd name="T51" fmla="*/ 56 h 151"/>
                  <a:gd name="T52" fmla="*/ 49 w 117"/>
                  <a:gd name="T53" fmla="*/ 25 h 151"/>
                  <a:gd name="T54" fmla="*/ 58 w 117"/>
                  <a:gd name="T55" fmla="*/ 6 h 151"/>
                  <a:gd name="T56" fmla="*/ 66 w 117"/>
                  <a:gd name="T57" fmla="*/ 26 h 151"/>
                  <a:gd name="T58" fmla="*/ 60 w 117"/>
                  <a:gd name="T59" fmla="*/ 35 h 151"/>
                  <a:gd name="T60" fmla="*/ 58 w 117"/>
                  <a:gd name="T61" fmla="*/ 35 h 151"/>
                  <a:gd name="T62" fmla="*/ 49 w 117"/>
                  <a:gd name="T63" fmla="*/ 25 h 151"/>
                  <a:gd name="T64" fmla="*/ 9 w 117"/>
                  <a:gd name="T65" fmla="*/ 49 h 151"/>
                  <a:gd name="T66" fmla="*/ 20 w 117"/>
                  <a:gd name="T67" fmla="*/ 40 h 151"/>
                  <a:gd name="T68" fmla="*/ 38 w 117"/>
                  <a:gd name="T69" fmla="*/ 56 h 151"/>
                  <a:gd name="T70" fmla="*/ 10 w 117"/>
                  <a:gd name="T71" fmla="*/ 55 h 151"/>
                  <a:gd name="T72" fmla="*/ 24 w 117"/>
                  <a:gd name="T73" fmla="*/ 108 h 151"/>
                  <a:gd name="T74" fmla="*/ 7 w 117"/>
                  <a:gd name="T75" fmla="*/ 101 h 151"/>
                  <a:gd name="T76" fmla="*/ 24 w 117"/>
                  <a:gd name="T77" fmla="*/ 79 h 151"/>
                  <a:gd name="T78" fmla="*/ 37 w 117"/>
                  <a:gd name="T79" fmla="*/ 94 h 151"/>
                  <a:gd name="T80" fmla="*/ 41 w 117"/>
                  <a:gd name="T81" fmla="*/ 89 h 151"/>
                  <a:gd name="T82" fmla="*/ 42 w 117"/>
                  <a:gd name="T83" fmla="*/ 60 h 151"/>
                  <a:gd name="T84" fmla="*/ 59 w 117"/>
                  <a:gd name="T85" fmla="*/ 70 h 151"/>
                  <a:gd name="T86" fmla="*/ 58 w 117"/>
                  <a:gd name="T87" fmla="*/ 43 h 151"/>
                  <a:gd name="T88" fmla="*/ 59 w 117"/>
                  <a:gd name="T89" fmla="*/ 70 h 151"/>
                  <a:gd name="T90" fmla="*/ 41 w 117"/>
                  <a:gd name="T91" fmla="*/ 89 h 151"/>
                  <a:gd name="T92" fmla="*/ 70 w 117"/>
                  <a:gd name="T93" fmla="*/ 134 h 151"/>
                  <a:gd name="T94" fmla="*/ 47 w 117"/>
                  <a:gd name="T95" fmla="*/ 134 h 151"/>
                  <a:gd name="T96" fmla="*/ 58 w 117"/>
                  <a:gd name="T97" fmla="*/ 118 h 151"/>
                  <a:gd name="T98" fmla="*/ 58 w 117"/>
                  <a:gd name="T99" fmla="*/ 117 h 151"/>
                  <a:gd name="T100" fmla="*/ 58 w 117"/>
                  <a:gd name="T101" fmla="*/ 118 h 151"/>
                  <a:gd name="T102" fmla="*/ 58 w 117"/>
                  <a:gd name="T103" fmla="*/ 108 h 151"/>
                  <a:gd name="T104" fmla="*/ 45 w 117"/>
                  <a:gd name="T105" fmla="*/ 93 h 151"/>
                  <a:gd name="T106" fmla="*/ 72 w 117"/>
                  <a:gd name="T107" fmla="*/ 93 h 151"/>
                  <a:gd name="T108" fmla="*/ 76 w 117"/>
                  <a:gd name="T109" fmla="*/ 89 h 151"/>
                  <a:gd name="T110" fmla="*/ 75 w 117"/>
                  <a:gd name="T111" fmla="*/ 60 h 151"/>
                  <a:gd name="T112" fmla="*/ 76 w 117"/>
                  <a:gd name="T113" fmla="*/ 89 h 151"/>
                  <a:gd name="T114" fmla="*/ 107 w 117"/>
                  <a:gd name="T115" fmla="*/ 108 h 151"/>
                  <a:gd name="T116" fmla="*/ 94 w 117"/>
                  <a:gd name="T117" fmla="*/ 109 h 151"/>
                  <a:gd name="T118" fmla="*/ 93 w 117"/>
                  <a:gd name="T119" fmla="*/ 79 h 151"/>
                  <a:gd name="T120" fmla="*/ 111 w 117"/>
                  <a:gd name="T121"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51">
                    <a:moveTo>
                      <a:pt x="113" y="91"/>
                    </a:moveTo>
                    <a:cubicBezTo>
                      <a:pt x="97" y="75"/>
                      <a:pt x="97" y="75"/>
                      <a:pt x="97" y="75"/>
                    </a:cubicBezTo>
                    <a:cubicBezTo>
                      <a:pt x="112" y="58"/>
                      <a:pt x="112" y="58"/>
                      <a:pt x="112" y="58"/>
                    </a:cubicBezTo>
                    <a:cubicBezTo>
                      <a:pt x="117" y="53"/>
                      <a:pt x="116" y="44"/>
                      <a:pt x="109" y="38"/>
                    </a:cubicBezTo>
                    <a:cubicBezTo>
                      <a:pt x="103" y="32"/>
                      <a:pt x="93" y="32"/>
                      <a:pt x="88" y="37"/>
                    </a:cubicBezTo>
                    <a:cubicBezTo>
                      <a:pt x="85" y="41"/>
                      <a:pt x="85" y="41"/>
                      <a:pt x="85" y="41"/>
                    </a:cubicBezTo>
                    <a:cubicBezTo>
                      <a:pt x="75" y="52"/>
                      <a:pt x="75" y="52"/>
                      <a:pt x="75" y="52"/>
                    </a:cubicBezTo>
                    <a:cubicBezTo>
                      <a:pt x="63" y="38"/>
                      <a:pt x="63" y="38"/>
                      <a:pt x="63" y="38"/>
                    </a:cubicBezTo>
                    <a:cubicBezTo>
                      <a:pt x="69" y="32"/>
                      <a:pt x="69" y="32"/>
                      <a:pt x="69" y="32"/>
                    </a:cubicBezTo>
                    <a:cubicBezTo>
                      <a:pt x="73" y="28"/>
                      <a:pt x="76" y="23"/>
                      <a:pt x="76" y="18"/>
                    </a:cubicBezTo>
                    <a:cubicBezTo>
                      <a:pt x="76" y="8"/>
                      <a:pt x="68" y="0"/>
                      <a:pt x="58" y="0"/>
                    </a:cubicBezTo>
                    <a:cubicBezTo>
                      <a:pt x="49" y="0"/>
                      <a:pt x="41" y="8"/>
                      <a:pt x="41" y="18"/>
                    </a:cubicBezTo>
                    <a:cubicBezTo>
                      <a:pt x="41" y="22"/>
                      <a:pt x="43" y="26"/>
                      <a:pt x="46" y="29"/>
                    </a:cubicBezTo>
                    <a:cubicBezTo>
                      <a:pt x="46" y="29"/>
                      <a:pt x="46" y="29"/>
                      <a:pt x="46" y="29"/>
                    </a:cubicBezTo>
                    <a:cubicBezTo>
                      <a:pt x="54" y="38"/>
                      <a:pt x="54" y="38"/>
                      <a:pt x="54" y="38"/>
                    </a:cubicBezTo>
                    <a:cubicBezTo>
                      <a:pt x="42" y="51"/>
                      <a:pt x="42" y="51"/>
                      <a:pt x="42" y="51"/>
                    </a:cubicBezTo>
                    <a:cubicBezTo>
                      <a:pt x="30" y="38"/>
                      <a:pt x="30" y="38"/>
                      <a:pt x="30" y="38"/>
                    </a:cubicBezTo>
                    <a:cubicBezTo>
                      <a:pt x="27" y="35"/>
                      <a:pt x="23" y="34"/>
                      <a:pt x="19" y="34"/>
                    </a:cubicBezTo>
                    <a:cubicBezTo>
                      <a:pt x="16" y="34"/>
                      <a:pt x="12" y="36"/>
                      <a:pt x="9" y="38"/>
                    </a:cubicBezTo>
                    <a:cubicBezTo>
                      <a:pt x="6" y="41"/>
                      <a:pt x="4" y="45"/>
                      <a:pt x="3" y="49"/>
                    </a:cubicBezTo>
                    <a:cubicBezTo>
                      <a:pt x="3" y="53"/>
                      <a:pt x="4" y="56"/>
                      <a:pt x="6" y="59"/>
                    </a:cubicBezTo>
                    <a:cubicBezTo>
                      <a:pt x="20" y="75"/>
                      <a:pt x="20" y="75"/>
                      <a:pt x="20" y="75"/>
                    </a:cubicBezTo>
                    <a:cubicBezTo>
                      <a:pt x="4" y="91"/>
                      <a:pt x="4" y="91"/>
                      <a:pt x="4" y="91"/>
                    </a:cubicBezTo>
                    <a:cubicBezTo>
                      <a:pt x="2" y="94"/>
                      <a:pt x="0" y="98"/>
                      <a:pt x="1" y="102"/>
                    </a:cubicBezTo>
                    <a:cubicBezTo>
                      <a:pt x="1" y="106"/>
                      <a:pt x="3" y="110"/>
                      <a:pt x="6" y="113"/>
                    </a:cubicBezTo>
                    <a:cubicBezTo>
                      <a:pt x="9" y="115"/>
                      <a:pt x="13" y="117"/>
                      <a:pt x="17" y="117"/>
                    </a:cubicBezTo>
                    <a:cubicBezTo>
                      <a:pt x="21" y="117"/>
                      <a:pt x="25" y="115"/>
                      <a:pt x="28" y="112"/>
                    </a:cubicBezTo>
                    <a:cubicBezTo>
                      <a:pt x="33" y="106"/>
                      <a:pt x="33" y="106"/>
                      <a:pt x="33" y="106"/>
                    </a:cubicBezTo>
                    <a:cubicBezTo>
                      <a:pt x="41" y="98"/>
                      <a:pt x="41" y="98"/>
                      <a:pt x="41" y="98"/>
                    </a:cubicBezTo>
                    <a:cubicBezTo>
                      <a:pt x="54" y="113"/>
                      <a:pt x="54" y="113"/>
                      <a:pt x="54" y="113"/>
                    </a:cubicBezTo>
                    <a:cubicBezTo>
                      <a:pt x="46" y="122"/>
                      <a:pt x="46" y="122"/>
                      <a:pt x="46" y="122"/>
                    </a:cubicBezTo>
                    <a:cubicBezTo>
                      <a:pt x="46" y="122"/>
                      <a:pt x="46" y="122"/>
                      <a:pt x="46" y="122"/>
                    </a:cubicBezTo>
                    <a:cubicBezTo>
                      <a:pt x="43" y="125"/>
                      <a:pt x="41" y="130"/>
                      <a:pt x="41" y="134"/>
                    </a:cubicBezTo>
                    <a:cubicBezTo>
                      <a:pt x="41" y="144"/>
                      <a:pt x="49" y="151"/>
                      <a:pt x="58" y="151"/>
                    </a:cubicBezTo>
                    <a:cubicBezTo>
                      <a:pt x="68" y="151"/>
                      <a:pt x="76" y="144"/>
                      <a:pt x="76" y="134"/>
                    </a:cubicBezTo>
                    <a:cubicBezTo>
                      <a:pt x="76" y="129"/>
                      <a:pt x="74" y="125"/>
                      <a:pt x="71" y="122"/>
                    </a:cubicBezTo>
                    <a:cubicBezTo>
                      <a:pt x="71" y="122"/>
                      <a:pt x="71" y="122"/>
                      <a:pt x="71" y="122"/>
                    </a:cubicBezTo>
                    <a:cubicBezTo>
                      <a:pt x="63" y="113"/>
                      <a:pt x="63" y="113"/>
                      <a:pt x="63" y="113"/>
                    </a:cubicBezTo>
                    <a:cubicBezTo>
                      <a:pt x="76" y="98"/>
                      <a:pt x="76" y="98"/>
                      <a:pt x="76" y="98"/>
                    </a:cubicBezTo>
                    <a:cubicBezTo>
                      <a:pt x="90" y="112"/>
                      <a:pt x="90" y="112"/>
                      <a:pt x="90" y="112"/>
                    </a:cubicBezTo>
                    <a:cubicBezTo>
                      <a:pt x="92" y="115"/>
                      <a:pt x="96" y="117"/>
                      <a:pt x="99" y="117"/>
                    </a:cubicBezTo>
                    <a:cubicBezTo>
                      <a:pt x="100" y="117"/>
                      <a:pt x="100" y="117"/>
                      <a:pt x="100" y="117"/>
                    </a:cubicBezTo>
                    <a:cubicBezTo>
                      <a:pt x="104" y="117"/>
                      <a:pt x="108" y="115"/>
                      <a:pt x="111" y="112"/>
                    </a:cubicBezTo>
                    <a:cubicBezTo>
                      <a:pt x="114" y="109"/>
                      <a:pt x="116" y="106"/>
                      <a:pt x="116" y="102"/>
                    </a:cubicBezTo>
                    <a:cubicBezTo>
                      <a:pt x="117" y="98"/>
                      <a:pt x="116" y="94"/>
                      <a:pt x="113" y="91"/>
                    </a:cubicBezTo>
                    <a:close/>
                    <a:moveTo>
                      <a:pt x="86" y="48"/>
                    </a:moveTo>
                    <a:cubicBezTo>
                      <a:pt x="89" y="45"/>
                      <a:pt x="89" y="45"/>
                      <a:pt x="89" y="45"/>
                    </a:cubicBezTo>
                    <a:cubicBezTo>
                      <a:pt x="93" y="41"/>
                      <a:pt x="93" y="41"/>
                      <a:pt x="93" y="41"/>
                    </a:cubicBezTo>
                    <a:cubicBezTo>
                      <a:pt x="96" y="38"/>
                      <a:pt x="101" y="38"/>
                      <a:pt x="105" y="42"/>
                    </a:cubicBezTo>
                    <a:cubicBezTo>
                      <a:pt x="109" y="46"/>
                      <a:pt x="110" y="51"/>
                      <a:pt x="108" y="55"/>
                    </a:cubicBezTo>
                    <a:cubicBezTo>
                      <a:pt x="93" y="70"/>
                      <a:pt x="93" y="70"/>
                      <a:pt x="93" y="70"/>
                    </a:cubicBezTo>
                    <a:cubicBezTo>
                      <a:pt x="79" y="56"/>
                      <a:pt x="79" y="56"/>
                      <a:pt x="79" y="56"/>
                    </a:cubicBezTo>
                    <a:lnTo>
                      <a:pt x="86" y="48"/>
                    </a:lnTo>
                    <a:close/>
                    <a:moveTo>
                      <a:pt x="49" y="25"/>
                    </a:moveTo>
                    <a:cubicBezTo>
                      <a:pt x="48" y="23"/>
                      <a:pt x="47" y="20"/>
                      <a:pt x="47" y="18"/>
                    </a:cubicBezTo>
                    <a:cubicBezTo>
                      <a:pt x="47" y="11"/>
                      <a:pt x="52" y="6"/>
                      <a:pt x="58" y="6"/>
                    </a:cubicBezTo>
                    <a:cubicBezTo>
                      <a:pt x="65" y="6"/>
                      <a:pt x="70" y="11"/>
                      <a:pt x="70" y="18"/>
                    </a:cubicBezTo>
                    <a:cubicBezTo>
                      <a:pt x="70" y="21"/>
                      <a:pt x="69" y="24"/>
                      <a:pt x="66" y="26"/>
                    </a:cubicBezTo>
                    <a:cubicBezTo>
                      <a:pt x="66" y="27"/>
                      <a:pt x="59" y="34"/>
                      <a:pt x="59" y="34"/>
                    </a:cubicBezTo>
                    <a:cubicBezTo>
                      <a:pt x="60" y="35"/>
                      <a:pt x="60" y="35"/>
                      <a:pt x="60" y="35"/>
                    </a:cubicBezTo>
                    <a:cubicBezTo>
                      <a:pt x="59" y="35"/>
                      <a:pt x="59" y="35"/>
                      <a:pt x="58" y="35"/>
                    </a:cubicBezTo>
                    <a:cubicBezTo>
                      <a:pt x="58" y="35"/>
                      <a:pt x="58" y="35"/>
                      <a:pt x="58" y="35"/>
                    </a:cubicBezTo>
                    <a:cubicBezTo>
                      <a:pt x="59" y="34"/>
                      <a:pt x="59" y="34"/>
                      <a:pt x="59" y="34"/>
                    </a:cubicBezTo>
                    <a:cubicBezTo>
                      <a:pt x="59" y="34"/>
                      <a:pt x="50" y="26"/>
                      <a:pt x="49" y="25"/>
                    </a:cubicBezTo>
                    <a:close/>
                    <a:moveTo>
                      <a:pt x="10" y="55"/>
                    </a:moveTo>
                    <a:cubicBezTo>
                      <a:pt x="9" y="54"/>
                      <a:pt x="9" y="52"/>
                      <a:pt x="9" y="49"/>
                    </a:cubicBezTo>
                    <a:cubicBezTo>
                      <a:pt x="9" y="47"/>
                      <a:pt x="11" y="44"/>
                      <a:pt x="13" y="43"/>
                    </a:cubicBezTo>
                    <a:cubicBezTo>
                      <a:pt x="15" y="41"/>
                      <a:pt x="17" y="40"/>
                      <a:pt x="20" y="40"/>
                    </a:cubicBezTo>
                    <a:cubicBezTo>
                      <a:pt x="22" y="39"/>
                      <a:pt x="24" y="40"/>
                      <a:pt x="25" y="42"/>
                    </a:cubicBezTo>
                    <a:cubicBezTo>
                      <a:pt x="38" y="56"/>
                      <a:pt x="38" y="56"/>
                      <a:pt x="38" y="56"/>
                    </a:cubicBezTo>
                    <a:cubicBezTo>
                      <a:pt x="24" y="70"/>
                      <a:pt x="24" y="70"/>
                      <a:pt x="24" y="70"/>
                    </a:cubicBezTo>
                    <a:lnTo>
                      <a:pt x="10" y="55"/>
                    </a:lnTo>
                    <a:close/>
                    <a:moveTo>
                      <a:pt x="29" y="102"/>
                    </a:moveTo>
                    <a:cubicBezTo>
                      <a:pt x="24" y="108"/>
                      <a:pt x="24" y="108"/>
                      <a:pt x="24" y="108"/>
                    </a:cubicBezTo>
                    <a:cubicBezTo>
                      <a:pt x="20" y="112"/>
                      <a:pt x="14" y="112"/>
                      <a:pt x="10" y="108"/>
                    </a:cubicBezTo>
                    <a:cubicBezTo>
                      <a:pt x="8" y="106"/>
                      <a:pt x="7" y="104"/>
                      <a:pt x="7" y="101"/>
                    </a:cubicBezTo>
                    <a:cubicBezTo>
                      <a:pt x="6" y="99"/>
                      <a:pt x="7" y="97"/>
                      <a:pt x="9" y="95"/>
                    </a:cubicBezTo>
                    <a:cubicBezTo>
                      <a:pt x="24" y="79"/>
                      <a:pt x="24" y="79"/>
                      <a:pt x="24" y="79"/>
                    </a:cubicBezTo>
                    <a:cubicBezTo>
                      <a:pt x="37" y="94"/>
                      <a:pt x="37" y="94"/>
                      <a:pt x="37" y="94"/>
                    </a:cubicBezTo>
                    <a:cubicBezTo>
                      <a:pt x="37" y="94"/>
                      <a:pt x="37" y="94"/>
                      <a:pt x="37" y="94"/>
                    </a:cubicBezTo>
                    <a:lnTo>
                      <a:pt x="29" y="102"/>
                    </a:lnTo>
                    <a:close/>
                    <a:moveTo>
                      <a:pt x="41" y="89"/>
                    </a:moveTo>
                    <a:cubicBezTo>
                      <a:pt x="28" y="75"/>
                      <a:pt x="28" y="75"/>
                      <a:pt x="28" y="75"/>
                    </a:cubicBezTo>
                    <a:cubicBezTo>
                      <a:pt x="42" y="60"/>
                      <a:pt x="42" y="60"/>
                      <a:pt x="42" y="60"/>
                    </a:cubicBezTo>
                    <a:cubicBezTo>
                      <a:pt x="55" y="74"/>
                      <a:pt x="55" y="74"/>
                      <a:pt x="55" y="74"/>
                    </a:cubicBezTo>
                    <a:cubicBezTo>
                      <a:pt x="59" y="70"/>
                      <a:pt x="59" y="70"/>
                      <a:pt x="59" y="70"/>
                    </a:cubicBezTo>
                    <a:cubicBezTo>
                      <a:pt x="46" y="56"/>
                      <a:pt x="46" y="56"/>
                      <a:pt x="46" y="56"/>
                    </a:cubicBezTo>
                    <a:cubicBezTo>
                      <a:pt x="58" y="43"/>
                      <a:pt x="58" y="43"/>
                      <a:pt x="58" y="43"/>
                    </a:cubicBezTo>
                    <a:cubicBezTo>
                      <a:pt x="71" y="56"/>
                      <a:pt x="71" y="56"/>
                      <a:pt x="71" y="56"/>
                    </a:cubicBezTo>
                    <a:cubicBezTo>
                      <a:pt x="59" y="70"/>
                      <a:pt x="59" y="70"/>
                      <a:pt x="59" y="70"/>
                    </a:cubicBezTo>
                    <a:cubicBezTo>
                      <a:pt x="55" y="74"/>
                      <a:pt x="55" y="74"/>
                      <a:pt x="55" y="74"/>
                    </a:cubicBezTo>
                    <a:cubicBezTo>
                      <a:pt x="41" y="89"/>
                      <a:pt x="41" y="89"/>
                      <a:pt x="41" y="89"/>
                    </a:cubicBezTo>
                    <a:close/>
                    <a:moveTo>
                      <a:pt x="67" y="126"/>
                    </a:moveTo>
                    <a:cubicBezTo>
                      <a:pt x="69" y="128"/>
                      <a:pt x="70" y="131"/>
                      <a:pt x="70" y="134"/>
                    </a:cubicBezTo>
                    <a:cubicBezTo>
                      <a:pt x="70" y="141"/>
                      <a:pt x="65" y="146"/>
                      <a:pt x="58" y="146"/>
                    </a:cubicBezTo>
                    <a:cubicBezTo>
                      <a:pt x="52" y="146"/>
                      <a:pt x="47" y="141"/>
                      <a:pt x="47" y="134"/>
                    </a:cubicBezTo>
                    <a:cubicBezTo>
                      <a:pt x="47" y="131"/>
                      <a:pt x="48" y="128"/>
                      <a:pt x="50" y="126"/>
                    </a:cubicBezTo>
                    <a:cubicBezTo>
                      <a:pt x="50" y="126"/>
                      <a:pt x="58" y="118"/>
                      <a:pt x="58" y="118"/>
                    </a:cubicBezTo>
                    <a:cubicBezTo>
                      <a:pt x="58" y="117"/>
                      <a:pt x="58" y="117"/>
                      <a:pt x="58" y="117"/>
                    </a:cubicBezTo>
                    <a:cubicBezTo>
                      <a:pt x="58" y="117"/>
                      <a:pt x="58" y="117"/>
                      <a:pt x="58" y="117"/>
                    </a:cubicBezTo>
                    <a:cubicBezTo>
                      <a:pt x="59" y="117"/>
                      <a:pt x="59" y="117"/>
                      <a:pt x="59" y="117"/>
                    </a:cubicBezTo>
                    <a:cubicBezTo>
                      <a:pt x="58" y="118"/>
                      <a:pt x="58" y="118"/>
                      <a:pt x="58" y="118"/>
                    </a:cubicBezTo>
                    <a:cubicBezTo>
                      <a:pt x="58" y="118"/>
                      <a:pt x="67" y="126"/>
                      <a:pt x="67" y="126"/>
                    </a:cubicBezTo>
                    <a:close/>
                    <a:moveTo>
                      <a:pt x="58" y="108"/>
                    </a:moveTo>
                    <a:cubicBezTo>
                      <a:pt x="45" y="93"/>
                      <a:pt x="45" y="93"/>
                      <a:pt x="45" y="93"/>
                    </a:cubicBezTo>
                    <a:cubicBezTo>
                      <a:pt x="45" y="93"/>
                      <a:pt x="45" y="93"/>
                      <a:pt x="45" y="93"/>
                    </a:cubicBezTo>
                    <a:cubicBezTo>
                      <a:pt x="59" y="78"/>
                      <a:pt x="59" y="78"/>
                      <a:pt x="59" y="78"/>
                    </a:cubicBezTo>
                    <a:cubicBezTo>
                      <a:pt x="72" y="93"/>
                      <a:pt x="72" y="93"/>
                      <a:pt x="72" y="93"/>
                    </a:cubicBezTo>
                    <a:lnTo>
                      <a:pt x="58" y="108"/>
                    </a:lnTo>
                    <a:close/>
                    <a:moveTo>
                      <a:pt x="76" y="89"/>
                    </a:moveTo>
                    <a:cubicBezTo>
                      <a:pt x="63" y="74"/>
                      <a:pt x="63" y="74"/>
                      <a:pt x="63" y="74"/>
                    </a:cubicBezTo>
                    <a:cubicBezTo>
                      <a:pt x="75" y="60"/>
                      <a:pt x="75" y="60"/>
                      <a:pt x="75" y="60"/>
                    </a:cubicBezTo>
                    <a:cubicBezTo>
                      <a:pt x="89" y="75"/>
                      <a:pt x="89" y="75"/>
                      <a:pt x="89" y="75"/>
                    </a:cubicBezTo>
                    <a:lnTo>
                      <a:pt x="76" y="89"/>
                    </a:lnTo>
                    <a:close/>
                    <a:moveTo>
                      <a:pt x="111" y="101"/>
                    </a:moveTo>
                    <a:cubicBezTo>
                      <a:pt x="110" y="104"/>
                      <a:pt x="109" y="106"/>
                      <a:pt x="107" y="108"/>
                    </a:cubicBezTo>
                    <a:cubicBezTo>
                      <a:pt x="105" y="110"/>
                      <a:pt x="102" y="111"/>
                      <a:pt x="100" y="111"/>
                    </a:cubicBezTo>
                    <a:cubicBezTo>
                      <a:pt x="97" y="111"/>
                      <a:pt x="95" y="110"/>
                      <a:pt x="94" y="109"/>
                    </a:cubicBezTo>
                    <a:cubicBezTo>
                      <a:pt x="80" y="94"/>
                      <a:pt x="80" y="94"/>
                      <a:pt x="80" y="94"/>
                    </a:cubicBezTo>
                    <a:cubicBezTo>
                      <a:pt x="93" y="79"/>
                      <a:pt x="93" y="79"/>
                      <a:pt x="93" y="79"/>
                    </a:cubicBezTo>
                    <a:cubicBezTo>
                      <a:pt x="109" y="95"/>
                      <a:pt x="109" y="95"/>
                      <a:pt x="109" y="95"/>
                    </a:cubicBezTo>
                    <a:cubicBezTo>
                      <a:pt x="110" y="97"/>
                      <a:pt x="111" y="99"/>
                      <a:pt x="111" y="101"/>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3" name="îsľíḍe"/>
              <p:cNvSpPr/>
              <p:nvPr/>
            </p:nvSpPr>
            <p:spPr bwMode="auto">
              <a:xfrm>
                <a:off x="8875" y="3127"/>
                <a:ext cx="10" cy="8"/>
              </a:xfrm>
              <a:custGeom>
                <a:avLst/>
                <a:gdLst>
                  <a:gd name="T0" fmla="*/ 5 w 5"/>
                  <a:gd name="T1" fmla="*/ 0 h 4"/>
                  <a:gd name="T2" fmla="*/ 0 w 5"/>
                  <a:gd name="T3" fmla="*/ 4 h 4"/>
                  <a:gd name="T4" fmla="*/ 5 w 5"/>
                  <a:gd name="T5" fmla="*/ 0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0"/>
                    </a:lnTo>
                    <a:lnTo>
                      <a:pt x="5"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4" name="ïśļíḑé"/>
              <p:cNvSpPr/>
              <p:nvPr/>
            </p:nvSpPr>
            <p:spPr bwMode="auto">
              <a:xfrm>
                <a:off x="8883" y="3041"/>
                <a:ext cx="4" cy="2"/>
              </a:xfrm>
              <a:custGeom>
                <a:avLst/>
                <a:gdLst>
                  <a:gd name="T0" fmla="*/ 2 w 2"/>
                  <a:gd name="T1" fmla="*/ 1 h 1"/>
                  <a:gd name="T2" fmla="*/ 0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1"/>
                    </a:cubicBezTo>
                    <a:cubicBezTo>
                      <a:pt x="0" y="1"/>
                      <a:pt x="0" y="1"/>
                      <a:pt x="0" y="1"/>
                    </a:cubicBezTo>
                    <a:cubicBezTo>
                      <a:pt x="1" y="0"/>
                      <a:pt x="1" y="0"/>
                      <a:pt x="1" y="0"/>
                    </a:cubicBezTo>
                    <a:lnTo>
                      <a:pt x="2" y="1"/>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5" name="iS1íḋe"/>
              <p:cNvSpPr/>
              <p:nvPr/>
            </p:nvSpPr>
            <p:spPr bwMode="auto">
              <a:xfrm>
                <a:off x="8854" y="32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6" name="íṩḻïḋe"/>
              <p:cNvSpPr/>
              <p:nvPr/>
            </p:nvSpPr>
            <p:spPr bwMode="auto">
              <a:xfrm>
                <a:off x="8883" y="3238"/>
                <a:ext cx="2" cy="2"/>
              </a:xfrm>
              <a:custGeom>
                <a:avLst/>
                <a:gdLst>
                  <a:gd name="T0" fmla="*/ 1 w 1"/>
                  <a:gd name="T1" fmla="*/ 0 h 1"/>
                  <a:gd name="T2" fmla="*/ 0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1"/>
                    </a:lnTo>
                    <a:lnTo>
                      <a:pt x="0" y="0"/>
                    </a:lnTo>
                    <a:lnTo>
                      <a:pt x="0" y="0"/>
                    </a:lnTo>
                    <a:lnTo>
                      <a:pt x="1"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3" name="组合 292"/>
            <p:cNvGrpSpPr/>
            <p:nvPr/>
          </p:nvGrpSpPr>
          <p:grpSpPr>
            <a:xfrm>
              <a:off x="3884" y="15"/>
              <a:ext cx="1416" cy="4696"/>
              <a:chOff x="11403" y="2410"/>
              <a:chExt cx="1416" cy="4696"/>
            </a:xfrm>
          </p:grpSpPr>
          <p:sp>
            <p:nvSpPr>
              <p:cNvPr id="378" name="iṩľîḓé"/>
              <p:cNvSpPr/>
              <p:nvPr/>
            </p:nvSpPr>
            <p:spPr bwMode="auto">
              <a:xfrm>
                <a:off x="12015" y="6594"/>
                <a:ext cx="25" cy="27"/>
              </a:xfrm>
              <a:custGeom>
                <a:avLst/>
                <a:gdLst>
                  <a:gd name="T0" fmla="*/ 13 w 13"/>
                  <a:gd name="T1" fmla="*/ 0 h 14"/>
                  <a:gd name="T2" fmla="*/ 0 w 13"/>
                  <a:gd name="T3" fmla="*/ 14 h 14"/>
                  <a:gd name="T4" fmla="*/ 13 w 13"/>
                  <a:gd name="T5" fmla="*/ 0 h 14"/>
                  <a:gd name="T6" fmla="*/ 13 w 13"/>
                  <a:gd name="T7" fmla="*/ 0 h 14"/>
                </a:gdLst>
                <a:ahLst/>
                <a:cxnLst>
                  <a:cxn ang="0">
                    <a:pos x="T0" y="T1"/>
                  </a:cxn>
                  <a:cxn ang="0">
                    <a:pos x="T2" y="T3"/>
                  </a:cxn>
                  <a:cxn ang="0">
                    <a:pos x="T4" y="T5"/>
                  </a:cxn>
                  <a:cxn ang="0">
                    <a:pos x="T6" y="T7"/>
                  </a:cxn>
                </a:cxnLst>
                <a:rect l="0" t="0" r="r" b="b"/>
                <a:pathLst>
                  <a:path w="13" h="14">
                    <a:moveTo>
                      <a:pt x="13" y="0"/>
                    </a:moveTo>
                    <a:lnTo>
                      <a:pt x="0" y="14"/>
                    </a:lnTo>
                    <a:lnTo>
                      <a:pt x="13" y="0"/>
                    </a:lnTo>
                    <a:lnTo>
                      <a:pt x="13"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9" name="îṥlîdè"/>
              <p:cNvSpPr/>
              <p:nvPr/>
            </p:nvSpPr>
            <p:spPr bwMode="auto">
              <a:xfrm>
                <a:off x="12112" y="6471"/>
                <a:ext cx="39" cy="45"/>
              </a:xfrm>
              <a:custGeom>
                <a:avLst/>
                <a:gdLst>
                  <a:gd name="T0" fmla="*/ 20 w 20"/>
                  <a:gd name="T1" fmla="*/ 0 h 23"/>
                  <a:gd name="T2" fmla="*/ 0 w 20"/>
                  <a:gd name="T3" fmla="*/ 23 h 23"/>
                  <a:gd name="T4" fmla="*/ 0 w 20"/>
                  <a:gd name="T5" fmla="*/ 23 h 23"/>
                  <a:gd name="T6" fmla="*/ 20 w 20"/>
                  <a:gd name="T7" fmla="*/ 0 h 23"/>
                </a:gdLst>
                <a:ahLst/>
                <a:cxnLst>
                  <a:cxn ang="0">
                    <a:pos x="T0" y="T1"/>
                  </a:cxn>
                  <a:cxn ang="0">
                    <a:pos x="T2" y="T3"/>
                  </a:cxn>
                  <a:cxn ang="0">
                    <a:pos x="T4" y="T5"/>
                  </a:cxn>
                  <a:cxn ang="0">
                    <a:pos x="T6" y="T7"/>
                  </a:cxn>
                </a:cxnLst>
                <a:rect l="0" t="0" r="r" b="b"/>
                <a:pathLst>
                  <a:path w="20" h="23">
                    <a:moveTo>
                      <a:pt x="20" y="0"/>
                    </a:moveTo>
                    <a:lnTo>
                      <a:pt x="0" y="23"/>
                    </a:lnTo>
                    <a:lnTo>
                      <a:pt x="0" y="23"/>
                    </a:lnTo>
                    <a:lnTo>
                      <a:pt x="2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0" name="í$ľiḑê"/>
              <p:cNvSpPr/>
              <p:nvPr/>
            </p:nvSpPr>
            <p:spPr bwMode="auto">
              <a:xfrm>
                <a:off x="12056" y="6530"/>
                <a:ext cx="43" cy="47"/>
              </a:xfrm>
              <a:custGeom>
                <a:avLst/>
                <a:gdLst>
                  <a:gd name="T0" fmla="*/ 22 w 22"/>
                  <a:gd name="T1" fmla="*/ 0 h 24"/>
                  <a:gd name="T2" fmla="*/ 0 w 22"/>
                  <a:gd name="T3" fmla="*/ 24 h 24"/>
                  <a:gd name="T4" fmla="*/ 0 w 22"/>
                  <a:gd name="T5" fmla="*/ 24 h 24"/>
                  <a:gd name="T6" fmla="*/ 22 w 22"/>
                  <a:gd name="T7" fmla="*/ 0 h 24"/>
                </a:gdLst>
                <a:ahLst/>
                <a:cxnLst>
                  <a:cxn ang="0">
                    <a:pos x="T0" y="T1"/>
                  </a:cxn>
                  <a:cxn ang="0">
                    <a:pos x="T2" y="T3"/>
                  </a:cxn>
                  <a:cxn ang="0">
                    <a:pos x="T4" y="T5"/>
                  </a:cxn>
                  <a:cxn ang="0">
                    <a:pos x="T6" y="T7"/>
                  </a:cxn>
                </a:cxnLst>
                <a:rect l="0" t="0" r="r" b="b"/>
                <a:pathLst>
                  <a:path w="22" h="24">
                    <a:moveTo>
                      <a:pt x="22" y="0"/>
                    </a:moveTo>
                    <a:lnTo>
                      <a:pt x="0" y="24"/>
                    </a:lnTo>
                    <a:lnTo>
                      <a:pt x="0" y="24"/>
                    </a:lnTo>
                    <a:lnTo>
                      <a:pt x="22"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1" name="íṩḻiḍê"/>
              <p:cNvSpPr/>
              <p:nvPr/>
            </p:nvSpPr>
            <p:spPr bwMode="auto">
              <a:xfrm>
                <a:off x="12068" y="6543"/>
                <a:ext cx="45" cy="47"/>
              </a:xfrm>
              <a:custGeom>
                <a:avLst/>
                <a:gdLst>
                  <a:gd name="T0" fmla="*/ 23 w 23"/>
                  <a:gd name="T1" fmla="*/ 0 h 24"/>
                  <a:gd name="T2" fmla="*/ 0 w 23"/>
                  <a:gd name="T3" fmla="*/ 24 h 24"/>
                  <a:gd name="T4" fmla="*/ 0 w 23"/>
                  <a:gd name="T5" fmla="*/ 24 h 24"/>
                  <a:gd name="T6" fmla="*/ 23 w 23"/>
                  <a:gd name="T7" fmla="*/ 0 h 24"/>
                </a:gdLst>
                <a:ahLst/>
                <a:cxnLst>
                  <a:cxn ang="0">
                    <a:pos x="T0" y="T1"/>
                  </a:cxn>
                  <a:cxn ang="0">
                    <a:pos x="T2" y="T3"/>
                  </a:cxn>
                  <a:cxn ang="0">
                    <a:pos x="T4" y="T5"/>
                  </a:cxn>
                  <a:cxn ang="0">
                    <a:pos x="T6" y="T7"/>
                  </a:cxn>
                </a:cxnLst>
                <a:rect l="0" t="0" r="r" b="b"/>
                <a:pathLst>
                  <a:path w="23" h="24">
                    <a:moveTo>
                      <a:pt x="23" y="0"/>
                    </a:moveTo>
                    <a:lnTo>
                      <a:pt x="0" y="24"/>
                    </a:lnTo>
                    <a:lnTo>
                      <a:pt x="0" y="24"/>
                    </a:lnTo>
                    <a:lnTo>
                      <a:pt x="23"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2" name="iṧliḑe"/>
              <p:cNvSpPr/>
              <p:nvPr/>
            </p:nvSpPr>
            <p:spPr bwMode="auto">
              <a:xfrm>
                <a:off x="11924" y="6288"/>
                <a:ext cx="375" cy="490"/>
              </a:xfrm>
              <a:custGeom>
                <a:avLst/>
                <a:gdLst>
                  <a:gd name="T0" fmla="*/ 133 w 159"/>
                  <a:gd name="T1" fmla="*/ 103 h 208"/>
                  <a:gd name="T2" fmla="*/ 149 w 159"/>
                  <a:gd name="T3" fmla="*/ 52 h 208"/>
                  <a:gd name="T4" fmla="*/ 116 w 159"/>
                  <a:gd name="T5" fmla="*/ 56 h 208"/>
                  <a:gd name="T6" fmla="*/ 85 w 159"/>
                  <a:gd name="T7" fmla="*/ 52 h 208"/>
                  <a:gd name="T8" fmla="*/ 103 w 159"/>
                  <a:gd name="T9" fmla="*/ 24 h 208"/>
                  <a:gd name="T10" fmla="*/ 55 w 159"/>
                  <a:gd name="T11" fmla="*/ 24 h 208"/>
                  <a:gd name="T12" fmla="*/ 62 w 159"/>
                  <a:gd name="T13" fmla="*/ 40 h 208"/>
                  <a:gd name="T14" fmla="*/ 57 w 159"/>
                  <a:gd name="T15" fmla="*/ 71 h 208"/>
                  <a:gd name="T16" fmla="*/ 26 w 159"/>
                  <a:gd name="T17" fmla="*/ 47 h 208"/>
                  <a:gd name="T18" fmla="*/ 3 w 159"/>
                  <a:gd name="T19" fmla="*/ 67 h 208"/>
                  <a:gd name="T20" fmla="*/ 26 w 159"/>
                  <a:gd name="T21" fmla="*/ 103 h 208"/>
                  <a:gd name="T22" fmla="*/ 0 w 159"/>
                  <a:gd name="T23" fmla="*/ 140 h 208"/>
                  <a:gd name="T24" fmla="*/ 23 w 159"/>
                  <a:gd name="T25" fmla="*/ 161 h 208"/>
                  <a:gd name="T26" fmla="*/ 45 w 159"/>
                  <a:gd name="T27" fmla="*/ 146 h 208"/>
                  <a:gd name="T28" fmla="*/ 73 w 159"/>
                  <a:gd name="T29" fmla="*/ 155 h 208"/>
                  <a:gd name="T30" fmla="*/ 62 w 159"/>
                  <a:gd name="T31" fmla="*/ 168 h 208"/>
                  <a:gd name="T32" fmla="*/ 79 w 159"/>
                  <a:gd name="T33" fmla="*/ 208 h 208"/>
                  <a:gd name="T34" fmla="*/ 96 w 159"/>
                  <a:gd name="T35" fmla="*/ 168 h 208"/>
                  <a:gd name="T36" fmla="*/ 85 w 159"/>
                  <a:gd name="T37" fmla="*/ 155 h 208"/>
                  <a:gd name="T38" fmla="*/ 122 w 159"/>
                  <a:gd name="T39" fmla="*/ 155 h 208"/>
                  <a:gd name="T40" fmla="*/ 136 w 159"/>
                  <a:gd name="T41" fmla="*/ 160 h 208"/>
                  <a:gd name="T42" fmla="*/ 159 w 159"/>
                  <a:gd name="T43" fmla="*/ 140 h 208"/>
                  <a:gd name="T44" fmla="*/ 118 w 159"/>
                  <a:gd name="T45" fmla="*/ 66 h 208"/>
                  <a:gd name="T46" fmla="*/ 126 w 159"/>
                  <a:gd name="T47" fmla="*/ 57 h 208"/>
                  <a:gd name="T48" fmla="*/ 147 w 159"/>
                  <a:gd name="T49" fmla="*/ 75 h 208"/>
                  <a:gd name="T50" fmla="*/ 108 w 159"/>
                  <a:gd name="T51" fmla="*/ 77 h 208"/>
                  <a:gd name="T52" fmla="*/ 67 w 159"/>
                  <a:gd name="T53" fmla="*/ 34 h 208"/>
                  <a:gd name="T54" fmla="*/ 79 w 159"/>
                  <a:gd name="T55" fmla="*/ 8 h 208"/>
                  <a:gd name="T56" fmla="*/ 90 w 159"/>
                  <a:gd name="T57" fmla="*/ 36 h 208"/>
                  <a:gd name="T58" fmla="*/ 81 w 159"/>
                  <a:gd name="T59" fmla="*/ 48 h 208"/>
                  <a:gd name="T60" fmla="*/ 78 w 159"/>
                  <a:gd name="T61" fmla="*/ 48 h 208"/>
                  <a:gd name="T62" fmla="*/ 67 w 159"/>
                  <a:gd name="T63" fmla="*/ 34 h 208"/>
                  <a:gd name="T64" fmla="*/ 11 w 159"/>
                  <a:gd name="T65" fmla="*/ 68 h 208"/>
                  <a:gd name="T66" fmla="*/ 26 w 159"/>
                  <a:gd name="T67" fmla="*/ 54 h 208"/>
                  <a:gd name="T68" fmla="*/ 51 w 159"/>
                  <a:gd name="T69" fmla="*/ 76 h 208"/>
                  <a:gd name="T70" fmla="*/ 13 w 159"/>
                  <a:gd name="T71" fmla="*/ 76 h 208"/>
                  <a:gd name="T72" fmla="*/ 31 w 159"/>
                  <a:gd name="T73" fmla="*/ 149 h 208"/>
                  <a:gd name="T74" fmla="*/ 8 w 159"/>
                  <a:gd name="T75" fmla="*/ 139 h 208"/>
                  <a:gd name="T76" fmla="*/ 32 w 159"/>
                  <a:gd name="T77" fmla="*/ 108 h 208"/>
                  <a:gd name="T78" fmla="*/ 50 w 159"/>
                  <a:gd name="T79" fmla="*/ 129 h 208"/>
                  <a:gd name="T80" fmla="*/ 56 w 159"/>
                  <a:gd name="T81" fmla="*/ 122 h 208"/>
                  <a:gd name="T82" fmla="*/ 57 w 159"/>
                  <a:gd name="T83" fmla="*/ 82 h 208"/>
                  <a:gd name="T84" fmla="*/ 80 w 159"/>
                  <a:gd name="T85" fmla="*/ 96 h 208"/>
                  <a:gd name="T86" fmla="*/ 79 w 159"/>
                  <a:gd name="T87" fmla="*/ 59 h 208"/>
                  <a:gd name="T88" fmla="*/ 80 w 159"/>
                  <a:gd name="T89" fmla="*/ 96 h 208"/>
                  <a:gd name="T90" fmla="*/ 56 w 159"/>
                  <a:gd name="T91" fmla="*/ 122 h 208"/>
                  <a:gd name="T92" fmla="*/ 95 w 159"/>
                  <a:gd name="T93" fmla="*/ 184 h 208"/>
                  <a:gd name="T94" fmla="*/ 63 w 159"/>
                  <a:gd name="T95" fmla="*/ 184 h 208"/>
                  <a:gd name="T96" fmla="*/ 79 w 159"/>
                  <a:gd name="T97" fmla="*/ 162 h 208"/>
                  <a:gd name="T98" fmla="*/ 79 w 159"/>
                  <a:gd name="T99" fmla="*/ 160 h 208"/>
                  <a:gd name="T100" fmla="*/ 79 w 159"/>
                  <a:gd name="T101" fmla="*/ 162 h 208"/>
                  <a:gd name="T102" fmla="*/ 79 w 159"/>
                  <a:gd name="T103" fmla="*/ 149 h 208"/>
                  <a:gd name="T104" fmla="*/ 61 w 159"/>
                  <a:gd name="T105" fmla="*/ 128 h 208"/>
                  <a:gd name="T106" fmla="*/ 98 w 159"/>
                  <a:gd name="T107" fmla="*/ 128 h 208"/>
                  <a:gd name="T108" fmla="*/ 103 w 159"/>
                  <a:gd name="T109" fmla="*/ 122 h 208"/>
                  <a:gd name="T110" fmla="*/ 102 w 159"/>
                  <a:gd name="T111" fmla="*/ 83 h 208"/>
                  <a:gd name="T112" fmla="*/ 103 w 159"/>
                  <a:gd name="T113" fmla="*/ 122 h 208"/>
                  <a:gd name="T114" fmla="*/ 146 w 159"/>
                  <a:gd name="T115" fmla="*/ 148 h 208"/>
                  <a:gd name="T116" fmla="*/ 128 w 159"/>
                  <a:gd name="T117" fmla="*/ 149 h 208"/>
                  <a:gd name="T118" fmla="*/ 127 w 159"/>
                  <a:gd name="T119" fmla="*/ 109 h 208"/>
                  <a:gd name="T120" fmla="*/ 151 w 159"/>
                  <a:gd name="T121" fmla="*/ 13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208">
                    <a:moveTo>
                      <a:pt x="154" y="125"/>
                    </a:moveTo>
                    <a:cubicBezTo>
                      <a:pt x="133" y="103"/>
                      <a:pt x="133" y="103"/>
                      <a:pt x="133" y="103"/>
                    </a:cubicBezTo>
                    <a:cubicBezTo>
                      <a:pt x="152" y="80"/>
                      <a:pt x="152" y="80"/>
                      <a:pt x="152" y="80"/>
                    </a:cubicBezTo>
                    <a:cubicBezTo>
                      <a:pt x="159" y="73"/>
                      <a:pt x="158" y="60"/>
                      <a:pt x="149" y="52"/>
                    </a:cubicBezTo>
                    <a:cubicBezTo>
                      <a:pt x="140" y="44"/>
                      <a:pt x="127" y="44"/>
                      <a:pt x="120" y="51"/>
                    </a:cubicBezTo>
                    <a:cubicBezTo>
                      <a:pt x="116" y="56"/>
                      <a:pt x="116" y="56"/>
                      <a:pt x="116" y="56"/>
                    </a:cubicBezTo>
                    <a:cubicBezTo>
                      <a:pt x="102" y="71"/>
                      <a:pt x="102" y="71"/>
                      <a:pt x="102" y="71"/>
                    </a:cubicBezTo>
                    <a:cubicBezTo>
                      <a:pt x="85" y="52"/>
                      <a:pt x="85" y="52"/>
                      <a:pt x="85" y="52"/>
                    </a:cubicBezTo>
                    <a:cubicBezTo>
                      <a:pt x="94" y="43"/>
                      <a:pt x="94" y="43"/>
                      <a:pt x="94" y="43"/>
                    </a:cubicBezTo>
                    <a:cubicBezTo>
                      <a:pt x="99" y="39"/>
                      <a:pt x="103" y="32"/>
                      <a:pt x="103" y="24"/>
                    </a:cubicBezTo>
                    <a:cubicBezTo>
                      <a:pt x="103" y="11"/>
                      <a:pt x="92" y="0"/>
                      <a:pt x="79" y="0"/>
                    </a:cubicBezTo>
                    <a:cubicBezTo>
                      <a:pt x="66" y="0"/>
                      <a:pt x="55" y="11"/>
                      <a:pt x="55" y="24"/>
                    </a:cubicBezTo>
                    <a:cubicBezTo>
                      <a:pt x="55" y="30"/>
                      <a:pt x="58" y="36"/>
                      <a:pt x="62" y="40"/>
                    </a:cubicBezTo>
                    <a:cubicBezTo>
                      <a:pt x="62" y="40"/>
                      <a:pt x="62" y="40"/>
                      <a:pt x="62" y="40"/>
                    </a:cubicBezTo>
                    <a:cubicBezTo>
                      <a:pt x="74" y="53"/>
                      <a:pt x="74" y="53"/>
                      <a:pt x="74" y="53"/>
                    </a:cubicBezTo>
                    <a:cubicBezTo>
                      <a:pt x="57" y="71"/>
                      <a:pt x="57" y="71"/>
                      <a:pt x="57" y="71"/>
                    </a:cubicBezTo>
                    <a:cubicBezTo>
                      <a:pt x="40" y="52"/>
                      <a:pt x="40" y="52"/>
                      <a:pt x="40" y="52"/>
                    </a:cubicBezTo>
                    <a:cubicBezTo>
                      <a:pt x="36" y="48"/>
                      <a:pt x="31" y="46"/>
                      <a:pt x="26" y="47"/>
                    </a:cubicBezTo>
                    <a:cubicBezTo>
                      <a:pt x="20" y="47"/>
                      <a:pt x="15" y="49"/>
                      <a:pt x="11" y="53"/>
                    </a:cubicBezTo>
                    <a:cubicBezTo>
                      <a:pt x="7" y="57"/>
                      <a:pt x="4" y="62"/>
                      <a:pt x="3" y="67"/>
                    </a:cubicBezTo>
                    <a:cubicBezTo>
                      <a:pt x="3" y="72"/>
                      <a:pt x="4" y="78"/>
                      <a:pt x="8" y="81"/>
                    </a:cubicBezTo>
                    <a:cubicBezTo>
                      <a:pt x="26" y="103"/>
                      <a:pt x="26" y="103"/>
                      <a:pt x="26" y="103"/>
                    </a:cubicBezTo>
                    <a:cubicBezTo>
                      <a:pt x="5" y="125"/>
                      <a:pt x="5" y="125"/>
                      <a:pt x="5" y="125"/>
                    </a:cubicBezTo>
                    <a:cubicBezTo>
                      <a:pt x="1" y="129"/>
                      <a:pt x="0" y="135"/>
                      <a:pt x="0" y="140"/>
                    </a:cubicBezTo>
                    <a:cubicBezTo>
                      <a:pt x="1" y="146"/>
                      <a:pt x="3" y="151"/>
                      <a:pt x="7" y="155"/>
                    </a:cubicBezTo>
                    <a:cubicBezTo>
                      <a:pt x="12" y="159"/>
                      <a:pt x="17" y="161"/>
                      <a:pt x="23" y="161"/>
                    </a:cubicBezTo>
                    <a:cubicBezTo>
                      <a:pt x="28" y="161"/>
                      <a:pt x="33" y="159"/>
                      <a:pt x="37" y="154"/>
                    </a:cubicBezTo>
                    <a:cubicBezTo>
                      <a:pt x="45" y="146"/>
                      <a:pt x="45" y="146"/>
                      <a:pt x="45" y="146"/>
                    </a:cubicBezTo>
                    <a:cubicBezTo>
                      <a:pt x="55" y="135"/>
                      <a:pt x="55" y="135"/>
                      <a:pt x="55" y="135"/>
                    </a:cubicBezTo>
                    <a:cubicBezTo>
                      <a:pt x="73" y="155"/>
                      <a:pt x="73" y="155"/>
                      <a:pt x="73" y="155"/>
                    </a:cubicBezTo>
                    <a:cubicBezTo>
                      <a:pt x="62" y="168"/>
                      <a:pt x="62" y="168"/>
                      <a:pt x="62" y="168"/>
                    </a:cubicBezTo>
                    <a:cubicBezTo>
                      <a:pt x="62" y="168"/>
                      <a:pt x="62" y="168"/>
                      <a:pt x="62" y="168"/>
                    </a:cubicBezTo>
                    <a:cubicBezTo>
                      <a:pt x="58" y="172"/>
                      <a:pt x="55" y="178"/>
                      <a:pt x="55" y="184"/>
                    </a:cubicBezTo>
                    <a:cubicBezTo>
                      <a:pt x="55" y="197"/>
                      <a:pt x="66" y="208"/>
                      <a:pt x="79" y="208"/>
                    </a:cubicBezTo>
                    <a:cubicBezTo>
                      <a:pt x="92" y="208"/>
                      <a:pt x="103" y="197"/>
                      <a:pt x="103" y="184"/>
                    </a:cubicBezTo>
                    <a:cubicBezTo>
                      <a:pt x="103" y="178"/>
                      <a:pt x="101" y="172"/>
                      <a:pt x="96" y="168"/>
                    </a:cubicBezTo>
                    <a:cubicBezTo>
                      <a:pt x="96" y="168"/>
                      <a:pt x="96" y="168"/>
                      <a:pt x="96" y="168"/>
                    </a:cubicBezTo>
                    <a:cubicBezTo>
                      <a:pt x="85" y="155"/>
                      <a:pt x="85" y="155"/>
                      <a:pt x="85" y="155"/>
                    </a:cubicBezTo>
                    <a:cubicBezTo>
                      <a:pt x="104" y="134"/>
                      <a:pt x="104" y="134"/>
                      <a:pt x="104" y="134"/>
                    </a:cubicBezTo>
                    <a:cubicBezTo>
                      <a:pt x="122" y="155"/>
                      <a:pt x="122" y="155"/>
                      <a:pt x="122" y="155"/>
                    </a:cubicBezTo>
                    <a:cubicBezTo>
                      <a:pt x="125" y="158"/>
                      <a:pt x="130" y="160"/>
                      <a:pt x="136" y="160"/>
                    </a:cubicBezTo>
                    <a:cubicBezTo>
                      <a:pt x="136" y="160"/>
                      <a:pt x="136" y="160"/>
                      <a:pt x="136" y="160"/>
                    </a:cubicBezTo>
                    <a:cubicBezTo>
                      <a:pt x="142" y="160"/>
                      <a:pt x="147" y="158"/>
                      <a:pt x="151" y="154"/>
                    </a:cubicBezTo>
                    <a:cubicBezTo>
                      <a:pt x="155" y="150"/>
                      <a:pt x="158" y="145"/>
                      <a:pt x="159" y="140"/>
                    </a:cubicBezTo>
                    <a:cubicBezTo>
                      <a:pt x="159" y="134"/>
                      <a:pt x="158" y="129"/>
                      <a:pt x="154" y="125"/>
                    </a:cubicBezTo>
                    <a:close/>
                    <a:moveTo>
                      <a:pt x="118" y="66"/>
                    </a:moveTo>
                    <a:cubicBezTo>
                      <a:pt x="121" y="62"/>
                      <a:pt x="121" y="62"/>
                      <a:pt x="121" y="62"/>
                    </a:cubicBezTo>
                    <a:cubicBezTo>
                      <a:pt x="126" y="57"/>
                      <a:pt x="126" y="57"/>
                      <a:pt x="126" y="57"/>
                    </a:cubicBezTo>
                    <a:cubicBezTo>
                      <a:pt x="130" y="52"/>
                      <a:pt x="138" y="53"/>
                      <a:pt x="144" y="58"/>
                    </a:cubicBezTo>
                    <a:cubicBezTo>
                      <a:pt x="149" y="63"/>
                      <a:pt x="151" y="71"/>
                      <a:pt x="147" y="75"/>
                    </a:cubicBezTo>
                    <a:cubicBezTo>
                      <a:pt x="127" y="97"/>
                      <a:pt x="127" y="97"/>
                      <a:pt x="127" y="97"/>
                    </a:cubicBezTo>
                    <a:cubicBezTo>
                      <a:pt x="108" y="77"/>
                      <a:pt x="108" y="77"/>
                      <a:pt x="108" y="77"/>
                    </a:cubicBezTo>
                    <a:lnTo>
                      <a:pt x="118" y="66"/>
                    </a:lnTo>
                    <a:close/>
                    <a:moveTo>
                      <a:pt x="67" y="34"/>
                    </a:moveTo>
                    <a:cubicBezTo>
                      <a:pt x="64" y="31"/>
                      <a:pt x="63" y="28"/>
                      <a:pt x="63" y="24"/>
                    </a:cubicBezTo>
                    <a:cubicBezTo>
                      <a:pt x="63" y="15"/>
                      <a:pt x="70" y="8"/>
                      <a:pt x="79" y="8"/>
                    </a:cubicBezTo>
                    <a:cubicBezTo>
                      <a:pt x="88" y="8"/>
                      <a:pt x="95" y="15"/>
                      <a:pt x="95" y="24"/>
                    </a:cubicBezTo>
                    <a:cubicBezTo>
                      <a:pt x="95" y="29"/>
                      <a:pt x="93" y="33"/>
                      <a:pt x="90" y="36"/>
                    </a:cubicBezTo>
                    <a:cubicBezTo>
                      <a:pt x="89" y="37"/>
                      <a:pt x="79" y="47"/>
                      <a:pt x="79" y="47"/>
                    </a:cubicBezTo>
                    <a:cubicBezTo>
                      <a:pt x="81" y="48"/>
                      <a:pt x="81" y="48"/>
                      <a:pt x="81" y="48"/>
                    </a:cubicBezTo>
                    <a:cubicBezTo>
                      <a:pt x="80" y="48"/>
                      <a:pt x="80" y="48"/>
                      <a:pt x="79" y="48"/>
                    </a:cubicBezTo>
                    <a:cubicBezTo>
                      <a:pt x="79" y="48"/>
                      <a:pt x="78" y="48"/>
                      <a:pt x="78" y="48"/>
                    </a:cubicBezTo>
                    <a:cubicBezTo>
                      <a:pt x="79" y="47"/>
                      <a:pt x="79" y="47"/>
                      <a:pt x="79" y="47"/>
                    </a:cubicBezTo>
                    <a:cubicBezTo>
                      <a:pt x="79" y="47"/>
                      <a:pt x="68" y="36"/>
                      <a:pt x="67" y="34"/>
                    </a:cubicBezTo>
                    <a:close/>
                    <a:moveTo>
                      <a:pt x="13" y="76"/>
                    </a:moveTo>
                    <a:cubicBezTo>
                      <a:pt x="11" y="74"/>
                      <a:pt x="11" y="71"/>
                      <a:pt x="11" y="68"/>
                    </a:cubicBezTo>
                    <a:cubicBezTo>
                      <a:pt x="12" y="64"/>
                      <a:pt x="13" y="61"/>
                      <a:pt x="16" y="59"/>
                    </a:cubicBezTo>
                    <a:cubicBezTo>
                      <a:pt x="19" y="56"/>
                      <a:pt x="23" y="55"/>
                      <a:pt x="26" y="54"/>
                    </a:cubicBezTo>
                    <a:cubicBezTo>
                      <a:pt x="29" y="54"/>
                      <a:pt x="32" y="55"/>
                      <a:pt x="34" y="57"/>
                    </a:cubicBezTo>
                    <a:cubicBezTo>
                      <a:pt x="51" y="76"/>
                      <a:pt x="51" y="76"/>
                      <a:pt x="51" y="76"/>
                    </a:cubicBezTo>
                    <a:cubicBezTo>
                      <a:pt x="32" y="97"/>
                      <a:pt x="32" y="97"/>
                      <a:pt x="32" y="97"/>
                    </a:cubicBezTo>
                    <a:lnTo>
                      <a:pt x="13" y="76"/>
                    </a:lnTo>
                    <a:close/>
                    <a:moveTo>
                      <a:pt x="39" y="141"/>
                    </a:moveTo>
                    <a:cubicBezTo>
                      <a:pt x="31" y="149"/>
                      <a:pt x="31" y="149"/>
                      <a:pt x="31" y="149"/>
                    </a:cubicBezTo>
                    <a:cubicBezTo>
                      <a:pt x="27" y="154"/>
                      <a:pt x="18" y="154"/>
                      <a:pt x="13" y="149"/>
                    </a:cubicBezTo>
                    <a:cubicBezTo>
                      <a:pt x="10" y="146"/>
                      <a:pt x="8" y="143"/>
                      <a:pt x="8" y="139"/>
                    </a:cubicBezTo>
                    <a:cubicBezTo>
                      <a:pt x="8" y="136"/>
                      <a:pt x="9" y="133"/>
                      <a:pt x="11" y="131"/>
                    </a:cubicBezTo>
                    <a:cubicBezTo>
                      <a:pt x="32" y="108"/>
                      <a:pt x="32" y="108"/>
                      <a:pt x="32" y="108"/>
                    </a:cubicBezTo>
                    <a:cubicBezTo>
                      <a:pt x="50" y="129"/>
                      <a:pt x="50" y="129"/>
                      <a:pt x="50" y="129"/>
                    </a:cubicBezTo>
                    <a:cubicBezTo>
                      <a:pt x="50" y="129"/>
                      <a:pt x="50" y="129"/>
                      <a:pt x="50" y="129"/>
                    </a:cubicBezTo>
                    <a:lnTo>
                      <a:pt x="39" y="141"/>
                    </a:lnTo>
                    <a:close/>
                    <a:moveTo>
                      <a:pt x="56" y="122"/>
                    </a:moveTo>
                    <a:cubicBezTo>
                      <a:pt x="37" y="103"/>
                      <a:pt x="37" y="103"/>
                      <a:pt x="37" y="103"/>
                    </a:cubicBezTo>
                    <a:cubicBezTo>
                      <a:pt x="57" y="82"/>
                      <a:pt x="57" y="82"/>
                      <a:pt x="57" y="82"/>
                    </a:cubicBezTo>
                    <a:cubicBezTo>
                      <a:pt x="74" y="102"/>
                      <a:pt x="74" y="102"/>
                      <a:pt x="74" y="102"/>
                    </a:cubicBezTo>
                    <a:cubicBezTo>
                      <a:pt x="80" y="96"/>
                      <a:pt x="80" y="96"/>
                      <a:pt x="80" y="96"/>
                    </a:cubicBezTo>
                    <a:cubicBezTo>
                      <a:pt x="62" y="77"/>
                      <a:pt x="62" y="77"/>
                      <a:pt x="62" y="77"/>
                    </a:cubicBezTo>
                    <a:cubicBezTo>
                      <a:pt x="79" y="59"/>
                      <a:pt x="79" y="59"/>
                      <a:pt x="79" y="59"/>
                    </a:cubicBezTo>
                    <a:cubicBezTo>
                      <a:pt x="97" y="77"/>
                      <a:pt x="97" y="77"/>
                      <a:pt x="97" y="77"/>
                    </a:cubicBezTo>
                    <a:cubicBezTo>
                      <a:pt x="80" y="96"/>
                      <a:pt x="80" y="96"/>
                      <a:pt x="80" y="96"/>
                    </a:cubicBezTo>
                    <a:cubicBezTo>
                      <a:pt x="74" y="102"/>
                      <a:pt x="74" y="102"/>
                      <a:pt x="74" y="102"/>
                    </a:cubicBezTo>
                    <a:cubicBezTo>
                      <a:pt x="56" y="122"/>
                      <a:pt x="56" y="122"/>
                      <a:pt x="56" y="122"/>
                    </a:cubicBezTo>
                    <a:close/>
                    <a:moveTo>
                      <a:pt x="91" y="174"/>
                    </a:moveTo>
                    <a:cubicBezTo>
                      <a:pt x="94" y="176"/>
                      <a:pt x="95" y="180"/>
                      <a:pt x="95" y="184"/>
                    </a:cubicBezTo>
                    <a:cubicBezTo>
                      <a:pt x="95" y="193"/>
                      <a:pt x="88" y="200"/>
                      <a:pt x="79" y="200"/>
                    </a:cubicBezTo>
                    <a:cubicBezTo>
                      <a:pt x="70" y="200"/>
                      <a:pt x="63" y="193"/>
                      <a:pt x="63" y="184"/>
                    </a:cubicBezTo>
                    <a:cubicBezTo>
                      <a:pt x="63" y="180"/>
                      <a:pt x="65" y="177"/>
                      <a:pt x="67" y="174"/>
                    </a:cubicBezTo>
                    <a:cubicBezTo>
                      <a:pt x="68" y="173"/>
                      <a:pt x="79" y="162"/>
                      <a:pt x="79" y="162"/>
                    </a:cubicBezTo>
                    <a:cubicBezTo>
                      <a:pt x="78" y="160"/>
                      <a:pt x="78" y="160"/>
                      <a:pt x="78" y="160"/>
                    </a:cubicBezTo>
                    <a:cubicBezTo>
                      <a:pt x="78" y="160"/>
                      <a:pt x="79" y="160"/>
                      <a:pt x="79" y="160"/>
                    </a:cubicBezTo>
                    <a:cubicBezTo>
                      <a:pt x="80" y="160"/>
                      <a:pt x="80" y="160"/>
                      <a:pt x="80" y="160"/>
                    </a:cubicBezTo>
                    <a:cubicBezTo>
                      <a:pt x="79" y="162"/>
                      <a:pt x="79" y="162"/>
                      <a:pt x="79" y="162"/>
                    </a:cubicBezTo>
                    <a:cubicBezTo>
                      <a:pt x="79" y="162"/>
                      <a:pt x="90" y="173"/>
                      <a:pt x="91" y="174"/>
                    </a:cubicBezTo>
                    <a:close/>
                    <a:moveTo>
                      <a:pt x="79" y="149"/>
                    </a:moveTo>
                    <a:cubicBezTo>
                      <a:pt x="61" y="128"/>
                      <a:pt x="61" y="128"/>
                      <a:pt x="61" y="128"/>
                    </a:cubicBezTo>
                    <a:cubicBezTo>
                      <a:pt x="61" y="128"/>
                      <a:pt x="61" y="128"/>
                      <a:pt x="61" y="128"/>
                    </a:cubicBezTo>
                    <a:cubicBezTo>
                      <a:pt x="80" y="108"/>
                      <a:pt x="80" y="108"/>
                      <a:pt x="80" y="108"/>
                    </a:cubicBezTo>
                    <a:cubicBezTo>
                      <a:pt x="98" y="128"/>
                      <a:pt x="98" y="128"/>
                      <a:pt x="98" y="128"/>
                    </a:cubicBezTo>
                    <a:lnTo>
                      <a:pt x="79" y="149"/>
                    </a:lnTo>
                    <a:close/>
                    <a:moveTo>
                      <a:pt x="103" y="122"/>
                    </a:moveTo>
                    <a:cubicBezTo>
                      <a:pt x="85" y="102"/>
                      <a:pt x="85" y="102"/>
                      <a:pt x="85" y="102"/>
                    </a:cubicBezTo>
                    <a:cubicBezTo>
                      <a:pt x="102" y="83"/>
                      <a:pt x="102" y="83"/>
                      <a:pt x="102" y="83"/>
                    </a:cubicBezTo>
                    <a:cubicBezTo>
                      <a:pt x="121" y="103"/>
                      <a:pt x="121" y="103"/>
                      <a:pt x="121" y="103"/>
                    </a:cubicBezTo>
                    <a:lnTo>
                      <a:pt x="103" y="122"/>
                    </a:lnTo>
                    <a:close/>
                    <a:moveTo>
                      <a:pt x="151" y="139"/>
                    </a:moveTo>
                    <a:cubicBezTo>
                      <a:pt x="150" y="142"/>
                      <a:pt x="149" y="146"/>
                      <a:pt x="146" y="148"/>
                    </a:cubicBezTo>
                    <a:cubicBezTo>
                      <a:pt x="143" y="151"/>
                      <a:pt x="139" y="152"/>
                      <a:pt x="136" y="152"/>
                    </a:cubicBezTo>
                    <a:cubicBezTo>
                      <a:pt x="133" y="153"/>
                      <a:pt x="130" y="151"/>
                      <a:pt x="128" y="149"/>
                    </a:cubicBezTo>
                    <a:cubicBezTo>
                      <a:pt x="109" y="129"/>
                      <a:pt x="109" y="129"/>
                      <a:pt x="109" y="129"/>
                    </a:cubicBezTo>
                    <a:cubicBezTo>
                      <a:pt x="127" y="109"/>
                      <a:pt x="127" y="109"/>
                      <a:pt x="127" y="109"/>
                    </a:cubicBezTo>
                    <a:cubicBezTo>
                      <a:pt x="148" y="131"/>
                      <a:pt x="148" y="131"/>
                      <a:pt x="148" y="131"/>
                    </a:cubicBezTo>
                    <a:cubicBezTo>
                      <a:pt x="150" y="133"/>
                      <a:pt x="151" y="136"/>
                      <a:pt x="151" y="139"/>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3" name="ïŝḻíḍê"/>
              <p:cNvSpPr/>
              <p:nvPr/>
            </p:nvSpPr>
            <p:spPr bwMode="auto">
              <a:xfrm>
                <a:off x="12099" y="6516"/>
                <a:ext cx="14" cy="14"/>
              </a:xfrm>
              <a:custGeom>
                <a:avLst/>
                <a:gdLst>
                  <a:gd name="T0" fmla="*/ 7 w 7"/>
                  <a:gd name="T1" fmla="*/ 0 h 7"/>
                  <a:gd name="T2" fmla="*/ 0 w 7"/>
                  <a:gd name="T3" fmla="*/ 7 h 7"/>
                  <a:gd name="T4" fmla="*/ 7 w 7"/>
                  <a:gd name="T5" fmla="*/ 0 h 7"/>
                  <a:gd name="T6" fmla="*/ 7 w 7"/>
                  <a:gd name="T7" fmla="*/ 0 h 7"/>
                </a:gdLst>
                <a:ahLst/>
                <a:cxnLst>
                  <a:cxn ang="0">
                    <a:pos x="T0" y="T1"/>
                  </a:cxn>
                  <a:cxn ang="0">
                    <a:pos x="T2" y="T3"/>
                  </a:cxn>
                  <a:cxn ang="0">
                    <a:pos x="T4" y="T5"/>
                  </a:cxn>
                  <a:cxn ang="0">
                    <a:pos x="T6" y="T7"/>
                  </a:cxn>
                </a:cxnLst>
                <a:rect l="0" t="0" r="r" b="b"/>
                <a:pathLst>
                  <a:path w="7" h="7">
                    <a:moveTo>
                      <a:pt x="7" y="0"/>
                    </a:moveTo>
                    <a:lnTo>
                      <a:pt x="0" y="7"/>
                    </a:lnTo>
                    <a:lnTo>
                      <a:pt x="7" y="0"/>
                    </a:lnTo>
                    <a:lnTo>
                      <a:pt x="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4" name="îśļiďe"/>
              <p:cNvSpPr/>
              <p:nvPr/>
            </p:nvSpPr>
            <p:spPr bwMode="auto">
              <a:xfrm>
                <a:off x="12107" y="6399"/>
                <a:ext cx="8" cy="2"/>
              </a:xfrm>
              <a:custGeom>
                <a:avLst/>
                <a:gdLst>
                  <a:gd name="T0" fmla="*/ 3 w 3"/>
                  <a:gd name="T1" fmla="*/ 1 h 1"/>
                  <a:gd name="T2" fmla="*/ 1 w 3"/>
                  <a:gd name="T3" fmla="*/ 1 h 1"/>
                  <a:gd name="T4" fmla="*/ 0 w 3"/>
                  <a:gd name="T5" fmla="*/ 1 h 1"/>
                  <a:gd name="T6" fmla="*/ 1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2" y="1"/>
                      <a:pt x="2" y="1"/>
                      <a:pt x="1" y="1"/>
                    </a:cubicBezTo>
                    <a:cubicBezTo>
                      <a:pt x="1" y="1"/>
                      <a:pt x="0" y="1"/>
                      <a:pt x="0" y="1"/>
                    </a:cubicBezTo>
                    <a:cubicBezTo>
                      <a:pt x="1" y="0"/>
                      <a:pt x="1" y="0"/>
                      <a:pt x="1" y="0"/>
                    </a:cubicBezTo>
                    <a:lnTo>
                      <a:pt x="3" y="1"/>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5" name="íṩḻîde"/>
              <p:cNvSpPr/>
              <p:nvPr/>
            </p:nvSpPr>
            <p:spPr bwMode="auto">
              <a:xfrm>
                <a:off x="12070" y="66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6" name="î$ḻiḋê"/>
              <p:cNvSpPr/>
              <p:nvPr/>
            </p:nvSpPr>
            <p:spPr bwMode="auto">
              <a:xfrm>
                <a:off x="12107" y="6666"/>
                <a:ext cx="6" cy="6"/>
              </a:xfrm>
              <a:custGeom>
                <a:avLst/>
                <a:gdLst>
                  <a:gd name="T0" fmla="*/ 2 w 2"/>
                  <a:gd name="T1" fmla="*/ 0 h 2"/>
                  <a:gd name="T2" fmla="*/ 1 w 2"/>
                  <a:gd name="T3" fmla="*/ 2 h 2"/>
                  <a:gd name="T4" fmla="*/ 0 w 2"/>
                  <a:gd name="T5" fmla="*/ 0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2"/>
                      <a:pt x="1" y="2"/>
                      <a:pt x="1" y="2"/>
                    </a:cubicBezTo>
                    <a:cubicBezTo>
                      <a:pt x="0" y="0"/>
                      <a:pt x="0" y="0"/>
                      <a:pt x="0" y="0"/>
                    </a:cubicBezTo>
                    <a:cubicBezTo>
                      <a:pt x="0" y="0"/>
                      <a:pt x="1" y="0"/>
                      <a:pt x="1" y="0"/>
                    </a:cubicBezTo>
                    <a:cubicBezTo>
                      <a:pt x="2" y="0"/>
                      <a:pt x="2" y="0"/>
                      <a:pt x="2" y="0"/>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7" name="iš1íḓê"/>
              <p:cNvSpPr/>
              <p:nvPr/>
            </p:nvSpPr>
            <p:spPr bwMode="auto">
              <a:xfrm>
                <a:off x="12095" y="6043"/>
                <a:ext cx="29" cy="255"/>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8" name="íṥḻiḑè"/>
              <p:cNvSpPr/>
              <p:nvPr/>
            </p:nvSpPr>
            <p:spPr bwMode="auto">
              <a:xfrm>
                <a:off x="12095" y="6043"/>
                <a:ext cx="29" cy="255"/>
              </a:xfrm>
              <a:custGeom>
                <a:avLst/>
                <a:gdLst>
                  <a:gd name="T0" fmla="*/ 0 w 15"/>
                  <a:gd name="T1" fmla="*/ 0 h 131"/>
                  <a:gd name="T2" fmla="*/ 0 w 15"/>
                  <a:gd name="T3" fmla="*/ 131 h 131"/>
                  <a:gd name="T4" fmla="*/ 15 w 15"/>
                  <a:gd name="T5" fmla="*/ 131 h 131"/>
                  <a:gd name="T6" fmla="*/ 15 w 15"/>
                  <a:gd name="T7" fmla="*/ 0 h 131"/>
                </a:gdLst>
                <a:ahLst/>
                <a:cxnLst>
                  <a:cxn ang="0">
                    <a:pos x="T0" y="T1"/>
                  </a:cxn>
                  <a:cxn ang="0">
                    <a:pos x="T2" y="T3"/>
                  </a:cxn>
                  <a:cxn ang="0">
                    <a:pos x="T4" y="T5"/>
                  </a:cxn>
                  <a:cxn ang="0">
                    <a:pos x="T6" y="T7"/>
                  </a:cxn>
                </a:cxnLst>
                <a:rect l="0" t="0" r="r" b="b"/>
                <a:pathLst>
                  <a:path w="15" h="131">
                    <a:moveTo>
                      <a:pt x="0" y="0"/>
                    </a:moveTo>
                    <a:lnTo>
                      <a:pt x="0" y="131"/>
                    </a:lnTo>
                    <a:lnTo>
                      <a:pt x="15" y="13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9" name="îSḷîḑè"/>
              <p:cNvSpPr/>
              <p:nvPr/>
            </p:nvSpPr>
            <p:spPr bwMode="auto">
              <a:xfrm>
                <a:off x="12095" y="6771"/>
                <a:ext cx="29" cy="159"/>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0" name="íṡļïḓê"/>
              <p:cNvSpPr/>
              <p:nvPr/>
            </p:nvSpPr>
            <p:spPr bwMode="auto">
              <a:xfrm>
                <a:off x="12095" y="6771"/>
                <a:ext cx="29" cy="159"/>
              </a:xfrm>
              <a:custGeom>
                <a:avLst/>
                <a:gdLst>
                  <a:gd name="T0" fmla="*/ 0 w 15"/>
                  <a:gd name="T1" fmla="*/ 0 h 82"/>
                  <a:gd name="T2" fmla="*/ 0 w 15"/>
                  <a:gd name="T3" fmla="*/ 82 h 82"/>
                  <a:gd name="T4" fmla="*/ 15 w 15"/>
                  <a:gd name="T5" fmla="*/ 82 h 82"/>
                  <a:gd name="T6" fmla="*/ 15 w 15"/>
                  <a:gd name="T7" fmla="*/ 0 h 82"/>
                </a:gdLst>
                <a:ahLst/>
                <a:cxnLst>
                  <a:cxn ang="0">
                    <a:pos x="T0" y="T1"/>
                  </a:cxn>
                  <a:cxn ang="0">
                    <a:pos x="T2" y="T3"/>
                  </a:cxn>
                  <a:cxn ang="0">
                    <a:pos x="T4" y="T5"/>
                  </a:cxn>
                  <a:cxn ang="0">
                    <a:pos x="T6" y="T7"/>
                  </a:cxn>
                </a:cxnLst>
                <a:rect l="0" t="0" r="r" b="b"/>
                <a:pathLst>
                  <a:path w="15" h="82">
                    <a:moveTo>
                      <a:pt x="0" y="0"/>
                    </a:moveTo>
                    <a:lnTo>
                      <a:pt x="0" y="82"/>
                    </a:lnTo>
                    <a:lnTo>
                      <a:pt x="15" y="82"/>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1" name="ïṡḷiḋè"/>
              <p:cNvSpPr/>
              <p:nvPr/>
            </p:nvSpPr>
            <p:spPr bwMode="auto">
              <a:xfrm>
                <a:off x="12015" y="6916"/>
                <a:ext cx="191" cy="191"/>
              </a:xfrm>
              <a:custGeom>
                <a:avLst/>
                <a:gdLst>
                  <a:gd name="T0" fmla="*/ 75 w 81"/>
                  <a:gd name="T1" fmla="*/ 40 h 81"/>
                  <a:gd name="T2" fmla="*/ 69 w 81"/>
                  <a:gd name="T3" fmla="*/ 40 h 81"/>
                  <a:gd name="T4" fmla="*/ 61 w 81"/>
                  <a:gd name="T5" fmla="*/ 60 h 81"/>
                  <a:gd name="T6" fmla="*/ 40 w 81"/>
                  <a:gd name="T7" fmla="*/ 69 h 81"/>
                  <a:gd name="T8" fmla="*/ 20 w 81"/>
                  <a:gd name="T9" fmla="*/ 60 h 81"/>
                  <a:gd name="T10" fmla="*/ 12 w 81"/>
                  <a:gd name="T11" fmla="*/ 40 h 81"/>
                  <a:gd name="T12" fmla="*/ 20 w 81"/>
                  <a:gd name="T13" fmla="*/ 20 h 81"/>
                  <a:gd name="T14" fmla="*/ 40 w 81"/>
                  <a:gd name="T15" fmla="*/ 12 h 81"/>
                  <a:gd name="T16" fmla="*/ 61 w 81"/>
                  <a:gd name="T17" fmla="*/ 20 h 81"/>
                  <a:gd name="T18" fmla="*/ 69 w 81"/>
                  <a:gd name="T19" fmla="*/ 40 h 81"/>
                  <a:gd name="T20" fmla="*/ 75 w 81"/>
                  <a:gd name="T21" fmla="*/ 40 h 81"/>
                  <a:gd name="T22" fmla="*/ 81 w 81"/>
                  <a:gd name="T23" fmla="*/ 40 h 81"/>
                  <a:gd name="T24" fmla="*/ 40 w 81"/>
                  <a:gd name="T25" fmla="*/ 0 h 81"/>
                  <a:gd name="T26" fmla="*/ 0 w 81"/>
                  <a:gd name="T27" fmla="*/ 40 h 81"/>
                  <a:gd name="T28" fmla="*/ 40 w 81"/>
                  <a:gd name="T29" fmla="*/ 81 h 81"/>
                  <a:gd name="T30" fmla="*/ 81 w 81"/>
                  <a:gd name="T31" fmla="*/ 40 h 81"/>
                  <a:gd name="T32" fmla="*/ 75 w 81"/>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75" y="40"/>
                    </a:moveTo>
                    <a:cubicBezTo>
                      <a:pt x="69" y="40"/>
                      <a:pt x="69" y="40"/>
                      <a:pt x="69" y="40"/>
                    </a:cubicBezTo>
                    <a:cubicBezTo>
                      <a:pt x="69" y="48"/>
                      <a:pt x="66" y="55"/>
                      <a:pt x="61" y="60"/>
                    </a:cubicBezTo>
                    <a:cubicBezTo>
                      <a:pt x="55" y="66"/>
                      <a:pt x="48" y="69"/>
                      <a:pt x="40" y="69"/>
                    </a:cubicBezTo>
                    <a:cubicBezTo>
                      <a:pt x="33" y="69"/>
                      <a:pt x="25" y="66"/>
                      <a:pt x="20" y="60"/>
                    </a:cubicBezTo>
                    <a:cubicBezTo>
                      <a:pt x="15" y="55"/>
                      <a:pt x="12" y="48"/>
                      <a:pt x="12" y="40"/>
                    </a:cubicBezTo>
                    <a:cubicBezTo>
                      <a:pt x="12" y="32"/>
                      <a:pt x="15" y="25"/>
                      <a:pt x="20" y="20"/>
                    </a:cubicBezTo>
                    <a:cubicBezTo>
                      <a:pt x="25" y="15"/>
                      <a:pt x="33" y="12"/>
                      <a:pt x="40" y="12"/>
                    </a:cubicBezTo>
                    <a:cubicBezTo>
                      <a:pt x="48" y="12"/>
                      <a:pt x="55" y="15"/>
                      <a:pt x="61" y="20"/>
                    </a:cubicBezTo>
                    <a:cubicBezTo>
                      <a:pt x="66" y="25"/>
                      <a:pt x="69" y="32"/>
                      <a:pt x="69" y="40"/>
                    </a:cubicBezTo>
                    <a:cubicBezTo>
                      <a:pt x="75" y="40"/>
                      <a:pt x="75" y="40"/>
                      <a:pt x="75" y="40"/>
                    </a:cubicBezTo>
                    <a:cubicBezTo>
                      <a:pt x="81" y="40"/>
                      <a:pt x="81" y="40"/>
                      <a:pt x="81" y="40"/>
                    </a:cubicBezTo>
                    <a:cubicBezTo>
                      <a:pt x="81" y="18"/>
                      <a:pt x="63" y="0"/>
                      <a:pt x="40" y="0"/>
                    </a:cubicBezTo>
                    <a:cubicBezTo>
                      <a:pt x="18" y="0"/>
                      <a:pt x="0" y="18"/>
                      <a:pt x="0" y="40"/>
                    </a:cubicBezTo>
                    <a:cubicBezTo>
                      <a:pt x="0" y="63"/>
                      <a:pt x="18" y="81"/>
                      <a:pt x="40" y="81"/>
                    </a:cubicBezTo>
                    <a:cubicBezTo>
                      <a:pt x="63" y="81"/>
                      <a:pt x="81" y="63"/>
                      <a:pt x="81" y="40"/>
                    </a:cubicBezTo>
                    <a:lnTo>
                      <a:pt x="75" y="4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2" name="išľidé"/>
              <p:cNvSpPr/>
              <p:nvPr/>
            </p:nvSpPr>
            <p:spPr bwMode="auto">
              <a:xfrm>
                <a:off x="11813" y="5987"/>
                <a:ext cx="87" cy="220"/>
              </a:xfrm>
              <a:custGeom>
                <a:avLst/>
                <a:gdLst>
                  <a:gd name="T0" fmla="*/ 12 w 45"/>
                  <a:gd name="T1" fmla="*/ 113 h 113"/>
                  <a:gd name="T2" fmla="*/ 0 w 45"/>
                  <a:gd name="T3" fmla="*/ 113 h 113"/>
                  <a:gd name="T4" fmla="*/ 35 w 45"/>
                  <a:gd name="T5" fmla="*/ 0 h 113"/>
                  <a:gd name="T6" fmla="*/ 45 w 45"/>
                  <a:gd name="T7" fmla="*/ 0 h 113"/>
                  <a:gd name="T8" fmla="*/ 12 w 45"/>
                  <a:gd name="T9" fmla="*/ 113 h 113"/>
                </a:gdLst>
                <a:ahLst/>
                <a:cxnLst>
                  <a:cxn ang="0">
                    <a:pos x="T0" y="T1"/>
                  </a:cxn>
                  <a:cxn ang="0">
                    <a:pos x="T2" y="T3"/>
                  </a:cxn>
                  <a:cxn ang="0">
                    <a:pos x="T4" y="T5"/>
                  </a:cxn>
                  <a:cxn ang="0">
                    <a:pos x="T6" y="T7"/>
                  </a:cxn>
                  <a:cxn ang="0">
                    <a:pos x="T8" y="T9"/>
                  </a:cxn>
                </a:cxnLst>
                <a:rect l="0" t="0" r="r" b="b"/>
                <a:pathLst>
                  <a:path w="45" h="113">
                    <a:moveTo>
                      <a:pt x="12" y="113"/>
                    </a:moveTo>
                    <a:lnTo>
                      <a:pt x="0" y="113"/>
                    </a:lnTo>
                    <a:lnTo>
                      <a:pt x="35" y="0"/>
                    </a:lnTo>
                    <a:lnTo>
                      <a:pt x="4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3" name="ï$ļîḓè"/>
              <p:cNvSpPr/>
              <p:nvPr/>
            </p:nvSpPr>
            <p:spPr bwMode="auto">
              <a:xfrm>
                <a:off x="11856" y="5987"/>
                <a:ext cx="78" cy="220"/>
              </a:xfrm>
              <a:custGeom>
                <a:avLst/>
                <a:gdLst>
                  <a:gd name="T0" fmla="*/ 12 w 40"/>
                  <a:gd name="T1" fmla="*/ 113 h 113"/>
                  <a:gd name="T2" fmla="*/ 0 w 40"/>
                  <a:gd name="T3" fmla="*/ 113 h 113"/>
                  <a:gd name="T4" fmla="*/ 30 w 40"/>
                  <a:gd name="T5" fmla="*/ 0 h 113"/>
                  <a:gd name="T6" fmla="*/ 40 w 40"/>
                  <a:gd name="T7" fmla="*/ 0 h 113"/>
                  <a:gd name="T8" fmla="*/ 12 w 40"/>
                  <a:gd name="T9" fmla="*/ 113 h 113"/>
                </a:gdLst>
                <a:ahLst/>
                <a:cxnLst>
                  <a:cxn ang="0">
                    <a:pos x="T0" y="T1"/>
                  </a:cxn>
                  <a:cxn ang="0">
                    <a:pos x="T2" y="T3"/>
                  </a:cxn>
                  <a:cxn ang="0">
                    <a:pos x="T4" y="T5"/>
                  </a:cxn>
                  <a:cxn ang="0">
                    <a:pos x="T6" y="T7"/>
                  </a:cxn>
                  <a:cxn ang="0">
                    <a:pos x="T8" y="T9"/>
                  </a:cxn>
                </a:cxnLst>
                <a:rect l="0" t="0" r="r" b="b"/>
                <a:pathLst>
                  <a:path w="40" h="113">
                    <a:moveTo>
                      <a:pt x="12" y="113"/>
                    </a:moveTo>
                    <a:lnTo>
                      <a:pt x="0" y="113"/>
                    </a:lnTo>
                    <a:lnTo>
                      <a:pt x="30" y="0"/>
                    </a:lnTo>
                    <a:lnTo>
                      <a:pt x="4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4" name="i$ḻîdê"/>
              <p:cNvSpPr/>
              <p:nvPr/>
            </p:nvSpPr>
            <p:spPr bwMode="auto">
              <a:xfrm>
                <a:off x="11895" y="5987"/>
                <a:ext cx="68" cy="220"/>
              </a:xfrm>
              <a:custGeom>
                <a:avLst/>
                <a:gdLst>
                  <a:gd name="T0" fmla="*/ 12 w 35"/>
                  <a:gd name="T1" fmla="*/ 113 h 113"/>
                  <a:gd name="T2" fmla="*/ 0 w 35"/>
                  <a:gd name="T3" fmla="*/ 113 h 113"/>
                  <a:gd name="T4" fmla="*/ 26 w 35"/>
                  <a:gd name="T5" fmla="*/ 0 h 113"/>
                  <a:gd name="T6" fmla="*/ 35 w 35"/>
                  <a:gd name="T7" fmla="*/ 0 h 113"/>
                  <a:gd name="T8" fmla="*/ 12 w 35"/>
                  <a:gd name="T9" fmla="*/ 113 h 113"/>
                </a:gdLst>
                <a:ahLst/>
                <a:cxnLst>
                  <a:cxn ang="0">
                    <a:pos x="T0" y="T1"/>
                  </a:cxn>
                  <a:cxn ang="0">
                    <a:pos x="T2" y="T3"/>
                  </a:cxn>
                  <a:cxn ang="0">
                    <a:pos x="T4" y="T5"/>
                  </a:cxn>
                  <a:cxn ang="0">
                    <a:pos x="T6" y="T7"/>
                  </a:cxn>
                  <a:cxn ang="0">
                    <a:pos x="T8" y="T9"/>
                  </a:cxn>
                </a:cxnLst>
                <a:rect l="0" t="0" r="r" b="b"/>
                <a:pathLst>
                  <a:path w="35" h="113">
                    <a:moveTo>
                      <a:pt x="12" y="113"/>
                    </a:moveTo>
                    <a:lnTo>
                      <a:pt x="0" y="113"/>
                    </a:lnTo>
                    <a:lnTo>
                      <a:pt x="26" y="0"/>
                    </a:lnTo>
                    <a:lnTo>
                      <a:pt x="3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5" name="isļîḓê"/>
              <p:cNvSpPr/>
              <p:nvPr/>
            </p:nvSpPr>
            <p:spPr bwMode="auto">
              <a:xfrm>
                <a:off x="11935" y="5987"/>
                <a:ext cx="58" cy="220"/>
              </a:xfrm>
              <a:custGeom>
                <a:avLst/>
                <a:gdLst>
                  <a:gd name="T0" fmla="*/ 12 w 30"/>
                  <a:gd name="T1" fmla="*/ 113 h 113"/>
                  <a:gd name="T2" fmla="*/ 0 w 30"/>
                  <a:gd name="T3" fmla="*/ 113 h 113"/>
                  <a:gd name="T4" fmla="*/ 20 w 30"/>
                  <a:gd name="T5" fmla="*/ 0 h 113"/>
                  <a:gd name="T6" fmla="*/ 30 w 30"/>
                  <a:gd name="T7" fmla="*/ 0 h 113"/>
                  <a:gd name="T8" fmla="*/ 12 w 30"/>
                  <a:gd name="T9" fmla="*/ 113 h 113"/>
                </a:gdLst>
                <a:ahLst/>
                <a:cxnLst>
                  <a:cxn ang="0">
                    <a:pos x="T0" y="T1"/>
                  </a:cxn>
                  <a:cxn ang="0">
                    <a:pos x="T2" y="T3"/>
                  </a:cxn>
                  <a:cxn ang="0">
                    <a:pos x="T4" y="T5"/>
                  </a:cxn>
                  <a:cxn ang="0">
                    <a:pos x="T6" y="T7"/>
                  </a:cxn>
                  <a:cxn ang="0">
                    <a:pos x="T8" y="T9"/>
                  </a:cxn>
                </a:cxnLst>
                <a:rect l="0" t="0" r="r" b="b"/>
                <a:pathLst>
                  <a:path w="30" h="113">
                    <a:moveTo>
                      <a:pt x="12" y="113"/>
                    </a:moveTo>
                    <a:lnTo>
                      <a:pt x="0" y="113"/>
                    </a:lnTo>
                    <a:lnTo>
                      <a:pt x="20" y="0"/>
                    </a:lnTo>
                    <a:lnTo>
                      <a:pt x="3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6" name="íṡ1iḍè"/>
              <p:cNvSpPr/>
              <p:nvPr/>
            </p:nvSpPr>
            <p:spPr bwMode="auto">
              <a:xfrm>
                <a:off x="11978" y="5987"/>
                <a:ext cx="49" cy="220"/>
              </a:xfrm>
              <a:custGeom>
                <a:avLst/>
                <a:gdLst>
                  <a:gd name="T0" fmla="*/ 12 w 25"/>
                  <a:gd name="T1" fmla="*/ 113 h 113"/>
                  <a:gd name="T2" fmla="*/ 0 w 25"/>
                  <a:gd name="T3" fmla="*/ 113 h 113"/>
                  <a:gd name="T4" fmla="*/ 15 w 25"/>
                  <a:gd name="T5" fmla="*/ 0 h 113"/>
                  <a:gd name="T6" fmla="*/ 25 w 25"/>
                  <a:gd name="T7" fmla="*/ 0 h 113"/>
                  <a:gd name="T8" fmla="*/ 12 w 25"/>
                  <a:gd name="T9" fmla="*/ 113 h 113"/>
                </a:gdLst>
                <a:ahLst/>
                <a:cxnLst>
                  <a:cxn ang="0">
                    <a:pos x="T0" y="T1"/>
                  </a:cxn>
                  <a:cxn ang="0">
                    <a:pos x="T2" y="T3"/>
                  </a:cxn>
                  <a:cxn ang="0">
                    <a:pos x="T4" y="T5"/>
                  </a:cxn>
                  <a:cxn ang="0">
                    <a:pos x="T6" y="T7"/>
                  </a:cxn>
                  <a:cxn ang="0">
                    <a:pos x="T8" y="T9"/>
                  </a:cxn>
                </a:cxnLst>
                <a:rect l="0" t="0" r="r" b="b"/>
                <a:pathLst>
                  <a:path w="25" h="113">
                    <a:moveTo>
                      <a:pt x="12" y="113"/>
                    </a:moveTo>
                    <a:lnTo>
                      <a:pt x="0" y="113"/>
                    </a:lnTo>
                    <a:lnTo>
                      <a:pt x="15" y="0"/>
                    </a:lnTo>
                    <a:lnTo>
                      <a:pt x="2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7" name="iSlîďê"/>
              <p:cNvSpPr/>
              <p:nvPr/>
            </p:nvSpPr>
            <p:spPr bwMode="auto">
              <a:xfrm>
                <a:off x="12017" y="5987"/>
                <a:ext cx="41" cy="220"/>
              </a:xfrm>
              <a:custGeom>
                <a:avLst/>
                <a:gdLst>
                  <a:gd name="T0" fmla="*/ 12 w 21"/>
                  <a:gd name="T1" fmla="*/ 113 h 113"/>
                  <a:gd name="T2" fmla="*/ 0 w 21"/>
                  <a:gd name="T3" fmla="*/ 113 h 113"/>
                  <a:gd name="T4" fmla="*/ 11 w 21"/>
                  <a:gd name="T5" fmla="*/ 0 h 113"/>
                  <a:gd name="T6" fmla="*/ 21 w 21"/>
                  <a:gd name="T7" fmla="*/ 0 h 113"/>
                  <a:gd name="T8" fmla="*/ 12 w 21"/>
                  <a:gd name="T9" fmla="*/ 113 h 113"/>
                </a:gdLst>
                <a:ahLst/>
                <a:cxnLst>
                  <a:cxn ang="0">
                    <a:pos x="T0" y="T1"/>
                  </a:cxn>
                  <a:cxn ang="0">
                    <a:pos x="T2" y="T3"/>
                  </a:cxn>
                  <a:cxn ang="0">
                    <a:pos x="T4" y="T5"/>
                  </a:cxn>
                  <a:cxn ang="0">
                    <a:pos x="T6" y="T7"/>
                  </a:cxn>
                  <a:cxn ang="0">
                    <a:pos x="T8" y="T9"/>
                  </a:cxn>
                </a:cxnLst>
                <a:rect l="0" t="0" r="r" b="b"/>
                <a:pathLst>
                  <a:path w="21" h="113">
                    <a:moveTo>
                      <a:pt x="12" y="113"/>
                    </a:moveTo>
                    <a:lnTo>
                      <a:pt x="0" y="113"/>
                    </a:lnTo>
                    <a:lnTo>
                      <a:pt x="11" y="0"/>
                    </a:lnTo>
                    <a:lnTo>
                      <a:pt x="21"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8" name="ïṡ1íḓè"/>
              <p:cNvSpPr/>
              <p:nvPr/>
            </p:nvSpPr>
            <p:spPr bwMode="auto">
              <a:xfrm>
                <a:off x="12058" y="5987"/>
                <a:ext cx="31" cy="220"/>
              </a:xfrm>
              <a:custGeom>
                <a:avLst/>
                <a:gdLst>
                  <a:gd name="T0" fmla="*/ 12 w 16"/>
                  <a:gd name="T1" fmla="*/ 113 h 113"/>
                  <a:gd name="T2" fmla="*/ 0 w 16"/>
                  <a:gd name="T3" fmla="*/ 113 h 113"/>
                  <a:gd name="T4" fmla="*/ 6 w 16"/>
                  <a:gd name="T5" fmla="*/ 0 h 113"/>
                  <a:gd name="T6" fmla="*/ 16 w 16"/>
                  <a:gd name="T7" fmla="*/ 0 h 113"/>
                  <a:gd name="T8" fmla="*/ 12 w 16"/>
                  <a:gd name="T9" fmla="*/ 113 h 113"/>
                </a:gdLst>
                <a:ahLst/>
                <a:cxnLst>
                  <a:cxn ang="0">
                    <a:pos x="T0" y="T1"/>
                  </a:cxn>
                  <a:cxn ang="0">
                    <a:pos x="T2" y="T3"/>
                  </a:cxn>
                  <a:cxn ang="0">
                    <a:pos x="T4" y="T5"/>
                  </a:cxn>
                  <a:cxn ang="0">
                    <a:pos x="T6" y="T7"/>
                  </a:cxn>
                  <a:cxn ang="0">
                    <a:pos x="T8" y="T9"/>
                  </a:cxn>
                </a:cxnLst>
                <a:rect l="0" t="0" r="r" b="b"/>
                <a:pathLst>
                  <a:path w="16" h="113">
                    <a:moveTo>
                      <a:pt x="12" y="113"/>
                    </a:moveTo>
                    <a:lnTo>
                      <a:pt x="0" y="113"/>
                    </a:lnTo>
                    <a:lnTo>
                      <a:pt x="6" y="0"/>
                    </a:lnTo>
                    <a:lnTo>
                      <a:pt x="16"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9" name="îŝļiḑé"/>
              <p:cNvSpPr/>
              <p:nvPr/>
            </p:nvSpPr>
            <p:spPr bwMode="auto">
              <a:xfrm>
                <a:off x="12101" y="5987"/>
                <a:ext cx="23" cy="220"/>
              </a:xfrm>
              <a:custGeom>
                <a:avLst/>
                <a:gdLst>
                  <a:gd name="T0" fmla="*/ 12 w 12"/>
                  <a:gd name="T1" fmla="*/ 113 h 113"/>
                  <a:gd name="T2" fmla="*/ 0 w 12"/>
                  <a:gd name="T3" fmla="*/ 113 h 113"/>
                  <a:gd name="T4" fmla="*/ 1 w 12"/>
                  <a:gd name="T5" fmla="*/ 0 h 113"/>
                  <a:gd name="T6" fmla="*/ 9 w 12"/>
                  <a:gd name="T7" fmla="*/ 0 h 113"/>
                  <a:gd name="T8" fmla="*/ 12 w 12"/>
                  <a:gd name="T9" fmla="*/ 113 h 113"/>
                </a:gdLst>
                <a:ahLst/>
                <a:cxnLst>
                  <a:cxn ang="0">
                    <a:pos x="T0" y="T1"/>
                  </a:cxn>
                  <a:cxn ang="0">
                    <a:pos x="T2" y="T3"/>
                  </a:cxn>
                  <a:cxn ang="0">
                    <a:pos x="T4" y="T5"/>
                  </a:cxn>
                  <a:cxn ang="0">
                    <a:pos x="T6" y="T7"/>
                  </a:cxn>
                  <a:cxn ang="0">
                    <a:pos x="T8" y="T9"/>
                  </a:cxn>
                </a:cxnLst>
                <a:rect l="0" t="0" r="r" b="b"/>
                <a:pathLst>
                  <a:path w="12" h="113">
                    <a:moveTo>
                      <a:pt x="12" y="113"/>
                    </a:moveTo>
                    <a:lnTo>
                      <a:pt x="0" y="113"/>
                    </a:lnTo>
                    <a:lnTo>
                      <a:pt x="1" y="0"/>
                    </a:lnTo>
                    <a:lnTo>
                      <a:pt x="9"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0" name="iślïde"/>
              <p:cNvSpPr/>
              <p:nvPr/>
            </p:nvSpPr>
            <p:spPr bwMode="auto">
              <a:xfrm>
                <a:off x="12134" y="5987"/>
                <a:ext cx="31" cy="220"/>
              </a:xfrm>
              <a:custGeom>
                <a:avLst/>
                <a:gdLst>
                  <a:gd name="T0" fmla="*/ 16 w 16"/>
                  <a:gd name="T1" fmla="*/ 113 h 113"/>
                  <a:gd name="T2" fmla="*/ 3 w 16"/>
                  <a:gd name="T3" fmla="*/ 113 h 113"/>
                  <a:gd name="T4" fmla="*/ 0 w 16"/>
                  <a:gd name="T5" fmla="*/ 0 h 113"/>
                  <a:gd name="T6" fmla="*/ 9 w 16"/>
                  <a:gd name="T7" fmla="*/ 0 h 113"/>
                  <a:gd name="T8" fmla="*/ 16 w 16"/>
                  <a:gd name="T9" fmla="*/ 113 h 113"/>
                </a:gdLst>
                <a:ahLst/>
                <a:cxnLst>
                  <a:cxn ang="0">
                    <a:pos x="T0" y="T1"/>
                  </a:cxn>
                  <a:cxn ang="0">
                    <a:pos x="T2" y="T3"/>
                  </a:cxn>
                  <a:cxn ang="0">
                    <a:pos x="T4" y="T5"/>
                  </a:cxn>
                  <a:cxn ang="0">
                    <a:pos x="T6" y="T7"/>
                  </a:cxn>
                  <a:cxn ang="0">
                    <a:pos x="T8" y="T9"/>
                  </a:cxn>
                </a:cxnLst>
                <a:rect l="0" t="0" r="r" b="b"/>
                <a:pathLst>
                  <a:path w="16" h="113">
                    <a:moveTo>
                      <a:pt x="16" y="113"/>
                    </a:moveTo>
                    <a:lnTo>
                      <a:pt x="3" y="113"/>
                    </a:lnTo>
                    <a:lnTo>
                      <a:pt x="0" y="0"/>
                    </a:lnTo>
                    <a:lnTo>
                      <a:pt x="9" y="0"/>
                    </a:lnTo>
                    <a:lnTo>
                      <a:pt x="16"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1" name="ïṥ1îďé"/>
              <p:cNvSpPr/>
              <p:nvPr/>
            </p:nvSpPr>
            <p:spPr bwMode="auto">
              <a:xfrm>
                <a:off x="12165" y="5987"/>
                <a:ext cx="39" cy="220"/>
              </a:xfrm>
              <a:custGeom>
                <a:avLst/>
                <a:gdLst>
                  <a:gd name="T0" fmla="*/ 20 w 20"/>
                  <a:gd name="T1" fmla="*/ 113 h 113"/>
                  <a:gd name="T2" fmla="*/ 8 w 20"/>
                  <a:gd name="T3" fmla="*/ 113 h 113"/>
                  <a:gd name="T4" fmla="*/ 0 w 20"/>
                  <a:gd name="T5" fmla="*/ 0 h 113"/>
                  <a:gd name="T6" fmla="*/ 9 w 20"/>
                  <a:gd name="T7" fmla="*/ 0 h 113"/>
                  <a:gd name="T8" fmla="*/ 20 w 20"/>
                  <a:gd name="T9" fmla="*/ 113 h 113"/>
                </a:gdLst>
                <a:ahLst/>
                <a:cxnLst>
                  <a:cxn ang="0">
                    <a:pos x="T0" y="T1"/>
                  </a:cxn>
                  <a:cxn ang="0">
                    <a:pos x="T2" y="T3"/>
                  </a:cxn>
                  <a:cxn ang="0">
                    <a:pos x="T4" y="T5"/>
                  </a:cxn>
                  <a:cxn ang="0">
                    <a:pos x="T6" y="T7"/>
                  </a:cxn>
                  <a:cxn ang="0">
                    <a:pos x="T8" y="T9"/>
                  </a:cxn>
                </a:cxnLst>
                <a:rect l="0" t="0" r="r" b="b"/>
                <a:pathLst>
                  <a:path w="20" h="113">
                    <a:moveTo>
                      <a:pt x="20" y="113"/>
                    </a:moveTo>
                    <a:lnTo>
                      <a:pt x="8" y="113"/>
                    </a:lnTo>
                    <a:lnTo>
                      <a:pt x="0" y="0"/>
                    </a:lnTo>
                    <a:lnTo>
                      <a:pt x="9" y="0"/>
                    </a:lnTo>
                    <a:lnTo>
                      <a:pt x="2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2" name="íŝḷíḑé"/>
              <p:cNvSpPr/>
              <p:nvPr/>
            </p:nvSpPr>
            <p:spPr bwMode="auto">
              <a:xfrm>
                <a:off x="12198" y="5987"/>
                <a:ext cx="49" cy="220"/>
              </a:xfrm>
              <a:custGeom>
                <a:avLst/>
                <a:gdLst>
                  <a:gd name="T0" fmla="*/ 25 w 25"/>
                  <a:gd name="T1" fmla="*/ 113 h 113"/>
                  <a:gd name="T2" fmla="*/ 12 w 25"/>
                  <a:gd name="T3" fmla="*/ 113 h 113"/>
                  <a:gd name="T4" fmla="*/ 0 w 25"/>
                  <a:gd name="T5" fmla="*/ 0 h 113"/>
                  <a:gd name="T6" fmla="*/ 8 w 25"/>
                  <a:gd name="T7" fmla="*/ 0 h 113"/>
                  <a:gd name="T8" fmla="*/ 25 w 25"/>
                  <a:gd name="T9" fmla="*/ 113 h 113"/>
                </a:gdLst>
                <a:ahLst/>
                <a:cxnLst>
                  <a:cxn ang="0">
                    <a:pos x="T0" y="T1"/>
                  </a:cxn>
                  <a:cxn ang="0">
                    <a:pos x="T2" y="T3"/>
                  </a:cxn>
                  <a:cxn ang="0">
                    <a:pos x="T4" y="T5"/>
                  </a:cxn>
                  <a:cxn ang="0">
                    <a:pos x="T6" y="T7"/>
                  </a:cxn>
                  <a:cxn ang="0">
                    <a:pos x="T8" y="T9"/>
                  </a:cxn>
                </a:cxnLst>
                <a:rect l="0" t="0" r="r" b="b"/>
                <a:pathLst>
                  <a:path w="25" h="113">
                    <a:moveTo>
                      <a:pt x="25" y="113"/>
                    </a:moveTo>
                    <a:lnTo>
                      <a:pt x="12" y="113"/>
                    </a:lnTo>
                    <a:lnTo>
                      <a:pt x="0" y="0"/>
                    </a:lnTo>
                    <a:lnTo>
                      <a:pt x="8" y="0"/>
                    </a:lnTo>
                    <a:lnTo>
                      <a:pt x="2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3" name="iṣliḓé"/>
              <p:cNvSpPr/>
              <p:nvPr/>
            </p:nvSpPr>
            <p:spPr bwMode="auto">
              <a:xfrm>
                <a:off x="12227" y="5987"/>
                <a:ext cx="60" cy="220"/>
              </a:xfrm>
              <a:custGeom>
                <a:avLst/>
                <a:gdLst>
                  <a:gd name="T0" fmla="*/ 31 w 31"/>
                  <a:gd name="T1" fmla="*/ 113 h 113"/>
                  <a:gd name="T2" fmla="*/ 18 w 31"/>
                  <a:gd name="T3" fmla="*/ 113 h 113"/>
                  <a:gd name="T4" fmla="*/ 0 w 31"/>
                  <a:gd name="T5" fmla="*/ 0 h 113"/>
                  <a:gd name="T6" fmla="*/ 10 w 31"/>
                  <a:gd name="T7" fmla="*/ 0 h 113"/>
                  <a:gd name="T8" fmla="*/ 31 w 31"/>
                  <a:gd name="T9" fmla="*/ 113 h 113"/>
                </a:gdLst>
                <a:ahLst/>
                <a:cxnLst>
                  <a:cxn ang="0">
                    <a:pos x="T0" y="T1"/>
                  </a:cxn>
                  <a:cxn ang="0">
                    <a:pos x="T2" y="T3"/>
                  </a:cxn>
                  <a:cxn ang="0">
                    <a:pos x="T4" y="T5"/>
                  </a:cxn>
                  <a:cxn ang="0">
                    <a:pos x="T6" y="T7"/>
                  </a:cxn>
                  <a:cxn ang="0">
                    <a:pos x="T8" y="T9"/>
                  </a:cxn>
                </a:cxnLst>
                <a:rect l="0" t="0" r="r" b="b"/>
                <a:pathLst>
                  <a:path w="31" h="113">
                    <a:moveTo>
                      <a:pt x="31" y="113"/>
                    </a:moveTo>
                    <a:lnTo>
                      <a:pt x="18" y="113"/>
                    </a:lnTo>
                    <a:lnTo>
                      <a:pt x="0" y="0"/>
                    </a:lnTo>
                    <a:lnTo>
                      <a:pt x="10" y="0"/>
                    </a:lnTo>
                    <a:lnTo>
                      <a:pt x="31"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4" name="ïşľíde"/>
              <p:cNvSpPr/>
              <p:nvPr/>
            </p:nvSpPr>
            <p:spPr bwMode="auto">
              <a:xfrm>
                <a:off x="12258" y="5987"/>
                <a:ext cx="68" cy="220"/>
              </a:xfrm>
              <a:custGeom>
                <a:avLst/>
                <a:gdLst>
                  <a:gd name="T0" fmla="*/ 35 w 35"/>
                  <a:gd name="T1" fmla="*/ 113 h 113"/>
                  <a:gd name="T2" fmla="*/ 23 w 35"/>
                  <a:gd name="T3" fmla="*/ 113 h 113"/>
                  <a:gd name="T4" fmla="*/ 0 w 35"/>
                  <a:gd name="T5" fmla="*/ 0 h 113"/>
                  <a:gd name="T6" fmla="*/ 10 w 35"/>
                  <a:gd name="T7" fmla="*/ 0 h 113"/>
                  <a:gd name="T8" fmla="*/ 35 w 35"/>
                  <a:gd name="T9" fmla="*/ 113 h 113"/>
                </a:gdLst>
                <a:ahLst/>
                <a:cxnLst>
                  <a:cxn ang="0">
                    <a:pos x="T0" y="T1"/>
                  </a:cxn>
                  <a:cxn ang="0">
                    <a:pos x="T2" y="T3"/>
                  </a:cxn>
                  <a:cxn ang="0">
                    <a:pos x="T4" y="T5"/>
                  </a:cxn>
                  <a:cxn ang="0">
                    <a:pos x="T6" y="T7"/>
                  </a:cxn>
                  <a:cxn ang="0">
                    <a:pos x="T8" y="T9"/>
                  </a:cxn>
                </a:cxnLst>
                <a:rect l="0" t="0" r="r" b="b"/>
                <a:pathLst>
                  <a:path w="35" h="113">
                    <a:moveTo>
                      <a:pt x="35" y="113"/>
                    </a:moveTo>
                    <a:lnTo>
                      <a:pt x="23" y="113"/>
                    </a:lnTo>
                    <a:lnTo>
                      <a:pt x="0" y="0"/>
                    </a:lnTo>
                    <a:lnTo>
                      <a:pt x="10" y="0"/>
                    </a:lnTo>
                    <a:lnTo>
                      <a:pt x="3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5" name="ísḷîďe"/>
              <p:cNvSpPr/>
              <p:nvPr/>
            </p:nvSpPr>
            <p:spPr bwMode="auto">
              <a:xfrm>
                <a:off x="12291" y="5987"/>
                <a:ext cx="76" cy="220"/>
              </a:xfrm>
              <a:custGeom>
                <a:avLst/>
                <a:gdLst>
                  <a:gd name="T0" fmla="*/ 39 w 39"/>
                  <a:gd name="T1" fmla="*/ 113 h 113"/>
                  <a:gd name="T2" fmla="*/ 27 w 39"/>
                  <a:gd name="T3" fmla="*/ 113 h 113"/>
                  <a:gd name="T4" fmla="*/ 0 w 39"/>
                  <a:gd name="T5" fmla="*/ 0 h 113"/>
                  <a:gd name="T6" fmla="*/ 9 w 39"/>
                  <a:gd name="T7" fmla="*/ 0 h 113"/>
                  <a:gd name="T8" fmla="*/ 39 w 39"/>
                  <a:gd name="T9" fmla="*/ 113 h 113"/>
                </a:gdLst>
                <a:ahLst/>
                <a:cxnLst>
                  <a:cxn ang="0">
                    <a:pos x="T0" y="T1"/>
                  </a:cxn>
                  <a:cxn ang="0">
                    <a:pos x="T2" y="T3"/>
                  </a:cxn>
                  <a:cxn ang="0">
                    <a:pos x="T4" y="T5"/>
                  </a:cxn>
                  <a:cxn ang="0">
                    <a:pos x="T6" y="T7"/>
                  </a:cxn>
                  <a:cxn ang="0">
                    <a:pos x="T8" y="T9"/>
                  </a:cxn>
                </a:cxnLst>
                <a:rect l="0" t="0" r="r" b="b"/>
                <a:pathLst>
                  <a:path w="39" h="113">
                    <a:moveTo>
                      <a:pt x="39" y="113"/>
                    </a:moveTo>
                    <a:lnTo>
                      <a:pt x="27" y="113"/>
                    </a:lnTo>
                    <a:lnTo>
                      <a:pt x="0" y="0"/>
                    </a:lnTo>
                    <a:lnTo>
                      <a:pt x="9" y="0"/>
                    </a:lnTo>
                    <a:lnTo>
                      <a:pt x="39"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6" name="ï$1iḓè"/>
              <p:cNvSpPr/>
              <p:nvPr/>
            </p:nvSpPr>
            <p:spPr bwMode="auto">
              <a:xfrm>
                <a:off x="12322" y="5987"/>
                <a:ext cx="87" cy="220"/>
              </a:xfrm>
              <a:custGeom>
                <a:avLst/>
                <a:gdLst>
                  <a:gd name="T0" fmla="*/ 45 w 45"/>
                  <a:gd name="T1" fmla="*/ 113 h 113"/>
                  <a:gd name="T2" fmla="*/ 33 w 45"/>
                  <a:gd name="T3" fmla="*/ 113 h 113"/>
                  <a:gd name="T4" fmla="*/ 0 w 45"/>
                  <a:gd name="T5" fmla="*/ 0 h 113"/>
                  <a:gd name="T6" fmla="*/ 10 w 45"/>
                  <a:gd name="T7" fmla="*/ 0 h 113"/>
                  <a:gd name="T8" fmla="*/ 45 w 45"/>
                  <a:gd name="T9" fmla="*/ 113 h 113"/>
                </a:gdLst>
                <a:ahLst/>
                <a:cxnLst>
                  <a:cxn ang="0">
                    <a:pos x="T0" y="T1"/>
                  </a:cxn>
                  <a:cxn ang="0">
                    <a:pos x="T2" y="T3"/>
                  </a:cxn>
                  <a:cxn ang="0">
                    <a:pos x="T4" y="T5"/>
                  </a:cxn>
                  <a:cxn ang="0">
                    <a:pos x="T6" y="T7"/>
                  </a:cxn>
                  <a:cxn ang="0">
                    <a:pos x="T8" y="T9"/>
                  </a:cxn>
                </a:cxnLst>
                <a:rect l="0" t="0" r="r" b="b"/>
                <a:pathLst>
                  <a:path w="45" h="113">
                    <a:moveTo>
                      <a:pt x="45" y="113"/>
                    </a:moveTo>
                    <a:lnTo>
                      <a:pt x="33" y="113"/>
                    </a:lnTo>
                    <a:lnTo>
                      <a:pt x="0" y="0"/>
                    </a:lnTo>
                    <a:lnTo>
                      <a:pt x="10" y="0"/>
                    </a:lnTo>
                    <a:lnTo>
                      <a:pt x="4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7" name="îśľíďe"/>
              <p:cNvSpPr/>
              <p:nvPr/>
            </p:nvSpPr>
            <p:spPr bwMode="auto">
              <a:xfrm>
                <a:off x="11403" y="4910"/>
                <a:ext cx="1417" cy="955"/>
              </a:xfrm>
              <a:prstGeom prst="ellipse">
                <a:avLst/>
              </a:pr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8" name="îṡ1ïďê"/>
              <p:cNvSpPr/>
              <p:nvPr/>
            </p:nvSpPr>
            <p:spPr bwMode="auto">
              <a:xfrm>
                <a:off x="11628" y="4896"/>
                <a:ext cx="964" cy="982"/>
              </a:xfrm>
              <a:custGeom>
                <a:avLst/>
                <a:gdLst>
                  <a:gd name="T0" fmla="*/ 403 w 409"/>
                  <a:gd name="T1" fmla="*/ 208 h 417"/>
                  <a:gd name="T2" fmla="*/ 397 w 409"/>
                  <a:gd name="T3" fmla="*/ 208 h 417"/>
                  <a:gd name="T4" fmla="*/ 341 w 409"/>
                  <a:gd name="T5" fmla="*/ 347 h 417"/>
                  <a:gd name="T6" fmla="*/ 204 w 409"/>
                  <a:gd name="T7" fmla="*/ 405 h 417"/>
                  <a:gd name="T8" fmla="*/ 68 w 409"/>
                  <a:gd name="T9" fmla="*/ 347 h 417"/>
                  <a:gd name="T10" fmla="*/ 12 w 409"/>
                  <a:gd name="T11" fmla="*/ 208 h 417"/>
                  <a:gd name="T12" fmla="*/ 68 w 409"/>
                  <a:gd name="T13" fmla="*/ 69 h 417"/>
                  <a:gd name="T14" fmla="*/ 204 w 409"/>
                  <a:gd name="T15" fmla="*/ 12 h 417"/>
                  <a:gd name="T16" fmla="*/ 341 w 409"/>
                  <a:gd name="T17" fmla="*/ 69 h 417"/>
                  <a:gd name="T18" fmla="*/ 397 w 409"/>
                  <a:gd name="T19" fmla="*/ 208 h 417"/>
                  <a:gd name="T20" fmla="*/ 403 w 409"/>
                  <a:gd name="T21" fmla="*/ 208 h 417"/>
                  <a:gd name="T22" fmla="*/ 409 w 409"/>
                  <a:gd name="T23" fmla="*/ 208 h 417"/>
                  <a:gd name="T24" fmla="*/ 349 w 409"/>
                  <a:gd name="T25" fmla="*/ 61 h 417"/>
                  <a:gd name="T26" fmla="*/ 204 w 409"/>
                  <a:gd name="T27" fmla="*/ 0 h 417"/>
                  <a:gd name="T28" fmla="*/ 60 w 409"/>
                  <a:gd name="T29" fmla="*/ 61 h 417"/>
                  <a:gd name="T30" fmla="*/ 0 w 409"/>
                  <a:gd name="T31" fmla="*/ 208 h 417"/>
                  <a:gd name="T32" fmla="*/ 60 w 409"/>
                  <a:gd name="T33" fmla="*/ 356 h 417"/>
                  <a:gd name="T34" fmla="*/ 204 w 409"/>
                  <a:gd name="T35" fmla="*/ 417 h 417"/>
                  <a:gd name="T36" fmla="*/ 349 w 409"/>
                  <a:gd name="T37" fmla="*/ 356 h 417"/>
                  <a:gd name="T38" fmla="*/ 409 w 409"/>
                  <a:gd name="T39" fmla="*/ 208 h 417"/>
                  <a:gd name="T40" fmla="*/ 403 w 409"/>
                  <a:gd name="T41" fmla="*/ 20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17">
                    <a:moveTo>
                      <a:pt x="403" y="208"/>
                    </a:moveTo>
                    <a:cubicBezTo>
                      <a:pt x="397" y="208"/>
                      <a:pt x="397" y="208"/>
                      <a:pt x="397" y="208"/>
                    </a:cubicBezTo>
                    <a:cubicBezTo>
                      <a:pt x="397" y="263"/>
                      <a:pt x="376" y="312"/>
                      <a:pt x="341" y="347"/>
                    </a:cubicBezTo>
                    <a:cubicBezTo>
                      <a:pt x="306" y="383"/>
                      <a:pt x="258" y="405"/>
                      <a:pt x="204" y="405"/>
                    </a:cubicBezTo>
                    <a:cubicBezTo>
                      <a:pt x="151" y="405"/>
                      <a:pt x="103" y="383"/>
                      <a:pt x="68" y="347"/>
                    </a:cubicBezTo>
                    <a:cubicBezTo>
                      <a:pt x="33" y="312"/>
                      <a:pt x="12" y="263"/>
                      <a:pt x="12" y="208"/>
                    </a:cubicBezTo>
                    <a:cubicBezTo>
                      <a:pt x="12" y="154"/>
                      <a:pt x="33" y="105"/>
                      <a:pt x="68" y="69"/>
                    </a:cubicBezTo>
                    <a:cubicBezTo>
                      <a:pt x="103" y="34"/>
                      <a:pt x="151" y="12"/>
                      <a:pt x="204" y="12"/>
                    </a:cubicBezTo>
                    <a:cubicBezTo>
                      <a:pt x="258" y="12"/>
                      <a:pt x="306" y="34"/>
                      <a:pt x="341" y="69"/>
                    </a:cubicBezTo>
                    <a:cubicBezTo>
                      <a:pt x="376" y="105"/>
                      <a:pt x="397" y="154"/>
                      <a:pt x="397" y="208"/>
                    </a:cubicBezTo>
                    <a:cubicBezTo>
                      <a:pt x="403" y="208"/>
                      <a:pt x="403" y="208"/>
                      <a:pt x="403" y="208"/>
                    </a:cubicBezTo>
                    <a:cubicBezTo>
                      <a:pt x="409" y="208"/>
                      <a:pt x="409" y="208"/>
                      <a:pt x="409" y="208"/>
                    </a:cubicBezTo>
                    <a:cubicBezTo>
                      <a:pt x="409" y="151"/>
                      <a:pt x="386" y="98"/>
                      <a:pt x="349" y="61"/>
                    </a:cubicBezTo>
                    <a:cubicBezTo>
                      <a:pt x="312" y="23"/>
                      <a:pt x="261" y="0"/>
                      <a:pt x="204" y="0"/>
                    </a:cubicBezTo>
                    <a:cubicBezTo>
                      <a:pt x="148" y="0"/>
                      <a:pt x="97" y="23"/>
                      <a:pt x="60" y="61"/>
                    </a:cubicBezTo>
                    <a:cubicBezTo>
                      <a:pt x="22" y="98"/>
                      <a:pt x="0" y="151"/>
                      <a:pt x="0" y="208"/>
                    </a:cubicBezTo>
                    <a:cubicBezTo>
                      <a:pt x="0" y="266"/>
                      <a:pt x="22" y="318"/>
                      <a:pt x="60" y="356"/>
                    </a:cubicBezTo>
                    <a:cubicBezTo>
                      <a:pt x="97" y="394"/>
                      <a:pt x="148" y="417"/>
                      <a:pt x="204" y="417"/>
                    </a:cubicBezTo>
                    <a:cubicBezTo>
                      <a:pt x="261" y="417"/>
                      <a:pt x="312" y="394"/>
                      <a:pt x="349" y="356"/>
                    </a:cubicBezTo>
                    <a:cubicBezTo>
                      <a:pt x="386" y="318"/>
                      <a:pt x="409" y="266"/>
                      <a:pt x="409" y="208"/>
                    </a:cubicBezTo>
                    <a:lnTo>
                      <a:pt x="403" y="208"/>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9" name="iSľîďe"/>
              <p:cNvSpPr/>
              <p:nvPr/>
            </p:nvSpPr>
            <p:spPr bwMode="auto">
              <a:xfrm>
                <a:off x="11941" y="4896"/>
                <a:ext cx="338" cy="982"/>
              </a:xfrm>
              <a:custGeom>
                <a:avLst/>
                <a:gdLst>
                  <a:gd name="T0" fmla="*/ 137 w 143"/>
                  <a:gd name="T1" fmla="*/ 208 h 417"/>
                  <a:gd name="T2" fmla="*/ 131 w 143"/>
                  <a:gd name="T3" fmla="*/ 208 h 417"/>
                  <a:gd name="T4" fmla="*/ 112 w 143"/>
                  <a:gd name="T5" fmla="*/ 350 h 417"/>
                  <a:gd name="T6" fmla="*/ 92 w 143"/>
                  <a:gd name="T7" fmla="*/ 391 h 417"/>
                  <a:gd name="T8" fmla="*/ 81 w 143"/>
                  <a:gd name="T9" fmla="*/ 402 h 417"/>
                  <a:gd name="T10" fmla="*/ 71 w 143"/>
                  <a:gd name="T11" fmla="*/ 405 h 417"/>
                  <a:gd name="T12" fmla="*/ 61 w 143"/>
                  <a:gd name="T13" fmla="*/ 402 h 417"/>
                  <a:gd name="T14" fmla="*/ 43 w 143"/>
                  <a:gd name="T15" fmla="*/ 379 h 417"/>
                  <a:gd name="T16" fmla="*/ 20 w 143"/>
                  <a:gd name="T17" fmla="*/ 308 h 417"/>
                  <a:gd name="T18" fmla="*/ 12 w 143"/>
                  <a:gd name="T19" fmla="*/ 208 h 417"/>
                  <a:gd name="T20" fmla="*/ 31 w 143"/>
                  <a:gd name="T21" fmla="*/ 67 h 417"/>
                  <a:gd name="T22" fmla="*/ 51 w 143"/>
                  <a:gd name="T23" fmla="*/ 25 h 417"/>
                  <a:gd name="T24" fmla="*/ 61 w 143"/>
                  <a:gd name="T25" fmla="*/ 15 h 417"/>
                  <a:gd name="T26" fmla="*/ 71 w 143"/>
                  <a:gd name="T27" fmla="*/ 12 h 417"/>
                  <a:gd name="T28" fmla="*/ 81 w 143"/>
                  <a:gd name="T29" fmla="*/ 15 h 417"/>
                  <a:gd name="T30" fmla="*/ 100 w 143"/>
                  <a:gd name="T31" fmla="*/ 38 h 417"/>
                  <a:gd name="T32" fmla="*/ 122 w 143"/>
                  <a:gd name="T33" fmla="*/ 108 h 417"/>
                  <a:gd name="T34" fmla="*/ 131 w 143"/>
                  <a:gd name="T35" fmla="*/ 208 h 417"/>
                  <a:gd name="T36" fmla="*/ 137 w 143"/>
                  <a:gd name="T37" fmla="*/ 208 h 417"/>
                  <a:gd name="T38" fmla="*/ 143 w 143"/>
                  <a:gd name="T39" fmla="*/ 208 h 417"/>
                  <a:gd name="T40" fmla="*/ 123 w 143"/>
                  <a:gd name="T41" fmla="*/ 63 h 417"/>
                  <a:gd name="T42" fmla="*/ 102 w 143"/>
                  <a:gd name="T43" fmla="*/ 18 h 417"/>
                  <a:gd name="T44" fmla="*/ 88 w 143"/>
                  <a:gd name="T45" fmla="*/ 5 h 417"/>
                  <a:gd name="T46" fmla="*/ 71 w 143"/>
                  <a:gd name="T47" fmla="*/ 0 h 417"/>
                  <a:gd name="T48" fmla="*/ 55 w 143"/>
                  <a:gd name="T49" fmla="*/ 5 h 417"/>
                  <a:gd name="T50" fmla="*/ 32 w 143"/>
                  <a:gd name="T51" fmla="*/ 32 h 417"/>
                  <a:gd name="T52" fmla="*/ 9 w 143"/>
                  <a:gd name="T53" fmla="*/ 106 h 417"/>
                  <a:gd name="T54" fmla="*/ 0 w 143"/>
                  <a:gd name="T55" fmla="*/ 208 h 417"/>
                  <a:gd name="T56" fmla="*/ 19 w 143"/>
                  <a:gd name="T57" fmla="*/ 353 h 417"/>
                  <a:gd name="T58" fmla="*/ 41 w 143"/>
                  <a:gd name="T59" fmla="*/ 399 h 417"/>
                  <a:gd name="T60" fmla="*/ 55 w 143"/>
                  <a:gd name="T61" fmla="*/ 412 h 417"/>
                  <a:gd name="T62" fmla="*/ 71 w 143"/>
                  <a:gd name="T63" fmla="*/ 417 h 417"/>
                  <a:gd name="T64" fmla="*/ 88 w 143"/>
                  <a:gd name="T65" fmla="*/ 412 h 417"/>
                  <a:gd name="T66" fmla="*/ 111 w 143"/>
                  <a:gd name="T67" fmla="*/ 384 h 417"/>
                  <a:gd name="T68" fmla="*/ 134 w 143"/>
                  <a:gd name="T69" fmla="*/ 310 h 417"/>
                  <a:gd name="T70" fmla="*/ 143 w 143"/>
                  <a:gd name="T71" fmla="*/ 208 h 417"/>
                  <a:gd name="T72" fmla="*/ 137 w 143"/>
                  <a:gd name="T73" fmla="*/ 20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417">
                    <a:moveTo>
                      <a:pt x="137" y="208"/>
                    </a:moveTo>
                    <a:cubicBezTo>
                      <a:pt x="131" y="208"/>
                      <a:pt x="131" y="208"/>
                      <a:pt x="131" y="208"/>
                    </a:cubicBezTo>
                    <a:cubicBezTo>
                      <a:pt x="131" y="264"/>
                      <a:pt x="124" y="314"/>
                      <a:pt x="112" y="350"/>
                    </a:cubicBezTo>
                    <a:cubicBezTo>
                      <a:pt x="106" y="368"/>
                      <a:pt x="99" y="382"/>
                      <a:pt x="92" y="391"/>
                    </a:cubicBezTo>
                    <a:cubicBezTo>
                      <a:pt x="89" y="396"/>
                      <a:pt x="85" y="400"/>
                      <a:pt x="81" y="402"/>
                    </a:cubicBezTo>
                    <a:cubicBezTo>
                      <a:pt x="78" y="404"/>
                      <a:pt x="75" y="405"/>
                      <a:pt x="71" y="405"/>
                    </a:cubicBezTo>
                    <a:cubicBezTo>
                      <a:pt x="68" y="405"/>
                      <a:pt x="65" y="404"/>
                      <a:pt x="61" y="402"/>
                    </a:cubicBezTo>
                    <a:cubicBezTo>
                      <a:pt x="55" y="398"/>
                      <a:pt x="49" y="390"/>
                      <a:pt x="43" y="379"/>
                    </a:cubicBezTo>
                    <a:cubicBezTo>
                      <a:pt x="34" y="362"/>
                      <a:pt x="26" y="337"/>
                      <a:pt x="20" y="308"/>
                    </a:cubicBezTo>
                    <a:cubicBezTo>
                      <a:pt x="15" y="279"/>
                      <a:pt x="12" y="245"/>
                      <a:pt x="12" y="208"/>
                    </a:cubicBezTo>
                    <a:cubicBezTo>
                      <a:pt x="12" y="153"/>
                      <a:pt x="19" y="103"/>
                      <a:pt x="31" y="67"/>
                    </a:cubicBezTo>
                    <a:cubicBezTo>
                      <a:pt x="37" y="49"/>
                      <a:pt x="43" y="35"/>
                      <a:pt x="51" y="25"/>
                    </a:cubicBezTo>
                    <a:cubicBezTo>
                      <a:pt x="54" y="20"/>
                      <a:pt x="58" y="17"/>
                      <a:pt x="61" y="15"/>
                    </a:cubicBezTo>
                    <a:cubicBezTo>
                      <a:pt x="65" y="13"/>
                      <a:pt x="68" y="12"/>
                      <a:pt x="71" y="12"/>
                    </a:cubicBezTo>
                    <a:cubicBezTo>
                      <a:pt x="75" y="12"/>
                      <a:pt x="78" y="13"/>
                      <a:pt x="81" y="15"/>
                    </a:cubicBezTo>
                    <a:cubicBezTo>
                      <a:pt x="88" y="19"/>
                      <a:pt x="94" y="26"/>
                      <a:pt x="100" y="38"/>
                    </a:cubicBezTo>
                    <a:cubicBezTo>
                      <a:pt x="109" y="55"/>
                      <a:pt x="117" y="79"/>
                      <a:pt x="122" y="108"/>
                    </a:cubicBezTo>
                    <a:cubicBezTo>
                      <a:pt x="128" y="138"/>
                      <a:pt x="131" y="172"/>
                      <a:pt x="131" y="208"/>
                    </a:cubicBezTo>
                    <a:cubicBezTo>
                      <a:pt x="137" y="208"/>
                      <a:pt x="137" y="208"/>
                      <a:pt x="137" y="208"/>
                    </a:cubicBezTo>
                    <a:cubicBezTo>
                      <a:pt x="143" y="208"/>
                      <a:pt x="143" y="208"/>
                      <a:pt x="143" y="208"/>
                    </a:cubicBezTo>
                    <a:cubicBezTo>
                      <a:pt x="143" y="152"/>
                      <a:pt x="136" y="101"/>
                      <a:pt x="123" y="63"/>
                    </a:cubicBezTo>
                    <a:cubicBezTo>
                      <a:pt x="117" y="44"/>
                      <a:pt x="110" y="29"/>
                      <a:pt x="102" y="18"/>
                    </a:cubicBezTo>
                    <a:cubicBezTo>
                      <a:pt x="97" y="12"/>
                      <a:pt x="93" y="8"/>
                      <a:pt x="88" y="5"/>
                    </a:cubicBezTo>
                    <a:cubicBezTo>
                      <a:pt x="83" y="1"/>
                      <a:pt x="77" y="0"/>
                      <a:pt x="71" y="0"/>
                    </a:cubicBezTo>
                    <a:cubicBezTo>
                      <a:pt x="66" y="0"/>
                      <a:pt x="60" y="1"/>
                      <a:pt x="55" y="5"/>
                    </a:cubicBezTo>
                    <a:cubicBezTo>
                      <a:pt x="46" y="10"/>
                      <a:pt x="39" y="20"/>
                      <a:pt x="32" y="32"/>
                    </a:cubicBezTo>
                    <a:cubicBezTo>
                      <a:pt x="22" y="51"/>
                      <a:pt x="14" y="76"/>
                      <a:pt x="9" y="106"/>
                    </a:cubicBezTo>
                    <a:cubicBezTo>
                      <a:pt x="3" y="136"/>
                      <a:pt x="0" y="171"/>
                      <a:pt x="0" y="208"/>
                    </a:cubicBezTo>
                    <a:cubicBezTo>
                      <a:pt x="0" y="265"/>
                      <a:pt x="7" y="316"/>
                      <a:pt x="19" y="353"/>
                    </a:cubicBezTo>
                    <a:cubicBezTo>
                      <a:pt x="25" y="372"/>
                      <a:pt x="33" y="388"/>
                      <a:pt x="41" y="399"/>
                    </a:cubicBezTo>
                    <a:cubicBezTo>
                      <a:pt x="45" y="404"/>
                      <a:pt x="50" y="409"/>
                      <a:pt x="55" y="412"/>
                    </a:cubicBezTo>
                    <a:cubicBezTo>
                      <a:pt x="60" y="415"/>
                      <a:pt x="66" y="417"/>
                      <a:pt x="71" y="417"/>
                    </a:cubicBezTo>
                    <a:cubicBezTo>
                      <a:pt x="77" y="417"/>
                      <a:pt x="83" y="415"/>
                      <a:pt x="88" y="412"/>
                    </a:cubicBezTo>
                    <a:cubicBezTo>
                      <a:pt x="97" y="406"/>
                      <a:pt x="104" y="397"/>
                      <a:pt x="111" y="384"/>
                    </a:cubicBezTo>
                    <a:cubicBezTo>
                      <a:pt x="121" y="366"/>
                      <a:pt x="129" y="340"/>
                      <a:pt x="134" y="310"/>
                    </a:cubicBezTo>
                    <a:cubicBezTo>
                      <a:pt x="140" y="280"/>
                      <a:pt x="143" y="245"/>
                      <a:pt x="143" y="208"/>
                    </a:cubicBezTo>
                    <a:lnTo>
                      <a:pt x="137" y="208"/>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0" name="ïṩļiḋê"/>
              <p:cNvSpPr/>
              <p:nvPr/>
            </p:nvSpPr>
            <p:spPr bwMode="auto">
              <a:xfrm>
                <a:off x="11834" y="4731"/>
                <a:ext cx="554" cy="218"/>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1" name="ïŝḷîḋè"/>
              <p:cNvSpPr/>
              <p:nvPr/>
            </p:nvSpPr>
            <p:spPr bwMode="auto">
              <a:xfrm>
                <a:off x="11834" y="5828"/>
                <a:ext cx="554" cy="21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2" name="îsḻïḍé"/>
              <p:cNvSpPr/>
              <p:nvPr/>
            </p:nvSpPr>
            <p:spPr bwMode="auto">
              <a:xfrm>
                <a:off x="12079" y="2410"/>
                <a:ext cx="27" cy="2442"/>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3" name="íṥ1íḑé"/>
              <p:cNvSpPr/>
              <p:nvPr/>
            </p:nvSpPr>
            <p:spPr bwMode="auto">
              <a:xfrm>
                <a:off x="12079" y="2410"/>
                <a:ext cx="27" cy="2442"/>
              </a:xfrm>
              <a:custGeom>
                <a:avLst/>
                <a:gdLst>
                  <a:gd name="T0" fmla="*/ 14 w 14"/>
                  <a:gd name="T1" fmla="*/ 1256 h 1256"/>
                  <a:gd name="T2" fmla="*/ 14 w 14"/>
                  <a:gd name="T3" fmla="*/ 0 h 1256"/>
                  <a:gd name="T4" fmla="*/ 0 w 14"/>
                  <a:gd name="T5" fmla="*/ 0 h 1256"/>
                  <a:gd name="T6" fmla="*/ 0 w 14"/>
                  <a:gd name="T7" fmla="*/ 1256 h 1256"/>
                </a:gdLst>
                <a:ahLst/>
                <a:cxnLst>
                  <a:cxn ang="0">
                    <a:pos x="T0" y="T1"/>
                  </a:cxn>
                  <a:cxn ang="0">
                    <a:pos x="T2" y="T3"/>
                  </a:cxn>
                  <a:cxn ang="0">
                    <a:pos x="T4" y="T5"/>
                  </a:cxn>
                  <a:cxn ang="0">
                    <a:pos x="T6" y="T7"/>
                  </a:cxn>
                </a:cxnLst>
                <a:rect l="0" t="0" r="r" b="b"/>
                <a:pathLst>
                  <a:path w="14" h="1256">
                    <a:moveTo>
                      <a:pt x="14" y="1256"/>
                    </a:moveTo>
                    <a:lnTo>
                      <a:pt x="14" y="0"/>
                    </a:lnTo>
                    <a:lnTo>
                      <a:pt x="0" y="0"/>
                    </a:lnTo>
                    <a:lnTo>
                      <a:pt x="0" y="1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4" name="ïṩlïḍê"/>
              <p:cNvSpPr/>
              <p:nvPr/>
            </p:nvSpPr>
            <p:spPr bwMode="auto">
              <a:xfrm>
                <a:off x="12007" y="4087"/>
                <a:ext cx="161" cy="161"/>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5" name="îṡlïḋe"/>
              <p:cNvSpPr/>
              <p:nvPr/>
            </p:nvSpPr>
            <p:spPr bwMode="auto">
              <a:xfrm>
                <a:off x="12013" y="3117"/>
                <a:ext cx="159" cy="159"/>
              </a:xfrm>
              <a:prstGeom prst="ellipse">
                <a:avLst/>
              </a:pr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4" name="组合 293"/>
            <p:cNvGrpSpPr/>
            <p:nvPr/>
          </p:nvGrpSpPr>
          <p:grpSpPr>
            <a:xfrm>
              <a:off x="6596" y="15"/>
              <a:ext cx="1224" cy="2476"/>
              <a:chOff x="9946" y="2244"/>
              <a:chExt cx="1224" cy="2476"/>
            </a:xfrm>
          </p:grpSpPr>
          <p:sp>
            <p:nvSpPr>
              <p:cNvPr id="338" name="ïṩḻîḍe"/>
              <p:cNvSpPr/>
              <p:nvPr/>
            </p:nvSpPr>
            <p:spPr bwMode="auto">
              <a:xfrm>
                <a:off x="10259" y="4500"/>
                <a:ext cx="87" cy="220"/>
              </a:xfrm>
              <a:custGeom>
                <a:avLst/>
                <a:gdLst>
                  <a:gd name="T0" fmla="*/ 12 w 45"/>
                  <a:gd name="T1" fmla="*/ 113 h 113"/>
                  <a:gd name="T2" fmla="*/ 0 w 45"/>
                  <a:gd name="T3" fmla="*/ 113 h 113"/>
                  <a:gd name="T4" fmla="*/ 35 w 45"/>
                  <a:gd name="T5" fmla="*/ 0 h 113"/>
                  <a:gd name="T6" fmla="*/ 45 w 45"/>
                  <a:gd name="T7" fmla="*/ 0 h 113"/>
                  <a:gd name="T8" fmla="*/ 12 w 45"/>
                  <a:gd name="T9" fmla="*/ 113 h 113"/>
                </a:gdLst>
                <a:ahLst/>
                <a:cxnLst>
                  <a:cxn ang="0">
                    <a:pos x="T0" y="T1"/>
                  </a:cxn>
                  <a:cxn ang="0">
                    <a:pos x="T2" y="T3"/>
                  </a:cxn>
                  <a:cxn ang="0">
                    <a:pos x="T4" y="T5"/>
                  </a:cxn>
                  <a:cxn ang="0">
                    <a:pos x="T6" y="T7"/>
                  </a:cxn>
                  <a:cxn ang="0">
                    <a:pos x="T8" y="T9"/>
                  </a:cxn>
                </a:cxnLst>
                <a:rect l="0" t="0" r="r" b="b"/>
                <a:pathLst>
                  <a:path w="45" h="113">
                    <a:moveTo>
                      <a:pt x="12" y="113"/>
                    </a:moveTo>
                    <a:lnTo>
                      <a:pt x="0" y="113"/>
                    </a:lnTo>
                    <a:lnTo>
                      <a:pt x="35" y="0"/>
                    </a:lnTo>
                    <a:lnTo>
                      <a:pt x="4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9" name="ís1ïdê"/>
              <p:cNvSpPr/>
              <p:nvPr/>
            </p:nvSpPr>
            <p:spPr bwMode="auto">
              <a:xfrm>
                <a:off x="10300" y="4500"/>
                <a:ext cx="78" cy="220"/>
              </a:xfrm>
              <a:custGeom>
                <a:avLst/>
                <a:gdLst>
                  <a:gd name="T0" fmla="*/ 12 w 40"/>
                  <a:gd name="T1" fmla="*/ 113 h 113"/>
                  <a:gd name="T2" fmla="*/ 0 w 40"/>
                  <a:gd name="T3" fmla="*/ 113 h 113"/>
                  <a:gd name="T4" fmla="*/ 31 w 40"/>
                  <a:gd name="T5" fmla="*/ 0 h 113"/>
                  <a:gd name="T6" fmla="*/ 40 w 40"/>
                  <a:gd name="T7" fmla="*/ 0 h 113"/>
                  <a:gd name="T8" fmla="*/ 12 w 40"/>
                  <a:gd name="T9" fmla="*/ 113 h 113"/>
                </a:gdLst>
                <a:ahLst/>
                <a:cxnLst>
                  <a:cxn ang="0">
                    <a:pos x="T0" y="T1"/>
                  </a:cxn>
                  <a:cxn ang="0">
                    <a:pos x="T2" y="T3"/>
                  </a:cxn>
                  <a:cxn ang="0">
                    <a:pos x="T4" y="T5"/>
                  </a:cxn>
                  <a:cxn ang="0">
                    <a:pos x="T6" y="T7"/>
                  </a:cxn>
                  <a:cxn ang="0">
                    <a:pos x="T8" y="T9"/>
                  </a:cxn>
                </a:cxnLst>
                <a:rect l="0" t="0" r="r" b="b"/>
                <a:pathLst>
                  <a:path w="40" h="113">
                    <a:moveTo>
                      <a:pt x="12" y="113"/>
                    </a:moveTo>
                    <a:lnTo>
                      <a:pt x="0" y="113"/>
                    </a:lnTo>
                    <a:lnTo>
                      <a:pt x="31" y="0"/>
                    </a:lnTo>
                    <a:lnTo>
                      <a:pt x="4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0" name="iśļïḋè"/>
              <p:cNvSpPr/>
              <p:nvPr/>
            </p:nvSpPr>
            <p:spPr bwMode="auto">
              <a:xfrm>
                <a:off x="10343" y="4500"/>
                <a:ext cx="68" cy="220"/>
              </a:xfrm>
              <a:custGeom>
                <a:avLst/>
                <a:gdLst>
                  <a:gd name="T0" fmla="*/ 12 w 35"/>
                  <a:gd name="T1" fmla="*/ 113 h 113"/>
                  <a:gd name="T2" fmla="*/ 0 w 35"/>
                  <a:gd name="T3" fmla="*/ 113 h 113"/>
                  <a:gd name="T4" fmla="*/ 25 w 35"/>
                  <a:gd name="T5" fmla="*/ 0 h 113"/>
                  <a:gd name="T6" fmla="*/ 35 w 35"/>
                  <a:gd name="T7" fmla="*/ 0 h 113"/>
                  <a:gd name="T8" fmla="*/ 12 w 35"/>
                  <a:gd name="T9" fmla="*/ 113 h 113"/>
                </a:gdLst>
                <a:ahLst/>
                <a:cxnLst>
                  <a:cxn ang="0">
                    <a:pos x="T0" y="T1"/>
                  </a:cxn>
                  <a:cxn ang="0">
                    <a:pos x="T2" y="T3"/>
                  </a:cxn>
                  <a:cxn ang="0">
                    <a:pos x="T4" y="T5"/>
                  </a:cxn>
                  <a:cxn ang="0">
                    <a:pos x="T6" y="T7"/>
                  </a:cxn>
                  <a:cxn ang="0">
                    <a:pos x="T8" y="T9"/>
                  </a:cxn>
                </a:cxnLst>
                <a:rect l="0" t="0" r="r" b="b"/>
                <a:pathLst>
                  <a:path w="35" h="113">
                    <a:moveTo>
                      <a:pt x="12" y="113"/>
                    </a:moveTo>
                    <a:lnTo>
                      <a:pt x="0" y="113"/>
                    </a:lnTo>
                    <a:lnTo>
                      <a:pt x="25" y="0"/>
                    </a:lnTo>
                    <a:lnTo>
                      <a:pt x="3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1" name="iṩḻïḋê"/>
              <p:cNvSpPr/>
              <p:nvPr/>
            </p:nvSpPr>
            <p:spPr bwMode="auto">
              <a:xfrm>
                <a:off x="10382" y="4500"/>
                <a:ext cx="60" cy="220"/>
              </a:xfrm>
              <a:custGeom>
                <a:avLst/>
                <a:gdLst>
                  <a:gd name="T0" fmla="*/ 13 w 31"/>
                  <a:gd name="T1" fmla="*/ 113 h 113"/>
                  <a:gd name="T2" fmla="*/ 0 w 31"/>
                  <a:gd name="T3" fmla="*/ 113 h 113"/>
                  <a:gd name="T4" fmla="*/ 21 w 31"/>
                  <a:gd name="T5" fmla="*/ 0 h 113"/>
                  <a:gd name="T6" fmla="*/ 31 w 31"/>
                  <a:gd name="T7" fmla="*/ 0 h 113"/>
                  <a:gd name="T8" fmla="*/ 13 w 31"/>
                  <a:gd name="T9" fmla="*/ 113 h 113"/>
                </a:gdLst>
                <a:ahLst/>
                <a:cxnLst>
                  <a:cxn ang="0">
                    <a:pos x="T0" y="T1"/>
                  </a:cxn>
                  <a:cxn ang="0">
                    <a:pos x="T2" y="T3"/>
                  </a:cxn>
                  <a:cxn ang="0">
                    <a:pos x="T4" y="T5"/>
                  </a:cxn>
                  <a:cxn ang="0">
                    <a:pos x="T6" y="T7"/>
                  </a:cxn>
                  <a:cxn ang="0">
                    <a:pos x="T8" y="T9"/>
                  </a:cxn>
                </a:cxnLst>
                <a:rect l="0" t="0" r="r" b="b"/>
                <a:pathLst>
                  <a:path w="31" h="113">
                    <a:moveTo>
                      <a:pt x="13" y="113"/>
                    </a:moveTo>
                    <a:lnTo>
                      <a:pt x="0" y="113"/>
                    </a:lnTo>
                    <a:lnTo>
                      <a:pt x="21" y="0"/>
                    </a:lnTo>
                    <a:lnTo>
                      <a:pt x="31"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2" name="îslïḓê"/>
              <p:cNvSpPr/>
              <p:nvPr/>
            </p:nvSpPr>
            <p:spPr bwMode="auto">
              <a:xfrm>
                <a:off x="10423" y="4500"/>
                <a:ext cx="49" cy="220"/>
              </a:xfrm>
              <a:custGeom>
                <a:avLst/>
                <a:gdLst>
                  <a:gd name="T0" fmla="*/ 12 w 25"/>
                  <a:gd name="T1" fmla="*/ 113 h 113"/>
                  <a:gd name="T2" fmla="*/ 0 w 25"/>
                  <a:gd name="T3" fmla="*/ 113 h 113"/>
                  <a:gd name="T4" fmla="*/ 16 w 25"/>
                  <a:gd name="T5" fmla="*/ 0 h 113"/>
                  <a:gd name="T6" fmla="*/ 25 w 25"/>
                  <a:gd name="T7" fmla="*/ 0 h 113"/>
                  <a:gd name="T8" fmla="*/ 12 w 25"/>
                  <a:gd name="T9" fmla="*/ 113 h 113"/>
                </a:gdLst>
                <a:ahLst/>
                <a:cxnLst>
                  <a:cxn ang="0">
                    <a:pos x="T0" y="T1"/>
                  </a:cxn>
                  <a:cxn ang="0">
                    <a:pos x="T2" y="T3"/>
                  </a:cxn>
                  <a:cxn ang="0">
                    <a:pos x="T4" y="T5"/>
                  </a:cxn>
                  <a:cxn ang="0">
                    <a:pos x="T6" y="T7"/>
                  </a:cxn>
                  <a:cxn ang="0">
                    <a:pos x="T8" y="T9"/>
                  </a:cxn>
                </a:cxnLst>
                <a:rect l="0" t="0" r="r" b="b"/>
                <a:pathLst>
                  <a:path w="25" h="113">
                    <a:moveTo>
                      <a:pt x="12" y="113"/>
                    </a:moveTo>
                    <a:lnTo>
                      <a:pt x="0" y="113"/>
                    </a:lnTo>
                    <a:lnTo>
                      <a:pt x="16" y="0"/>
                    </a:lnTo>
                    <a:lnTo>
                      <a:pt x="2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3" name="iŝḻîďê"/>
              <p:cNvSpPr/>
              <p:nvPr/>
            </p:nvSpPr>
            <p:spPr bwMode="auto">
              <a:xfrm>
                <a:off x="10465" y="4500"/>
                <a:ext cx="39" cy="220"/>
              </a:xfrm>
              <a:custGeom>
                <a:avLst/>
                <a:gdLst>
                  <a:gd name="T0" fmla="*/ 12 w 20"/>
                  <a:gd name="T1" fmla="*/ 113 h 113"/>
                  <a:gd name="T2" fmla="*/ 0 w 20"/>
                  <a:gd name="T3" fmla="*/ 113 h 113"/>
                  <a:gd name="T4" fmla="*/ 11 w 20"/>
                  <a:gd name="T5" fmla="*/ 0 h 113"/>
                  <a:gd name="T6" fmla="*/ 20 w 20"/>
                  <a:gd name="T7" fmla="*/ 0 h 113"/>
                  <a:gd name="T8" fmla="*/ 12 w 20"/>
                  <a:gd name="T9" fmla="*/ 113 h 113"/>
                </a:gdLst>
                <a:ahLst/>
                <a:cxnLst>
                  <a:cxn ang="0">
                    <a:pos x="T0" y="T1"/>
                  </a:cxn>
                  <a:cxn ang="0">
                    <a:pos x="T2" y="T3"/>
                  </a:cxn>
                  <a:cxn ang="0">
                    <a:pos x="T4" y="T5"/>
                  </a:cxn>
                  <a:cxn ang="0">
                    <a:pos x="T6" y="T7"/>
                  </a:cxn>
                  <a:cxn ang="0">
                    <a:pos x="T8" y="T9"/>
                  </a:cxn>
                </a:cxnLst>
                <a:rect l="0" t="0" r="r" b="b"/>
                <a:pathLst>
                  <a:path w="20" h="113">
                    <a:moveTo>
                      <a:pt x="12" y="113"/>
                    </a:moveTo>
                    <a:lnTo>
                      <a:pt x="0" y="113"/>
                    </a:lnTo>
                    <a:lnTo>
                      <a:pt x="11" y="0"/>
                    </a:lnTo>
                    <a:lnTo>
                      <a:pt x="2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4" name="îṣ1ïdé"/>
              <p:cNvSpPr/>
              <p:nvPr/>
            </p:nvSpPr>
            <p:spPr bwMode="auto">
              <a:xfrm>
                <a:off x="10504" y="4500"/>
                <a:ext cx="31" cy="220"/>
              </a:xfrm>
              <a:custGeom>
                <a:avLst/>
                <a:gdLst>
                  <a:gd name="T0" fmla="*/ 13 w 16"/>
                  <a:gd name="T1" fmla="*/ 113 h 113"/>
                  <a:gd name="T2" fmla="*/ 0 w 16"/>
                  <a:gd name="T3" fmla="*/ 113 h 113"/>
                  <a:gd name="T4" fmla="*/ 7 w 16"/>
                  <a:gd name="T5" fmla="*/ 0 h 113"/>
                  <a:gd name="T6" fmla="*/ 16 w 16"/>
                  <a:gd name="T7" fmla="*/ 0 h 113"/>
                  <a:gd name="T8" fmla="*/ 13 w 16"/>
                  <a:gd name="T9" fmla="*/ 113 h 113"/>
                </a:gdLst>
                <a:ahLst/>
                <a:cxnLst>
                  <a:cxn ang="0">
                    <a:pos x="T0" y="T1"/>
                  </a:cxn>
                  <a:cxn ang="0">
                    <a:pos x="T2" y="T3"/>
                  </a:cxn>
                  <a:cxn ang="0">
                    <a:pos x="T4" y="T5"/>
                  </a:cxn>
                  <a:cxn ang="0">
                    <a:pos x="T6" y="T7"/>
                  </a:cxn>
                  <a:cxn ang="0">
                    <a:pos x="T8" y="T9"/>
                  </a:cxn>
                </a:cxnLst>
                <a:rect l="0" t="0" r="r" b="b"/>
                <a:pathLst>
                  <a:path w="16" h="113">
                    <a:moveTo>
                      <a:pt x="13" y="113"/>
                    </a:moveTo>
                    <a:lnTo>
                      <a:pt x="0" y="113"/>
                    </a:lnTo>
                    <a:lnTo>
                      <a:pt x="7" y="0"/>
                    </a:lnTo>
                    <a:lnTo>
                      <a:pt x="16"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5" name="îSlíḓe"/>
              <p:cNvSpPr/>
              <p:nvPr/>
            </p:nvSpPr>
            <p:spPr bwMode="auto">
              <a:xfrm>
                <a:off x="10545" y="4500"/>
                <a:ext cx="23" cy="220"/>
              </a:xfrm>
              <a:custGeom>
                <a:avLst/>
                <a:gdLst>
                  <a:gd name="T0" fmla="*/ 12 w 12"/>
                  <a:gd name="T1" fmla="*/ 113 h 113"/>
                  <a:gd name="T2" fmla="*/ 0 w 12"/>
                  <a:gd name="T3" fmla="*/ 113 h 113"/>
                  <a:gd name="T4" fmla="*/ 1 w 12"/>
                  <a:gd name="T5" fmla="*/ 0 h 113"/>
                  <a:gd name="T6" fmla="*/ 11 w 12"/>
                  <a:gd name="T7" fmla="*/ 0 h 113"/>
                  <a:gd name="T8" fmla="*/ 12 w 12"/>
                  <a:gd name="T9" fmla="*/ 113 h 113"/>
                </a:gdLst>
                <a:ahLst/>
                <a:cxnLst>
                  <a:cxn ang="0">
                    <a:pos x="T0" y="T1"/>
                  </a:cxn>
                  <a:cxn ang="0">
                    <a:pos x="T2" y="T3"/>
                  </a:cxn>
                  <a:cxn ang="0">
                    <a:pos x="T4" y="T5"/>
                  </a:cxn>
                  <a:cxn ang="0">
                    <a:pos x="T6" y="T7"/>
                  </a:cxn>
                  <a:cxn ang="0">
                    <a:pos x="T8" y="T9"/>
                  </a:cxn>
                </a:cxnLst>
                <a:rect l="0" t="0" r="r" b="b"/>
                <a:pathLst>
                  <a:path w="12" h="113">
                    <a:moveTo>
                      <a:pt x="12" y="113"/>
                    </a:moveTo>
                    <a:lnTo>
                      <a:pt x="0" y="113"/>
                    </a:lnTo>
                    <a:lnTo>
                      <a:pt x="1" y="0"/>
                    </a:lnTo>
                    <a:lnTo>
                      <a:pt x="11"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6" name="íṧ1ïďê"/>
              <p:cNvSpPr/>
              <p:nvPr/>
            </p:nvSpPr>
            <p:spPr bwMode="auto">
              <a:xfrm>
                <a:off x="10580" y="4500"/>
                <a:ext cx="31" cy="220"/>
              </a:xfrm>
              <a:custGeom>
                <a:avLst/>
                <a:gdLst>
                  <a:gd name="T0" fmla="*/ 16 w 16"/>
                  <a:gd name="T1" fmla="*/ 113 h 113"/>
                  <a:gd name="T2" fmla="*/ 4 w 16"/>
                  <a:gd name="T3" fmla="*/ 113 h 113"/>
                  <a:gd name="T4" fmla="*/ 0 w 16"/>
                  <a:gd name="T5" fmla="*/ 0 h 113"/>
                  <a:gd name="T6" fmla="*/ 10 w 16"/>
                  <a:gd name="T7" fmla="*/ 0 h 113"/>
                  <a:gd name="T8" fmla="*/ 16 w 16"/>
                  <a:gd name="T9" fmla="*/ 113 h 113"/>
                </a:gdLst>
                <a:ahLst/>
                <a:cxnLst>
                  <a:cxn ang="0">
                    <a:pos x="T0" y="T1"/>
                  </a:cxn>
                  <a:cxn ang="0">
                    <a:pos x="T2" y="T3"/>
                  </a:cxn>
                  <a:cxn ang="0">
                    <a:pos x="T4" y="T5"/>
                  </a:cxn>
                  <a:cxn ang="0">
                    <a:pos x="T6" y="T7"/>
                  </a:cxn>
                  <a:cxn ang="0">
                    <a:pos x="T8" y="T9"/>
                  </a:cxn>
                </a:cxnLst>
                <a:rect l="0" t="0" r="r" b="b"/>
                <a:pathLst>
                  <a:path w="16" h="113">
                    <a:moveTo>
                      <a:pt x="16" y="113"/>
                    </a:moveTo>
                    <a:lnTo>
                      <a:pt x="4" y="113"/>
                    </a:lnTo>
                    <a:lnTo>
                      <a:pt x="0" y="0"/>
                    </a:lnTo>
                    <a:lnTo>
                      <a:pt x="10" y="0"/>
                    </a:lnTo>
                    <a:lnTo>
                      <a:pt x="16"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7" name="íSlidè"/>
              <p:cNvSpPr/>
              <p:nvPr/>
            </p:nvSpPr>
            <p:spPr bwMode="auto">
              <a:xfrm>
                <a:off x="10611" y="4500"/>
                <a:ext cx="41" cy="220"/>
              </a:xfrm>
              <a:custGeom>
                <a:avLst/>
                <a:gdLst>
                  <a:gd name="T0" fmla="*/ 21 w 21"/>
                  <a:gd name="T1" fmla="*/ 113 h 113"/>
                  <a:gd name="T2" fmla="*/ 9 w 21"/>
                  <a:gd name="T3" fmla="*/ 113 h 113"/>
                  <a:gd name="T4" fmla="*/ 0 w 21"/>
                  <a:gd name="T5" fmla="*/ 0 h 113"/>
                  <a:gd name="T6" fmla="*/ 10 w 21"/>
                  <a:gd name="T7" fmla="*/ 0 h 113"/>
                  <a:gd name="T8" fmla="*/ 21 w 21"/>
                  <a:gd name="T9" fmla="*/ 113 h 113"/>
                </a:gdLst>
                <a:ahLst/>
                <a:cxnLst>
                  <a:cxn ang="0">
                    <a:pos x="T0" y="T1"/>
                  </a:cxn>
                  <a:cxn ang="0">
                    <a:pos x="T2" y="T3"/>
                  </a:cxn>
                  <a:cxn ang="0">
                    <a:pos x="T4" y="T5"/>
                  </a:cxn>
                  <a:cxn ang="0">
                    <a:pos x="T6" y="T7"/>
                  </a:cxn>
                  <a:cxn ang="0">
                    <a:pos x="T8" y="T9"/>
                  </a:cxn>
                </a:cxnLst>
                <a:rect l="0" t="0" r="r" b="b"/>
                <a:pathLst>
                  <a:path w="21" h="113">
                    <a:moveTo>
                      <a:pt x="21" y="113"/>
                    </a:moveTo>
                    <a:lnTo>
                      <a:pt x="9" y="113"/>
                    </a:lnTo>
                    <a:lnTo>
                      <a:pt x="0" y="0"/>
                    </a:lnTo>
                    <a:lnTo>
                      <a:pt x="10" y="0"/>
                    </a:lnTo>
                    <a:lnTo>
                      <a:pt x="21"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8" name="ïṩliḓè"/>
              <p:cNvSpPr/>
              <p:nvPr/>
            </p:nvSpPr>
            <p:spPr bwMode="auto">
              <a:xfrm>
                <a:off x="10642" y="4500"/>
                <a:ext cx="49" cy="220"/>
              </a:xfrm>
              <a:custGeom>
                <a:avLst/>
                <a:gdLst>
                  <a:gd name="T0" fmla="*/ 25 w 25"/>
                  <a:gd name="T1" fmla="*/ 113 h 113"/>
                  <a:gd name="T2" fmla="*/ 13 w 25"/>
                  <a:gd name="T3" fmla="*/ 113 h 113"/>
                  <a:gd name="T4" fmla="*/ 0 w 25"/>
                  <a:gd name="T5" fmla="*/ 0 h 113"/>
                  <a:gd name="T6" fmla="*/ 10 w 25"/>
                  <a:gd name="T7" fmla="*/ 0 h 113"/>
                  <a:gd name="T8" fmla="*/ 25 w 25"/>
                  <a:gd name="T9" fmla="*/ 113 h 113"/>
                </a:gdLst>
                <a:ahLst/>
                <a:cxnLst>
                  <a:cxn ang="0">
                    <a:pos x="T0" y="T1"/>
                  </a:cxn>
                  <a:cxn ang="0">
                    <a:pos x="T2" y="T3"/>
                  </a:cxn>
                  <a:cxn ang="0">
                    <a:pos x="T4" y="T5"/>
                  </a:cxn>
                  <a:cxn ang="0">
                    <a:pos x="T6" y="T7"/>
                  </a:cxn>
                  <a:cxn ang="0">
                    <a:pos x="T8" y="T9"/>
                  </a:cxn>
                </a:cxnLst>
                <a:rect l="0" t="0" r="r" b="b"/>
                <a:pathLst>
                  <a:path w="25" h="113">
                    <a:moveTo>
                      <a:pt x="25" y="113"/>
                    </a:moveTo>
                    <a:lnTo>
                      <a:pt x="13" y="113"/>
                    </a:lnTo>
                    <a:lnTo>
                      <a:pt x="0" y="0"/>
                    </a:lnTo>
                    <a:lnTo>
                      <a:pt x="10" y="0"/>
                    </a:lnTo>
                    <a:lnTo>
                      <a:pt x="2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9" name="ïṡľîḋé"/>
              <p:cNvSpPr/>
              <p:nvPr/>
            </p:nvSpPr>
            <p:spPr bwMode="auto">
              <a:xfrm>
                <a:off x="10675" y="4500"/>
                <a:ext cx="58" cy="220"/>
              </a:xfrm>
              <a:custGeom>
                <a:avLst/>
                <a:gdLst>
                  <a:gd name="T0" fmla="*/ 30 w 30"/>
                  <a:gd name="T1" fmla="*/ 113 h 113"/>
                  <a:gd name="T2" fmla="*/ 18 w 30"/>
                  <a:gd name="T3" fmla="*/ 113 h 113"/>
                  <a:gd name="T4" fmla="*/ 0 w 30"/>
                  <a:gd name="T5" fmla="*/ 0 h 113"/>
                  <a:gd name="T6" fmla="*/ 8 w 30"/>
                  <a:gd name="T7" fmla="*/ 0 h 113"/>
                  <a:gd name="T8" fmla="*/ 30 w 30"/>
                  <a:gd name="T9" fmla="*/ 113 h 113"/>
                </a:gdLst>
                <a:ahLst/>
                <a:cxnLst>
                  <a:cxn ang="0">
                    <a:pos x="T0" y="T1"/>
                  </a:cxn>
                  <a:cxn ang="0">
                    <a:pos x="T2" y="T3"/>
                  </a:cxn>
                  <a:cxn ang="0">
                    <a:pos x="T4" y="T5"/>
                  </a:cxn>
                  <a:cxn ang="0">
                    <a:pos x="T6" y="T7"/>
                  </a:cxn>
                  <a:cxn ang="0">
                    <a:pos x="T8" y="T9"/>
                  </a:cxn>
                </a:cxnLst>
                <a:rect l="0" t="0" r="r" b="b"/>
                <a:pathLst>
                  <a:path w="30" h="113">
                    <a:moveTo>
                      <a:pt x="30" y="113"/>
                    </a:moveTo>
                    <a:lnTo>
                      <a:pt x="18" y="113"/>
                    </a:lnTo>
                    <a:lnTo>
                      <a:pt x="0" y="0"/>
                    </a:lnTo>
                    <a:lnTo>
                      <a:pt x="8" y="0"/>
                    </a:lnTo>
                    <a:lnTo>
                      <a:pt x="3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0" name="íslíḍè"/>
              <p:cNvSpPr/>
              <p:nvPr/>
            </p:nvSpPr>
            <p:spPr bwMode="auto">
              <a:xfrm>
                <a:off x="10707" y="4500"/>
                <a:ext cx="68" cy="220"/>
              </a:xfrm>
              <a:custGeom>
                <a:avLst/>
                <a:gdLst>
                  <a:gd name="T0" fmla="*/ 35 w 35"/>
                  <a:gd name="T1" fmla="*/ 113 h 113"/>
                  <a:gd name="T2" fmla="*/ 23 w 35"/>
                  <a:gd name="T3" fmla="*/ 113 h 113"/>
                  <a:gd name="T4" fmla="*/ 0 w 35"/>
                  <a:gd name="T5" fmla="*/ 0 h 113"/>
                  <a:gd name="T6" fmla="*/ 9 w 35"/>
                  <a:gd name="T7" fmla="*/ 0 h 113"/>
                  <a:gd name="T8" fmla="*/ 35 w 35"/>
                  <a:gd name="T9" fmla="*/ 113 h 113"/>
                </a:gdLst>
                <a:ahLst/>
                <a:cxnLst>
                  <a:cxn ang="0">
                    <a:pos x="T0" y="T1"/>
                  </a:cxn>
                  <a:cxn ang="0">
                    <a:pos x="T2" y="T3"/>
                  </a:cxn>
                  <a:cxn ang="0">
                    <a:pos x="T4" y="T5"/>
                  </a:cxn>
                  <a:cxn ang="0">
                    <a:pos x="T6" y="T7"/>
                  </a:cxn>
                  <a:cxn ang="0">
                    <a:pos x="T8" y="T9"/>
                  </a:cxn>
                </a:cxnLst>
                <a:rect l="0" t="0" r="r" b="b"/>
                <a:pathLst>
                  <a:path w="35" h="113">
                    <a:moveTo>
                      <a:pt x="35" y="113"/>
                    </a:moveTo>
                    <a:lnTo>
                      <a:pt x="23" y="113"/>
                    </a:lnTo>
                    <a:lnTo>
                      <a:pt x="0" y="0"/>
                    </a:lnTo>
                    <a:lnTo>
                      <a:pt x="9" y="0"/>
                    </a:lnTo>
                    <a:lnTo>
                      <a:pt x="3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1" name="î$ľiḍe"/>
              <p:cNvSpPr/>
              <p:nvPr/>
            </p:nvSpPr>
            <p:spPr bwMode="auto">
              <a:xfrm>
                <a:off x="10736" y="4500"/>
                <a:ext cx="78" cy="220"/>
              </a:xfrm>
              <a:custGeom>
                <a:avLst/>
                <a:gdLst>
                  <a:gd name="T0" fmla="*/ 40 w 40"/>
                  <a:gd name="T1" fmla="*/ 113 h 113"/>
                  <a:gd name="T2" fmla="*/ 28 w 40"/>
                  <a:gd name="T3" fmla="*/ 113 h 113"/>
                  <a:gd name="T4" fmla="*/ 0 w 40"/>
                  <a:gd name="T5" fmla="*/ 0 h 113"/>
                  <a:gd name="T6" fmla="*/ 10 w 40"/>
                  <a:gd name="T7" fmla="*/ 0 h 113"/>
                  <a:gd name="T8" fmla="*/ 40 w 40"/>
                  <a:gd name="T9" fmla="*/ 113 h 113"/>
                </a:gdLst>
                <a:ahLst/>
                <a:cxnLst>
                  <a:cxn ang="0">
                    <a:pos x="T0" y="T1"/>
                  </a:cxn>
                  <a:cxn ang="0">
                    <a:pos x="T2" y="T3"/>
                  </a:cxn>
                  <a:cxn ang="0">
                    <a:pos x="T4" y="T5"/>
                  </a:cxn>
                  <a:cxn ang="0">
                    <a:pos x="T6" y="T7"/>
                  </a:cxn>
                  <a:cxn ang="0">
                    <a:pos x="T8" y="T9"/>
                  </a:cxn>
                </a:cxnLst>
                <a:rect l="0" t="0" r="r" b="b"/>
                <a:pathLst>
                  <a:path w="40" h="113">
                    <a:moveTo>
                      <a:pt x="40" y="113"/>
                    </a:moveTo>
                    <a:lnTo>
                      <a:pt x="28" y="113"/>
                    </a:lnTo>
                    <a:lnTo>
                      <a:pt x="0" y="0"/>
                    </a:lnTo>
                    <a:lnTo>
                      <a:pt x="10" y="0"/>
                    </a:lnTo>
                    <a:lnTo>
                      <a:pt x="4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2" name="ï$ḷiḋê"/>
              <p:cNvSpPr/>
              <p:nvPr/>
            </p:nvSpPr>
            <p:spPr bwMode="auto">
              <a:xfrm>
                <a:off x="10769" y="4500"/>
                <a:ext cx="87" cy="220"/>
              </a:xfrm>
              <a:custGeom>
                <a:avLst/>
                <a:gdLst>
                  <a:gd name="T0" fmla="*/ 45 w 45"/>
                  <a:gd name="T1" fmla="*/ 113 h 113"/>
                  <a:gd name="T2" fmla="*/ 32 w 45"/>
                  <a:gd name="T3" fmla="*/ 113 h 113"/>
                  <a:gd name="T4" fmla="*/ 0 w 45"/>
                  <a:gd name="T5" fmla="*/ 0 h 113"/>
                  <a:gd name="T6" fmla="*/ 9 w 45"/>
                  <a:gd name="T7" fmla="*/ 0 h 113"/>
                  <a:gd name="T8" fmla="*/ 45 w 45"/>
                  <a:gd name="T9" fmla="*/ 113 h 113"/>
                </a:gdLst>
                <a:ahLst/>
                <a:cxnLst>
                  <a:cxn ang="0">
                    <a:pos x="T0" y="T1"/>
                  </a:cxn>
                  <a:cxn ang="0">
                    <a:pos x="T2" y="T3"/>
                  </a:cxn>
                  <a:cxn ang="0">
                    <a:pos x="T4" y="T5"/>
                  </a:cxn>
                  <a:cxn ang="0">
                    <a:pos x="T6" y="T7"/>
                  </a:cxn>
                  <a:cxn ang="0">
                    <a:pos x="T8" y="T9"/>
                  </a:cxn>
                </a:cxnLst>
                <a:rect l="0" t="0" r="r" b="b"/>
                <a:pathLst>
                  <a:path w="45" h="113">
                    <a:moveTo>
                      <a:pt x="45" y="113"/>
                    </a:moveTo>
                    <a:lnTo>
                      <a:pt x="32" y="113"/>
                    </a:lnTo>
                    <a:lnTo>
                      <a:pt x="0" y="0"/>
                    </a:lnTo>
                    <a:lnTo>
                      <a:pt x="9" y="0"/>
                    </a:lnTo>
                    <a:lnTo>
                      <a:pt x="4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3" name="ïṩļîdé"/>
              <p:cNvSpPr/>
              <p:nvPr/>
            </p:nvSpPr>
            <p:spPr bwMode="auto">
              <a:xfrm>
                <a:off x="9946" y="3446"/>
                <a:ext cx="1225" cy="927"/>
              </a:xfrm>
              <a:custGeom>
                <a:avLst/>
                <a:gdLst>
                  <a:gd name="T0" fmla="*/ 155 w 630"/>
                  <a:gd name="T1" fmla="*/ 0 h 477"/>
                  <a:gd name="T2" fmla="*/ 472 w 630"/>
                  <a:gd name="T3" fmla="*/ 0 h 477"/>
                  <a:gd name="T4" fmla="*/ 630 w 630"/>
                  <a:gd name="T5" fmla="*/ 238 h 477"/>
                  <a:gd name="T6" fmla="*/ 469 w 630"/>
                  <a:gd name="T7" fmla="*/ 477 h 477"/>
                  <a:gd name="T8" fmla="*/ 155 w 630"/>
                  <a:gd name="T9" fmla="*/ 477 h 477"/>
                  <a:gd name="T10" fmla="*/ 0 w 630"/>
                  <a:gd name="T11" fmla="*/ 239 h 477"/>
                  <a:gd name="T12" fmla="*/ 155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5" y="0"/>
                    </a:moveTo>
                    <a:lnTo>
                      <a:pt x="472" y="0"/>
                    </a:lnTo>
                    <a:lnTo>
                      <a:pt x="630" y="238"/>
                    </a:lnTo>
                    <a:lnTo>
                      <a:pt x="469" y="477"/>
                    </a:lnTo>
                    <a:lnTo>
                      <a:pt x="155" y="477"/>
                    </a:lnTo>
                    <a:lnTo>
                      <a:pt x="0" y="239"/>
                    </a:lnTo>
                    <a:lnTo>
                      <a:pt x="155"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4" name="iṡlïḍè"/>
              <p:cNvSpPr/>
              <p:nvPr/>
            </p:nvSpPr>
            <p:spPr bwMode="auto">
              <a:xfrm>
                <a:off x="10115" y="3419"/>
                <a:ext cx="883" cy="976"/>
              </a:xfrm>
              <a:custGeom>
                <a:avLst/>
                <a:gdLst>
                  <a:gd name="T0" fmla="*/ 116 w 454"/>
                  <a:gd name="T1" fmla="*/ 5 h 502"/>
                  <a:gd name="T2" fmla="*/ 116 w 454"/>
                  <a:gd name="T3" fmla="*/ 10 h 502"/>
                  <a:gd name="T4" fmla="*/ 335 w 454"/>
                  <a:gd name="T5" fmla="*/ 10 h 502"/>
                  <a:gd name="T6" fmla="*/ 444 w 454"/>
                  <a:gd name="T7" fmla="*/ 250 h 502"/>
                  <a:gd name="T8" fmla="*/ 334 w 454"/>
                  <a:gd name="T9" fmla="*/ 492 h 502"/>
                  <a:gd name="T10" fmla="*/ 118 w 454"/>
                  <a:gd name="T11" fmla="*/ 492 h 502"/>
                  <a:gd name="T12" fmla="*/ 11 w 454"/>
                  <a:gd name="T13" fmla="*/ 251 h 502"/>
                  <a:gd name="T14" fmla="*/ 119 w 454"/>
                  <a:gd name="T15" fmla="*/ 7 h 502"/>
                  <a:gd name="T16" fmla="*/ 116 w 454"/>
                  <a:gd name="T17" fmla="*/ 5 h 502"/>
                  <a:gd name="T18" fmla="*/ 116 w 454"/>
                  <a:gd name="T19" fmla="*/ 10 h 502"/>
                  <a:gd name="T20" fmla="*/ 116 w 454"/>
                  <a:gd name="T21" fmla="*/ 5 h 502"/>
                  <a:gd name="T22" fmla="*/ 111 w 454"/>
                  <a:gd name="T23" fmla="*/ 4 h 502"/>
                  <a:gd name="T24" fmla="*/ 0 w 454"/>
                  <a:gd name="T25" fmla="*/ 251 h 502"/>
                  <a:gd name="T26" fmla="*/ 112 w 454"/>
                  <a:gd name="T27" fmla="*/ 502 h 502"/>
                  <a:gd name="T28" fmla="*/ 340 w 454"/>
                  <a:gd name="T29" fmla="*/ 502 h 502"/>
                  <a:gd name="T30" fmla="*/ 454 w 454"/>
                  <a:gd name="T31" fmla="*/ 250 h 502"/>
                  <a:gd name="T32" fmla="*/ 341 w 454"/>
                  <a:gd name="T33" fmla="*/ 0 h 502"/>
                  <a:gd name="T34" fmla="*/ 112 w 454"/>
                  <a:gd name="T35" fmla="*/ 0 h 502"/>
                  <a:gd name="T36" fmla="*/ 111 w 454"/>
                  <a:gd name="T37" fmla="*/ 4 h 502"/>
                  <a:gd name="T38" fmla="*/ 116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6" y="5"/>
                    </a:moveTo>
                    <a:lnTo>
                      <a:pt x="116" y="10"/>
                    </a:lnTo>
                    <a:lnTo>
                      <a:pt x="335" y="10"/>
                    </a:lnTo>
                    <a:lnTo>
                      <a:pt x="444" y="250"/>
                    </a:lnTo>
                    <a:lnTo>
                      <a:pt x="334" y="492"/>
                    </a:lnTo>
                    <a:lnTo>
                      <a:pt x="118" y="492"/>
                    </a:lnTo>
                    <a:lnTo>
                      <a:pt x="11" y="251"/>
                    </a:lnTo>
                    <a:lnTo>
                      <a:pt x="119" y="7"/>
                    </a:lnTo>
                    <a:lnTo>
                      <a:pt x="116" y="5"/>
                    </a:lnTo>
                    <a:lnTo>
                      <a:pt x="116" y="10"/>
                    </a:lnTo>
                    <a:lnTo>
                      <a:pt x="116" y="5"/>
                    </a:lnTo>
                    <a:lnTo>
                      <a:pt x="111" y="4"/>
                    </a:lnTo>
                    <a:lnTo>
                      <a:pt x="0" y="251"/>
                    </a:lnTo>
                    <a:lnTo>
                      <a:pt x="112" y="502"/>
                    </a:lnTo>
                    <a:lnTo>
                      <a:pt x="340" y="502"/>
                    </a:lnTo>
                    <a:lnTo>
                      <a:pt x="454" y="250"/>
                    </a:lnTo>
                    <a:lnTo>
                      <a:pt x="341" y="0"/>
                    </a:lnTo>
                    <a:lnTo>
                      <a:pt x="112" y="0"/>
                    </a:lnTo>
                    <a:lnTo>
                      <a:pt x="111" y="4"/>
                    </a:lnTo>
                    <a:lnTo>
                      <a:pt x="116"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5" name="îŝļîḍê"/>
              <p:cNvSpPr/>
              <p:nvPr/>
            </p:nvSpPr>
            <p:spPr bwMode="auto">
              <a:xfrm>
                <a:off x="10337" y="3419"/>
                <a:ext cx="453" cy="976"/>
              </a:xfrm>
              <a:custGeom>
                <a:avLst/>
                <a:gdLst>
                  <a:gd name="T0" fmla="*/ 60 w 233"/>
                  <a:gd name="T1" fmla="*/ 5 h 502"/>
                  <a:gd name="T2" fmla="*/ 60 w 233"/>
                  <a:gd name="T3" fmla="*/ 10 h 502"/>
                  <a:gd name="T4" fmla="*/ 169 w 233"/>
                  <a:gd name="T5" fmla="*/ 10 h 502"/>
                  <a:gd name="T6" fmla="*/ 224 w 233"/>
                  <a:gd name="T7" fmla="*/ 250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10 h 502"/>
                  <a:gd name="T20" fmla="*/ 60 w 233"/>
                  <a:gd name="T21" fmla="*/ 5 h 502"/>
                  <a:gd name="T22" fmla="*/ 55 w 233"/>
                  <a:gd name="T23" fmla="*/ 5 h 502"/>
                  <a:gd name="T24" fmla="*/ 0 w 233"/>
                  <a:gd name="T25" fmla="*/ 251 h 502"/>
                  <a:gd name="T26" fmla="*/ 56 w 233"/>
                  <a:gd name="T27" fmla="*/ 502 h 502"/>
                  <a:gd name="T28" fmla="*/ 175 w 233"/>
                  <a:gd name="T29" fmla="*/ 502 h 502"/>
                  <a:gd name="T30" fmla="*/ 233 w 233"/>
                  <a:gd name="T31" fmla="*/ 250 h 502"/>
                  <a:gd name="T32" fmla="*/ 176 w 233"/>
                  <a:gd name="T33" fmla="*/ 0 h 502"/>
                  <a:gd name="T34" fmla="*/ 56 w 233"/>
                  <a:gd name="T35" fmla="*/ 0 h 502"/>
                  <a:gd name="T36" fmla="*/ 55 w 233"/>
                  <a:gd name="T37" fmla="*/ 5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10"/>
                    </a:lnTo>
                    <a:lnTo>
                      <a:pt x="169" y="10"/>
                    </a:lnTo>
                    <a:lnTo>
                      <a:pt x="224" y="250"/>
                    </a:lnTo>
                    <a:lnTo>
                      <a:pt x="168" y="492"/>
                    </a:lnTo>
                    <a:lnTo>
                      <a:pt x="63" y="492"/>
                    </a:lnTo>
                    <a:lnTo>
                      <a:pt x="10" y="251"/>
                    </a:lnTo>
                    <a:lnTo>
                      <a:pt x="65" y="6"/>
                    </a:lnTo>
                    <a:lnTo>
                      <a:pt x="60" y="5"/>
                    </a:lnTo>
                    <a:lnTo>
                      <a:pt x="60" y="10"/>
                    </a:lnTo>
                    <a:lnTo>
                      <a:pt x="60" y="5"/>
                    </a:lnTo>
                    <a:lnTo>
                      <a:pt x="55" y="5"/>
                    </a:lnTo>
                    <a:lnTo>
                      <a:pt x="0" y="251"/>
                    </a:lnTo>
                    <a:lnTo>
                      <a:pt x="56" y="502"/>
                    </a:lnTo>
                    <a:lnTo>
                      <a:pt x="175" y="502"/>
                    </a:lnTo>
                    <a:lnTo>
                      <a:pt x="233" y="250"/>
                    </a:lnTo>
                    <a:lnTo>
                      <a:pt x="176" y="0"/>
                    </a:lnTo>
                    <a:lnTo>
                      <a:pt x="56" y="0"/>
                    </a:lnTo>
                    <a:lnTo>
                      <a:pt x="55" y="5"/>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6" name="íSḷïḑê"/>
              <p:cNvSpPr/>
              <p:nvPr/>
            </p:nvSpPr>
            <p:spPr bwMode="auto">
              <a:xfrm>
                <a:off x="10246" y="4373"/>
                <a:ext cx="612"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7" name="ïṣḻíḍé"/>
              <p:cNvSpPr/>
              <p:nvPr/>
            </p:nvSpPr>
            <p:spPr bwMode="auto">
              <a:xfrm>
                <a:off x="10248" y="3251"/>
                <a:ext cx="616"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8" name="îŝ1íďê"/>
              <p:cNvSpPr/>
              <p:nvPr/>
            </p:nvSpPr>
            <p:spPr bwMode="auto">
              <a:xfrm>
                <a:off x="10236" y="3607"/>
                <a:ext cx="640" cy="616"/>
              </a:xfrm>
              <a:custGeom>
                <a:avLst/>
                <a:gdLst>
                  <a:gd name="T0" fmla="*/ 264 w 271"/>
                  <a:gd name="T1" fmla="*/ 96 h 262"/>
                  <a:gd name="T2" fmla="*/ 202 w 271"/>
                  <a:gd name="T3" fmla="*/ 63 h 262"/>
                  <a:gd name="T4" fmla="*/ 180 w 271"/>
                  <a:gd name="T5" fmla="*/ 73 h 262"/>
                  <a:gd name="T6" fmla="*/ 184 w 271"/>
                  <a:gd name="T7" fmla="*/ 49 h 262"/>
                  <a:gd name="T8" fmla="*/ 135 w 271"/>
                  <a:gd name="T9" fmla="*/ 0 h 262"/>
                  <a:gd name="T10" fmla="*/ 85 w 271"/>
                  <a:gd name="T11" fmla="*/ 49 h 262"/>
                  <a:gd name="T12" fmla="*/ 87 w 271"/>
                  <a:gd name="T13" fmla="*/ 62 h 262"/>
                  <a:gd name="T14" fmla="*/ 76 w 271"/>
                  <a:gd name="T15" fmla="*/ 56 h 262"/>
                  <a:gd name="T16" fmla="*/ 11 w 271"/>
                  <a:gd name="T17" fmla="*/ 82 h 262"/>
                  <a:gd name="T18" fmla="*/ 37 w 271"/>
                  <a:gd name="T19" fmla="*/ 146 h 262"/>
                  <a:gd name="T20" fmla="*/ 60 w 271"/>
                  <a:gd name="T21" fmla="*/ 152 h 262"/>
                  <a:gd name="T22" fmla="*/ 42 w 271"/>
                  <a:gd name="T23" fmla="*/ 168 h 262"/>
                  <a:gd name="T24" fmla="*/ 49 w 271"/>
                  <a:gd name="T25" fmla="*/ 238 h 262"/>
                  <a:gd name="T26" fmla="*/ 118 w 271"/>
                  <a:gd name="T27" fmla="*/ 231 h 262"/>
                  <a:gd name="T28" fmla="*/ 130 w 271"/>
                  <a:gd name="T29" fmla="*/ 211 h 262"/>
                  <a:gd name="T30" fmla="*/ 141 w 271"/>
                  <a:gd name="T31" fmla="*/ 233 h 262"/>
                  <a:gd name="T32" fmla="*/ 209 w 271"/>
                  <a:gd name="T33" fmla="*/ 247 h 262"/>
                  <a:gd name="T34" fmla="*/ 223 w 271"/>
                  <a:gd name="T35" fmla="*/ 178 h 262"/>
                  <a:gd name="T36" fmla="*/ 207 w 271"/>
                  <a:gd name="T37" fmla="*/ 160 h 262"/>
                  <a:gd name="T38" fmla="*/ 231 w 271"/>
                  <a:gd name="T39" fmla="*/ 157 h 262"/>
                  <a:gd name="T40" fmla="*/ 264 w 271"/>
                  <a:gd name="T41" fmla="*/ 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62">
                    <a:moveTo>
                      <a:pt x="264" y="96"/>
                    </a:moveTo>
                    <a:cubicBezTo>
                      <a:pt x="256" y="70"/>
                      <a:pt x="228" y="55"/>
                      <a:pt x="202" y="63"/>
                    </a:cubicBezTo>
                    <a:cubicBezTo>
                      <a:pt x="196" y="65"/>
                      <a:pt x="188" y="68"/>
                      <a:pt x="180" y="73"/>
                    </a:cubicBezTo>
                    <a:cubicBezTo>
                      <a:pt x="183" y="64"/>
                      <a:pt x="184" y="56"/>
                      <a:pt x="184" y="49"/>
                    </a:cubicBezTo>
                    <a:cubicBezTo>
                      <a:pt x="184" y="22"/>
                      <a:pt x="162" y="0"/>
                      <a:pt x="135" y="0"/>
                    </a:cubicBezTo>
                    <a:cubicBezTo>
                      <a:pt x="108" y="0"/>
                      <a:pt x="85" y="22"/>
                      <a:pt x="85" y="49"/>
                    </a:cubicBezTo>
                    <a:cubicBezTo>
                      <a:pt x="85" y="53"/>
                      <a:pt x="86" y="57"/>
                      <a:pt x="87" y="62"/>
                    </a:cubicBezTo>
                    <a:cubicBezTo>
                      <a:pt x="83" y="59"/>
                      <a:pt x="79" y="57"/>
                      <a:pt x="76" y="56"/>
                    </a:cubicBezTo>
                    <a:cubicBezTo>
                      <a:pt x="51" y="45"/>
                      <a:pt x="22" y="57"/>
                      <a:pt x="11" y="82"/>
                    </a:cubicBezTo>
                    <a:cubicBezTo>
                      <a:pt x="0" y="107"/>
                      <a:pt x="12" y="136"/>
                      <a:pt x="37" y="146"/>
                    </a:cubicBezTo>
                    <a:cubicBezTo>
                      <a:pt x="43" y="149"/>
                      <a:pt x="51" y="151"/>
                      <a:pt x="60" y="152"/>
                    </a:cubicBezTo>
                    <a:cubicBezTo>
                      <a:pt x="53" y="158"/>
                      <a:pt x="47" y="163"/>
                      <a:pt x="42" y="168"/>
                    </a:cubicBezTo>
                    <a:cubicBezTo>
                      <a:pt x="25" y="189"/>
                      <a:pt x="28" y="220"/>
                      <a:pt x="49" y="238"/>
                    </a:cubicBezTo>
                    <a:cubicBezTo>
                      <a:pt x="70" y="255"/>
                      <a:pt x="101" y="252"/>
                      <a:pt x="118" y="231"/>
                    </a:cubicBezTo>
                    <a:cubicBezTo>
                      <a:pt x="122" y="226"/>
                      <a:pt x="127" y="219"/>
                      <a:pt x="130" y="211"/>
                    </a:cubicBezTo>
                    <a:cubicBezTo>
                      <a:pt x="133" y="220"/>
                      <a:pt x="137" y="227"/>
                      <a:pt x="141" y="233"/>
                    </a:cubicBezTo>
                    <a:cubicBezTo>
                      <a:pt x="156" y="255"/>
                      <a:pt x="186" y="262"/>
                      <a:pt x="209" y="247"/>
                    </a:cubicBezTo>
                    <a:cubicBezTo>
                      <a:pt x="232" y="232"/>
                      <a:pt x="238" y="201"/>
                      <a:pt x="223" y="178"/>
                    </a:cubicBezTo>
                    <a:cubicBezTo>
                      <a:pt x="219" y="173"/>
                      <a:pt x="213" y="167"/>
                      <a:pt x="207" y="160"/>
                    </a:cubicBezTo>
                    <a:cubicBezTo>
                      <a:pt x="216" y="160"/>
                      <a:pt x="224" y="159"/>
                      <a:pt x="231" y="157"/>
                    </a:cubicBezTo>
                    <a:cubicBezTo>
                      <a:pt x="257" y="149"/>
                      <a:pt x="271" y="122"/>
                      <a:pt x="264" y="96"/>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9" name="iṣ1îdê"/>
              <p:cNvSpPr/>
              <p:nvPr/>
            </p:nvSpPr>
            <p:spPr bwMode="auto">
              <a:xfrm>
                <a:off x="10497" y="3844"/>
                <a:ext cx="124" cy="126"/>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0" name="iṣḷïḑé"/>
              <p:cNvSpPr/>
              <p:nvPr/>
            </p:nvSpPr>
            <p:spPr bwMode="auto">
              <a:xfrm>
                <a:off x="10553" y="3767"/>
                <a:ext cx="12" cy="107"/>
              </a:xfrm>
              <a:prstGeom prst="rect">
                <a:avLst/>
              </a:prstGeom>
              <a:solidFill>
                <a:srgbClr val="EC43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1" name="í$ḷiḓe"/>
              <p:cNvSpPr/>
              <p:nvPr/>
            </p:nvSpPr>
            <p:spPr bwMode="auto">
              <a:xfrm>
                <a:off x="10567" y="3776"/>
                <a:ext cx="54" cy="101"/>
              </a:xfrm>
              <a:custGeom>
                <a:avLst/>
                <a:gdLst>
                  <a:gd name="T0" fmla="*/ 6 w 28"/>
                  <a:gd name="T1" fmla="*/ 52 h 52"/>
                  <a:gd name="T2" fmla="*/ 0 w 28"/>
                  <a:gd name="T3" fmla="*/ 50 h 52"/>
                  <a:gd name="T4" fmla="*/ 23 w 28"/>
                  <a:gd name="T5" fmla="*/ 0 h 52"/>
                  <a:gd name="T6" fmla="*/ 28 w 28"/>
                  <a:gd name="T7" fmla="*/ 3 h 52"/>
                  <a:gd name="T8" fmla="*/ 6 w 28"/>
                  <a:gd name="T9" fmla="*/ 52 h 52"/>
                </a:gdLst>
                <a:ahLst/>
                <a:cxnLst>
                  <a:cxn ang="0">
                    <a:pos x="T0" y="T1"/>
                  </a:cxn>
                  <a:cxn ang="0">
                    <a:pos x="T2" y="T3"/>
                  </a:cxn>
                  <a:cxn ang="0">
                    <a:pos x="T4" y="T5"/>
                  </a:cxn>
                  <a:cxn ang="0">
                    <a:pos x="T6" y="T7"/>
                  </a:cxn>
                  <a:cxn ang="0">
                    <a:pos x="T8" y="T9"/>
                  </a:cxn>
                </a:cxnLst>
                <a:rect l="0" t="0" r="r" b="b"/>
                <a:pathLst>
                  <a:path w="28" h="52">
                    <a:moveTo>
                      <a:pt x="6" y="52"/>
                    </a:moveTo>
                    <a:lnTo>
                      <a:pt x="0" y="50"/>
                    </a:lnTo>
                    <a:lnTo>
                      <a:pt x="23" y="0"/>
                    </a:lnTo>
                    <a:lnTo>
                      <a:pt x="28" y="3"/>
                    </a:lnTo>
                    <a:lnTo>
                      <a:pt x="6"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2" name="íšḷîḓè"/>
              <p:cNvSpPr/>
              <p:nvPr/>
            </p:nvSpPr>
            <p:spPr bwMode="auto">
              <a:xfrm>
                <a:off x="10580" y="3809"/>
                <a:ext cx="87" cy="78"/>
              </a:xfrm>
              <a:custGeom>
                <a:avLst/>
                <a:gdLst>
                  <a:gd name="T0" fmla="*/ 4 w 45"/>
                  <a:gd name="T1" fmla="*/ 40 h 40"/>
                  <a:gd name="T2" fmla="*/ 0 w 45"/>
                  <a:gd name="T3" fmla="*/ 37 h 40"/>
                  <a:gd name="T4" fmla="*/ 42 w 45"/>
                  <a:gd name="T5" fmla="*/ 0 h 40"/>
                  <a:gd name="T6" fmla="*/ 45 w 45"/>
                  <a:gd name="T7" fmla="*/ 5 h 40"/>
                  <a:gd name="T8" fmla="*/ 4 w 45"/>
                  <a:gd name="T9" fmla="*/ 40 h 40"/>
                </a:gdLst>
                <a:ahLst/>
                <a:cxnLst>
                  <a:cxn ang="0">
                    <a:pos x="T0" y="T1"/>
                  </a:cxn>
                  <a:cxn ang="0">
                    <a:pos x="T2" y="T3"/>
                  </a:cxn>
                  <a:cxn ang="0">
                    <a:pos x="T4" y="T5"/>
                  </a:cxn>
                  <a:cxn ang="0">
                    <a:pos x="T6" y="T7"/>
                  </a:cxn>
                  <a:cxn ang="0">
                    <a:pos x="T8" y="T9"/>
                  </a:cxn>
                </a:cxnLst>
                <a:rect l="0" t="0" r="r" b="b"/>
                <a:pathLst>
                  <a:path w="45" h="40">
                    <a:moveTo>
                      <a:pt x="4" y="40"/>
                    </a:moveTo>
                    <a:lnTo>
                      <a:pt x="0" y="37"/>
                    </a:lnTo>
                    <a:lnTo>
                      <a:pt x="42" y="0"/>
                    </a:lnTo>
                    <a:lnTo>
                      <a:pt x="45" y="5"/>
                    </a:lnTo>
                    <a:lnTo>
                      <a:pt x="4"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3" name="îş1îḋé"/>
              <p:cNvSpPr/>
              <p:nvPr/>
            </p:nvSpPr>
            <p:spPr bwMode="auto">
              <a:xfrm>
                <a:off x="10590" y="3862"/>
                <a:ext cx="105" cy="39"/>
              </a:xfrm>
              <a:custGeom>
                <a:avLst/>
                <a:gdLst>
                  <a:gd name="T0" fmla="*/ 1 w 54"/>
                  <a:gd name="T1" fmla="*/ 20 h 20"/>
                  <a:gd name="T2" fmla="*/ 0 w 54"/>
                  <a:gd name="T3" fmla="*/ 16 h 20"/>
                  <a:gd name="T4" fmla="*/ 52 w 54"/>
                  <a:gd name="T5" fmla="*/ 0 h 20"/>
                  <a:gd name="T6" fmla="*/ 54 w 54"/>
                  <a:gd name="T7" fmla="*/ 5 h 20"/>
                  <a:gd name="T8" fmla="*/ 1 w 54"/>
                  <a:gd name="T9" fmla="*/ 20 h 20"/>
                </a:gdLst>
                <a:ahLst/>
                <a:cxnLst>
                  <a:cxn ang="0">
                    <a:pos x="T0" y="T1"/>
                  </a:cxn>
                  <a:cxn ang="0">
                    <a:pos x="T2" y="T3"/>
                  </a:cxn>
                  <a:cxn ang="0">
                    <a:pos x="T4" y="T5"/>
                  </a:cxn>
                  <a:cxn ang="0">
                    <a:pos x="T6" y="T7"/>
                  </a:cxn>
                  <a:cxn ang="0">
                    <a:pos x="T8" y="T9"/>
                  </a:cxn>
                </a:cxnLst>
                <a:rect l="0" t="0" r="r" b="b"/>
                <a:pathLst>
                  <a:path w="54" h="20">
                    <a:moveTo>
                      <a:pt x="1" y="20"/>
                    </a:moveTo>
                    <a:lnTo>
                      <a:pt x="0" y="16"/>
                    </a:lnTo>
                    <a:lnTo>
                      <a:pt x="52" y="0"/>
                    </a:lnTo>
                    <a:lnTo>
                      <a:pt x="54" y="5"/>
                    </a:lnTo>
                    <a:lnTo>
                      <a:pt x="1"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4" name="íśḻîḑê"/>
              <p:cNvSpPr/>
              <p:nvPr/>
            </p:nvSpPr>
            <p:spPr bwMode="auto">
              <a:xfrm>
                <a:off x="10592" y="3907"/>
                <a:ext cx="107" cy="25"/>
              </a:xfrm>
              <a:custGeom>
                <a:avLst/>
                <a:gdLst>
                  <a:gd name="T0" fmla="*/ 0 w 55"/>
                  <a:gd name="T1" fmla="*/ 6 h 13"/>
                  <a:gd name="T2" fmla="*/ 0 w 55"/>
                  <a:gd name="T3" fmla="*/ 0 h 13"/>
                  <a:gd name="T4" fmla="*/ 55 w 55"/>
                  <a:gd name="T5" fmla="*/ 7 h 13"/>
                  <a:gd name="T6" fmla="*/ 54 w 55"/>
                  <a:gd name="T7" fmla="*/ 13 h 13"/>
                  <a:gd name="T8" fmla="*/ 0 w 55"/>
                  <a:gd name="T9" fmla="*/ 6 h 13"/>
                </a:gdLst>
                <a:ahLst/>
                <a:cxnLst>
                  <a:cxn ang="0">
                    <a:pos x="T0" y="T1"/>
                  </a:cxn>
                  <a:cxn ang="0">
                    <a:pos x="T2" y="T3"/>
                  </a:cxn>
                  <a:cxn ang="0">
                    <a:pos x="T4" y="T5"/>
                  </a:cxn>
                  <a:cxn ang="0">
                    <a:pos x="T6" y="T7"/>
                  </a:cxn>
                  <a:cxn ang="0">
                    <a:pos x="T8" y="T9"/>
                  </a:cxn>
                </a:cxnLst>
                <a:rect l="0" t="0" r="r" b="b"/>
                <a:pathLst>
                  <a:path w="55" h="13">
                    <a:moveTo>
                      <a:pt x="0" y="6"/>
                    </a:moveTo>
                    <a:lnTo>
                      <a:pt x="0" y="0"/>
                    </a:lnTo>
                    <a:lnTo>
                      <a:pt x="55" y="7"/>
                    </a:lnTo>
                    <a:lnTo>
                      <a:pt x="54" y="13"/>
                    </a:lnTo>
                    <a:lnTo>
                      <a:pt x="0" y="6"/>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5" name="îṧḻïḓê"/>
              <p:cNvSpPr/>
              <p:nvPr/>
            </p:nvSpPr>
            <p:spPr bwMode="auto">
              <a:xfrm>
                <a:off x="10586" y="3920"/>
                <a:ext cx="93" cy="66"/>
              </a:xfrm>
              <a:custGeom>
                <a:avLst/>
                <a:gdLst>
                  <a:gd name="T0" fmla="*/ 0 w 48"/>
                  <a:gd name="T1" fmla="*/ 5 h 34"/>
                  <a:gd name="T2" fmla="*/ 2 w 48"/>
                  <a:gd name="T3" fmla="*/ 0 h 34"/>
                  <a:gd name="T4" fmla="*/ 48 w 48"/>
                  <a:gd name="T5" fmla="*/ 29 h 34"/>
                  <a:gd name="T6" fmla="*/ 46 w 48"/>
                  <a:gd name="T7" fmla="*/ 34 h 34"/>
                  <a:gd name="T8" fmla="*/ 0 w 48"/>
                  <a:gd name="T9" fmla="*/ 5 h 34"/>
                </a:gdLst>
                <a:ahLst/>
                <a:cxnLst>
                  <a:cxn ang="0">
                    <a:pos x="T0" y="T1"/>
                  </a:cxn>
                  <a:cxn ang="0">
                    <a:pos x="T2" y="T3"/>
                  </a:cxn>
                  <a:cxn ang="0">
                    <a:pos x="T4" y="T5"/>
                  </a:cxn>
                  <a:cxn ang="0">
                    <a:pos x="T6" y="T7"/>
                  </a:cxn>
                  <a:cxn ang="0">
                    <a:pos x="T8" y="T9"/>
                  </a:cxn>
                </a:cxnLst>
                <a:rect l="0" t="0" r="r" b="b"/>
                <a:pathLst>
                  <a:path w="48" h="34">
                    <a:moveTo>
                      <a:pt x="0" y="5"/>
                    </a:moveTo>
                    <a:lnTo>
                      <a:pt x="2" y="0"/>
                    </a:lnTo>
                    <a:lnTo>
                      <a:pt x="48" y="29"/>
                    </a:lnTo>
                    <a:lnTo>
                      <a:pt x="46" y="34"/>
                    </a:lnTo>
                    <a:lnTo>
                      <a:pt x="0" y="5"/>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6" name="iş1íḓe"/>
              <p:cNvSpPr/>
              <p:nvPr/>
            </p:nvSpPr>
            <p:spPr bwMode="auto">
              <a:xfrm>
                <a:off x="10574" y="3932"/>
                <a:ext cx="66" cy="95"/>
              </a:xfrm>
              <a:custGeom>
                <a:avLst/>
                <a:gdLst>
                  <a:gd name="T0" fmla="*/ 0 w 34"/>
                  <a:gd name="T1" fmla="*/ 4 h 49"/>
                  <a:gd name="T2" fmla="*/ 3 w 34"/>
                  <a:gd name="T3" fmla="*/ 0 h 49"/>
                  <a:gd name="T4" fmla="*/ 34 w 34"/>
                  <a:gd name="T5" fmla="*/ 46 h 49"/>
                  <a:gd name="T6" fmla="*/ 29 w 34"/>
                  <a:gd name="T7" fmla="*/ 49 h 49"/>
                  <a:gd name="T8" fmla="*/ 0 w 34"/>
                  <a:gd name="T9" fmla="*/ 4 h 49"/>
                </a:gdLst>
                <a:ahLst/>
                <a:cxnLst>
                  <a:cxn ang="0">
                    <a:pos x="T0" y="T1"/>
                  </a:cxn>
                  <a:cxn ang="0">
                    <a:pos x="T2" y="T3"/>
                  </a:cxn>
                  <a:cxn ang="0">
                    <a:pos x="T4" y="T5"/>
                  </a:cxn>
                  <a:cxn ang="0">
                    <a:pos x="T6" y="T7"/>
                  </a:cxn>
                  <a:cxn ang="0">
                    <a:pos x="T8" y="T9"/>
                  </a:cxn>
                </a:cxnLst>
                <a:rect l="0" t="0" r="r" b="b"/>
                <a:pathLst>
                  <a:path w="34" h="49">
                    <a:moveTo>
                      <a:pt x="0" y="4"/>
                    </a:moveTo>
                    <a:lnTo>
                      <a:pt x="3" y="0"/>
                    </a:lnTo>
                    <a:lnTo>
                      <a:pt x="34" y="46"/>
                    </a:lnTo>
                    <a:lnTo>
                      <a:pt x="29" y="49"/>
                    </a:lnTo>
                    <a:lnTo>
                      <a:pt x="0" y="4"/>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7" name="ïṣ1ïḋe"/>
              <p:cNvSpPr/>
              <p:nvPr/>
            </p:nvSpPr>
            <p:spPr bwMode="auto">
              <a:xfrm>
                <a:off x="10557" y="3942"/>
                <a:ext cx="29" cy="107"/>
              </a:xfrm>
              <a:custGeom>
                <a:avLst/>
                <a:gdLst>
                  <a:gd name="T0" fmla="*/ 0 w 15"/>
                  <a:gd name="T1" fmla="*/ 0 h 55"/>
                  <a:gd name="T2" fmla="*/ 6 w 15"/>
                  <a:gd name="T3" fmla="*/ 0 h 55"/>
                  <a:gd name="T4" fmla="*/ 15 w 15"/>
                  <a:gd name="T5" fmla="*/ 53 h 55"/>
                  <a:gd name="T6" fmla="*/ 10 w 15"/>
                  <a:gd name="T7" fmla="*/ 55 h 55"/>
                  <a:gd name="T8" fmla="*/ 0 w 15"/>
                  <a:gd name="T9" fmla="*/ 0 h 55"/>
                </a:gdLst>
                <a:ahLst/>
                <a:cxnLst>
                  <a:cxn ang="0">
                    <a:pos x="T0" y="T1"/>
                  </a:cxn>
                  <a:cxn ang="0">
                    <a:pos x="T2" y="T3"/>
                  </a:cxn>
                  <a:cxn ang="0">
                    <a:pos x="T4" y="T5"/>
                  </a:cxn>
                  <a:cxn ang="0">
                    <a:pos x="T6" y="T7"/>
                  </a:cxn>
                  <a:cxn ang="0">
                    <a:pos x="T8" y="T9"/>
                  </a:cxn>
                </a:cxnLst>
                <a:rect l="0" t="0" r="r" b="b"/>
                <a:pathLst>
                  <a:path w="15" h="55">
                    <a:moveTo>
                      <a:pt x="0" y="0"/>
                    </a:moveTo>
                    <a:lnTo>
                      <a:pt x="6" y="0"/>
                    </a:lnTo>
                    <a:lnTo>
                      <a:pt x="15" y="53"/>
                    </a:lnTo>
                    <a:lnTo>
                      <a:pt x="10" y="55"/>
                    </a:lnTo>
                    <a:lnTo>
                      <a:pt x="0"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8" name="iṡḻîďe"/>
              <p:cNvSpPr/>
              <p:nvPr/>
            </p:nvSpPr>
            <p:spPr bwMode="auto">
              <a:xfrm>
                <a:off x="10514" y="3940"/>
                <a:ext cx="41" cy="105"/>
              </a:xfrm>
              <a:custGeom>
                <a:avLst/>
                <a:gdLst>
                  <a:gd name="T0" fmla="*/ 15 w 21"/>
                  <a:gd name="T1" fmla="*/ 0 h 54"/>
                  <a:gd name="T2" fmla="*/ 21 w 21"/>
                  <a:gd name="T3" fmla="*/ 1 h 54"/>
                  <a:gd name="T4" fmla="*/ 6 w 21"/>
                  <a:gd name="T5" fmla="*/ 54 h 54"/>
                  <a:gd name="T6" fmla="*/ 0 w 21"/>
                  <a:gd name="T7" fmla="*/ 52 h 54"/>
                  <a:gd name="T8" fmla="*/ 15 w 21"/>
                  <a:gd name="T9" fmla="*/ 0 h 54"/>
                </a:gdLst>
                <a:ahLst/>
                <a:cxnLst>
                  <a:cxn ang="0">
                    <a:pos x="T0" y="T1"/>
                  </a:cxn>
                  <a:cxn ang="0">
                    <a:pos x="T2" y="T3"/>
                  </a:cxn>
                  <a:cxn ang="0">
                    <a:pos x="T4" y="T5"/>
                  </a:cxn>
                  <a:cxn ang="0">
                    <a:pos x="T6" y="T7"/>
                  </a:cxn>
                  <a:cxn ang="0">
                    <a:pos x="T8" y="T9"/>
                  </a:cxn>
                </a:cxnLst>
                <a:rect l="0" t="0" r="r" b="b"/>
                <a:pathLst>
                  <a:path w="21" h="54">
                    <a:moveTo>
                      <a:pt x="15" y="0"/>
                    </a:moveTo>
                    <a:lnTo>
                      <a:pt x="21" y="1"/>
                    </a:lnTo>
                    <a:lnTo>
                      <a:pt x="6" y="54"/>
                    </a:lnTo>
                    <a:lnTo>
                      <a:pt x="0" y="52"/>
                    </a:lnTo>
                    <a:lnTo>
                      <a:pt x="1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9" name="ïṩľïḓe"/>
              <p:cNvSpPr/>
              <p:nvPr/>
            </p:nvSpPr>
            <p:spPr bwMode="auto">
              <a:xfrm>
                <a:off x="10464" y="3930"/>
                <a:ext cx="78" cy="89"/>
              </a:xfrm>
              <a:custGeom>
                <a:avLst/>
                <a:gdLst>
                  <a:gd name="T0" fmla="*/ 35 w 40"/>
                  <a:gd name="T1" fmla="*/ 0 h 46"/>
                  <a:gd name="T2" fmla="*/ 40 w 40"/>
                  <a:gd name="T3" fmla="*/ 4 h 46"/>
                  <a:gd name="T4" fmla="*/ 4 w 40"/>
                  <a:gd name="T5" fmla="*/ 46 h 46"/>
                  <a:gd name="T6" fmla="*/ 0 w 40"/>
                  <a:gd name="T7" fmla="*/ 42 h 46"/>
                  <a:gd name="T8" fmla="*/ 35 w 40"/>
                  <a:gd name="T9" fmla="*/ 0 h 46"/>
                </a:gdLst>
                <a:ahLst/>
                <a:cxnLst>
                  <a:cxn ang="0">
                    <a:pos x="T0" y="T1"/>
                  </a:cxn>
                  <a:cxn ang="0">
                    <a:pos x="T2" y="T3"/>
                  </a:cxn>
                  <a:cxn ang="0">
                    <a:pos x="T4" y="T5"/>
                  </a:cxn>
                  <a:cxn ang="0">
                    <a:pos x="T6" y="T7"/>
                  </a:cxn>
                  <a:cxn ang="0">
                    <a:pos x="T8" y="T9"/>
                  </a:cxn>
                </a:cxnLst>
                <a:rect l="0" t="0" r="r" b="b"/>
                <a:pathLst>
                  <a:path w="40" h="46">
                    <a:moveTo>
                      <a:pt x="35" y="0"/>
                    </a:moveTo>
                    <a:lnTo>
                      <a:pt x="40" y="4"/>
                    </a:lnTo>
                    <a:lnTo>
                      <a:pt x="4" y="46"/>
                    </a:lnTo>
                    <a:lnTo>
                      <a:pt x="0" y="42"/>
                    </a:lnTo>
                    <a:lnTo>
                      <a:pt x="3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0" name="ïṧḷïḋê"/>
              <p:cNvSpPr/>
              <p:nvPr/>
            </p:nvSpPr>
            <p:spPr bwMode="auto">
              <a:xfrm>
                <a:off x="10430" y="3918"/>
                <a:ext cx="99" cy="56"/>
              </a:xfrm>
              <a:custGeom>
                <a:avLst/>
                <a:gdLst>
                  <a:gd name="T0" fmla="*/ 48 w 51"/>
                  <a:gd name="T1" fmla="*/ 0 h 29"/>
                  <a:gd name="T2" fmla="*/ 51 w 51"/>
                  <a:gd name="T3" fmla="*/ 5 h 29"/>
                  <a:gd name="T4" fmla="*/ 2 w 51"/>
                  <a:gd name="T5" fmla="*/ 29 h 29"/>
                  <a:gd name="T6" fmla="*/ 0 w 51"/>
                  <a:gd name="T7" fmla="*/ 23 h 29"/>
                  <a:gd name="T8" fmla="*/ 48 w 51"/>
                  <a:gd name="T9" fmla="*/ 0 h 29"/>
                </a:gdLst>
                <a:ahLst/>
                <a:cxnLst>
                  <a:cxn ang="0">
                    <a:pos x="T0" y="T1"/>
                  </a:cxn>
                  <a:cxn ang="0">
                    <a:pos x="T2" y="T3"/>
                  </a:cxn>
                  <a:cxn ang="0">
                    <a:pos x="T4" y="T5"/>
                  </a:cxn>
                  <a:cxn ang="0">
                    <a:pos x="T6" y="T7"/>
                  </a:cxn>
                  <a:cxn ang="0">
                    <a:pos x="T8" y="T9"/>
                  </a:cxn>
                </a:cxnLst>
                <a:rect l="0" t="0" r="r" b="b"/>
                <a:pathLst>
                  <a:path w="51" h="29">
                    <a:moveTo>
                      <a:pt x="48" y="0"/>
                    </a:moveTo>
                    <a:lnTo>
                      <a:pt x="51" y="5"/>
                    </a:lnTo>
                    <a:lnTo>
                      <a:pt x="2" y="29"/>
                    </a:lnTo>
                    <a:lnTo>
                      <a:pt x="0" y="23"/>
                    </a:lnTo>
                    <a:lnTo>
                      <a:pt x="48"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1" name="iṥ1ïḑê"/>
              <p:cNvSpPr/>
              <p:nvPr/>
            </p:nvSpPr>
            <p:spPr bwMode="auto">
              <a:xfrm>
                <a:off x="10419" y="3901"/>
                <a:ext cx="105" cy="16"/>
              </a:xfrm>
              <a:custGeom>
                <a:avLst/>
                <a:gdLst>
                  <a:gd name="T0" fmla="*/ 53 w 54"/>
                  <a:gd name="T1" fmla="*/ 0 h 8"/>
                  <a:gd name="T2" fmla="*/ 54 w 54"/>
                  <a:gd name="T3" fmla="*/ 6 h 8"/>
                  <a:gd name="T4" fmla="*/ 0 w 54"/>
                  <a:gd name="T5" fmla="*/ 8 h 8"/>
                  <a:gd name="T6" fmla="*/ 0 w 54"/>
                  <a:gd name="T7" fmla="*/ 3 h 8"/>
                  <a:gd name="T8" fmla="*/ 53 w 54"/>
                  <a:gd name="T9" fmla="*/ 0 h 8"/>
                </a:gdLst>
                <a:ahLst/>
                <a:cxnLst>
                  <a:cxn ang="0">
                    <a:pos x="T0" y="T1"/>
                  </a:cxn>
                  <a:cxn ang="0">
                    <a:pos x="T2" y="T3"/>
                  </a:cxn>
                  <a:cxn ang="0">
                    <a:pos x="T4" y="T5"/>
                  </a:cxn>
                  <a:cxn ang="0">
                    <a:pos x="T6" y="T7"/>
                  </a:cxn>
                  <a:cxn ang="0">
                    <a:pos x="T8" y="T9"/>
                  </a:cxn>
                </a:cxnLst>
                <a:rect l="0" t="0" r="r" b="b"/>
                <a:pathLst>
                  <a:path w="54" h="8">
                    <a:moveTo>
                      <a:pt x="53" y="0"/>
                    </a:moveTo>
                    <a:lnTo>
                      <a:pt x="54" y="6"/>
                    </a:lnTo>
                    <a:lnTo>
                      <a:pt x="0" y="8"/>
                    </a:lnTo>
                    <a:lnTo>
                      <a:pt x="0" y="3"/>
                    </a:lnTo>
                    <a:lnTo>
                      <a:pt x="53"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2" name="íṡlïďé"/>
              <p:cNvSpPr/>
              <p:nvPr/>
            </p:nvSpPr>
            <p:spPr bwMode="auto">
              <a:xfrm>
                <a:off x="10425" y="3848"/>
                <a:ext cx="105" cy="51"/>
              </a:xfrm>
              <a:custGeom>
                <a:avLst/>
                <a:gdLst>
                  <a:gd name="T0" fmla="*/ 54 w 54"/>
                  <a:gd name="T1" fmla="*/ 20 h 26"/>
                  <a:gd name="T2" fmla="*/ 51 w 54"/>
                  <a:gd name="T3" fmla="*/ 26 h 26"/>
                  <a:gd name="T4" fmla="*/ 0 w 54"/>
                  <a:gd name="T5" fmla="*/ 4 h 26"/>
                  <a:gd name="T6" fmla="*/ 3 w 54"/>
                  <a:gd name="T7" fmla="*/ 0 h 26"/>
                  <a:gd name="T8" fmla="*/ 54 w 54"/>
                  <a:gd name="T9" fmla="*/ 20 h 26"/>
                </a:gdLst>
                <a:ahLst/>
                <a:cxnLst>
                  <a:cxn ang="0">
                    <a:pos x="T0" y="T1"/>
                  </a:cxn>
                  <a:cxn ang="0">
                    <a:pos x="T2" y="T3"/>
                  </a:cxn>
                  <a:cxn ang="0">
                    <a:pos x="T4" y="T5"/>
                  </a:cxn>
                  <a:cxn ang="0">
                    <a:pos x="T6" y="T7"/>
                  </a:cxn>
                  <a:cxn ang="0">
                    <a:pos x="T8" y="T9"/>
                  </a:cxn>
                </a:cxnLst>
                <a:rect l="0" t="0" r="r" b="b"/>
                <a:pathLst>
                  <a:path w="54" h="26">
                    <a:moveTo>
                      <a:pt x="54" y="20"/>
                    </a:moveTo>
                    <a:lnTo>
                      <a:pt x="51" y="26"/>
                    </a:lnTo>
                    <a:lnTo>
                      <a:pt x="0" y="4"/>
                    </a:lnTo>
                    <a:lnTo>
                      <a:pt x="3" y="0"/>
                    </a:lnTo>
                    <a:lnTo>
                      <a:pt x="54"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3" name="îṩ1ïḑe"/>
              <p:cNvSpPr/>
              <p:nvPr/>
            </p:nvSpPr>
            <p:spPr bwMode="auto">
              <a:xfrm>
                <a:off x="10458" y="3800"/>
                <a:ext cx="80" cy="86"/>
              </a:xfrm>
              <a:custGeom>
                <a:avLst/>
                <a:gdLst>
                  <a:gd name="T0" fmla="*/ 41 w 41"/>
                  <a:gd name="T1" fmla="*/ 40 h 44"/>
                  <a:gd name="T2" fmla="*/ 38 w 41"/>
                  <a:gd name="T3" fmla="*/ 44 h 44"/>
                  <a:gd name="T4" fmla="*/ 0 w 41"/>
                  <a:gd name="T5" fmla="*/ 4 h 44"/>
                  <a:gd name="T6" fmla="*/ 4 w 41"/>
                  <a:gd name="T7" fmla="*/ 0 h 44"/>
                  <a:gd name="T8" fmla="*/ 41 w 41"/>
                  <a:gd name="T9" fmla="*/ 40 h 44"/>
                </a:gdLst>
                <a:ahLst/>
                <a:cxnLst>
                  <a:cxn ang="0">
                    <a:pos x="T0" y="T1"/>
                  </a:cxn>
                  <a:cxn ang="0">
                    <a:pos x="T2" y="T3"/>
                  </a:cxn>
                  <a:cxn ang="0">
                    <a:pos x="T4" y="T5"/>
                  </a:cxn>
                  <a:cxn ang="0">
                    <a:pos x="T6" y="T7"/>
                  </a:cxn>
                  <a:cxn ang="0">
                    <a:pos x="T8" y="T9"/>
                  </a:cxn>
                </a:cxnLst>
                <a:rect l="0" t="0" r="r" b="b"/>
                <a:pathLst>
                  <a:path w="41" h="44">
                    <a:moveTo>
                      <a:pt x="41" y="40"/>
                    </a:moveTo>
                    <a:lnTo>
                      <a:pt x="38" y="44"/>
                    </a:lnTo>
                    <a:lnTo>
                      <a:pt x="0" y="4"/>
                    </a:lnTo>
                    <a:lnTo>
                      <a:pt x="4" y="0"/>
                    </a:lnTo>
                    <a:lnTo>
                      <a:pt x="41"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4" name="ïsḷïďè"/>
              <p:cNvSpPr/>
              <p:nvPr/>
            </p:nvSpPr>
            <p:spPr bwMode="auto">
              <a:xfrm>
                <a:off x="10508" y="3773"/>
                <a:ext cx="45" cy="103"/>
              </a:xfrm>
              <a:custGeom>
                <a:avLst/>
                <a:gdLst>
                  <a:gd name="T0" fmla="*/ 23 w 23"/>
                  <a:gd name="T1" fmla="*/ 52 h 53"/>
                  <a:gd name="T2" fmla="*/ 17 w 23"/>
                  <a:gd name="T3" fmla="*/ 53 h 53"/>
                  <a:gd name="T4" fmla="*/ 0 w 23"/>
                  <a:gd name="T5" fmla="*/ 1 h 53"/>
                  <a:gd name="T6" fmla="*/ 6 w 23"/>
                  <a:gd name="T7" fmla="*/ 0 h 53"/>
                  <a:gd name="T8" fmla="*/ 23 w 23"/>
                  <a:gd name="T9" fmla="*/ 52 h 53"/>
                </a:gdLst>
                <a:ahLst/>
                <a:cxnLst>
                  <a:cxn ang="0">
                    <a:pos x="T0" y="T1"/>
                  </a:cxn>
                  <a:cxn ang="0">
                    <a:pos x="T2" y="T3"/>
                  </a:cxn>
                  <a:cxn ang="0">
                    <a:pos x="T4" y="T5"/>
                  </a:cxn>
                  <a:cxn ang="0">
                    <a:pos x="T6" y="T7"/>
                  </a:cxn>
                  <a:cxn ang="0">
                    <a:pos x="T8" y="T9"/>
                  </a:cxn>
                </a:cxnLst>
                <a:rect l="0" t="0" r="r" b="b"/>
                <a:pathLst>
                  <a:path w="23" h="53">
                    <a:moveTo>
                      <a:pt x="23" y="52"/>
                    </a:moveTo>
                    <a:lnTo>
                      <a:pt x="17" y="53"/>
                    </a:lnTo>
                    <a:lnTo>
                      <a:pt x="0" y="1"/>
                    </a:lnTo>
                    <a:lnTo>
                      <a:pt x="6" y="0"/>
                    </a:lnTo>
                    <a:lnTo>
                      <a:pt x="23"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5" name="îslïḍê"/>
              <p:cNvSpPr/>
              <p:nvPr/>
            </p:nvSpPr>
            <p:spPr bwMode="auto">
              <a:xfrm>
                <a:off x="10543" y="2244"/>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6" name="íṧliḑé"/>
              <p:cNvSpPr/>
              <p:nvPr/>
            </p:nvSpPr>
            <p:spPr bwMode="auto">
              <a:xfrm>
                <a:off x="10543" y="2244"/>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7" name="ï$ḷiḋé"/>
              <p:cNvSpPr/>
              <p:nvPr/>
            </p:nvSpPr>
            <p:spPr bwMode="auto">
              <a:xfrm>
                <a:off x="10477" y="2795"/>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5" name="组合 294"/>
            <p:cNvGrpSpPr/>
            <p:nvPr/>
          </p:nvGrpSpPr>
          <p:grpSpPr>
            <a:xfrm>
              <a:off x="2846" y="15"/>
              <a:ext cx="830" cy="2766"/>
              <a:chOff x="6938" y="2215"/>
              <a:chExt cx="830" cy="2766"/>
            </a:xfrm>
          </p:grpSpPr>
          <p:sp>
            <p:nvSpPr>
              <p:cNvPr id="321" name="ïṥḻiḍè"/>
              <p:cNvSpPr/>
              <p:nvPr/>
            </p:nvSpPr>
            <p:spPr bwMode="auto">
              <a:xfrm>
                <a:off x="6938" y="3222"/>
                <a:ext cx="830" cy="787"/>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nvGrpSpPr>
              <p:cNvPr id="322" name="组合 321"/>
              <p:cNvGrpSpPr/>
              <p:nvPr/>
            </p:nvGrpSpPr>
            <p:grpSpPr>
              <a:xfrm>
                <a:off x="7041" y="2215"/>
                <a:ext cx="624" cy="2767"/>
                <a:chOff x="7041" y="2215"/>
                <a:chExt cx="624" cy="2767"/>
              </a:xfrm>
            </p:grpSpPr>
            <p:sp>
              <p:nvSpPr>
                <p:cNvPr id="323" name="îšļîďé"/>
                <p:cNvSpPr/>
                <p:nvPr/>
              </p:nvSpPr>
              <p:spPr bwMode="auto">
                <a:xfrm>
                  <a:off x="7284" y="4418"/>
                  <a:ext cx="64" cy="564"/>
                </a:xfrm>
                <a:custGeom>
                  <a:avLst/>
                  <a:gdLst>
                    <a:gd name="T0" fmla="*/ 11 w 33"/>
                    <a:gd name="T1" fmla="*/ 290 h 290"/>
                    <a:gd name="T2" fmla="*/ 0 w 33"/>
                    <a:gd name="T3" fmla="*/ 290 h 290"/>
                    <a:gd name="T4" fmla="*/ 31 w 33"/>
                    <a:gd name="T5" fmla="*/ 0 h 290"/>
                    <a:gd name="T6" fmla="*/ 33 w 33"/>
                    <a:gd name="T7" fmla="*/ 0 h 290"/>
                    <a:gd name="T8" fmla="*/ 11 w 33"/>
                    <a:gd name="T9" fmla="*/ 290 h 290"/>
                  </a:gdLst>
                  <a:ahLst/>
                  <a:cxnLst>
                    <a:cxn ang="0">
                      <a:pos x="T0" y="T1"/>
                    </a:cxn>
                    <a:cxn ang="0">
                      <a:pos x="T2" y="T3"/>
                    </a:cxn>
                    <a:cxn ang="0">
                      <a:pos x="T4" y="T5"/>
                    </a:cxn>
                    <a:cxn ang="0">
                      <a:pos x="T6" y="T7"/>
                    </a:cxn>
                    <a:cxn ang="0">
                      <a:pos x="T8" y="T9"/>
                    </a:cxn>
                  </a:cxnLst>
                  <a:rect l="0" t="0" r="r" b="b"/>
                  <a:pathLst>
                    <a:path w="33" h="290">
                      <a:moveTo>
                        <a:pt x="11" y="290"/>
                      </a:moveTo>
                      <a:lnTo>
                        <a:pt x="0" y="290"/>
                      </a:lnTo>
                      <a:lnTo>
                        <a:pt x="31" y="0"/>
                      </a:lnTo>
                      <a:lnTo>
                        <a:pt x="33" y="0"/>
                      </a:lnTo>
                      <a:lnTo>
                        <a:pt x="11"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4" name="ïṧľíḑê"/>
                <p:cNvSpPr/>
                <p:nvPr/>
              </p:nvSpPr>
              <p:spPr bwMode="auto">
                <a:xfrm>
                  <a:off x="7323" y="4418"/>
                  <a:ext cx="29" cy="564"/>
                </a:xfrm>
                <a:custGeom>
                  <a:avLst/>
                  <a:gdLst>
                    <a:gd name="T0" fmla="*/ 11 w 15"/>
                    <a:gd name="T1" fmla="*/ 290 h 290"/>
                    <a:gd name="T2" fmla="*/ 0 w 15"/>
                    <a:gd name="T3" fmla="*/ 290 h 290"/>
                    <a:gd name="T4" fmla="*/ 13 w 15"/>
                    <a:gd name="T5" fmla="*/ 0 h 290"/>
                    <a:gd name="T6" fmla="*/ 15 w 15"/>
                    <a:gd name="T7" fmla="*/ 0 h 290"/>
                    <a:gd name="T8" fmla="*/ 11 w 15"/>
                    <a:gd name="T9" fmla="*/ 290 h 290"/>
                  </a:gdLst>
                  <a:ahLst/>
                  <a:cxnLst>
                    <a:cxn ang="0">
                      <a:pos x="T0" y="T1"/>
                    </a:cxn>
                    <a:cxn ang="0">
                      <a:pos x="T2" y="T3"/>
                    </a:cxn>
                    <a:cxn ang="0">
                      <a:pos x="T4" y="T5"/>
                    </a:cxn>
                    <a:cxn ang="0">
                      <a:pos x="T6" y="T7"/>
                    </a:cxn>
                    <a:cxn ang="0">
                      <a:pos x="T8" y="T9"/>
                    </a:cxn>
                  </a:cxnLst>
                  <a:rect l="0" t="0" r="r" b="b"/>
                  <a:pathLst>
                    <a:path w="15" h="290">
                      <a:moveTo>
                        <a:pt x="11" y="290"/>
                      </a:moveTo>
                      <a:lnTo>
                        <a:pt x="0" y="290"/>
                      </a:lnTo>
                      <a:lnTo>
                        <a:pt x="13" y="0"/>
                      </a:lnTo>
                      <a:lnTo>
                        <a:pt x="15" y="0"/>
                      </a:lnTo>
                      <a:lnTo>
                        <a:pt x="11"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5" name="íśļiḋé"/>
                <p:cNvSpPr/>
                <p:nvPr/>
              </p:nvSpPr>
              <p:spPr bwMode="auto">
                <a:xfrm>
                  <a:off x="7352" y="4418"/>
                  <a:ext cx="31" cy="564"/>
                </a:xfrm>
                <a:custGeom>
                  <a:avLst/>
                  <a:gdLst>
                    <a:gd name="T0" fmla="*/ 16 w 16"/>
                    <a:gd name="T1" fmla="*/ 290 h 290"/>
                    <a:gd name="T2" fmla="*/ 5 w 16"/>
                    <a:gd name="T3" fmla="*/ 290 h 290"/>
                    <a:gd name="T4" fmla="*/ 0 w 16"/>
                    <a:gd name="T5" fmla="*/ 0 h 290"/>
                    <a:gd name="T6" fmla="*/ 3 w 16"/>
                    <a:gd name="T7" fmla="*/ 0 h 290"/>
                    <a:gd name="T8" fmla="*/ 16 w 16"/>
                    <a:gd name="T9" fmla="*/ 290 h 290"/>
                  </a:gdLst>
                  <a:ahLst/>
                  <a:cxnLst>
                    <a:cxn ang="0">
                      <a:pos x="T0" y="T1"/>
                    </a:cxn>
                    <a:cxn ang="0">
                      <a:pos x="T2" y="T3"/>
                    </a:cxn>
                    <a:cxn ang="0">
                      <a:pos x="T4" y="T5"/>
                    </a:cxn>
                    <a:cxn ang="0">
                      <a:pos x="T6" y="T7"/>
                    </a:cxn>
                    <a:cxn ang="0">
                      <a:pos x="T8" y="T9"/>
                    </a:cxn>
                  </a:cxnLst>
                  <a:rect l="0" t="0" r="r" b="b"/>
                  <a:pathLst>
                    <a:path w="16" h="290">
                      <a:moveTo>
                        <a:pt x="16" y="290"/>
                      </a:moveTo>
                      <a:lnTo>
                        <a:pt x="5" y="290"/>
                      </a:lnTo>
                      <a:lnTo>
                        <a:pt x="0" y="0"/>
                      </a:lnTo>
                      <a:lnTo>
                        <a:pt x="3" y="0"/>
                      </a:lnTo>
                      <a:lnTo>
                        <a:pt x="16"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6" name="ïṩliďé"/>
                <p:cNvSpPr/>
                <p:nvPr/>
              </p:nvSpPr>
              <p:spPr bwMode="auto">
                <a:xfrm>
                  <a:off x="7358" y="4418"/>
                  <a:ext cx="64" cy="564"/>
                </a:xfrm>
                <a:custGeom>
                  <a:avLst/>
                  <a:gdLst>
                    <a:gd name="T0" fmla="*/ 33 w 33"/>
                    <a:gd name="T1" fmla="*/ 290 h 290"/>
                    <a:gd name="T2" fmla="*/ 22 w 33"/>
                    <a:gd name="T3" fmla="*/ 290 h 290"/>
                    <a:gd name="T4" fmla="*/ 0 w 33"/>
                    <a:gd name="T5" fmla="*/ 0 h 290"/>
                    <a:gd name="T6" fmla="*/ 2 w 33"/>
                    <a:gd name="T7" fmla="*/ 0 h 290"/>
                    <a:gd name="T8" fmla="*/ 33 w 33"/>
                    <a:gd name="T9" fmla="*/ 290 h 290"/>
                  </a:gdLst>
                  <a:ahLst/>
                  <a:cxnLst>
                    <a:cxn ang="0">
                      <a:pos x="T0" y="T1"/>
                    </a:cxn>
                    <a:cxn ang="0">
                      <a:pos x="T2" y="T3"/>
                    </a:cxn>
                    <a:cxn ang="0">
                      <a:pos x="T4" y="T5"/>
                    </a:cxn>
                    <a:cxn ang="0">
                      <a:pos x="T6" y="T7"/>
                    </a:cxn>
                    <a:cxn ang="0">
                      <a:pos x="T8" y="T9"/>
                    </a:cxn>
                  </a:cxnLst>
                  <a:rect l="0" t="0" r="r" b="b"/>
                  <a:pathLst>
                    <a:path w="33" h="290">
                      <a:moveTo>
                        <a:pt x="33" y="290"/>
                      </a:moveTo>
                      <a:lnTo>
                        <a:pt x="22" y="290"/>
                      </a:lnTo>
                      <a:lnTo>
                        <a:pt x="0" y="0"/>
                      </a:lnTo>
                      <a:lnTo>
                        <a:pt x="2" y="0"/>
                      </a:lnTo>
                      <a:lnTo>
                        <a:pt x="33"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7" name="ïṧ1íḋê"/>
                <p:cNvSpPr/>
                <p:nvPr/>
              </p:nvSpPr>
              <p:spPr bwMode="auto">
                <a:xfrm>
                  <a:off x="7041" y="3209"/>
                  <a:ext cx="624" cy="815"/>
                </a:xfrm>
                <a:custGeom>
                  <a:avLst/>
                  <a:gdLst>
                    <a:gd name="T0" fmla="*/ 258 w 264"/>
                    <a:gd name="T1" fmla="*/ 173 h 346"/>
                    <a:gd name="T2" fmla="*/ 252 w 264"/>
                    <a:gd name="T3" fmla="*/ 173 h 346"/>
                    <a:gd name="T4" fmla="*/ 216 w 264"/>
                    <a:gd name="T5" fmla="*/ 288 h 346"/>
                    <a:gd name="T6" fmla="*/ 178 w 264"/>
                    <a:gd name="T7" fmla="*/ 322 h 346"/>
                    <a:gd name="T8" fmla="*/ 132 w 264"/>
                    <a:gd name="T9" fmla="*/ 334 h 346"/>
                    <a:gd name="T10" fmla="*/ 86 w 264"/>
                    <a:gd name="T11" fmla="*/ 322 h 346"/>
                    <a:gd name="T12" fmla="*/ 33 w 264"/>
                    <a:gd name="T13" fmla="*/ 264 h 346"/>
                    <a:gd name="T14" fmla="*/ 12 w 264"/>
                    <a:gd name="T15" fmla="*/ 173 h 346"/>
                    <a:gd name="T16" fmla="*/ 48 w 264"/>
                    <a:gd name="T17" fmla="*/ 59 h 346"/>
                    <a:gd name="T18" fmla="*/ 86 w 264"/>
                    <a:gd name="T19" fmla="*/ 24 h 346"/>
                    <a:gd name="T20" fmla="*/ 132 w 264"/>
                    <a:gd name="T21" fmla="*/ 12 h 346"/>
                    <a:gd name="T22" fmla="*/ 178 w 264"/>
                    <a:gd name="T23" fmla="*/ 24 h 346"/>
                    <a:gd name="T24" fmla="*/ 231 w 264"/>
                    <a:gd name="T25" fmla="*/ 83 h 346"/>
                    <a:gd name="T26" fmla="*/ 252 w 264"/>
                    <a:gd name="T27" fmla="*/ 173 h 346"/>
                    <a:gd name="T28" fmla="*/ 258 w 264"/>
                    <a:gd name="T29" fmla="*/ 173 h 346"/>
                    <a:gd name="T30" fmla="*/ 264 w 264"/>
                    <a:gd name="T31" fmla="*/ 173 h 346"/>
                    <a:gd name="T32" fmla="*/ 226 w 264"/>
                    <a:gd name="T33" fmla="*/ 51 h 346"/>
                    <a:gd name="T34" fmla="*/ 184 w 264"/>
                    <a:gd name="T35" fmla="*/ 14 h 346"/>
                    <a:gd name="T36" fmla="*/ 132 w 264"/>
                    <a:gd name="T37" fmla="*/ 0 h 346"/>
                    <a:gd name="T38" fmla="*/ 80 w 264"/>
                    <a:gd name="T39" fmla="*/ 14 h 346"/>
                    <a:gd name="T40" fmla="*/ 22 w 264"/>
                    <a:gd name="T41" fmla="*/ 77 h 346"/>
                    <a:gd name="T42" fmla="*/ 0 w 264"/>
                    <a:gd name="T43" fmla="*/ 173 h 346"/>
                    <a:gd name="T44" fmla="*/ 38 w 264"/>
                    <a:gd name="T45" fmla="*/ 295 h 346"/>
                    <a:gd name="T46" fmla="*/ 80 w 264"/>
                    <a:gd name="T47" fmla="*/ 333 h 346"/>
                    <a:gd name="T48" fmla="*/ 132 w 264"/>
                    <a:gd name="T49" fmla="*/ 346 h 346"/>
                    <a:gd name="T50" fmla="*/ 184 w 264"/>
                    <a:gd name="T51" fmla="*/ 333 h 346"/>
                    <a:gd name="T52" fmla="*/ 242 w 264"/>
                    <a:gd name="T53" fmla="*/ 269 h 346"/>
                    <a:gd name="T54" fmla="*/ 264 w 264"/>
                    <a:gd name="T55" fmla="*/ 173 h 346"/>
                    <a:gd name="T56" fmla="*/ 258 w 264"/>
                    <a:gd name="T57"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346">
                      <a:moveTo>
                        <a:pt x="258" y="173"/>
                      </a:moveTo>
                      <a:cubicBezTo>
                        <a:pt x="252" y="173"/>
                        <a:pt x="252" y="173"/>
                        <a:pt x="252" y="173"/>
                      </a:cubicBezTo>
                      <a:cubicBezTo>
                        <a:pt x="252" y="218"/>
                        <a:pt x="238" y="259"/>
                        <a:pt x="216" y="288"/>
                      </a:cubicBezTo>
                      <a:cubicBezTo>
                        <a:pt x="205" y="302"/>
                        <a:pt x="192" y="314"/>
                        <a:pt x="178" y="322"/>
                      </a:cubicBezTo>
                      <a:cubicBezTo>
                        <a:pt x="164" y="330"/>
                        <a:pt x="148" y="334"/>
                        <a:pt x="132" y="334"/>
                      </a:cubicBezTo>
                      <a:cubicBezTo>
                        <a:pt x="116" y="334"/>
                        <a:pt x="100" y="330"/>
                        <a:pt x="86" y="322"/>
                      </a:cubicBezTo>
                      <a:cubicBezTo>
                        <a:pt x="64" y="310"/>
                        <a:pt x="46" y="290"/>
                        <a:pt x="33" y="264"/>
                      </a:cubicBezTo>
                      <a:cubicBezTo>
                        <a:pt x="20" y="238"/>
                        <a:pt x="12" y="207"/>
                        <a:pt x="12" y="173"/>
                      </a:cubicBezTo>
                      <a:cubicBezTo>
                        <a:pt x="12" y="128"/>
                        <a:pt x="26" y="88"/>
                        <a:pt x="48" y="59"/>
                      </a:cubicBezTo>
                      <a:cubicBezTo>
                        <a:pt x="59" y="44"/>
                        <a:pt x="72" y="32"/>
                        <a:pt x="86" y="24"/>
                      </a:cubicBezTo>
                      <a:cubicBezTo>
                        <a:pt x="100" y="16"/>
                        <a:pt x="116" y="12"/>
                        <a:pt x="132" y="12"/>
                      </a:cubicBezTo>
                      <a:cubicBezTo>
                        <a:pt x="148" y="12"/>
                        <a:pt x="164" y="16"/>
                        <a:pt x="178" y="24"/>
                      </a:cubicBezTo>
                      <a:cubicBezTo>
                        <a:pt x="199" y="36"/>
                        <a:pt x="218" y="57"/>
                        <a:pt x="231" y="83"/>
                      </a:cubicBezTo>
                      <a:cubicBezTo>
                        <a:pt x="244" y="108"/>
                        <a:pt x="252" y="140"/>
                        <a:pt x="252" y="173"/>
                      </a:cubicBezTo>
                      <a:cubicBezTo>
                        <a:pt x="258" y="173"/>
                        <a:pt x="258" y="173"/>
                        <a:pt x="258" y="173"/>
                      </a:cubicBezTo>
                      <a:cubicBezTo>
                        <a:pt x="264" y="173"/>
                        <a:pt x="264" y="173"/>
                        <a:pt x="264" y="173"/>
                      </a:cubicBezTo>
                      <a:cubicBezTo>
                        <a:pt x="264" y="126"/>
                        <a:pt x="250" y="83"/>
                        <a:pt x="226" y="51"/>
                      </a:cubicBezTo>
                      <a:cubicBezTo>
                        <a:pt x="214" y="36"/>
                        <a:pt x="200" y="23"/>
                        <a:pt x="184" y="14"/>
                      </a:cubicBezTo>
                      <a:cubicBezTo>
                        <a:pt x="168" y="5"/>
                        <a:pt x="150" y="0"/>
                        <a:pt x="132" y="0"/>
                      </a:cubicBezTo>
                      <a:cubicBezTo>
                        <a:pt x="114" y="0"/>
                        <a:pt x="96" y="5"/>
                        <a:pt x="80" y="14"/>
                      </a:cubicBezTo>
                      <a:cubicBezTo>
                        <a:pt x="56" y="27"/>
                        <a:pt x="36" y="50"/>
                        <a:pt x="22" y="77"/>
                      </a:cubicBezTo>
                      <a:cubicBezTo>
                        <a:pt x="8" y="105"/>
                        <a:pt x="0" y="138"/>
                        <a:pt x="0" y="173"/>
                      </a:cubicBezTo>
                      <a:cubicBezTo>
                        <a:pt x="0" y="221"/>
                        <a:pt x="14" y="264"/>
                        <a:pt x="38" y="295"/>
                      </a:cubicBezTo>
                      <a:cubicBezTo>
                        <a:pt x="50" y="311"/>
                        <a:pt x="64" y="324"/>
                        <a:pt x="80" y="333"/>
                      </a:cubicBezTo>
                      <a:cubicBezTo>
                        <a:pt x="96" y="341"/>
                        <a:pt x="114" y="346"/>
                        <a:pt x="132" y="346"/>
                      </a:cubicBezTo>
                      <a:cubicBezTo>
                        <a:pt x="150" y="346"/>
                        <a:pt x="168" y="341"/>
                        <a:pt x="184" y="333"/>
                      </a:cubicBezTo>
                      <a:cubicBezTo>
                        <a:pt x="208" y="319"/>
                        <a:pt x="228" y="297"/>
                        <a:pt x="242" y="269"/>
                      </a:cubicBezTo>
                      <a:cubicBezTo>
                        <a:pt x="256" y="242"/>
                        <a:pt x="264" y="209"/>
                        <a:pt x="264" y="173"/>
                      </a:cubicBezTo>
                      <a:lnTo>
                        <a:pt x="258" y="173"/>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8" name="íṧľïďê"/>
                <p:cNvSpPr/>
                <p:nvPr/>
              </p:nvSpPr>
              <p:spPr bwMode="auto">
                <a:xfrm>
                  <a:off x="7228" y="3209"/>
                  <a:ext cx="251" cy="815"/>
                </a:xfrm>
                <a:custGeom>
                  <a:avLst/>
                  <a:gdLst>
                    <a:gd name="T0" fmla="*/ 100 w 106"/>
                    <a:gd name="T1" fmla="*/ 173 h 346"/>
                    <a:gd name="T2" fmla="*/ 94 w 106"/>
                    <a:gd name="T3" fmla="*/ 173 h 346"/>
                    <a:gd name="T4" fmla="*/ 80 w 106"/>
                    <a:gd name="T5" fmla="*/ 290 h 346"/>
                    <a:gd name="T6" fmla="*/ 66 w 106"/>
                    <a:gd name="T7" fmla="*/ 324 h 346"/>
                    <a:gd name="T8" fmla="*/ 59 w 106"/>
                    <a:gd name="T9" fmla="*/ 332 h 346"/>
                    <a:gd name="T10" fmla="*/ 53 w 106"/>
                    <a:gd name="T11" fmla="*/ 334 h 346"/>
                    <a:gd name="T12" fmla="*/ 47 w 106"/>
                    <a:gd name="T13" fmla="*/ 332 h 346"/>
                    <a:gd name="T14" fmla="*/ 34 w 106"/>
                    <a:gd name="T15" fmla="*/ 314 h 346"/>
                    <a:gd name="T16" fmla="*/ 18 w 106"/>
                    <a:gd name="T17" fmla="*/ 256 h 346"/>
                    <a:gd name="T18" fmla="*/ 12 w 106"/>
                    <a:gd name="T19" fmla="*/ 173 h 346"/>
                    <a:gd name="T20" fmla="*/ 26 w 106"/>
                    <a:gd name="T21" fmla="*/ 57 h 346"/>
                    <a:gd name="T22" fmla="*/ 40 w 106"/>
                    <a:gd name="T23" fmla="*/ 23 h 346"/>
                    <a:gd name="T24" fmla="*/ 47 w 106"/>
                    <a:gd name="T25" fmla="*/ 14 h 346"/>
                    <a:gd name="T26" fmla="*/ 53 w 106"/>
                    <a:gd name="T27" fmla="*/ 12 h 346"/>
                    <a:gd name="T28" fmla="*/ 59 w 106"/>
                    <a:gd name="T29" fmla="*/ 14 h 346"/>
                    <a:gd name="T30" fmla="*/ 72 w 106"/>
                    <a:gd name="T31" fmla="*/ 33 h 346"/>
                    <a:gd name="T32" fmla="*/ 88 w 106"/>
                    <a:gd name="T33" fmla="*/ 91 h 346"/>
                    <a:gd name="T34" fmla="*/ 94 w 106"/>
                    <a:gd name="T35" fmla="*/ 173 h 346"/>
                    <a:gd name="T36" fmla="*/ 100 w 106"/>
                    <a:gd name="T37" fmla="*/ 173 h 346"/>
                    <a:gd name="T38" fmla="*/ 106 w 106"/>
                    <a:gd name="T39" fmla="*/ 173 h 346"/>
                    <a:gd name="T40" fmla="*/ 92 w 106"/>
                    <a:gd name="T41" fmla="*/ 53 h 346"/>
                    <a:gd name="T42" fmla="*/ 76 w 106"/>
                    <a:gd name="T43" fmla="*/ 16 h 346"/>
                    <a:gd name="T44" fmla="*/ 66 w 106"/>
                    <a:gd name="T45" fmla="*/ 5 h 346"/>
                    <a:gd name="T46" fmla="*/ 53 w 106"/>
                    <a:gd name="T47" fmla="*/ 0 h 346"/>
                    <a:gd name="T48" fmla="*/ 40 w 106"/>
                    <a:gd name="T49" fmla="*/ 5 h 346"/>
                    <a:gd name="T50" fmla="*/ 23 w 106"/>
                    <a:gd name="T51" fmla="*/ 28 h 346"/>
                    <a:gd name="T52" fmla="*/ 7 w 106"/>
                    <a:gd name="T53" fmla="*/ 89 h 346"/>
                    <a:gd name="T54" fmla="*/ 0 w 106"/>
                    <a:gd name="T55" fmla="*/ 173 h 346"/>
                    <a:gd name="T56" fmla="*/ 14 w 106"/>
                    <a:gd name="T57" fmla="*/ 293 h 346"/>
                    <a:gd name="T58" fmla="*/ 30 w 106"/>
                    <a:gd name="T59" fmla="*/ 331 h 346"/>
                    <a:gd name="T60" fmla="*/ 40 w 106"/>
                    <a:gd name="T61" fmla="*/ 342 h 346"/>
                    <a:gd name="T62" fmla="*/ 53 w 106"/>
                    <a:gd name="T63" fmla="*/ 346 h 346"/>
                    <a:gd name="T64" fmla="*/ 66 w 106"/>
                    <a:gd name="T65" fmla="*/ 342 h 346"/>
                    <a:gd name="T66" fmla="*/ 83 w 106"/>
                    <a:gd name="T67" fmla="*/ 319 h 346"/>
                    <a:gd name="T68" fmla="*/ 99 w 106"/>
                    <a:gd name="T69" fmla="*/ 257 h 346"/>
                    <a:gd name="T70" fmla="*/ 106 w 106"/>
                    <a:gd name="T71" fmla="*/ 173 h 346"/>
                    <a:gd name="T72" fmla="*/ 100 w 106"/>
                    <a:gd name="T73"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346">
                      <a:moveTo>
                        <a:pt x="100" y="173"/>
                      </a:moveTo>
                      <a:cubicBezTo>
                        <a:pt x="94" y="173"/>
                        <a:pt x="94" y="173"/>
                        <a:pt x="94" y="173"/>
                      </a:cubicBezTo>
                      <a:cubicBezTo>
                        <a:pt x="94" y="219"/>
                        <a:pt x="88" y="260"/>
                        <a:pt x="80" y="290"/>
                      </a:cubicBezTo>
                      <a:cubicBezTo>
                        <a:pt x="76" y="305"/>
                        <a:pt x="71" y="316"/>
                        <a:pt x="66" y="324"/>
                      </a:cubicBezTo>
                      <a:cubicBezTo>
                        <a:pt x="64" y="328"/>
                        <a:pt x="61" y="331"/>
                        <a:pt x="59" y="332"/>
                      </a:cubicBezTo>
                      <a:cubicBezTo>
                        <a:pt x="57" y="334"/>
                        <a:pt x="55" y="334"/>
                        <a:pt x="53" y="334"/>
                      </a:cubicBezTo>
                      <a:cubicBezTo>
                        <a:pt x="51" y="334"/>
                        <a:pt x="49" y="334"/>
                        <a:pt x="47" y="332"/>
                      </a:cubicBezTo>
                      <a:cubicBezTo>
                        <a:pt x="43" y="329"/>
                        <a:pt x="38" y="323"/>
                        <a:pt x="34" y="314"/>
                      </a:cubicBezTo>
                      <a:cubicBezTo>
                        <a:pt x="28" y="300"/>
                        <a:pt x="22" y="280"/>
                        <a:pt x="18" y="256"/>
                      </a:cubicBezTo>
                      <a:cubicBezTo>
                        <a:pt x="15" y="231"/>
                        <a:pt x="12" y="203"/>
                        <a:pt x="12" y="173"/>
                      </a:cubicBezTo>
                      <a:cubicBezTo>
                        <a:pt x="12" y="128"/>
                        <a:pt x="18" y="86"/>
                        <a:pt x="26" y="57"/>
                      </a:cubicBezTo>
                      <a:cubicBezTo>
                        <a:pt x="30" y="42"/>
                        <a:pt x="35" y="30"/>
                        <a:pt x="40" y="23"/>
                      </a:cubicBezTo>
                      <a:cubicBezTo>
                        <a:pt x="42" y="19"/>
                        <a:pt x="45" y="16"/>
                        <a:pt x="47" y="14"/>
                      </a:cubicBezTo>
                      <a:cubicBezTo>
                        <a:pt x="49" y="13"/>
                        <a:pt x="51" y="12"/>
                        <a:pt x="53" y="12"/>
                      </a:cubicBezTo>
                      <a:cubicBezTo>
                        <a:pt x="55" y="12"/>
                        <a:pt x="57" y="13"/>
                        <a:pt x="59" y="14"/>
                      </a:cubicBezTo>
                      <a:cubicBezTo>
                        <a:pt x="63" y="17"/>
                        <a:pt x="67" y="24"/>
                        <a:pt x="72" y="33"/>
                      </a:cubicBezTo>
                      <a:cubicBezTo>
                        <a:pt x="78" y="47"/>
                        <a:pt x="84" y="67"/>
                        <a:pt x="88" y="91"/>
                      </a:cubicBezTo>
                      <a:cubicBezTo>
                        <a:pt x="91" y="115"/>
                        <a:pt x="94" y="143"/>
                        <a:pt x="94" y="173"/>
                      </a:cubicBezTo>
                      <a:cubicBezTo>
                        <a:pt x="100" y="173"/>
                        <a:pt x="100" y="173"/>
                        <a:pt x="100" y="173"/>
                      </a:cubicBezTo>
                      <a:cubicBezTo>
                        <a:pt x="106" y="173"/>
                        <a:pt x="106" y="173"/>
                        <a:pt x="106" y="173"/>
                      </a:cubicBezTo>
                      <a:cubicBezTo>
                        <a:pt x="106" y="127"/>
                        <a:pt x="100" y="84"/>
                        <a:pt x="92" y="53"/>
                      </a:cubicBezTo>
                      <a:cubicBezTo>
                        <a:pt x="87" y="38"/>
                        <a:pt x="82" y="25"/>
                        <a:pt x="76" y="16"/>
                      </a:cubicBezTo>
                      <a:cubicBezTo>
                        <a:pt x="73" y="11"/>
                        <a:pt x="70" y="7"/>
                        <a:pt x="66" y="5"/>
                      </a:cubicBezTo>
                      <a:cubicBezTo>
                        <a:pt x="62" y="2"/>
                        <a:pt x="58" y="0"/>
                        <a:pt x="53" y="0"/>
                      </a:cubicBezTo>
                      <a:cubicBezTo>
                        <a:pt x="48" y="0"/>
                        <a:pt x="44" y="2"/>
                        <a:pt x="40" y="5"/>
                      </a:cubicBezTo>
                      <a:cubicBezTo>
                        <a:pt x="33" y="10"/>
                        <a:pt x="28" y="18"/>
                        <a:pt x="23" y="28"/>
                      </a:cubicBezTo>
                      <a:cubicBezTo>
                        <a:pt x="16" y="43"/>
                        <a:pt x="11" y="64"/>
                        <a:pt x="7" y="89"/>
                      </a:cubicBezTo>
                      <a:cubicBezTo>
                        <a:pt x="3" y="114"/>
                        <a:pt x="0" y="143"/>
                        <a:pt x="0" y="173"/>
                      </a:cubicBezTo>
                      <a:cubicBezTo>
                        <a:pt x="0" y="220"/>
                        <a:pt x="6" y="262"/>
                        <a:pt x="14" y="293"/>
                      </a:cubicBezTo>
                      <a:cubicBezTo>
                        <a:pt x="19" y="309"/>
                        <a:pt x="24" y="321"/>
                        <a:pt x="30" y="331"/>
                      </a:cubicBezTo>
                      <a:cubicBezTo>
                        <a:pt x="33" y="335"/>
                        <a:pt x="36" y="339"/>
                        <a:pt x="40" y="342"/>
                      </a:cubicBezTo>
                      <a:cubicBezTo>
                        <a:pt x="44" y="345"/>
                        <a:pt x="48" y="346"/>
                        <a:pt x="53" y="346"/>
                      </a:cubicBezTo>
                      <a:cubicBezTo>
                        <a:pt x="58" y="346"/>
                        <a:pt x="62" y="345"/>
                        <a:pt x="66" y="342"/>
                      </a:cubicBezTo>
                      <a:cubicBezTo>
                        <a:pt x="73" y="337"/>
                        <a:pt x="78" y="329"/>
                        <a:pt x="83" y="319"/>
                      </a:cubicBezTo>
                      <a:cubicBezTo>
                        <a:pt x="90" y="303"/>
                        <a:pt x="95" y="282"/>
                        <a:pt x="99" y="257"/>
                      </a:cubicBezTo>
                      <a:cubicBezTo>
                        <a:pt x="103" y="233"/>
                        <a:pt x="106" y="204"/>
                        <a:pt x="106" y="173"/>
                      </a:cubicBezTo>
                      <a:lnTo>
                        <a:pt x="100" y="173"/>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9" name="î$1íḓe"/>
                <p:cNvSpPr/>
                <p:nvPr/>
              </p:nvSpPr>
              <p:spPr bwMode="auto">
                <a:xfrm>
                  <a:off x="7160" y="3104"/>
                  <a:ext cx="387" cy="16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0" name="í$1íḋè"/>
                <p:cNvSpPr/>
                <p:nvPr/>
              </p:nvSpPr>
              <p:spPr bwMode="auto">
                <a:xfrm>
                  <a:off x="7160" y="3965"/>
                  <a:ext cx="387" cy="165"/>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1" name="íśḻiḓè"/>
                <p:cNvSpPr/>
                <p:nvPr/>
              </p:nvSpPr>
              <p:spPr bwMode="auto">
                <a:xfrm>
                  <a:off x="7319" y="2215"/>
                  <a:ext cx="29" cy="982"/>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2" name="îṣľïḑê"/>
                <p:cNvSpPr/>
                <p:nvPr/>
              </p:nvSpPr>
              <p:spPr bwMode="auto">
                <a:xfrm>
                  <a:off x="7319" y="2215"/>
                  <a:ext cx="29" cy="982"/>
                </a:xfrm>
                <a:custGeom>
                  <a:avLst/>
                  <a:gdLst>
                    <a:gd name="T0" fmla="*/ 15 w 15"/>
                    <a:gd name="T1" fmla="*/ 505 h 505"/>
                    <a:gd name="T2" fmla="*/ 15 w 15"/>
                    <a:gd name="T3" fmla="*/ 0 h 505"/>
                    <a:gd name="T4" fmla="*/ 0 w 15"/>
                    <a:gd name="T5" fmla="*/ 0 h 505"/>
                    <a:gd name="T6" fmla="*/ 0 w 15"/>
                    <a:gd name="T7" fmla="*/ 505 h 505"/>
                  </a:gdLst>
                  <a:ahLst/>
                  <a:cxnLst>
                    <a:cxn ang="0">
                      <a:pos x="T0" y="T1"/>
                    </a:cxn>
                    <a:cxn ang="0">
                      <a:pos x="T2" y="T3"/>
                    </a:cxn>
                    <a:cxn ang="0">
                      <a:pos x="T4" y="T5"/>
                    </a:cxn>
                    <a:cxn ang="0">
                      <a:pos x="T6" y="T7"/>
                    </a:cxn>
                  </a:cxnLst>
                  <a:rect l="0" t="0" r="r" b="b"/>
                  <a:pathLst>
                    <a:path w="15" h="505">
                      <a:moveTo>
                        <a:pt x="15" y="505"/>
                      </a:moveTo>
                      <a:lnTo>
                        <a:pt x="15" y="0"/>
                      </a:lnTo>
                      <a:lnTo>
                        <a:pt x="0" y="0"/>
                      </a:lnTo>
                      <a:lnTo>
                        <a:pt x="0" y="5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3" name="ïšḻîḑé"/>
                <p:cNvSpPr/>
                <p:nvPr/>
              </p:nvSpPr>
              <p:spPr bwMode="auto">
                <a:xfrm>
                  <a:off x="7345" y="4130"/>
                  <a:ext cx="17" cy="24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4" name="íşľíḓé"/>
                <p:cNvSpPr/>
                <p:nvPr/>
              </p:nvSpPr>
              <p:spPr bwMode="auto">
                <a:xfrm>
                  <a:off x="7345" y="4130"/>
                  <a:ext cx="17" cy="243"/>
                </a:xfrm>
                <a:custGeom>
                  <a:avLst/>
                  <a:gdLst>
                    <a:gd name="T0" fmla="*/ 0 w 9"/>
                    <a:gd name="T1" fmla="*/ 0 h 125"/>
                    <a:gd name="T2" fmla="*/ 0 w 9"/>
                    <a:gd name="T3" fmla="*/ 125 h 125"/>
                    <a:gd name="T4" fmla="*/ 9 w 9"/>
                    <a:gd name="T5" fmla="*/ 125 h 125"/>
                    <a:gd name="T6" fmla="*/ 9 w 9"/>
                    <a:gd name="T7" fmla="*/ 0 h 125"/>
                  </a:gdLst>
                  <a:ahLst/>
                  <a:cxnLst>
                    <a:cxn ang="0">
                      <a:pos x="T0" y="T1"/>
                    </a:cxn>
                    <a:cxn ang="0">
                      <a:pos x="T2" y="T3"/>
                    </a:cxn>
                    <a:cxn ang="0">
                      <a:pos x="T4" y="T5"/>
                    </a:cxn>
                    <a:cxn ang="0">
                      <a:pos x="T6" y="T7"/>
                    </a:cxn>
                  </a:cxnLst>
                  <a:rect l="0" t="0" r="r" b="b"/>
                  <a:pathLst>
                    <a:path w="9" h="125">
                      <a:moveTo>
                        <a:pt x="0" y="0"/>
                      </a:moveTo>
                      <a:lnTo>
                        <a:pt x="0" y="125"/>
                      </a:lnTo>
                      <a:lnTo>
                        <a:pt x="9" y="12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5" name="íṣḷîďe"/>
                <p:cNvSpPr/>
                <p:nvPr/>
              </p:nvSpPr>
              <p:spPr bwMode="auto">
                <a:xfrm>
                  <a:off x="7292" y="4356"/>
                  <a:ext cx="121" cy="121"/>
                </a:xfrm>
                <a:custGeom>
                  <a:avLst/>
                  <a:gdLst>
                    <a:gd name="T0" fmla="*/ 26 w 51"/>
                    <a:gd name="T1" fmla="*/ 51 h 51"/>
                    <a:gd name="T2" fmla="*/ 26 w 51"/>
                    <a:gd name="T3" fmla="*/ 51 h 51"/>
                    <a:gd name="T4" fmla="*/ 0 w 51"/>
                    <a:gd name="T5" fmla="*/ 25 h 51"/>
                    <a:gd name="T6" fmla="*/ 26 w 51"/>
                    <a:gd name="T7" fmla="*/ 0 h 51"/>
                    <a:gd name="T8" fmla="*/ 51 w 51"/>
                    <a:gd name="T9" fmla="*/ 25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cubicBezTo>
                        <a:pt x="26" y="51"/>
                        <a:pt x="26" y="51"/>
                        <a:pt x="26" y="51"/>
                      </a:cubicBezTo>
                      <a:cubicBezTo>
                        <a:pt x="11" y="51"/>
                        <a:pt x="0" y="40"/>
                        <a:pt x="0" y="25"/>
                      </a:cubicBezTo>
                      <a:cubicBezTo>
                        <a:pt x="0" y="11"/>
                        <a:pt x="11" y="0"/>
                        <a:pt x="26" y="0"/>
                      </a:cubicBezTo>
                      <a:cubicBezTo>
                        <a:pt x="40" y="0"/>
                        <a:pt x="51" y="11"/>
                        <a:pt x="51" y="25"/>
                      </a:cubicBezTo>
                      <a:cubicBezTo>
                        <a:pt x="51" y="40"/>
                        <a:pt x="40" y="51"/>
                        <a:pt x="26" y="51"/>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6" name="ïşļïḋe"/>
                <p:cNvSpPr/>
                <p:nvPr/>
              </p:nvSpPr>
              <p:spPr bwMode="auto">
                <a:xfrm>
                  <a:off x="7279" y="2795"/>
                  <a:ext cx="117" cy="117"/>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7" name="islíde"/>
                <p:cNvSpPr/>
                <p:nvPr/>
              </p:nvSpPr>
              <p:spPr bwMode="auto">
                <a:xfrm>
                  <a:off x="7279" y="2483"/>
                  <a:ext cx="117" cy="121"/>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grpSp>
          <p:nvGrpSpPr>
            <p:cNvPr id="296" name="组合 295"/>
            <p:cNvGrpSpPr/>
            <p:nvPr/>
          </p:nvGrpSpPr>
          <p:grpSpPr>
            <a:xfrm>
              <a:off x="188" y="15"/>
              <a:ext cx="1224" cy="3999"/>
              <a:chOff x="3623" y="2643"/>
              <a:chExt cx="1224" cy="3999"/>
            </a:xfrm>
          </p:grpSpPr>
          <p:sp>
            <p:nvSpPr>
              <p:cNvPr id="297" name="iṡļîḋè"/>
              <p:cNvSpPr/>
              <p:nvPr/>
            </p:nvSpPr>
            <p:spPr bwMode="auto">
              <a:xfrm>
                <a:off x="4162" y="6022"/>
                <a:ext cx="68" cy="620"/>
              </a:xfrm>
              <a:custGeom>
                <a:avLst/>
                <a:gdLst>
                  <a:gd name="T0" fmla="*/ 12 w 35"/>
                  <a:gd name="T1" fmla="*/ 319 h 319"/>
                  <a:gd name="T2" fmla="*/ 0 w 35"/>
                  <a:gd name="T3" fmla="*/ 319 h 319"/>
                  <a:gd name="T4" fmla="*/ 32 w 35"/>
                  <a:gd name="T5" fmla="*/ 0 h 319"/>
                  <a:gd name="T6" fmla="*/ 35 w 35"/>
                  <a:gd name="T7" fmla="*/ 0 h 319"/>
                  <a:gd name="T8" fmla="*/ 12 w 35"/>
                  <a:gd name="T9" fmla="*/ 319 h 319"/>
                </a:gdLst>
                <a:ahLst/>
                <a:cxnLst>
                  <a:cxn ang="0">
                    <a:pos x="T0" y="T1"/>
                  </a:cxn>
                  <a:cxn ang="0">
                    <a:pos x="T2" y="T3"/>
                  </a:cxn>
                  <a:cxn ang="0">
                    <a:pos x="T4" y="T5"/>
                  </a:cxn>
                  <a:cxn ang="0">
                    <a:pos x="T6" y="T7"/>
                  </a:cxn>
                  <a:cxn ang="0">
                    <a:pos x="T8" y="T9"/>
                  </a:cxn>
                </a:cxnLst>
                <a:rect l="0" t="0" r="r" b="b"/>
                <a:pathLst>
                  <a:path w="35" h="319">
                    <a:moveTo>
                      <a:pt x="12" y="319"/>
                    </a:moveTo>
                    <a:lnTo>
                      <a:pt x="0" y="319"/>
                    </a:lnTo>
                    <a:lnTo>
                      <a:pt x="32" y="0"/>
                    </a:lnTo>
                    <a:lnTo>
                      <a:pt x="35" y="0"/>
                    </a:lnTo>
                    <a:lnTo>
                      <a:pt x="12"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8" name="îṩ1iḍe"/>
              <p:cNvSpPr/>
              <p:nvPr/>
            </p:nvSpPr>
            <p:spPr bwMode="auto">
              <a:xfrm>
                <a:off x="4200" y="6022"/>
                <a:ext cx="33" cy="620"/>
              </a:xfrm>
              <a:custGeom>
                <a:avLst/>
                <a:gdLst>
                  <a:gd name="T0" fmla="*/ 12 w 17"/>
                  <a:gd name="T1" fmla="*/ 319 h 319"/>
                  <a:gd name="T2" fmla="*/ 0 w 17"/>
                  <a:gd name="T3" fmla="*/ 319 h 319"/>
                  <a:gd name="T4" fmla="*/ 15 w 17"/>
                  <a:gd name="T5" fmla="*/ 0 h 319"/>
                  <a:gd name="T6" fmla="*/ 17 w 17"/>
                  <a:gd name="T7" fmla="*/ 0 h 319"/>
                  <a:gd name="T8" fmla="*/ 12 w 17"/>
                  <a:gd name="T9" fmla="*/ 319 h 319"/>
                </a:gdLst>
                <a:ahLst/>
                <a:cxnLst>
                  <a:cxn ang="0">
                    <a:pos x="T0" y="T1"/>
                  </a:cxn>
                  <a:cxn ang="0">
                    <a:pos x="T2" y="T3"/>
                  </a:cxn>
                  <a:cxn ang="0">
                    <a:pos x="T4" y="T5"/>
                  </a:cxn>
                  <a:cxn ang="0">
                    <a:pos x="T6" y="T7"/>
                  </a:cxn>
                  <a:cxn ang="0">
                    <a:pos x="T8" y="T9"/>
                  </a:cxn>
                </a:cxnLst>
                <a:rect l="0" t="0" r="r" b="b"/>
                <a:pathLst>
                  <a:path w="17" h="319">
                    <a:moveTo>
                      <a:pt x="12" y="319"/>
                    </a:moveTo>
                    <a:lnTo>
                      <a:pt x="0" y="319"/>
                    </a:lnTo>
                    <a:lnTo>
                      <a:pt x="15" y="0"/>
                    </a:lnTo>
                    <a:lnTo>
                      <a:pt x="17" y="0"/>
                    </a:lnTo>
                    <a:lnTo>
                      <a:pt x="12"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9" name="íṥḻíḓè"/>
              <p:cNvSpPr/>
              <p:nvPr/>
            </p:nvSpPr>
            <p:spPr bwMode="auto">
              <a:xfrm>
                <a:off x="4235" y="6022"/>
                <a:ext cx="31" cy="620"/>
              </a:xfrm>
              <a:custGeom>
                <a:avLst/>
                <a:gdLst>
                  <a:gd name="T0" fmla="*/ 16 w 16"/>
                  <a:gd name="T1" fmla="*/ 319 h 319"/>
                  <a:gd name="T2" fmla="*/ 4 w 16"/>
                  <a:gd name="T3" fmla="*/ 319 h 319"/>
                  <a:gd name="T4" fmla="*/ 0 w 16"/>
                  <a:gd name="T5" fmla="*/ 0 h 319"/>
                  <a:gd name="T6" fmla="*/ 2 w 16"/>
                  <a:gd name="T7" fmla="*/ 0 h 319"/>
                  <a:gd name="T8" fmla="*/ 16 w 16"/>
                  <a:gd name="T9" fmla="*/ 319 h 319"/>
                </a:gdLst>
                <a:ahLst/>
                <a:cxnLst>
                  <a:cxn ang="0">
                    <a:pos x="T0" y="T1"/>
                  </a:cxn>
                  <a:cxn ang="0">
                    <a:pos x="T2" y="T3"/>
                  </a:cxn>
                  <a:cxn ang="0">
                    <a:pos x="T4" y="T5"/>
                  </a:cxn>
                  <a:cxn ang="0">
                    <a:pos x="T6" y="T7"/>
                  </a:cxn>
                  <a:cxn ang="0">
                    <a:pos x="T8" y="T9"/>
                  </a:cxn>
                </a:cxnLst>
                <a:rect l="0" t="0" r="r" b="b"/>
                <a:pathLst>
                  <a:path w="16" h="319">
                    <a:moveTo>
                      <a:pt x="16" y="319"/>
                    </a:moveTo>
                    <a:lnTo>
                      <a:pt x="4" y="319"/>
                    </a:lnTo>
                    <a:lnTo>
                      <a:pt x="0" y="0"/>
                    </a:lnTo>
                    <a:lnTo>
                      <a:pt x="2" y="0"/>
                    </a:lnTo>
                    <a:lnTo>
                      <a:pt x="16"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0" name="íšḻiďê"/>
              <p:cNvSpPr/>
              <p:nvPr/>
            </p:nvSpPr>
            <p:spPr bwMode="auto">
              <a:xfrm>
                <a:off x="4241" y="6022"/>
                <a:ext cx="68" cy="620"/>
              </a:xfrm>
              <a:custGeom>
                <a:avLst/>
                <a:gdLst>
                  <a:gd name="T0" fmla="*/ 35 w 35"/>
                  <a:gd name="T1" fmla="*/ 319 h 319"/>
                  <a:gd name="T2" fmla="*/ 23 w 35"/>
                  <a:gd name="T3" fmla="*/ 319 h 319"/>
                  <a:gd name="T4" fmla="*/ 0 w 35"/>
                  <a:gd name="T5" fmla="*/ 0 h 319"/>
                  <a:gd name="T6" fmla="*/ 1 w 35"/>
                  <a:gd name="T7" fmla="*/ 0 h 319"/>
                  <a:gd name="T8" fmla="*/ 35 w 35"/>
                  <a:gd name="T9" fmla="*/ 319 h 319"/>
                </a:gdLst>
                <a:ahLst/>
                <a:cxnLst>
                  <a:cxn ang="0">
                    <a:pos x="T0" y="T1"/>
                  </a:cxn>
                  <a:cxn ang="0">
                    <a:pos x="T2" y="T3"/>
                  </a:cxn>
                  <a:cxn ang="0">
                    <a:pos x="T4" y="T5"/>
                  </a:cxn>
                  <a:cxn ang="0">
                    <a:pos x="T6" y="T7"/>
                  </a:cxn>
                  <a:cxn ang="0">
                    <a:pos x="T8" y="T9"/>
                  </a:cxn>
                </a:cxnLst>
                <a:rect l="0" t="0" r="r" b="b"/>
                <a:pathLst>
                  <a:path w="35" h="319">
                    <a:moveTo>
                      <a:pt x="35" y="319"/>
                    </a:moveTo>
                    <a:lnTo>
                      <a:pt x="23" y="319"/>
                    </a:lnTo>
                    <a:lnTo>
                      <a:pt x="0" y="0"/>
                    </a:lnTo>
                    <a:lnTo>
                      <a:pt x="1" y="0"/>
                    </a:lnTo>
                    <a:lnTo>
                      <a:pt x="35"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1" name="ïŝḻiḓè"/>
              <p:cNvSpPr/>
              <p:nvPr/>
            </p:nvSpPr>
            <p:spPr bwMode="auto">
              <a:xfrm>
                <a:off x="4224" y="5345"/>
                <a:ext cx="19" cy="630"/>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2" name="ïşḷide"/>
              <p:cNvSpPr/>
              <p:nvPr/>
            </p:nvSpPr>
            <p:spPr bwMode="auto">
              <a:xfrm>
                <a:off x="4224" y="5345"/>
                <a:ext cx="19" cy="630"/>
              </a:xfrm>
              <a:custGeom>
                <a:avLst/>
                <a:gdLst>
                  <a:gd name="T0" fmla="*/ 0 w 10"/>
                  <a:gd name="T1" fmla="*/ 0 h 324"/>
                  <a:gd name="T2" fmla="*/ 0 w 10"/>
                  <a:gd name="T3" fmla="*/ 324 h 324"/>
                  <a:gd name="T4" fmla="*/ 10 w 10"/>
                  <a:gd name="T5" fmla="*/ 324 h 324"/>
                  <a:gd name="T6" fmla="*/ 10 w 10"/>
                  <a:gd name="T7" fmla="*/ 0 h 324"/>
                </a:gdLst>
                <a:ahLst/>
                <a:cxnLst>
                  <a:cxn ang="0">
                    <a:pos x="T0" y="T1"/>
                  </a:cxn>
                  <a:cxn ang="0">
                    <a:pos x="T2" y="T3"/>
                  </a:cxn>
                  <a:cxn ang="0">
                    <a:pos x="T4" y="T5"/>
                  </a:cxn>
                  <a:cxn ang="0">
                    <a:pos x="T6" y="T7"/>
                  </a:cxn>
                </a:cxnLst>
                <a:rect l="0" t="0" r="r" b="b"/>
                <a:pathLst>
                  <a:path w="10" h="324">
                    <a:moveTo>
                      <a:pt x="0" y="0"/>
                    </a:moveTo>
                    <a:lnTo>
                      <a:pt x="0" y="324"/>
                    </a:lnTo>
                    <a:lnTo>
                      <a:pt x="10" y="32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3" name="iṡḻíḑé"/>
              <p:cNvSpPr/>
              <p:nvPr/>
            </p:nvSpPr>
            <p:spPr bwMode="auto">
              <a:xfrm>
                <a:off x="4167" y="5954"/>
                <a:ext cx="132" cy="134"/>
              </a:xfrm>
              <a:custGeom>
                <a:avLst/>
                <a:gdLst>
                  <a:gd name="T0" fmla="*/ 28 w 56"/>
                  <a:gd name="T1" fmla="*/ 57 h 57"/>
                  <a:gd name="T2" fmla="*/ 28 w 56"/>
                  <a:gd name="T3" fmla="*/ 57 h 57"/>
                  <a:gd name="T4" fmla="*/ 0 w 56"/>
                  <a:gd name="T5" fmla="*/ 29 h 57"/>
                  <a:gd name="T6" fmla="*/ 28 w 56"/>
                  <a:gd name="T7" fmla="*/ 0 h 57"/>
                  <a:gd name="T8" fmla="*/ 56 w 56"/>
                  <a:gd name="T9" fmla="*/ 29 h 57"/>
                  <a:gd name="T10" fmla="*/ 28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28" y="57"/>
                    </a:moveTo>
                    <a:cubicBezTo>
                      <a:pt x="28" y="57"/>
                      <a:pt x="28" y="57"/>
                      <a:pt x="28" y="57"/>
                    </a:cubicBezTo>
                    <a:cubicBezTo>
                      <a:pt x="12" y="57"/>
                      <a:pt x="0" y="44"/>
                      <a:pt x="0" y="29"/>
                    </a:cubicBezTo>
                    <a:cubicBezTo>
                      <a:pt x="0" y="13"/>
                      <a:pt x="12" y="0"/>
                      <a:pt x="28" y="0"/>
                    </a:cubicBezTo>
                    <a:cubicBezTo>
                      <a:pt x="43" y="0"/>
                      <a:pt x="56" y="13"/>
                      <a:pt x="56" y="29"/>
                    </a:cubicBezTo>
                    <a:cubicBezTo>
                      <a:pt x="56" y="44"/>
                      <a:pt x="43" y="57"/>
                      <a:pt x="28" y="57"/>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4" name="îṧľîḑê"/>
              <p:cNvSpPr/>
              <p:nvPr/>
            </p:nvSpPr>
            <p:spPr bwMode="auto">
              <a:xfrm>
                <a:off x="4130" y="5151"/>
                <a:ext cx="210" cy="210"/>
              </a:xfrm>
              <a:custGeom>
                <a:avLst/>
                <a:gdLst>
                  <a:gd name="T0" fmla="*/ 6 w 89"/>
                  <a:gd name="T1" fmla="*/ 45 h 89"/>
                  <a:gd name="T2" fmla="*/ 0 w 89"/>
                  <a:gd name="T3" fmla="*/ 45 h 89"/>
                  <a:gd name="T4" fmla="*/ 44 w 89"/>
                  <a:gd name="T5" fmla="*/ 89 h 89"/>
                  <a:gd name="T6" fmla="*/ 89 w 89"/>
                  <a:gd name="T7" fmla="*/ 45 h 89"/>
                  <a:gd name="T8" fmla="*/ 44 w 89"/>
                  <a:gd name="T9" fmla="*/ 0 h 89"/>
                  <a:gd name="T10" fmla="*/ 0 w 89"/>
                  <a:gd name="T11" fmla="*/ 45 h 89"/>
                  <a:gd name="T12" fmla="*/ 6 w 89"/>
                  <a:gd name="T13" fmla="*/ 45 h 89"/>
                  <a:gd name="T14" fmla="*/ 12 w 89"/>
                  <a:gd name="T15" fmla="*/ 45 h 89"/>
                  <a:gd name="T16" fmla="*/ 21 w 89"/>
                  <a:gd name="T17" fmla="*/ 22 h 89"/>
                  <a:gd name="T18" fmla="*/ 44 w 89"/>
                  <a:gd name="T19" fmla="*/ 12 h 89"/>
                  <a:gd name="T20" fmla="*/ 67 w 89"/>
                  <a:gd name="T21" fmla="*/ 22 h 89"/>
                  <a:gd name="T22" fmla="*/ 77 w 89"/>
                  <a:gd name="T23" fmla="*/ 45 h 89"/>
                  <a:gd name="T24" fmla="*/ 67 w 89"/>
                  <a:gd name="T25" fmla="*/ 68 h 89"/>
                  <a:gd name="T26" fmla="*/ 44 w 89"/>
                  <a:gd name="T27" fmla="*/ 77 h 89"/>
                  <a:gd name="T28" fmla="*/ 21 w 89"/>
                  <a:gd name="T29" fmla="*/ 68 h 89"/>
                  <a:gd name="T30" fmla="*/ 12 w 89"/>
                  <a:gd name="T31" fmla="*/ 45 h 89"/>
                  <a:gd name="T32" fmla="*/ 6 w 89"/>
                  <a:gd name="T33"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9">
                    <a:moveTo>
                      <a:pt x="6" y="45"/>
                    </a:moveTo>
                    <a:cubicBezTo>
                      <a:pt x="0" y="45"/>
                      <a:pt x="0" y="45"/>
                      <a:pt x="0" y="45"/>
                    </a:cubicBezTo>
                    <a:cubicBezTo>
                      <a:pt x="0" y="69"/>
                      <a:pt x="20" y="89"/>
                      <a:pt x="44" y="89"/>
                    </a:cubicBezTo>
                    <a:cubicBezTo>
                      <a:pt x="69" y="89"/>
                      <a:pt x="89" y="69"/>
                      <a:pt x="89" y="45"/>
                    </a:cubicBezTo>
                    <a:cubicBezTo>
                      <a:pt x="89" y="20"/>
                      <a:pt x="69" y="0"/>
                      <a:pt x="44" y="0"/>
                    </a:cubicBezTo>
                    <a:cubicBezTo>
                      <a:pt x="20" y="0"/>
                      <a:pt x="0" y="20"/>
                      <a:pt x="0" y="45"/>
                    </a:cubicBezTo>
                    <a:cubicBezTo>
                      <a:pt x="6" y="45"/>
                      <a:pt x="6" y="45"/>
                      <a:pt x="6" y="45"/>
                    </a:cubicBezTo>
                    <a:cubicBezTo>
                      <a:pt x="12" y="45"/>
                      <a:pt x="12" y="45"/>
                      <a:pt x="12" y="45"/>
                    </a:cubicBezTo>
                    <a:cubicBezTo>
                      <a:pt x="12" y="36"/>
                      <a:pt x="15" y="28"/>
                      <a:pt x="21" y="22"/>
                    </a:cubicBezTo>
                    <a:cubicBezTo>
                      <a:pt x="27" y="16"/>
                      <a:pt x="35" y="12"/>
                      <a:pt x="44" y="12"/>
                    </a:cubicBezTo>
                    <a:cubicBezTo>
                      <a:pt x="53" y="12"/>
                      <a:pt x="61" y="16"/>
                      <a:pt x="67" y="22"/>
                    </a:cubicBezTo>
                    <a:cubicBezTo>
                      <a:pt x="73" y="28"/>
                      <a:pt x="77" y="36"/>
                      <a:pt x="77" y="45"/>
                    </a:cubicBezTo>
                    <a:cubicBezTo>
                      <a:pt x="77" y="54"/>
                      <a:pt x="73" y="62"/>
                      <a:pt x="67" y="68"/>
                    </a:cubicBezTo>
                    <a:cubicBezTo>
                      <a:pt x="61" y="74"/>
                      <a:pt x="53" y="77"/>
                      <a:pt x="44" y="77"/>
                    </a:cubicBezTo>
                    <a:cubicBezTo>
                      <a:pt x="35" y="77"/>
                      <a:pt x="27" y="74"/>
                      <a:pt x="21" y="68"/>
                    </a:cubicBezTo>
                    <a:cubicBezTo>
                      <a:pt x="15" y="62"/>
                      <a:pt x="12" y="54"/>
                      <a:pt x="12" y="45"/>
                    </a:cubicBezTo>
                    <a:lnTo>
                      <a:pt x="6" y="45"/>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5" name="íŝlîde"/>
              <p:cNvSpPr/>
              <p:nvPr/>
            </p:nvSpPr>
            <p:spPr bwMode="auto">
              <a:xfrm>
                <a:off x="4092" y="4933"/>
                <a:ext cx="284" cy="253"/>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6" name="íšļîḓé"/>
              <p:cNvSpPr/>
              <p:nvPr/>
            </p:nvSpPr>
            <p:spPr bwMode="auto">
              <a:xfrm>
                <a:off x="3623" y="3844"/>
                <a:ext cx="1225" cy="927"/>
              </a:xfrm>
              <a:custGeom>
                <a:avLst/>
                <a:gdLst>
                  <a:gd name="T0" fmla="*/ 154 w 630"/>
                  <a:gd name="T1" fmla="*/ 0 h 477"/>
                  <a:gd name="T2" fmla="*/ 472 w 630"/>
                  <a:gd name="T3" fmla="*/ 0 h 477"/>
                  <a:gd name="T4" fmla="*/ 630 w 630"/>
                  <a:gd name="T5" fmla="*/ 238 h 477"/>
                  <a:gd name="T6" fmla="*/ 470 w 630"/>
                  <a:gd name="T7" fmla="*/ 477 h 477"/>
                  <a:gd name="T8" fmla="*/ 154 w 630"/>
                  <a:gd name="T9" fmla="*/ 477 h 477"/>
                  <a:gd name="T10" fmla="*/ 0 w 630"/>
                  <a:gd name="T11" fmla="*/ 239 h 477"/>
                  <a:gd name="T12" fmla="*/ 154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4" y="0"/>
                    </a:moveTo>
                    <a:lnTo>
                      <a:pt x="472" y="0"/>
                    </a:lnTo>
                    <a:lnTo>
                      <a:pt x="630" y="238"/>
                    </a:lnTo>
                    <a:lnTo>
                      <a:pt x="470" y="477"/>
                    </a:lnTo>
                    <a:lnTo>
                      <a:pt x="154" y="477"/>
                    </a:lnTo>
                    <a:lnTo>
                      <a:pt x="0" y="239"/>
                    </a:lnTo>
                    <a:lnTo>
                      <a:pt x="154"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7" name="îṡḷïḍè"/>
              <p:cNvSpPr/>
              <p:nvPr/>
            </p:nvSpPr>
            <p:spPr bwMode="auto">
              <a:xfrm>
                <a:off x="3792" y="3817"/>
                <a:ext cx="883" cy="976"/>
              </a:xfrm>
              <a:custGeom>
                <a:avLst/>
                <a:gdLst>
                  <a:gd name="T0" fmla="*/ 114 w 454"/>
                  <a:gd name="T1" fmla="*/ 5 h 502"/>
                  <a:gd name="T2" fmla="*/ 114 w 454"/>
                  <a:gd name="T3" fmla="*/ 9 h 502"/>
                  <a:gd name="T4" fmla="*/ 335 w 454"/>
                  <a:gd name="T5" fmla="*/ 9 h 502"/>
                  <a:gd name="T6" fmla="*/ 444 w 454"/>
                  <a:gd name="T7" fmla="*/ 249 h 502"/>
                  <a:gd name="T8" fmla="*/ 334 w 454"/>
                  <a:gd name="T9" fmla="*/ 492 h 502"/>
                  <a:gd name="T10" fmla="*/ 118 w 454"/>
                  <a:gd name="T11" fmla="*/ 492 h 502"/>
                  <a:gd name="T12" fmla="*/ 11 w 454"/>
                  <a:gd name="T13" fmla="*/ 251 h 502"/>
                  <a:gd name="T14" fmla="*/ 119 w 454"/>
                  <a:gd name="T15" fmla="*/ 7 h 502"/>
                  <a:gd name="T16" fmla="*/ 114 w 454"/>
                  <a:gd name="T17" fmla="*/ 5 h 502"/>
                  <a:gd name="T18" fmla="*/ 114 w 454"/>
                  <a:gd name="T19" fmla="*/ 9 h 502"/>
                  <a:gd name="T20" fmla="*/ 114 w 454"/>
                  <a:gd name="T21" fmla="*/ 5 h 502"/>
                  <a:gd name="T22" fmla="*/ 111 w 454"/>
                  <a:gd name="T23" fmla="*/ 3 h 502"/>
                  <a:gd name="T24" fmla="*/ 0 w 454"/>
                  <a:gd name="T25" fmla="*/ 251 h 502"/>
                  <a:gd name="T26" fmla="*/ 112 w 454"/>
                  <a:gd name="T27" fmla="*/ 502 h 502"/>
                  <a:gd name="T28" fmla="*/ 340 w 454"/>
                  <a:gd name="T29" fmla="*/ 502 h 502"/>
                  <a:gd name="T30" fmla="*/ 454 w 454"/>
                  <a:gd name="T31" fmla="*/ 249 h 502"/>
                  <a:gd name="T32" fmla="*/ 341 w 454"/>
                  <a:gd name="T33" fmla="*/ 0 h 502"/>
                  <a:gd name="T34" fmla="*/ 112 w 454"/>
                  <a:gd name="T35" fmla="*/ 0 h 502"/>
                  <a:gd name="T36" fmla="*/ 111 w 454"/>
                  <a:gd name="T37" fmla="*/ 3 h 502"/>
                  <a:gd name="T38" fmla="*/ 114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4" y="5"/>
                    </a:moveTo>
                    <a:lnTo>
                      <a:pt x="114" y="9"/>
                    </a:lnTo>
                    <a:lnTo>
                      <a:pt x="335" y="9"/>
                    </a:lnTo>
                    <a:lnTo>
                      <a:pt x="444" y="249"/>
                    </a:lnTo>
                    <a:lnTo>
                      <a:pt x="334" y="492"/>
                    </a:lnTo>
                    <a:lnTo>
                      <a:pt x="118" y="492"/>
                    </a:lnTo>
                    <a:lnTo>
                      <a:pt x="11" y="251"/>
                    </a:lnTo>
                    <a:lnTo>
                      <a:pt x="119" y="7"/>
                    </a:lnTo>
                    <a:lnTo>
                      <a:pt x="114" y="5"/>
                    </a:lnTo>
                    <a:lnTo>
                      <a:pt x="114" y="9"/>
                    </a:lnTo>
                    <a:lnTo>
                      <a:pt x="114" y="5"/>
                    </a:lnTo>
                    <a:lnTo>
                      <a:pt x="111" y="3"/>
                    </a:lnTo>
                    <a:lnTo>
                      <a:pt x="0" y="251"/>
                    </a:lnTo>
                    <a:lnTo>
                      <a:pt x="112" y="502"/>
                    </a:lnTo>
                    <a:lnTo>
                      <a:pt x="340" y="502"/>
                    </a:lnTo>
                    <a:lnTo>
                      <a:pt x="454" y="249"/>
                    </a:lnTo>
                    <a:lnTo>
                      <a:pt x="341" y="0"/>
                    </a:lnTo>
                    <a:lnTo>
                      <a:pt x="112" y="0"/>
                    </a:lnTo>
                    <a:lnTo>
                      <a:pt x="111" y="3"/>
                    </a:lnTo>
                    <a:lnTo>
                      <a:pt x="114"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8" name="isľîḍè"/>
              <p:cNvSpPr/>
              <p:nvPr/>
            </p:nvSpPr>
            <p:spPr bwMode="auto">
              <a:xfrm>
                <a:off x="4014" y="3817"/>
                <a:ext cx="453" cy="976"/>
              </a:xfrm>
              <a:custGeom>
                <a:avLst/>
                <a:gdLst>
                  <a:gd name="T0" fmla="*/ 60 w 233"/>
                  <a:gd name="T1" fmla="*/ 5 h 502"/>
                  <a:gd name="T2" fmla="*/ 60 w 233"/>
                  <a:gd name="T3" fmla="*/ 9 h 502"/>
                  <a:gd name="T4" fmla="*/ 169 w 233"/>
                  <a:gd name="T5" fmla="*/ 9 h 502"/>
                  <a:gd name="T6" fmla="*/ 224 w 233"/>
                  <a:gd name="T7" fmla="*/ 249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9 h 502"/>
                  <a:gd name="T20" fmla="*/ 60 w 233"/>
                  <a:gd name="T21" fmla="*/ 5 h 502"/>
                  <a:gd name="T22" fmla="*/ 55 w 233"/>
                  <a:gd name="T23" fmla="*/ 3 h 502"/>
                  <a:gd name="T24" fmla="*/ 0 w 233"/>
                  <a:gd name="T25" fmla="*/ 251 h 502"/>
                  <a:gd name="T26" fmla="*/ 56 w 233"/>
                  <a:gd name="T27" fmla="*/ 502 h 502"/>
                  <a:gd name="T28" fmla="*/ 175 w 233"/>
                  <a:gd name="T29" fmla="*/ 502 h 502"/>
                  <a:gd name="T30" fmla="*/ 233 w 233"/>
                  <a:gd name="T31" fmla="*/ 249 h 502"/>
                  <a:gd name="T32" fmla="*/ 176 w 233"/>
                  <a:gd name="T33" fmla="*/ 0 h 502"/>
                  <a:gd name="T34" fmla="*/ 56 w 233"/>
                  <a:gd name="T35" fmla="*/ 0 h 502"/>
                  <a:gd name="T36" fmla="*/ 55 w 233"/>
                  <a:gd name="T37" fmla="*/ 3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9"/>
                    </a:lnTo>
                    <a:lnTo>
                      <a:pt x="169" y="9"/>
                    </a:lnTo>
                    <a:lnTo>
                      <a:pt x="224" y="249"/>
                    </a:lnTo>
                    <a:lnTo>
                      <a:pt x="168" y="492"/>
                    </a:lnTo>
                    <a:lnTo>
                      <a:pt x="63" y="492"/>
                    </a:lnTo>
                    <a:lnTo>
                      <a:pt x="10" y="251"/>
                    </a:lnTo>
                    <a:lnTo>
                      <a:pt x="65" y="6"/>
                    </a:lnTo>
                    <a:lnTo>
                      <a:pt x="60" y="5"/>
                    </a:lnTo>
                    <a:lnTo>
                      <a:pt x="60" y="9"/>
                    </a:lnTo>
                    <a:lnTo>
                      <a:pt x="60" y="5"/>
                    </a:lnTo>
                    <a:lnTo>
                      <a:pt x="55" y="3"/>
                    </a:lnTo>
                    <a:lnTo>
                      <a:pt x="0" y="251"/>
                    </a:lnTo>
                    <a:lnTo>
                      <a:pt x="56" y="502"/>
                    </a:lnTo>
                    <a:lnTo>
                      <a:pt x="175" y="502"/>
                    </a:lnTo>
                    <a:lnTo>
                      <a:pt x="233" y="249"/>
                    </a:lnTo>
                    <a:lnTo>
                      <a:pt x="176" y="0"/>
                    </a:lnTo>
                    <a:lnTo>
                      <a:pt x="56" y="0"/>
                    </a:lnTo>
                    <a:lnTo>
                      <a:pt x="55" y="3"/>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9" name="îşliḑe"/>
              <p:cNvSpPr/>
              <p:nvPr/>
            </p:nvSpPr>
            <p:spPr bwMode="auto">
              <a:xfrm>
                <a:off x="3922" y="4772"/>
                <a:ext cx="614"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0" name="íś1iḓe"/>
              <p:cNvSpPr/>
              <p:nvPr/>
            </p:nvSpPr>
            <p:spPr bwMode="auto">
              <a:xfrm>
                <a:off x="3923" y="3650"/>
                <a:ext cx="618"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1" name="isḻîḓe"/>
              <p:cNvSpPr/>
              <p:nvPr/>
            </p:nvSpPr>
            <p:spPr bwMode="auto">
              <a:xfrm>
                <a:off x="4220" y="2643"/>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2" name="îṡļíďe"/>
              <p:cNvSpPr/>
              <p:nvPr/>
            </p:nvSpPr>
            <p:spPr bwMode="auto">
              <a:xfrm>
                <a:off x="4220" y="2643"/>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3" name="iṧľiḋè"/>
              <p:cNvSpPr/>
              <p:nvPr/>
            </p:nvSpPr>
            <p:spPr bwMode="auto">
              <a:xfrm>
                <a:off x="4154" y="3193"/>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4" name="íŝlïde"/>
              <p:cNvSpPr/>
              <p:nvPr/>
            </p:nvSpPr>
            <p:spPr bwMode="auto">
              <a:xfrm>
                <a:off x="4162" y="4377"/>
                <a:ext cx="21" cy="23"/>
              </a:xfrm>
              <a:custGeom>
                <a:avLst/>
                <a:gdLst>
                  <a:gd name="T0" fmla="*/ 11 w 11"/>
                  <a:gd name="T1" fmla="*/ 0 h 12"/>
                  <a:gd name="T2" fmla="*/ 0 w 11"/>
                  <a:gd name="T3" fmla="*/ 12 h 12"/>
                  <a:gd name="T4" fmla="*/ 11 w 11"/>
                  <a:gd name="T5" fmla="*/ 0 h 12"/>
                  <a:gd name="T6" fmla="*/ 11 w 11"/>
                  <a:gd name="T7" fmla="*/ 0 h 12"/>
                </a:gdLst>
                <a:ahLst/>
                <a:cxnLst>
                  <a:cxn ang="0">
                    <a:pos x="T0" y="T1"/>
                  </a:cxn>
                  <a:cxn ang="0">
                    <a:pos x="T2" y="T3"/>
                  </a:cxn>
                  <a:cxn ang="0">
                    <a:pos x="T4" y="T5"/>
                  </a:cxn>
                  <a:cxn ang="0">
                    <a:pos x="T6" y="T7"/>
                  </a:cxn>
                </a:cxnLst>
                <a:rect l="0" t="0" r="r" b="b"/>
                <a:pathLst>
                  <a:path w="11" h="12">
                    <a:moveTo>
                      <a:pt x="11" y="0"/>
                    </a:moveTo>
                    <a:lnTo>
                      <a:pt x="0" y="12"/>
                    </a:lnTo>
                    <a:lnTo>
                      <a:pt x="11" y="0"/>
                    </a:lnTo>
                    <a:lnTo>
                      <a:pt x="11"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5" name="ï$líḋé"/>
              <p:cNvSpPr/>
              <p:nvPr/>
            </p:nvSpPr>
            <p:spPr bwMode="auto">
              <a:xfrm>
                <a:off x="4244" y="4272"/>
                <a:ext cx="35" cy="37"/>
              </a:xfrm>
              <a:custGeom>
                <a:avLst/>
                <a:gdLst>
                  <a:gd name="T0" fmla="*/ 18 w 18"/>
                  <a:gd name="T1" fmla="*/ 0 h 19"/>
                  <a:gd name="T2" fmla="*/ 0 w 18"/>
                  <a:gd name="T3" fmla="*/ 19 h 19"/>
                  <a:gd name="T4" fmla="*/ 0 w 18"/>
                  <a:gd name="T5" fmla="*/ 19 h 19"/>
                  <a:gd name="T6" fmla="*/ 18 w 18"/>
                  <a:gd name="T7" fmla="*/ 0 h 19"/>
                </a:gdLst>
                <a:ahLst/>
                <a:cxnLst>
                  <a:cxn ang="0">
                    <a:pos x="T0" y="T1"/>
                  </a:cxn>
                  <a:cxn ang="0">
                    <a:pos x="T2" y="T3"/>
                  </a:cxn>
                  <a:cxn ang="0">
                    <a:pos x="T4" y="T5"/>
                  </a:cxn>
                  <a:cxn ang="0">
                    <a:pos x="T6" y="T7"/>
                  </a:cxn>
                </a:cxnLst>
                <a:rect l="0" t="0" r="r" b="b"/>
                <a:pathLst>
                  <a:path w="18" h="19">
                    <a:moveTo>
                      <a:pt x="18" y="0"/>
                    </a:moveTo>
                    <a:lnTo>
                      <a:pt x="0" y="19"/>
                    </a:lnTo>
                    <a:lnTo>
                      <a:pt x="0" y="19"/>
                    </a:lnTo>
                    <a:lnTo>
                      <a:pt x="18"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6" name="îṩļîḓè"/>
              <p:cNvSpPr/>
              <p:nvPr/>
            </p:nvSpPr>
            <p:spPr bwMode="auto">
              <a:xfrm>
                <a:off x="4195" y="4321"/>
                <a:ext cx="37" cy="43"/>
              </a:xfrm>
              <a:custGeom>
                <a:avLst/>
                <a:gdLst>
                  <a:gd name="T0" fmla="*/ 19 w 19"/>
                  <a:gd name="T1" fmla="*/ 0 h 22"/>
                  <a:gd name="T2" fmla="*/ 0 w 19"/>
                  <a:gd name="T3" fmla="*/ 22 h 22"/>
                  <a:gd name="T4" fmla="*/ 0 w 19"/>
                  <a:gd name="T5" fmla="*/ 22 h 22"/>
                  <a:gd name="T6" fmla="*/ 19 w 19"/>
                  <a:gd name="T7" fmla="*/ 0 h 22"/>
                </a:gdLst>
                <a:ahLst/>
                <a:cxnLst>
                  <a:cxn ang="0">
                    <a:pos x="T0" y="T1"/>
                  </a:cxn>
                  <a:cxn ang="0">
                    <a:pos x="T2" y="T3"/>
                  </a:cxn>
                  <a:cxn ang="0">
                    <a:pos x="T4" y="T5"/>
                  </a:cxn>
                  <a:cxn ang="0">
                    <a:pos x="T6" y="T7"/>
                  </a:cxn>
                </a:cxnLst>
                <a:rect l="0" t="0" r="r" b="b"/>
                <a:pathLst>
                  <a:path w="19" h="22">
                    <a:moveTo>
                      <a:pt x="19" y="0"/>
                    </a:moveTo>
                    <a:lnTo>
                      <a:pt x="0" y="22"/>
                    </a:lnTo>
                    <a:lnTo>
                      <a:pt x="0" y="22"/>
                    </a:lnTo>
                    <a:lnTo>
                      <a:pt x="19"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7" name="îṥľíďe"/>
              <p:cNvSpPr/>
              <p:nvPr/>
            </p:nvSpPr>
            <p:spPr bwMode="auto">
              <a:xfrm>
                <a:off x="4207" y="4335"/>
                <a:ext cx="37" cy="43"/>
              </a:xfrm>
              <a:custGeom>
                <a:avLst/>
                <a:gdLst>
                  <a:gd name="T0" fmla="*/ 19 w 19"/>
                  <a:gd name="T1" fmla="*/ 0 h 22"/>
                  <a:gd name="T2" fmla="*/ 0 w 19"/>
                  <a:gd name="T3" fmla="*/ 22 h 22"/>
                  <a:gd name="T4" fmla="*/ 0 w 19"/>
                  <a:gd name="T5" fmla="*/ 22 h 22"/>
                  <a:gd name="T6" fmla="*/ 19 w 19"/>
                  <a:gd name="T7" fmla="*/ 0 h 22"/>
                </a:gdLst>
                <a:ahLst/>
                <a:cxnLst>
                  <a:cxn ang="0">
                    <a:pos x="T0" y="T1"/>
                  </a:cxn>
                  <a:cxn ang="0">
                    <a:pos x="T2" y="T3"/>
                  </a:cxn>
                  <a:cxn ang="0">
                    <a:pos x="T4" y="T5"/>
                  </a:cxn>
                  <a:cxn ang="0">
                    <a:pos x="T6" y="T7"/>
                  </a:cxn>
                </a:cxnLst>
                <a:rect l="0" t="0" r="r" b="b"/>
                <a:pathLst>
                  <a:path w="19" h="22">
                    <a:moveTo>
                      <a:pt x="19" y="0"/>
                    </a:moveTo>
                    <a:lnTo>
                      <a:pt x="0" y="22"/>
                    </a:lnTo>
                    <a:lnTo>
                      <a:pt x="0" y="22"/>
                    </a:lnTo>
                    <a:lnTo>
                      <a:pt x="19"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8" name="ïś1idê"/>
              <p:cNvSpPr/>
              <p:nvPr/>
            </p:nvSpPr>
            <p:spPr bwMode="auto">
              <a:xfrm>
                <a:off x="4078" y="4115"/>
                <a:ext cx="331" cy="426"/>
              </a:xfrm>
              <a:custGeom>
                <a:avLst/>
                <a:gdLst>
                  <a:gd name="T0" fmla="*/ 116 w 140"/>
                  <a:gd name="T1" fmla="*/ 89 h 181"/>
                  <a:gd name="T2" fmla="*/ 131 w 140"/>
                  <a:gd name="T3" fmla="*/ 45 h 181"/>
                  <a:gd name="T4" fmla="*/ 101 w 140"/>
                  <a:gd name="T5" fmla="*/ 49 h 181"/>
                  <a:gd name="T6" fmla="*/ 75 w 140"/>
                  <a:gd name="T7" fmla="*/ 45 h 181"/>
                  <a:gd name="T8" fmla="*/ 91 w 140"/>
                  <a:gd name="T9" fmla="*/ 21 h 181"/>
                  <a:gd name="T10" fmla="*/ 49 w 140"/>
                  <a:gd name="T11" fmla="*/ 21 h 181"/>
                  <a:gd name="T12" fmla="*/ 54 w 140"/>
                  <a:gd name="T13" fmla="*/ 35 h 181"/>
                  <a:gd name="T14" fmla="*/ 50 w 140"/>
                  <a:gd name="T15" fmla="*/ 61 h 181"/>
                  <a:gd name="T16" fmla="*/ 23 w 140"/>
                  <a:gd name="T17" fmla="*/ 40 h 181"/>
                  <a:gd name="T18" fmla="*/ 3 w 140"/>
                  <a:gd name="T19" fmla="*/ 58 h 181"/>
                  <a:gd name="T20" fmla="*/ 24 w 140"/>
                  <a:gd name="T21" fmla="*/ 89 h 181"/>
                  <a:gd name="T22" fmla="*/ 1 w 140"/>
                  <a:gd name="T23" fmla="*/ 122 h 181"/>
                  <a:gd name="T24" fmla="*/ 20 w 140"/>
                  <a:gd name="T25" fmla="*/ 140 h 181"/>
                  <a:gd name="T26" fmla="*/ 40 w 140"/>
                  <a:gd name="T27" fmla="*/ 127 h 181"/>
                  <a:gd name="T28" fmla="*/ 65 w 140"/>
                  <a:gd name="T29" fmla="*/ 135 h 181"/>
                  <a:gd name="T30" fmla="*/ 54 w 140"/>
                  <a:gd name="T31" fmla="*/ 146 h 181"/>
                  <a:gd name="T32" fmla="*/ 70 w 140"/>
                  <a:gd name="T33" fmla="*/ 181 h 181"/>
                  <a:gd name="T34" fmla="*/ 85 w 140"/>
                  <a:gd name="T35" fmla="*/ 146 h 181"/>
                  <a:gd name="T36" fmla="*/ 75 w 140"/>
                  <a:gd name="T37" fmla="*/ 135 h 181"/>
                  <a:gd name="T38" fmla="*/ 107 w 140"/>
                  <a:gd name="T39" fmla="*/ 134 h 181"/>
                  <a:gd name="T40" fmla="*/ 120 w 140"/>
                  <a:gd name="T41" fmla="*/ 139 h 181"/>
                  <a:gd name="T42" fmla="*/ 139 w 140"/>
                  <a:gd name="T43" fmla="*/ 122 h 181"/>
                  <a:gd name="T44" fmla="*/ 103 w 140"/>
                  <a:gd name="T45" fmla="*/ 57 h 181"/>
                  <a:gd name="T46" fmla="*/ 111 w 140"/>
                  <a:gd name="T47" fmla="*/ 49 h 181"/>
                  <a:gd name="T48" fmla="*/ 129 w 140"/>
                  <a:gd name="T49" fmla="*/ 65 h 181"/>
                  <a:gd name="T50" fmla="*/ 95 w 140"/>
                  <a:gd name="T51" fmla="*/ 66 h 181"/>
                  <a:gd name="T52" fmla="*/ 59 w 140"/>
                  <a:gd name="T53" fmla="*/ 29 h 181"/>
                  <a:gd name="T54" fmla="*/ 70 w 140"/>
                  <a:gd name="T55" fmla="*/ 7 h 181"/>
                  <a:gd name="T56" fmla="*/ 79 w 140"/>
                  <a:gd name="T57" fmla="*/ 31 h 181"/>
                  <a:gd name="T58" fmla="*/ 59 w 140"/>
                  <a:gd name="T59" fmla="*/ 29 h 181"/>
                  <a:gd name="T60" fmla="*/ 10 w 140"/>
                  <a:gd name="T61" fmla="*/ 59 h 181"/>
                  <a:gd name="T62" fmla="*/ 23 w 140"/>
                  <a:gd name="T63" fmla="*/ 47 h 181"/>
                  <a:gd name="T64" fmla="*/ 45 w 140"/>
                  <a:gd name="T65" fmla="*/ 66 h 181"/>
                  <a:gd name="T66" fmla="*/ 12 w 140"/>
                  <a:gd name="T67" fmla="*/ 66 h 181"/>
                  <a:gd name="T68" fmla="*/ 28 w 140"/>
                  <a:gd name="T69" fmla="*/ 130 h 181"/>
                  <a:gd name="T70" fmla="*/ 8 w 140"/>
                  <a:gd name="T71" fmla="*/ 121 h 181"/>
                  <a:gd name="T72" fmla="*/ 28 w 140"/>
                  <a:gd name="T73" fmla="*/ 94 h 181"/>
                  <a:gd name="T74" fmla="*/ 44 w 140"/>
                  <a:gd name="T75" fmla="*/ 112 h 181"/>
                  <a:gd name="T76" fmla="*/ 49 w 140"/>
                  <a:gd name="T77" fmla="*/ 106 h 181"/>
                  <a:gd name="T78" fmla="*/ 50 w 140"/>
                  <a:gd name="T79" fmla="*/ 71 h 181"/>
                  <a:gd name="T80" fmla="*/ 70 w 140"/>
                  <a:gd name="T81" fmla="*/ 83 h 181"/>
                  <a:gd name="T82" fmla="*/ 70 w 140"/>
                  <a:gd name="T83" fmla="*/ 51 h 181"/>
                  <a:gd name="T84" fmla="*/ 70 w 140"/>
                  <a:gd name="T85" fmla="*/ 83 h 181"/>
                  <a:gd name="T86" fmla="*/ 49 w 140"/>
                  <a:gd name="T87" fmla="*/ 106 h 181"/>
                  <a:gd name="T88" fmla="*/ 84 w 140"/>
                  <a:gd name="T89" fmla="*/ 160 h 181"/>
                  <a:gd name="T90" fmla="*/ 56 w 140"/>
                  <a:gd name="T91" fmla="*/ 160 h 181"/>
                  <a:gd name="T92" fmla="*/ 70 w 140"/>
                  <a:gd name="T93" fmla="*/ 141 h 181"/>
                  <a:gd name="T94" fmla="*/ 70 w 140"/>
                  <a:gd name="T95" fmla="*/ 129 h 181"/>
                  <a:gd name="T96" fmla="*/ 54 w 140"/>
                  <a:gd name="T97" fmla="*/ 112 h 181"/>
                  <a:gd name="T98" fmla="*/ 86 w 140"/>
                  <a:gd name="T99" fmla="*/ 111 h 181"/>
                  <a:gd name="T100" fmla="*/ 91 w 140"/>
                  <a:gd name="T101" fmla="*/ 106 h 181"/>
                  <a:gd name="T102" fmla="*/ 90 w 140"/>
                  <a:gd name="T103" fmla="*/ 72 h 181"/>
                  <a:gd name="T104" fmla="*/ 91 w 140"/>
                  <a:gd name="T105" fmla="*/ 106 h 181"/>
                  <a:gd name="T106" fmla="*/ 128 w 140"/>
                  <a:gd name="T107" fmla="*/ 129 h 181"/>
                  <a:gd name="T108" fmla="*/ 112 w 140"/>
                  <a:gd name="T109" fmla="*/ 130 h 181"/>
                  <a:gd name="T110" fmla="*/ 112 w 140"/>
                  <a:gd name="T111" fmla="*/ 94 h 181"/>
                  <a:gd name="T112" fmla="*/ 132 w 140"/>
                  <a:gd name="T113" fmla="*/ 1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81">
                    <a:moveTo>
                      <a:pt x="135" y="109"/>
                    </a:moveTo>
                    <a:cubicBezTo>
                      <a:pt x="116" y="89"/>
                      <a:pt x="116" y="89"/>
                      <a:pt x="116" y="89"/>
                    </a:cubicBezTo>
                    <a:cubicBezTo>
                      <a:pt x="134" y="70"/>
                      <a:pt x="134" y="70"/>
                      <a:pt x="134" y="70"/>
                    </a:cubicBezTo>
                    <a:cubicBezTo>
                      <a:pt x="140" y="63"/>
                      <a:pt x="138" y="52"/>
                      <a:pt x="131" y="45"/>
                    </a:cubicBezTo>
                    <a:cubicBezTo>
                      <a:pt x="123" y="38"/>
                      <a:pt x="112" y="38"/>
                      <a:pt x="106" y="44"/>
                    </a:cubicBezTo>
                    <a:cubicBezTo>
                      <a:pt x="101" y="49"/>
                      <a:pt x="101" y="49"/>
                      <a:pt x="101" y="49"/>
                    </a:cubicBezTo>
                    <a:cubicBezTo>
                      <a:pt x="90" y="61"/>
                      <a:pt x="90" y="61"/>
                      <a:pt x="90" y="61"/>
                    </a:cubicBezTo>
                    <a:cubicBezTo>
                      <a:pt x="75" y="45"/>
                      <a:pt x="75" y="45"/>
                      <a:pt x="75" y="45"/>
                    </a:cubicBezTo>
                    <a:cubicBezTo>
                      <a:pt x="82" y="37"/>
                      <a:pt x="82" y="37"/>
                      <a:pt x="82" y="37"/>
                    </a:cubicBezTo>
                    <a:cubicBezTo>
                      <a:pt x="87" y="34"/>
                      <a:pt x="91" y="28"/>
                      <a:pt x="91" y="21"/>
                    </a:cubicBezTo>
                    <a:cubicBezTo>
                      <a:pt x="91" y="9"/>
                      <a:pt x="81" y="0"/>
                      <a:pt x="70" y="0"/>
                    </a:cubicBezTo>
                    <a:cubicBezTo>
                      <a:pt x="58" y="0"/>
                      <a:pt x="49" y="9"/>
                      <a:pt x="49" y="21"/>
                    </a:cubicBezTo>
                    <a:cubicBezTo>
                      <a:pt x="49" y="26"/>
                      <a:pt x="51" y="31"/>
                      <a:pt x="54" y="35"/>
                    </a:cubicBezTo>
                    <a:cubicBezTo>
                      <a:pt x="54" y="35"/>
                      <a:pt x="54" y="35"/>
                      <a:pt x="54" y="35"/>
                    </a:cubicBezTo>
                    <a:cubicBezTo>
                      <a:pt x="65" y="46"/>
                      <a:pt x="65" y="46"/>
                      <a:pt x="65" y="46"/>
                    </a:cubicBezTo>
                    <a:cubicBezTo>
                      <a:pt x="50" y="61"/>
                      <a:pt x="50" y="61"/>
                      <a:pt x="50" y="61"/>
                    </a:cubicBezTo>
                    <a:cubicBezTo>
                      <a:pt x="35" y="45"/>
                      <a:pt x="35" y="45"/>
                      <a:pt x="35" y="45"/>
                    </a:cubicBezTo>
                    <a:cubicBezTo>
                      <a:pt x="32" y="42"/>
                      <a:pt x="28" y="40"/>
                      <a:pt x="23" y="40"/>
                    </a:cubicBezTo>
                    <a:cubicBezTo>
                      <a:pt x="18" y="40"/>
                      <a:pt x="14" y="42"/>
                      <a:pt x="10" y="46"/>
                    </a:cubicBezTo>
                    <a:cubicBezTo>
                      <a:pt x="6" y="49"/>
                      <a:pt x="4" y="53"/>
                      <a:pt x="3" y="58"/>
                    </a:cubicBezTo>
                    <a:cubicBezTo>
                      <a:pt x="3" y="63"/>
                      <a:pt x="4" y="67"/>
                      <a:pt x="7" y="71"/>
                    </a:cubicBezTo>
                    <a:cubicBezTo>
                      <a:pt x="24" y="89"/>
                      <a:pt x="24" y="89"/>
                      <a:pt x="24" y="89"/>
                    </a:cubicBezTo>
                    <a:cubicBezTo>
                      <a:pt x="5" y="109"/>
                      <a:pt x="5" y="109"/>
                      <a:pt x="5" y="109"/>
                    </a:cubicBezTo>
                    <a:cubicBezTo>
                      <a:pt x="2" y="112"/>
                      <a:pt x="0" y="117"/>
                      <a:pt x="1" y="122"/>
                    </a:cubicBezTo>
                    <a:cubicBezTo>
                      <a:pt x="1" y="127"/>
                      <a:pt x="3" y="131"/>
                      <a:pt x="7" y="135"/>
                    </a:cubicBezTo>
                    <a:cubicBezTo>
                      <a:pt x="11" y="138"/>
                      <a:pt x="16" y="140"/>
                      <a:pt x="20" y="140"/>
                    </a:cubicBezTo>
                    <a:cubicBezTo>
                      <a:pt x="25" y="140"/>
                      <a:pt x="30" y="138"/>
                      <a:pt x="33" y="134"/>
                    </a:cubicBezTo>
                    <a:cubicBezTo>
                      <a:pt x="40" y="127"/>
                      <a:pt x="40" y="127"/>
                      <a:pt x="40" y="127"/>
                    </a:cubicBezTo>
                    <a:cubicBezTo>
                      <a:pt x="49" y="117"/>
                      <a:pt x="49" y="117"/>
                      <a:pt x="49" y="117"/>
                    </a:cubicBezTo>
                    <a:cubicBezTo>
                      <a:pt x="65" y="135"/>
                      <a:pt x="65" y="135"/>
                      <a:pt x="65" y="135"/>
                    </a:cubicBezTo>
                    <a:cubicBezTo>
                      <a:pt x="55" y="146"/>
                      <a:pt x="55" y="146"/>
                      <a:pt x="55" y="146"/>
                    </a:cubicBezTo>
                    <a:cubicBezTo>
                      <a:pt x="54" y="146"/>
                      <a:pt x="54" y="146"/>
                      <a:pt x="54" y="146"/>
                    </a:cubicBezTo>
                    <a:cubicBezTo>
                      <a:pt x="51" y="150"/>
                      <a:pt x="49" y="155"/>
                      <a:pt x="49" y="160"/>
                    </a:cubicBezTo>
                    <a:cubicBezTo>
                      <a:pt x="49" y="172"/>
                      <a:pt x="58" y="181"/>
                      <a:pt x="70" y="181"/>
                    </a:cubicBezTo>
                    <a:cubicBezTo>
                      <a:pt x="81" y="181"/>
                      <a:pt x="91" y="172"/>
                      <a:pt x="91" y="160"/>
                    </a:cubicBezTo>
                    <a:cubicBezTo>
                      <a:pt x="91" y="155"/>
                      <a:pt x="88" y="150"/>
                      <a:pt x="85" y="146"/>
                    </a:cubicBezTo>
                    <a:cubicBezTo>
                      <a:pt x="85" y="146"/>
                      <a:pt x="85" y="146"/>
                      <a:pt x="85" y="146"/>
                    </a:cubicBezTo>
                    <a:cubicBezTo>
                      <a:pt x="75" y="135"/>
                      <a:pt x="75" y="135"/>
                      <a:pt x="75" y="135"/>
                    </a:cubicBezTo>
                    <a:cubicBezTo>
                      <a:pt x="91" y="117"/>
                      <a:pt x="91" y="117"/>
                      <a:pt x="91" y="117"/>
                    </a:cubicBezTo>
                    <a:cubicBezTo>
                      <a:pt x="107" y="134"/>
                      <a:pt x="107" y="134"/>
                      <a:pt x="107" y="134"/>
                    </a:cubicBezTo>
                    <a:cubicBezTo>
                      <a:pt x="110" y="138"/>
                      <a:pt x="114" y="139"/>
                      <a:pt x="119" y="139"/>
                    </a:cubicBezTo>
                    <a:cubicBezTo>
                      <a:pt x="120" y="139"/>
                      <a:pt x="120" y="139"/>
                      <a:pt x="120" y="139"/>
                    </a:cubicBezTo>
                    <a:cubicBezTo>
                      <a:pt x="124" y="139"/>
                      <a:pt x="129" y="137"/>
                      <a:pt x="132" y="134"/>
                    </a:cubicBezTo>
                    <a:cubicBezTo>
                      <a:pt x="136" y="131"/>
                      <a:pt x="138" y="126"/>
                      <a:pt x="139" y="122"/>
                    </a:cubicBezTo>
                    <a:cubicBezTo>
                      <a:pt x="140" y="117"/>
                      <a:pt x="138" y="112"/>
                      <a:pt x="135" y="109"/>
                    </a:cubicBezTo>
                    <a:close/>
                    <a:moveTo>
                      <a:pt x="103" y="57"/>
                    </a:moveTo>
                    <a:cubicBezTo>
                      <a:pt x="107" y="53"/>
                      <a:pt x="107" y="53"/>
                      <a:pt x="107" y="53"/>
                    </a:cubicBezTo>
                    <a:cubicBezTo>
                      <a:pt x="111" y="49"/>
                      <a:pt x="111" y="49"/>
                      <a:pt x="111" y="49"/>
                    </a:cubicBezTo>
                    <a:cubicBezTo>
                      <a:pt x="114" y="45"/>
                      <a:pt x="121" y="46"/>
                      <a:pt x="126" y="50"/>
                    </a:cubicBezTo>
                    <a:cubicBezTo>
                      <a:pt x="131" y="55"/>
                      <a:pt x="132" y="61"/>
                      <a:pt x="129" y="65"/>
                    </a:cubicBezTo>
                    <a:cubicBezTo>
                      <a:pt x="111" y="84"/>
                      <a:pt x="111" y="84"/>
                      <a:pt x="111" y="84"/>
                    </a:cubicBezTo>
                    <a:cubicBezTo>
                      <a:pt x="95" y="66"/>
                      <a:pt x="95" y="66"/>
                      <a:pt x="95" y="66"/>
                    </a:cubicBezTo>
                    <a:lnTo>
                      <a:pt x="103" y="57"/>
                    </a:lnTo>
                    <a:close/>
                    <a:moveTo>
                      <a:pt x="59" y="29"/>
                    </a:moveTo>
                    <a:cubicBezTo>
                      <a:pt x="57" y="27"/>
                      <a:pt x="56" y="24"/>
                      <a:pt x="56" y="21"/>
                    </a:cubicBezTo>
                    <a:cubicBezTo>
                      <a:pt x="56" y="13"/>
                      <a:pt x="62" y="7"/>
                      <a:pt x="70" y="7"/>
                    </a:cubicBezTo>
                    <a:cubicBezTo>
                      <a:pt x="77" y="7"/>
                      <a:pt x="84" y="13"/>
                      <a:pt x="84" y="21"/>
                    </a:cubicBezTo>
                    <a:cubicBezTo>
                      <a:pt x="84" y="25"/>
                      <a:pt x="82" y="29"/>
                      <a:pt x="79" y="31"/>
                    </a:cubicBezTo>
                    <a:cubicBezTo>
                      <a:pt x="78" y="32"/>
                      <a:pt x="70" y="40"/>
                      <a:pt x="70" y="40"/>
                    </a:cubicBezTo>
                    <a:cubicBezTo>
                      <a:pt x="70" y="40"/>
                      <a:pt x="60" y="31"/>
                      <a:pt x="59" y="29"/>
                    </a:cubicBezTo>
                    <a:close/>
                    <a:moveTo>
                      <a:pt x="12" y="66"/>
                    </a:moveTo>
                    <a:cubicBezTo>
                      <a:pt x="11" y="64"/>
                      <a:pt x="10" y="62"/>
                      <a:pt x="10" y="59"/>
                    </a:cubicBezTo>
                    <a:cubicBezTo>
                      <a:pt x="11" y="56"/>
                      <a:pt x="12" y="53"/>
                      <a:pt x="15" y="51"/>
                    </a:cubicBezTo>
                    <a:cubicBezTo>
                      <a:pt x="17" y="48"/>
                      <a:pt x="20" y="47"/>
                      <a:pt x="23" y="47"/>
                    </a:cubicBezTo>
                    <a:cubicBezTo>
                      <a:pt x="26" y="47"/>
                      <a:pt x="28" y="48"/>
                      <a:pt x="30" y="50"/>
                    </a:cubicBezTo>
                    <a:cubicBezTo>
                      <a:pt x="45" y="66"/>
                      <a:pt x="45" y="66"/>
                      <a:pt x="45" y="66"/>
                    </a:cubicBezTo>
                    <a:cubicBezTo>
                      <a:pt x="29" y="84"/>
                      <a:pt x="29" y="84"/>
                      <a:pt x="29" y="84"/>
                    </a:cubicBezTo>
                    <a:lnTo>
                      <a:pt x="12" y="66"/>
                    </a:lnTo>
                    <a:close/>
                    <a:moveTo>
                      <a:pt x="35" y="122"/>
                    </a:moveTo>
                    <a:cubicBezTo>
                      <a:pt x="28" y="130"/>
                      <a:pt x="28" y="130"/>
                      <a:pt x="28" y="130"/>
                    </a:cubicBezTo>
                    <a:cubicBezTo>
                      <a:pt x="24" y="134"/>
                      <a:pt x="17" y="134"/>
                      <a:pt x="12" y="130"/>
                    </a:cubicBezTo>
                    <a:cubicBezTo>
                      <a:pt x="9" y="127"/>
                      <a:pt x="8" y="124"/>
                      <a:pt x="8" y="121"/>
                    </a:cubicBezTo>
                    <a:cubicBezTo>
                      <a:pt x="7" y="118"/>
                      <a:pt x="8" y="116"/>
                      <a:pt x="10" y="113"/>
                    </a:cubicBezTo>
                    <a:cubicBezTo>
                      <a:pt x="28" y="94"/>
                      <a:pt x="28" y="94"/>
                      <a:pt x="28" y="94"/>
                    </a:cubicBezTo>
                    <a:cubicBezTo>
                      <a:pt x="44" y="112"/>
                      <a:pt x="44" y="112"/>
                      <a:pt x="44" y="112"/>
                    </a:cubicBezTo>
                    <a:cubicBezTo>
                      <a:pt x="44" y="112"/>
                      <a:pt x="44" y="112"/>
                      <a:pt x="44" y="112"/>
                    </a:cubicBezTo>
                    <a:lnTo>
                      <a:pt x="35" y="122"/>
                    </a:lnTo>
                    <a:close/>
                    <a:moveTo>
                      <a:pt x="49" y="106"/>
                    </a:moveTo>
                    <a:cubicBezTo>
                      <a:pt x="33" y="89"/>
                      <a:pt x="33" y="89"/>
                      <a:pt x="33" y="89"/>
                    </a:cubicBezTo>
                    <a:cubicBezTo>
                      <a:pt x="50" y="71"/>
                      <a:pt x="50" y="71"/>
                      <a:pt x="50" y="71"/>
                    </a:cubicBezTo>
                    <a:cubicBezTo>
                      <a:pt x="65" y="88"/>
                      <a:pt x="65" y="88"/>
                      <a:pt x="65" y="88"/>
                    </a:cubicBezTo>
                    <a:cubicBezTo>
                      <a:pt x="70" y="83"/>
                      <a:pt x="70" y="83"/>
                      <a:pt x="70" y="83"/>
                    </a:cubicBezTo>
                    <a:cubicBezTo>
                      <a:pt x="55" y="66"/>
                      <a:pt x="55" y="66"/>
                      <a:pt x="55" y="66"/>
                    </a:cubicBezTo>
                    <a:cubicBezTo>
                      <a:pt x="70" y="51"/>
                      <a:pt x="70" y="51"/>
                      <a:pt x="70" y="51"/>
                    </a:cubicBezTo>
                    <a:cubicBezTo>
                      <a:pt x="85" y="67"/>
                      <a:pt x="85" y="67"/>
                      <a:pt x="85" y="67"/>
                    </a:cubicBezTo>
                    <a:cubicBezTo>
                      <a:pt x="70" y="83"/>
                      <a:pt x="70" y="83"/>
                      <a:pt x="70" y="83"/>
                    </a:cubicBezTo>
                    <a:cubicBezTo>
                      <a:pt x="65" y="88"/>
                      <a:pt x="65" y="88"/>
                      <a:pt x="65" y="88"/>
                    </a:cubicBezTo>
                    <a:cubicBezTo>
                      <a:pt x="49" y="106"/>
                      <a:pt x="49" y="106"/>
                      <a:pt x="49" y="106"/>
                    </a:cubicBezTo>
                    <a:close/>
                    <a:moveTo>
                      <a:pt x="80" y="151"/>
                    </a:moveTo>
                    <a:cubicBezTo>
                      <a:pt x="82" y="154"/>
                      <a:pt x="84" y="157"/>
                      <a:pt x="84" y="160"/>
                    </a:cubicBezTo>
                    <a:cubicBezTo>
                      <a:pt x="84" y="168"/>
                      <a:pt x="77" y="174"/>
                      <a:pt x="70" y="174"/>
                    </a:cubicBezTo>
                    <a:cubicBezTo>
                      <a:pt x="62" y="174"/>
                      <a:pt x="56" y="168"/>
                      <a:pt x="56" y="160"/>
                    </a:cubicBezTo>
                    <a:cubicBezTo>
                      <a:pt x="56" y="157"/>
                      <a:pt x="57" y="154"/>
                      <a:pt x="59" y="151"/>
                    </a:cubicBezTo>
                    <a:cubicBezTo>
                      <a:pt x="60" y="150"/>
                      <a:pt x="70" y="141"/>
                      <a:pt x="70" y="141"/>
                    </a:cubicBezTo>
                    <a:cubicBezTo>
                      <a:pt x="70" y="141"/>
                      <a:pt x="79" y="150"/>
                      <a:pt x="80" y="151"/>
                    </a:cubicBezTo>
                    <a:close/>
                    <a:moveTo>
                      <a:pt x="70" y="129"/>
                    </a:moveTo>
                    <a:cubicBezTo>
                      <a:pt x="54" y="112"/>
                      <a:pt x="54" y="112"/>
                      <a:pt x="54" y="112"/>
                    </a:cubicBezTo>
                    <a:cubicBezTo>
                      <a:pt x="54" y="112"/>
                      <a:pt x="54" y="112"/>
                      <a:pt x="54" y="112"/>
                    </a:cubicBezTo>
                    <a:cubicBezTo>
                      <a:pt x="70" y="94"/>
                      <a:pt x="70" y="94"/>
                      <a:pt x="70" y="94"/>
                    </a:cubicBezTo>
                    <a:cubicBezTo>
                      <a:pt x="86" y="111"/>
                      <a:pt x="86" y="111"/>
                      <a:pt x="86" y="111"/>
                    </a:cubicBezTo>
                    <a:lnTo>
                      <a:pt x="70" y="129"/>
                    </a:lnTo>
                    <a:close/>
                    <a:moveTo>
                      <a:pt x="91" y="106"/>
                    </a:moveTo>
                    <a:cubicBezTo>
                      <a:pt x="75" y="88"/>
                      <a:pt x="75" y="88"/>
                      <a:pt x="75" y="88"/>
                    </a:cubicBezTo>
                    <a:cubicBezTo>
                      <a:pt x="90" y="72"/>
                      <a:pt x="90" y="72"/>
                      <a:pt x="90" y="72"/>
                    </a:cubicBezTo>
                    <a:cubicBezTo>
                      <a:pt x="107" y="89"/>
                      <a:pt x="107" y="89"/>
                      <a:pt x="107" y="89"/>
                    </a:cubicBezTo>
                    <a:lnTo>
                      <a:pt x="91" y="106"/>
                    </a:lnTo>
                    <a:close/>
                    <a:moveTo>
                      <a:pt x="132" y="121"/>
                    </a:moveTo>
                    <a:cubicBezTo>
                      <a:pt x="132" y="124"/>
                      <a:pt x="130" y="127"/>
                      <a:pt x="128" y="129"/>
                    </a:cubicBezTo>
                    <a:cubicBezTo>
                      <a:pt x="125" y="131"/>
                      <a:pt x="122" y="133"/>
                      <a:pt x="119" y="133"/>
                    </a:cubicBezTo>
                    <a:cubicBezTo>
                      <a:pt x="116" y="133"/>
                      <a:pt x="114" y="132"/>
                      <a:pt x="112" y="130"/>
                    </a:cubicBezTo>
                    <a:cubicBezTo>
                      <a:pt x="96" y="112"/>
                      <a:pt x="96" y="112"/>
                      <a:pt x="96" y="112"/>
                    </a:cubicBezTo>
                    <a:cubicBezTo>
                      <a:pt x="112" y="94"/>
                      <a:pt x="112" y="94"/>
                      <a:pt x="112" y="94"/>
                    </a:cubicBezTo>
                    <a:cubicBezTo>
                      <a:pt x="130" y="114"/>
                      <a:pt x="130" y="114"/>
                      <a:pt x="130" y="114"/>
                    </a:cubicBezTo>
                    <a:cubicBezTo>
                      <a:pt x="132" y="115"/>
                      <a:pt x="133" y="118"/>
                      <a:pt x="132" y="121"/>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9" name="ïṩḻîḓe"/>
              <p:cNvSpPr/>
              <p:nvPr/>
            </p:nvSpPr>
            <p:spPr bwMode="auto">
              <a:xfrm>
                <a:off x="4232" y="4309"/>
                <a:ext cx="12" cy="12"/>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0" name="ï$ḻîďé"/>
              <p:cNvSpPr/>
              <p:nvPr/>
            </p:nvSpPr>
            <p:spPr bwMode="auto">
              <a:xfrm>
                <a:off x="4207" y="445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sp>
        <p:nvSpPr>
          <p:cNvPr id="489" name="ïṡ1ïḓè"/>
          <p:cNvSpPr/>
          <p:nvPr userDrawn="1"/>
        </p:nvSpPr>
        <p:spPr bwMode="auto">
          <a:xfrm>
            <a:off x="6866255" y="5761355"/>
            <a:ext cx="1409065" cy="1090295"/>
          </a:xfrm>
          <a:custGeom>
            <a:avLst/>
            <a:gdLst>
              <a:gd name="T0" fmla="*/ 758 w 941"/>
              <a:gd name="T1" fmla="*/ 640 h 728"/>
              <a:gd name="T2" fmla="*/ 186 w 941"/>
              <a:gd name="T3" fmla="*/ 601 h 728"/>
              <a:gd name="T4" fmla="*/ 208 w 941"/>
              <a:gd name="T5" fmla="*/ 601 h 728"/>
              <a:gd name="T6" fmla="*/ 235 w 941"/>
              <a:gd name="T7" fmla="*/ 578 h 728"/>
              <a:gd name="T8" fmla="*/ 235 w 941"/>
              <a:gd name="T9" fmla="*/ 601 h 728"/>
              <a:gd name="T10" fmla="*/ 308 w 941"/>
              <a:gd name="T11" fmla="*/ 578 h 728"/>
              <a:gd name="T12" fmla="*/ 335 w 941"/>
              <a:gd name="T13" fmla="*/ 601 h 728"/>
              <a:gd name="T14" fmla="*/ 357 w 941"/>
              <a:gd name="T15" fmla="*/ 601 h 728"/>
              <a:gd name="T16" fmla="*/ 385 w 941"/>
              <a:gd name="T17" fmla="*/ 578 h 728"/>
              <a:gd name="T18" fmla="*/ 385 w 941"/>
              <a:gd name="T19" fmla="*/ 601 h 728"/>
              <a:gd name="T20" fmla="*/ 457 w 941"/>
              <a:gd name="T21" fmla="*/ 578 h 728"/>
              <a:gd name="T22" fmla="*/ 484 w 941"/>
              <a:gd name="T23" fmla="*/ 601 h 728"/>
              <a:gd name="T24" fmla="*/ 507 w 941"/>
              <a:gd name="T25" fmla="*/ 601 h 728"/>
              <a:gd name="T26" fmla="*/ 534 w 941"/>
              <a:gd name="T27" fmla="*/ 578 h 728"/>
              <a:gd name="T28" fmla="*/ 534 w 941"/>
              <a:gd name="T29" fmla="*/ 601 h 728"/>
              <a:gd name="T30" fmla="*/ 606 w 941"/>
              <a:gd name="T31" fmla="*/ 578 h 728"/>
              <a:gd name="T32" fmla="*/ 633 w 941"/>
              <a:gd name="T33" fmla="*/ 601 h 728"/>
              <a:gd name="T34" fmla="*/ 656 w 941"/>
              <a:gd name="T35" fmla="*/ 601 h 728"/>
              <a:gd name="T36" fmla="*/ 683 w 941"/>
              <a:gd name="T37" fmla="*/ 578 h 728"/>
              <a:gd name="T38" fmla="*/ 683 w 941"/>
              <a:gd name="T39" fmla="*/ 601 h 728"/>
              <a:gd name="T40" fmla="*/ 755 w 941"/>
              <a:gd name="T41" fmla="*/ 578 h 728"/>
              <a:gd name="T42" fmla="*/ 291 w 941"/>
              <a:gd name="T43" fmla="*/ 461 h 728"/>
              <a:gd name="T44" fmla="*/ 650 w 941"/>
              <a:gd name="T45" fmla="*/ 461 h 728"/>
              <a:gd name="T46" fmla="*/ 371 w 941"/>
              <a:gd name="T47" fmla="*/ 355 h 728"/>
              <a:gd name="T48" fmla="*/ 371 w 941"/>
              <a:gd name="T49" fmla="*/ 417 h 728"/>
              <a:gd name="T50" fmla="*/ 463 w 941"/>
              <a:gd name="T51" fmla="*/ 355 h 728"/>
              <a:gd name="T52" fmla="*/ 478 w 941"/>
              <a:gd name="T53" fmla="*/ 417 h 728"/>
              <a:gd name="T54" fmla="*/ 517 w 941"/>
              <a:gd name="T55" fmla="*/ 417 h 728"/>
              <a:gd name="T56" fmla="*/ 531 w 941"/>
              <a:gd name="T57" fmla="*/ 355 h 728"/>
              <a:gd name="T58" fmla="*/ 531 w 941"/>
              <a:gd name="T59" fmla="*/ 417 h 728"/>
              <a:gd name="T60" fmla="*/ 463 w 941"/>
              <a:gd name="T61" fmla="*/ 66 h 728"/>
              <a:gd name="T62" fmla="*/ 218 w 941"/>
              <a:gd name="T63" fmla="*/ 353 h 728"/>
              <a:gd name="T64" fmla="*/ 72 w 941"/>
              <a:gd name="T65" fmla="*/ 533 h 728"/>
              <a:gd name="T66" fmla="*/ 153 w 941"/>
              <a:gd name="T67" fmla="*/ 641 h 728"/>
              <a:gd name="T68" fmla="*/ 192 w 941"/>
              <a:gd name="T69" fmla="*/ 664 h 728"/>
              <a:gd name="T70" fmla="*/ 213 w 941"/>
              <a:gd name="T71" fmla="*/ 664 h 728"/>
              <a:gd name="T72" fmla="*/ 329 w 941"/>
              <a:gd name="T73" fmla="*/ 728 h 728"/>
              <a:gd name="T74" fmla="*/ 612 w 941"/>
              <a:gd name="T75" fmla="*/ 728 h 728"/>
              <a:gd name="T76" fmla="*/ 728 w 941"/>
              <a:gd name="T77" fmla="*/ 664 h 728"/>
              <a:gd name="T78" fmla="*/ 749 w 941"/>
              <a:gd name="T79" fmla="*/ 664 h 728"/>
              <a:gd name="T80" fmla="*/ 788 w 941"/>
              <a:gd name="T81" fmla="*/ 641 h 728"/>
              <a:gd name="T82" fmla="*/ 869 w 941"/>
              <a:gd name="T83" fmla="*/ 533 h 728"/>
              <a:gd name="T84" fmla="*/ 822 w 941"/>
              <a:gd name="T85" fmla="*/ 286 h 728"/>
              <a:gd name="T86" fmla="*/ 475 w 941"/>
              <a:gd name="T87" fmla="*/ 4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1" h="728">
                <a:moveTo>
                  <a:pt x="183" y="648"/>
                </a:moveTo>
                <a:cubicBezTo>
                  <a:pt x="183" y="640"/>
                  <a:pt x="183" y="640"/>
                  <a:pt x="183" y="640"/>
                </a:cubicBezTo>
                <a:cubicBezTo>
                  <a:pt x="758" y="640"/>
                  <a:pt x="758" y="640"/>
                  <a:pt x="758" y="640"/>
                </a:cubicBezTo>
                <a:cubicBezTo>
                  <a:pt x="758" y="648"/>
                  <a:pt x="758" y="648"/>
                  <a:pt x="758" y="648"/>
                </a:cubicBezTo>
                <a:cubicBezTo>
                  <a:pt x="183" y="648"/>
                  <a:pt x="183" y="648"/>
                  <a:pt x="183" y="648"/>
                </a:cubicBezTo>
                <a:moveTo>
                  <a:pt x="186" y="601"/>
                </a:moveTo>
                <a:cubicBezTo>
                  <a:pt x="186" y="578"/>
                  <a:pt x="186" y="578"/>
                  <a:pt x="186" y="578"/>
                </a:cubicBezTo>
                <a:cubicBezTo>
                  <a:pt x="208" y="578"/>
                  <a:pt x="208" y="578"/>
                  <a:pt x="208" y="578"/>
                </a:cubicBezTo>
                <a:cubicBezTo>
                  <a:pt x="208" y="601"/>
                  <a:pt x="208" y="601"/>
                  <a:pt x="208" y="601"/>
                </a:cubicBezTo>
                <a:cubicBezTo>
                  <a:pt x="186" y="601"/>
                  <a:pt x="186" y="601"/>
                  <a:pt x="186" y="601"/>
                </a:cubicBezTo>
                <a:moveTo>
                  <a:pt x="235" y="601"/>
                </a:moveTo>
                <a:cubicBezTo>
                  <a:pt x="235" y="578"/>
                  <a:pt x="235" y="578"/>
                  <a:pt x="235" y="578"/>
                </a:cubicBezTo>
                <a:cubicBezTo>
                  <a:pt x="258" y="578"/>
                  <a:pt x="258" y="578"/>
                  <a:pt x="258" y="578"/>
                </a:cubicBezTo>
                <a:cubicBezTo>
                  <a:pt x="258" y="601"/>
                  <a:pt x="258" y="601"/>
                  <a:pt x="258" y="601"/>
                </a:cubicBezTo>
                <a:cubicBezTo>
                  <a:pt x="235" y="601"/>
                  <a:pt x="235" y="601"/>
                  <a:pt x="235" y="601"/>
                </a:cubicBezTo>
                <a:moveTo>
                  <a:pt x="285" y="601"/>
                </a:moveTo>
                <a:cubicBezTo>
                  <a:pt x="285" y="578"/>
                  <a:pt x="285" y="578"/>
                  <a:pt x="285" y="578"/>
                </a:cubicBezTo>
                <a:cubicBezTo>
                  <a:pt x="308" y="578"/>
                  <a:pt x="308" y="578"/>
                  <a:pt x="308" y="578"/>
                </a:cubicBezTo>
                <a:cubicBezTo>
                  <a:pt x="308" y="601"/>
                  <a:pt x="308" y="601"/>
                  <a:pt x="308" y="601"/>
                </a:cubicBezTo>
                <a:cubicBezTo>
                  <a:pt x="285" y="601"/>
                  <a:pt x="285" y="601"/>
                  <a:pt x="285" y="601"/>
                </a:cubicBezTo>
                <a:moveTo>
                  <a:pt x="335" y="601"/>
                </a:moveTo>
                <a:cubicBezTo>
                  <a:pt x="335" y="578"/>
                  <a:pt x="335" y="578"/>
                  <a:pt x="335" y="578"/>
                </a:cubicBezTo>
                <a:cubicBezTo>
                  <a:pt x="357" y="578"/>
                  <a:pt x="357" y="578"/>
                  <a:pt x="357" y="578"/>
                </a:cubicBezTo>
                <a:cubicBezTo>
                  <a:pt x="357" y="601"/>
                  <a:pt x="357" y="601"/>
                  <a:pt x="357" y="601"/>
                </a:cubicBezTo>
                <a:cubicBezTo>
                  <a:pt x="335" y="601"/>
                  <a:pt x="335" y="601"/>
                  <a:pt x="335" y="601"/>
                </a:cubicBezTo>
                <a:moveTo>
                  <a:pt x="385" y="601"/>
                </a:moveTo>
                <a:cubicBezTo>
                  <a:pt x="385" y="578"/>
                  <a:pt x="385" y="578"/>
                  <a:pt x="385" y="578"/>
                </a:cubicBezTo>
                <a:cubicBezTo>
                  <a:pt x="407" y="578"/>
                  <a:pt x="407" y="578"/>
                  <a:pt x="407" y="578"/>
                </a:cubicBezTo>
                <a:cubicBezTo>
                  <a:pt x="407" y="601"/>
                  <a:pt x="407" y="601"/>
                  <a:pt x="407" y="601"/>
                </a:cubicBezTo>
                <a:cubicBezTo>
                  <a:pt x="385" y="601"/>
                  <a:pt x="385" y="601"/>
                  <a:pt x="385" y="601"/>
                </a:cubicBezTo>
                <a:moveTo>
                  <a:pt x="434" y="601"/>
                </a:moveTo>
                <a:cubicBezTo>
                  <a:pt x="434" y="578"/>
                  <a:pt x="434" y="578"/>
                  <a:pt x="434" y="578"/>
                </a:cubicBezTo>
                <a:cubicBezTo>
                  <a:pt x="457" y="578"/>
                  <a:pt x="457" y="578"/>
                  <a:pt x="457" y="578"/>
                </a:cubicBezTo>
                <a:cubicBezTo>
                  <a:pt x="457" y="601"/>
                  <a:pt x="457" y="601"/>
                  <a:pt x="457" y="601"/>
                </a:cubicBezTo>
                <a:cubicBezTo>
                  <a:pt x="434" y="601"/>
                  <a:pt x="434" y="601"/>
                  <a:pt x="434" y="601"/>
                </a:cubicBezTo>
                <a:moveTo>
                  <a:pt x="484" y="601"/>
                </a:moveTo>
                <a:cubicBezTo>
                  <a:pt x="484" y="578"/>
                  <a:pt x="484" y="578"/>
                  <a:pt x="484" y="578"/>
                </a:cubicBezTo>
                <a:cubicBezTo>
                  <a:pt x="507" y="578"/>
                  <a:pt x="507" y="578"/>
                  <a:pt x="507" y="578"/>
                </a:cubicBezTo>
                <a:cubicBezTo>
                  <a:pt x="507" y="601"/>
                  <a:pt x="507" y="601"/>
                  <a:pt x="507" y="601"/>
                </a:cubicBezTo>
                <a:cubicBezTo>
                  <a:pt x="484" y="601"/>
                  <a:pt x="484" y="601"/>
                  <a:pt x="484" y="601"/>
                </a:cubicBezTo>
                <a:moveTo>
                  <a:pt x="534" y="601"/>
                </a:moveTo>
                <a:cubicBezTo>
                  <a:pt x="534" y="578"/>
                  <a:pt x="534" y="578"/>
                  <a:pt x="534" y="578"/>
                </a:cubicBezTo>
                <a:cubicBezTo>
                  <a:pt x="556" y="578"/>
                  <a:pt x="556" y="578"/>
                  <a:pt x="556" y="578"/>
                </a:cubicBezTo>
                <a:cubicBezTo>
                  <a:pt x="556" y="601"/>
                  <a:pt x="556" y="601"/>
                  <a:pt x="556" y="601"/>
                </a:cubicBezTo>
                <a:cubicBezTo>
                  <a:pt x="534" y="601"/>
                  <a:pt x="534" y="601"/>
                  <a:pt x="534" y="601"/>
                </a:cubicBezTo>
                <a:moveTo>
                  <a:pt x="584" y="601"/>
                </a:moveTo>
                <a:cubicBezTo>
                  <a:pt x="584" y="578"/>
                  <a:pt x="584" y="578"/>
                  <a:pt x="584" y="578"/>
                </a:cubicBezTo>
                <a:cubicBezTo>
                  <a:pt x="606" y="578"/>
                  <a:pt x="606" y="578"/>
                  <a:pt x="606" y="578"/>
                </a:cubicBezTo>
                <a:cubicBezTo>
                  <a:pt x="606" y="601"/>
                  <a:pt x="606" y="601"/>
                  <a:pt x="606" y="601"/>
                </a:cubicBezTo>
                <a:cubicBezTo>
                  <a:pt x="584" y="601"/>
                  <a:pt x="584" y="601"/>
                  <a:pt x="584" y="601"/>
                </a:cubicBezTo>
                <a:moveTo>
                  <a:pt x="633" y="601"/>
                </a:moveTo>
                <a:cubicBezTo>
                  <a:pt x="633" y="578"/>
                  <a:pt x="633" y="578"/>
                  <a:pt x="633" y="578"/>
                </a:cubicBezTo>
                <a:cubicBezTo>
                  <a:pt x="656" y="578"/>
                  <a:pt x="656" y="578"/>
                  <a:pt x="656" y="578"/>
                </a:cubicBezTo>
                <a:cubicBezTo>
                  <a:pt x="656" y="601"/>
                  <a:pt x="656" y="601"/>
                  <a:pt x="656" y="601"/>
                </a:cubicBezTo>
                <a:cubicBezTo>
                  <a:pt x="633" y="601"/>
                  <a:pt x="633" y="601"/>
                  <a:pt x="633" y="601"/>
                </a:cubicBezTo>
                <a:moveTo>
                  <a:pt x="683" y="601"/>
                </a:moveTo>
                <a:cubicBezTo>
                  <a:pt x="683" y="578"/>
                  <a:pt x="683" y="578"/>
                  <a:pt x="683" y="578"/>
                </a:cubicBezTo>
                <a:cubicBezTo>
                  <a:pt x="706" y="578"/>
                  <a:pt x="706" y="578"/>
                  <a:pt x="706" y="578"/>
                </a:cubicBezTo>
                <a:cubicBezTo>
                  <a:pt x="706" y="601"/>
                  <a:pt x="706" y="601"/>
                  <a:pt x="706" y="601"/>
                </a:cubicBezTo>
                <a:cubicBezTo>
                  <a:pt x="683" y="601"/>
                  <a:pt x="683" y="601"/>
                  <a:pt x="683" y="601"/>
                </a:cubicBezTo>
                <a:moveTo>
                  <a:pt x="733" y="601"/>
                </a:moveTo>
                <a:cubicBezTo>
                  <a:pt x="733" y="578"/>
                  <a:pt x="733" y="578"/>
                  <a:pt x="733" y="578"/>
                </a:cubicBezTo>
                <a:cubicBezTo>
                  <a:pt x="755" y="578"/>
                  <a:pt x="755" y="578"/>
                  <a:pt x="755" y="578"/>
                </a:cubicBezTo>
                <a:cubicBezTo>
                  <a:pt x="755" y="601"/>
                  <a:pt x="755" y="601"/>
                  <a:pt x="755" y="601"/>
                </a:cubicBezTo>
                <a:cubicBezTo>
                  <a:pt x="733" y="601"/>
                  <a:pt x="733" y="601"/>
                  <a:pt x="733" y="601"/>
                </a:cubicBezTo>
                <a:moveTo>
                  <a:pt x="291" y="461"/>
                </a:moveTo>
                <a:cubicBezTo>
                  <a:pt x="291" y="450"/>
                  <a:pt x="291" y="450"/>
                  <a:pt x="291" y="450"/>
                </a:cubicBezTo>
                <a:cubicBezTo>
                  <a:pt x="650" y="450"/>
                  <a:pt x="650" y="450"/>
                  <a:pt x="650" y="450"/>
                </a:cubicBezTo>
                <a:cubicBezTo>
                  <a:pt x="650" y="461"/>
                  <a:pt x="650" y="461"/>
                  <a:pt x="650" y="461"/>
                </a:cubicBezTo>
                <a:cubicBezTo>
                  <a:pt x="291" y="461"/>
                  <a:pt x="291" y="461"/>
                  <a:pt x="291" y="461"/>
                </a:cubicBezTo>
                <a:moveTo>
                  <a:pt x="371" y="417"/>
                </a:moveTo>
                <a:cubicBezTo>
                  <a:pt x="371" y="355"/>
                  <a:pt x="371" y="355"/>
                  <a:pt x="371" y="355"/>
                </a:cubicBezTo>
                <a:cubicBezTo>
                  <a:pt x="410" y="355"/>
                  <a:pt x="410" y="355"/>
                  <a:pt x="410" y="355"/>
                </a:cubicBezTo>
                <a:cubicBezTo>
                  <a:pt x="410" y="417"/>
                  <a:pt x="410" y="417"/>
                  <a:pt x="410" y="417"/>
                </a:cubicBezTo>
                <a:cubicBezTo>
                  <a:pt x="371" y="417"/>
                  <a:pt x="371" y="417"/>
                  <a:pt x="371" y="417"/>
                </a:cubicBezTo>
                <a:moveTo>
                  <a:pt x="424" y="417"/>
                </a:moveTo>
                <a:cubicBezTo>
                  <a:pt x="424" y="355"/>
                  <a:pt x="424" y="355"/>
                  <a:pt x="424" y="355"/>
                </a:cubicBezTo>
                <a:cubicBezTo>
                  <a:pt x="463" y="355"/>
                  <a:pt x="463" y="355"/>
                  <a:pt x="463" y="355"/>
                </a:cubicBezTo>
                <a:cubicBezTo>
                  <a:pt x="463" y="417"/>
                  <a:pt x="463" y="417"/>
                  <a:pt x="463" y="417"/>
                </a:cubicBezTo>
                <a:cubicBezTo>
                  <a:pt x="424" y="417"/>
                  <a:pt x="424" y="417"/>
                  <a:pt x="424" y="417"/>
                </a:cubicBezTo>
                <a:moveTo>
                  <a:pt x="478" y="417"/>
                </a:moveTo>
                <a:cubicBezTo>
                  <a:pt x="478" y="355"/>
                  <a:pt x="478" y="355"/>
                  <a:pt x="478" y="355"/>
                </a:cubicBezTo>
                <a:cubicBezTo>
                  <a:pt x="517" y="355"/>
                  <a:pt x="517" y="355"/>
                  <a:pt x="517" y="355"/>
                </a:cubicBezTo>
                <a:cubicBezTo>
                  <a:pt x="517" y="417"/>
                  <a:pt x="517" y="417"/>
                  <a:pt x="517" y="417"/>
                </a:cubicBezTo>
                <a:cubicBezTo>
                  <a:pt x="478" y="417"/>
                  <a:pt x="478" y="417"/>
                  <a:pt x="478" y="417"/>
                </a:cubicBezTo>
                <a:moveTo>
                  <a:pt x="531" y="417"/>
                </a:moveTo>
                <a:cubicBezTo>
                  <a:pt x="531" y="355"/>
                  <a:pt x="531" y="355"/>
                  <a:pt x="531" y="355"/>
                </a:cubicBezTo>
                <a:cubicBezTo>
                  <a:pt x="570" y="355"/>
                  <a:pt x="570" y="355"/>
                  <a:pt x="570" y="355"/>
                </a:cubicBezTo>
                <a:cubicBezTo>
                  <a:pt x="570" y="417"/>
                  <a:pt x="570" y="417"/>
                  <a:pt x="570" y="417"/>
                </a:cubicBezTo>
                <a:cubicBezTo>
                  <a:pt x="531" y="417"/>
                  <a:pt x="531" y="417"/>
                  <a:pt x="531" y="417"/>
                </a:cubicBezTo>
                <a:moveTo>
                  <a:pt x="471" y="0"/>
                </a:moveTo>
                <a:cubicBezTo>
                  <a:pt x="466" y="44"/>
                  <a:pt x="466" y="44"/>
                  <a:pt x="466" y="44"/>
                </a:cubicBezTo>
                <a:cubicBezTo>
                  <a:pt x="463" y="66"/>
                  <a:pt x="463" y="66"/>
                  <a:pt x="463" y="66"/>
                </a:cubicBezTo>
                <a:cubicBezTo>
                  <a:pt x="441" y="126"/>
                  <a:pt x="361" y="293"/>
                  <a:pt x="186" y="293"/>
                </a:cubicBezTo>
                <a:cubicBezTo>
                  <a:pt x="165" y="293"/>
                  <a:pt x="143" y="291"/>
                  <a:pt x="119" y="286"/>
                </a:cubicBezTo>
                <a:cubicBezTo>
                  <a:pt x="119" y="286"/>
                  <a:pt x="147" y="326"/>
                  <a:pt x="218" y="353"/>
                </a:cubicBezTo>
                <a:cubicBezTo>
                  <a:pt x="263" y="454"/>
                  <a:pt x="263" y="454"/>
                  <a:pt x="263" y="454"/>
                </a:cubicBezTo>
                <a:cubicBezTo>
                  <a:pt x="244" y="474"/>
                  <a:pt x="244" y="474"/>
                  <a:pt x="244" y="474"/>
                </a:cubicBezTo>
                <a:cubicBezTo>
                  <a:pt x="223" y="498"/>
                  <a:pt x="174" y="533"/>
                  <a:pt x="72" y="533"/>
                </a:cubicBezTo>
                <a:cubicBezTo>
                  <a:pt x="50" y="533"/>
                  <a:pt x="27" y="532"/>
                  <a:pt x="0" y="528"/>
                </a:cubicBezTo>
                <a:cubicBezTo>
                  <a:pt x="0" y="528"/>
                  <a:pt x="52" y="559"/>
                  <a:pt x="153" y="577"/>
                </a:cubicBezTo>
                <a:cubicBezTo>
                  <a:pt x="153" y="641"/>
                  <a:pt x="153" y="641"/>
                  <a:pt x="153" y="641"/>
                </a:cubicBezTo>
                <a:cubicBezTo>
                  <a:pt x="173" y="641"/>
                  <a:pt x="173" y="641"/>
                  <a:pt x="173" y="641"/>
                </a:cubicBezTo>
                <a:cubicBezTo>
                  <a:pt x="173" y="664"/>
                  <a:pt x="173" y="664"/>
                  <a:pt x="173" y="664"/>
                </a:cubicBezTo>
                <a:cubicBezTo>
                  <a:pt x="192" y="664"/>
                  <a:pt x="192" y="664"/>
                  <a:pt x="192" y="664"/>
                </a:cubicBezTo>
                <a:cubicBezTo>
                  <a:pt x="192" y="728"/>
                  <a:pt x="192" y="728"/>
                  <a:pt x="192" y="728"/>
                </a:cubicBezTo>
                <a:cubicBezTo>
                  <a:pt x="213" y="728"/>
                  <a:pt x="213" y="728"/>
                  <a:pt x="213" y="728"/>
                </a:cubicBezTo>
                <a:cubicBezTo>
                  <a:pt x="213" y="664"/>
                  <a:pt x="213" y="664"/>
                  <a:pt x="213" y="664"/>
                </a:cubicBezTo>
                <a:cubicBezTo>
                  <a:pt x="307" y="664"/>
                  <a:pt x="307" y="664"/>
                  <a:pt x="307" y="664"/>
                </a:cubicBezTo>
                <a:cubicBezTo>
                  <a:pt x="307" y="728"/>
                  <a:pt x="307" y="728"/>
                  <a:pt x="307" y="728"/>
                </a:cubicBezTo>
                <a:cubicBezTo>
                  <a:pt x="329" y="728"/>
                  <a:pt x="329" y="728"/>
                  <a:pt x="329" y="728"/>
                </a:cubicBezTo>
                <a:cubicBezTo>
                  <a:pt x="329" y="664"/>
                  <a:pt x="329" y="664"/>
                  <a:pt x="329" y="664"/>
                </a:cubicBezTo>
                <a:cubicBezTo>
                  <a:pt x="612" y="664"/>
                  <a:pt x="612" y="664"/>
                  <a:pt x="612" y="664"/>
                </a:cubicBezTo>
                <a:cubicBezTo>
                  <a:pt x="612" y="728"/>
                  <a:pt x="612" y="728"/>
                  <a:pt x="612" y="728"/>
                </a:cubicBezTo>
                <a:cubicBezTo>
                  <a:pt x="634" y="728"/>
                  <a:pt x="634" y="728"/>
                  <a:pt x="634" y="728"/>
                </a:cubicBezTo>
                <a:cubicBezTo>
                  <a:pt x="634" y="664"/>
                  <a:pt x="634" y="664"/>
                  <a:pt x="634" y="664"/>
                </a:cubicBezTo>
                <a:cubicBezTo>
                  <a:pt x="728" y="664"/>
                  <a:pt x="728" y="664"/>
                  <a:pt x="728" y="664"/>
                </a:cubicBezTo>
                <a:cubicBezTo>
                  <a:pt x="728" y="728"/>
                  <a:pt x="728" y="728"/>
                  <a:pt x="728" y="728"/>
                </a:cubicBezTo>
                <a:cubicBezTo>
                  <a:pt x="749" y="728"/>
                  <a:pt x="749" y="728"/>
                  <a:pt x="749" y="728"/>
                </a:cubicBezTo>
                <a:cubicBezTo>
                  <a:pt x="749" y="664"/>
                  <a:pt x="749" y="664"/>
                  <a:pt x="749" y="664"/>
                </a:cubicBezTo>
                <a:cubicBezTo>
                  <a:pt x="768" y="664"/>
                  <a:pt x="768" y="664"/>
                  <a:pt x="768" y="664"/>
                </a:cubicBezTo>
                <a:cubicBezTo>
                  <a:pt x="768" y="641"/>
                  <a:pt x="768" y="641"/>
                  <a:pt x="768" y="641"/>
                </a:cubicBezTo>
                <a:cubicBezTo>
                  <a:pt x="788" y="641"/>
                  <a:pt x="788" y="641"/>
                  <a:pt x="788" y="641"/>
                </a:cubicBezTo>
                <a:cubicBezTo>
                  <a:pt x="788" y="578"/>
                  <a:pt x="788" y="578"/>
                  <a:pt x="788" y="578"/>
                </a:cubicBezTo>
                <a:cubicBezTo>
                  <a:pt x="890" y="561"/>
                  <a:pt x="941" y="528"/>
                  <a:pt x="941" y="528"/>
                </a:cubicBezTo>
                <a:cubicBezTo>
                  <a:pt x="914" y="532"/>
                  <a:pt x="891" y="533"/>
                  <a:pt x="869" y="533"/>
                </a:cubicBezTo>
                <a:cubicBezTo>
                  <a:pt x="716" y="533"/>
                  <a:pt x="678" y="454"/>
                  <a:pt x="678" y="454"/>
                </a:cubicBezTo>
                <a:cubicBezTo>
                  <a:pt x="723" y="353"/>
                  <a:pt x="723" y="353"/>
                  <a:pt x="723" y="353"/>
                </a:cubicBezTo>
                <a:cubicBezTo>
                  <a:pt x="794" y="326"/>
                  <a:pt x="822" y="286"/>
                  <a:pt x="822" y="286"/>
                </a:cubicBezTo>
                <a:cubicBezTo>
                  <a:pt x="798" y="291"/>
                  <a:pt x="776" y="293"/>
                  <a:pt x="755" y="293"/>
                </a:cubicBezTo>
                <a:cubicBezTo>
                  <a:pt x="580" y="293"/>
                  <a:pt x="500" y="126"/>
                  <a:pt x="478" y="66"/>
                </a:cubicBezTo>
                <a:cubicBezTo>
                  <a:pt x="475" y="44"/>
                  <a:pt x="475" y="44"/>
                  <a:pt x="475" y="44"/>
                </a:cubicBezTo>
                <a:cubicBezTo>
                  <a:pt x="471" y="0"/>
                  <a:pt x="471" y="0"/>
                  <a:pt x="47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0" name="íṩ1iḍê"/>
          <p:cNvSpPr/>
          <p:nvPr userDrawn="1"/>
        </p:nvSpPr>
        <p:spPr bwMode="auto">
          <a:xfrm>
            <a:off x="4371340" y="4551680"/>
            <a:ext cx="2322195" cy="2299970"/>
          </a:xfrm>
          <a:custGeom>
            <a:avLst/>
            <a:gdLst>
              <a:gd name="T0" fmla="*/ 1235 w 1550"/>
              <a:gd name="T1" fmla="*/ 1071 h 1537"/>
              <a:gd name="T2" fmla="*/ 1273 w 1550"/>
              <a:gd name="T3" fmla="*/ 952 h 1537"/>
              <a:gd name="T4" fmla="*/ 447 w 1550"/>
              <a:gd name="T5" fmla="*/ 749 h 1537"/>
              <a:gd name="T6" fmla="*/ 471 w 1550"/>
              <a:gd name="T7" fmla="*/ 783 h 1537"/>
              <a:gd name="T8" fmla="*/ 471 w 1550"/>
              <a:gd name="T9" fmla="*/ 783 h 1537"/>
              <a:gd name="T10" fmla="*/ 503 w 1550"/>
              <a:gd name="T11" fmla="*/ 783 h 1537"/>
              <a:gd name="T12" fmla="*/ 527 w 1550"/>
              <a:gd name="T13" fmla="*/ 749 h 1537"/>
              <a:gd name="T14" fmla="*/ 543 w 1550"/>
              <a:gd name="T15" fmla="*/ 749 h 1537"/>
              <a:gd name="T16" fmla="*/ 567 w 1550"/>
              <a:gd name="T17" fmla="*/ 783 h 1537"/>
              <a:gd name="T18" fmla="*/ 567 w 1550"/>
              <a:gd name="T19" fmla="*/ 783 h 1537"/>
              <a:gd name="T20" fmla="*/ 599 w 1550"/>
              <a:gd name="T21" fmla="*/ 783 h 1537"/>
              <a:gd name="T22" fmla="*/ 623 w 1550"/>
              <a:gd name="T23" fmla="*/ 749 h 1537"/>
              <a:gd name="T24" fmla="*/ 639 w 1550"/>
              <a:gd name="T25" fmla="*/ 749 h 1537"/>
              <a:gd name="T26" fmla="*/ 663 w 1550"/>
              <a:gd name="T27" fmla="*/ 783 h 1537"/>
              <a:gd name="T28" fmla="*/ 663 w 1550"/>
              <a:gd name="T29" fmla="*/ 783 h 1537"/>
              <a:gd name="T30" fmla="*/ 695 w 1550"/>
              <a:gd name="T31" fmla="*/ 783 h 1537"/>
              <a:gd name="T32" fmla="*/ 719 w 1550"/>
              <a:gd name="T33" fmla="*/ 749 h 1537"/>
              <a:gd name="T34" fmla="*/ 735 w 1550"/>
              <a:gd name="T35" fmla="*/ 749 h 1537"/>
              <a:gd name="T36" fmla="*/ 759 w 1550"/>
              <a:gd name="T37" fmla="*/ 783 h 1537"/>
              <a:gd name="T38" fmla="*/ 759 w 1550"/>
              <a:gd name="T39" fmla="*/ 783 h 1537"/>
              <a:gd name="T40" fmla="*/ 791 w 1550"/>
              <a:gd name="T41" fmla="*/ 783 h 1537"/>
              <a:gd name="T42" fmla="*/ 815 w 1550"/>
              <a:gd name="T43" fmla="*/ 749 h 1537"/>
              <a:gd name="T44" fmla="*/ 831 w 1550"/>
              <a:gd name="T45" fmla="*/ 749 h 1537"/>
              <a:gd name="T46" fmla="*/ 855 w 1550"/>
              <a:gd name="T47" fmla="*/ 783 h 1537"/>
              <a:gd name="T48" fmla="*/ 855 w 1550"/>
              <a:gd name="T49" fmla="*/ 783 h 1537"/>
              <a:gd name="T50" fmla="*/ 887 w 1550"/>
              <a:gd name="T51" fmla="*/ 783 h 1537"/>
              <a:gd name="T52" fmla="*/ 911 w 1550"/>
              <a:gd name="T53" fmla="*/ 749 h 1537"/>
              <a:gd name="T54" fmla="*/ 927 w 1550"/>
              <a:gd name="T55" fmla="*/ 749 h 1537"/>
              <a:gd name="T56" fmla="*/ 951 w 1550"/>
              <a:gd name="T57" fmla="*/ 783 h 1537"/>
              <a:gd name="T58" fmla="*/ 951 w 1550"/>
              <a:gd name="T59" fmla="*/ 783 h 1537"/>
              <a:gd name="T60" fmla="*/ 983 w 1550"/>
              <a:gd name="T61" fmla="*/ 783 h 1537"/>
              <a:gd name="T62" fmla="*/ 1007 w 1550"/>
              <a:gd name="T63" fmla="*/ 749 h 1537"/>
              <a:gd name="T64" fmla="*/ 1023 w 1550"/>
              <a:gd name="T65" fmla="*/ 749 h 1537"/>
              <a:gd name="T66" fmla="*/ 1047 w 1550"/>
              <a:gd name="T67" fmla="*/ 783 h 1537"/>
              <a:gd name="T68" fmla="*/ 1047 w 1550"/>
              <a:gd name="T69" fmla="*/ 783 h 1537"/>
              <a:gd name="T70" fmla="*/ 1079 w 1550"/>
              <a:gd name="T71" fmla="*/ 783 h 1537"/>
              <a:gd name="T72" fmla="*/ 1103 w 1550"/>
              <a:gd name="T73" fmla="*/ 749 h 1537"/>
              <a:gd name="T74" fmla="*/ 643 w 1550"/>
              <a:gd name="T75" fmla="*/ 597 h 1537"/>
              <a:gd name="T76" fmla="*/ 733 w 1550"/>
              <a:gd name="T77" fmla="*/ 712 h 1537"/>
              <a:gd name="T78" fmla="*/ 733 w 1550"/>
              <a:gd name="T79" fmla="*/ 712 h 1537"/>
              <a:gd name="T80" fmla="*/ 891 w 1550"/>
              <a:gd name="T81" fmla="*/ 712 h 1537"/>
              <a:gd name="T82" fmla="*/ 763 w 1550"/>
              <a:gd name="T83" fmla="*/ 109 h 1537"/>
              <a:gd name="T84" fmla="*/ 433 w 1550"/>
              <a:gd name="T85" fmla="*/ 748 h 1537"/>
              <a:gd name="T86" fmla="*/ 251 w 1550"/>
              <a:gd name="T87" fmla="*/ 951 h 1537"/>
              <a:gd name="T88" fmla="*/ 315 w 1550"/>
              <a:gd name="T89" fmla="*/ 1095 h 1537"/>
              <a:gd name="T90" fmla="*/ 506 w 1550"/>
              <a:gd name="T91" fmla="*/ 1095 h 1537"/>
              <a:gd name="T92" fmla="*/ 1008 w 1550"/>
              <a:gd name="T93" fmla="*/ 1095 h 1537"/>
              <a:gd name="T94" fmla="*/ 1199 w 1550"/>
              <a:gd name="T95" fmla="*/ 1095 h 1537"/>
              <a:gd name="T96" fmla="*/ 1265 w 1550"/>
              <a:gd name="T97" fmla="*/ 1095 h 1537"/>
              <a:gd name="T98" fmla="*/ 1550 w 1550"/>
              <a:gd name="T99" fmla="*/ 871 h 1537"/>
              <a:gd name="T100" fmla="*/ 1354 w 1550"/>
              <a:gd name="T101" fmla="*/ 471 h 1537"/>
              <a:gd name="T102" fmla="*/ 775 w 1550"/>
              <a:gd name="T10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0" h="1537">
                <a:moveTo>
                  <a:pt x="314" y="1071"/>
                </a:moveTo>
                <a:cubicBezTo>
                  <a:pt x="314" y="1055"/>
                  <a:pt x="314" y="1055"/>
                  <a:pt x="314" y="1055"/>
                </a:cubicBezTo>
                <a:cubicBezTo>
                  <a:pt x="1235" y="1055"/>
                  <a:pt x="1235" y="1055"/>
                  <a:pt x="1235" y="1055"/>
                </a:cubicBezTo>
                <a:cubicBezTo>
                  <a:pt x="1235" y="1071"/>
                  <a:pt x="1235" y="1071"/>
                  <a:pt x="1235" y="1071"/>
                </a:cubicBezTo>
                <a:cubicBezTo>
                  <a:pt x="314" y="1071"/>
                  <a:pt x="314" y="1071"/>
                  <a:pt x="314" y="1071"/>
                </a:cubicBezTo>
                <a:moveTo>
                  <a:pt x="277" y="965"/>
                </a:moveTo>
                <a:cubicBezTo>
                  <a:pt x="277" y="952"/>
                  <a:pt x="277" y="952"/>
                  <a:pt x="277" y="952"/>
                </a:cubicBezTo>
                <a:cubicBezTo>
                  <a:pt x="1273" y="952"/>
                  <a:pt x="1273" y="952"/>
                  <a:pt x="1273" y="952"/>
                </a:cubicBezTo>
                <a:cubicBezTo>
                  <a:pt x="1273" y="965"/>
                  <a:pt x="1273" y="965"/>
                  <a:pt x="1273" y="965"/>
                </a:cubicBezTo>
                <a:cubicBezTo>
                  <a:pt x="277" y="965"/>
                  <a:pt x="277" y="965"/>
                  <a:pt x="277" y="965"/>
                </a:cubicBezTo>
                <a:moveTo>
                  <a:pt x="447" y="783"/>
                </a:moveTo>
                <a:cubicBezTo>
                  <a:pt x="447" y="749"/>
                  <a:pt x="447" y="749"/>
                  <a:pt x="447" y="749"/>
                </a:cubicBezTo>
                <a:cubicBezTo>
                  <a:pt x="455" y="749"/>
                  <a:pt x="455" y="749"/>
                  <a:pt x="455" y="749"/>
                </a:cubicBezTo>
                <a:cubicBezTo>
                  <a:pt x="455" y="783"/>
                  <a:pt x="455" y="783"/>
                  <a:pt x="455" y="783"/>
                </a:cubicBezTo>
                <a:cubicBezTo>
                  <a:pt x="447" y="783"/>
                  <a:pt x="447" y="783"/>
                  <a:pt x="447" y="783"/>
                </a:cubicBezTo>
                <a:moveTo>
                  <a:pt x="471" y="783"/>
                </a:moveTo>
                <a:cubicBezTo>
                  <a:pt x="471" y="749"/>
                  <a:pt x="471" y="749"/>
                  <a:pt x="471" y="749"/>
                </a:cubicBezTo>
                <a:cubicBezTo>
                  <a:pt x="479" y="749"/>
                  <a:pt x="479" y="749"/>
                  <a:pt x="479" y="749"/>
                </a:cubicBezTo>
                <a:cubicBezTo>
                  <a:pt x="479" y="783"/>
                  <a:pt x="479" y="783"/>
                  <a:pt x="479" y="783"/>
                </a:cubicBezTo>
                <a:cubicBezTo>
                  <a:pt x="471" y="783"/>
                  <a:pt x="471" y="783"/>
                  <a:pt x="471" y="783"/>
                </a:cubicBezTo>
                <a:moveTo>
                  <a:pt x="495" y="783"/>
                </a:moveTo>
                <a:cubicBezTo>
                  <a:pt x="495" y="749"/>
                  <a:pt x="495" y="749"/>
                  <a:pt x="495" y="749"/>
                </a:cubicBezTo>
                <a:cubicBezTo>
                  <a:pt x="503" y="749"/>
                  <a:pt x="503" y="749"/>
                  <a:pt x="503" y="749"/>
                </a:cubicBezTo>
                <a:cubicBezTo>
                  <a:pt x="503" y="783"/>
                  <a:pt x="503" y="783"/>
                  <a:pt x="503" y="783"/>
                </a:cubicBezTo>
                <a:cubicBezTo>
                  <a:pt x="495" y="783"/>
                  <a:pt x="495" y="783"/>
                  <a:pt x="495" y="783"/>
                </a:cubicBezTo>
                <a:moveTo>
                  <a:pt x="519" y="783"/>
                </a:moveTo>
                <a:cubicBezTo>
                  <a:pt x="519" y="749"/>
                  <a:pt x="519" y="749"/>
                  <a:pt x="519" y="749"/>
                </a:cubicBezTo>
                <a:cubicBezTo>
                  <a:pt x="527" y="749"/>
                  <a:pt x="527" y="749"/>
                  <a:pt x="527" y="749"/>
                </a:cubicBezTo>
                <a:cubicBezTo>
                  <a:pt x="527" y="783"/>
                  <a:pt x="527" y="783"/>
                  <a:pt x="527" y="783"/>
                </a:cubicBezTo>
                <a:cubicBezTo>
                  <a:pt x="519" y="783"/>
                  <a:pt x="519" y="783"/>
                  <a:pt x="519" y="783"/>
                </a:cubicBezTo>
                <a:moveTo>
                  <a:pt x="543" y="783"/>
                </a:moveTo>
                <a:cubicBezTo>
                  <a:pt x="543" y="749"/>
                  <a:pt x="543" y="749"/>
                  <a:pt x="543" y="749"/>
                </a:cubicBezTo>
                <a:cubicBezTo>
                  <a:pt x="551" y="749"/>
                  <a:pt x="551" y="749"/>
                  <a:pt x="551" y="749"/>
                </a:cubicBezTo>
                <a:cubicBezTo>
                  <a:pt x="551" y="783"/>
                  <a:pt x="551" y="783"/>
                  <a:pt x="551" y="783"/>
                </a:cubicBezTo>
                <a:cubicBezTo>
                  <a:pt x="543" y="783"/>
                  <a:pt x="543" y="783"/>
                  <a:pt x="543" y="783"/>
                </a:cubicBezTo>
                <a:moveTo>
                  <a:pt x="567" y="783"/>
                </a:moveTo>
                <a:cubicBezTo>
                  <a:pt x="567" y="749"/>
                  <a:pt x="567" y="749"/>
                  <a:pt x="567" y="749"/>
                </a:cubicBezTo>
                <a:cubicBezTo>
                  <a:pt x="575" y="749"/>
                  <a:pt x="575" y="749"/>
                  <a:pt x="575" y="749"/>
                </a:cubicBezTo>
                <a:cubicBezTo>
                  <a:pt x="575" y="783"/>
                  <a:pt x="575" y="783"/>
                  <a:pt x="575" y="783"/>
                </a:cubicBezTo>
                <a:cubicBezTo>
                  <a:pt x="567" y="783"/>
                  <a:pt x="567" y="783"/>
                  <a:pt x="567" y="783"/>
                </a:cubicBezTo>
                <a:moveTo>
                  <a:pt x="591" y="783"/>
                </a:moveTo>
                <a:cubicBezTo>
                  <a:pt x="591" y="749"/>
                  <a:pt x="591" y="749"/>
                  <a:pt x="591" y="749"/>
                </a:cubicBezTo>
                <a:cubicBezTo>
                  <a:pt x="599" y="749"/>
                  <a:pt x="599" y="749"/>
                  <a:pt x="599" y="749"/>
                </a:cubicBezTo>
                <a:cubicBezTo>
                  <a:pt x="599" y="783"/>
                  <a:pt x="599" y="783"/>
                  <a:pt x="599" y="783"/>
                </a:cubicBezTo>
                <a:cubicBezTo>
                  <a:pt x="591" y="783"/>
                  <a:pt x="591" y="783"/>
                  <a:pt x="591" y="783"/>
                </a:cubicBezTo>
                <a:moveTo>
                  <a:pt x="615" y="783"/>
                </a:moveTo>
                <a:cubicBezTo>
                  <a:pt x="615" y="749"/>
                  <a:pt x="615" y="749"/>
                  <a:pt x="615" y="749"/>
                </a:cubicBezTo>
                <a:cubicBezTo>
                  <a:pt x="623" y="749"/>
                  <a:pt x="623" y="749"/>
                  <a:pt x="623" y="749"/>
                </a:cubicBezTo>
                <a:cubicBezTo>
                  <a:pt x="623" y="783"/>
                  <a:pt x="623" y="783"/>
                  <a:pt x="623" y="783"/>
                </a:cubicBezTo>
                <a:cubicBezTo>
                  <a:pt x="615" y="783"/>
                  <a:pt x="615" y="783"/>
                  <a:pt x="615" y="783"/>
                </a:cubicBezTo>
                <a:moveTo>
                  <a:pt x="639" y="783"/>
                </a:moveTo>
                <a:cubicBezTo>
                  <a:pt x="639" y="749"/>
                  <a:pt x="639" y="749"/>
                  <a:pt x="639" y="749"/>
                </a:cubicBezTo>
                <a:cubicBezTo>
                  <a:pt x="647" y="749"/>
                  <a:pt x="647" y="749"/>
                  <a:pt x="647" y="749"/>
                </a:cubicBezTo>
                <a:cubicBezTo>
                  <a:pt x="647" y="783"/>
                  <a:pt x="647" y="783"/>
                  <a:pt x="647" y="783"/>
                </a:cubicBezTo>
                <a:cubicBezTo>
                  <a:pt x="639" y="783"/>
                  <a:pt x="639" y="783"/>
                  <a:pt x="639" y="783"/>
                </a:cubicBezTo>
                <a:moveTo>
                  <a:pt x="663" y="783"/>
                </a:moveTo>
                <a:cubicBezTo>
                  <a:pt x="663" y="749"/>
                  <a:pt x="663" y="749"/>
                  <a:pt x="663" y="749"/>
                </a:cubicBezTo>
                <a:cubicBezTo>
                  <a:pt x="671" y="749"/>
                  <a:pt x="671" y="749"/>
                  <a:pt x="671" y="749"/>
                </a:cubicBezTo>
                <a:cubicBezTo>
                  <a:pt x="671" y="783"/>
                  <a:pt x="671" y="783"/>
                  <a:pt x="671" y="783"/>
                </a:cubicBezTo>
                <a:cubicBezTo>
                  <a:pt x="663" y="783"/>
                  <a:pt x="663" y="783"/>
                  <a:pt x="663" y="783"/>
                </a:cubicBezTo>
                <a:moveTo>
                  <a:pt x="687" y="783"/>
                </a:moveTo>
                <a:cubicBezTo>
                  <a:pt x="687" y="749"/>
                  <a:pt x="687" y="749"/>
                  <a:pt x="687" y="749"/>
                </a:cubicBezTo>
                <a:cubicBezTo>
                  <a:pt x="695" y="749"/>
                  <a:pt x="695" y="749"/>
                  <a:pt x="695" y="749"/>
                </a:cubicBezTo>
                <a:cubicBezTo>
                  <a:pt x="695" y="783"/>
                  <a:pt x="695" y="783"/>
                  <a:pt x="695" y="783"/>
                </a:cubicBezTo>
                <a:cubicBezTo>
                  <a:pt x="687" y="783"/>
                  <a:pt x="687" y="783"/>
                  <a:pt x="687" y="783"/>
                </a:cubicBezTo>
                <a:moveTo>
                  <a:pt x="711" y="783"/>
                </a:moveTo>
                <a:cubicBezTo>
                  <a:pt x="711" y="749"/>
                  <a:pt x="711" y="749"/>
                  <a:pt x="711" y="749"/>
                </a:cubicBezTo>
                <a:cubicBezTo>
                  <a:pt x="719" y="749"/>
                  <a:pt x="719" y="749"/>
                  <a:pt x="719" y="749"/>
                </a:cubicBezTo>
                <a:cubicBezTo>
                  <a:pt x="719" y="783"/>
                  <a:pt x="719" y="783"/>
                  <a:pt x="719" y="783"/>
                </a:cubicBezTo>
                <a:cubicBezTo>
                  <a:pt x="711" y="783"/>
                  <a:pt x="711" y="783"/>
                  <a:pt x="711" y="783"/>
                </a:cubicBezTo>
                <a:moveTo>
                  <a:pt x="735" y="783"/>
                </a:moveTo>
                <a:cubicBezTo>
                  <a:pt x="735" y="749"/>
                  <a:pt x="735" y="749"/>
                  <a:pt x="735" y="749"/>
                </a:cubicBezTo>
                <a:cubicBezTo>
                  <a:pt x="743" y="749"/>
                  <a:pt x="743" y="749"/>
                  <a:pt x="743" y="749"/>
                </a:cubicBezTo>
                <a:cubicBezTo>
                  <a:pt x="743" y="783"/>
                  <a:pt x="743" y="783"/>
                  <a:pt x="743" y="783"/>
                </a:cubicBezTo>
                <a:cubicBezTo>
                  <a:pt x="735" y="783"/>
                  <a:pt x="735" y="783"/>
                  <a:pt x="735" y="783"/>
                </a:cubicBezTo>
                <a:moveTo>
                  <a:pt x="759" y="783"/>
                </a:moveTo>
                <a:cubicBezTo>
                  <a:pt x="759" y="749"/>
                  <a:pt x="759" y="749"/>
                  <a:pt x="759" y="749"/>
                </a:cubicBezTo>
                <a:cubicBezTo>
                  <a:pt x="767" y="749"/>
                  <a:pt x="767" y="749"/>
                  <a:pt x="767" y="749"/>
                </a:cubicBezTo>
                <a:cubicBezTo>
                  <a:pt x="767" y="783"/>
                  <a:pt x="767" y="783"/>
                  <a:pt x="767" y="783"/>
                </a:cubicBezTo>
                <a:cubicBezTo>
                  <a:pt x="759" y="783"/>
                  <a:pt x="759" y="783"/>
                  <a:pt x="759" y="783"/>
                </a:cubicBezTo>
                <a:moveTo>
                  <a:pt x="783" y="783"/>
                </a:moveTo>
                <a:cubicBezTo>
                  <a:pt x="783" y="749"/>
                  <a:pt x="783" y="749"/>
                  <a:pt x="783" y="749"/>
                </a:cubicBezTo>
                <a:cubicBezTo>
                  <a:pt x="791" y="749"/>
                  <a:pt x="791" y="749"/>
                  <a:pt x="791" y="749"/>
                </a:cubicBezTo>
                <a:cubicBezTo>
                  <a:pt x="791" y="783"/>
                  <a:pt x="791" y="783"/>
                  <a:pt x="791" y="783"/>
                </a:cubicBezTo>
                <a:cubicBezTo>
                  <a:pt x="783" y="783"/>
                  <a:pt x="783" y="783"/>
                  <a:pt x="783" y="783"/>
                </a:cubicBezTo>
                <a:moveTo>
                  <a:pt x="807" y="783"/>
                </a:moveTo>
                <a:cubicBezTo>
                  <a:pt x="807" y="749"/>
                  <a:pt x="807" y="749"/>
                  <a:pt x="807" y="749"/>
                </a:cubicBezTo>
                <a:cubicBezTo>
                  <a:pt x="815" y="749"/>
                  <a:pt x="815" y="749"/>
                  <a:pt x="815" y="749"/>
                </a:cubicBezTo>
                <a:cubicBezTo>
                  <a:pt x="815" y="783"/>
                  <a:pt x="815" y="783"/>
                  <a:pt x="815" y="783"/>
                </a:cubicBezTo>
                <a:cubicBezTo>
                  <a:pt x="807" y="783"/>
                  <a:pt x="807" y="783"/>
                  <a:pt x="807" y="783"/>
                </a:cubicBezTo>
                <a:moveTo>
                  <a:pt x="831" y="783"/>
                </a:moveTo>
                <a:cubicBezTo>
                  <a:pt x="831" y="749"/>
                  <a:pt x="831" y="749"/>
                  <a:pt x="831" y="749"/>
                </a:cubicBezTo>
                <a:cubicBezTo>
                  <a:pt x="839" y="749"/>
                  <a:pt x="839" y="749"/>
                  <a:pt x="839" y="749"/>
                </a:cubicBezTo>
                <a:cubicBezTo>
                  <a:pt x="839" y="783"/>
                  <a:pt x="839" y="783"/>
                  <a:pt x="839" y="783"/>
                </a:cubicBezTo>
                <a:cubicBezTo>
                  <a:pt x="831" y="783"/>
                  <a:pt x="831" y="783"/>
                  <a:pt x="831" y="783"/>
                </a:cubicBezTo>
                <a:moveTo>
                  <a:pt x="855" y="783"/>
                </a:moveTo>
                <a:cubicBezTo>
                  <a:pt x="855" y="749"/>
                  <a:pt x="855" y="749"/>
                  <a:pt x="855" y="749"/>
                </a:cubicBezTo>
                <a:cubicBezTo>
                  <a:pt x="863" y="749"/>
                  <a:pt x="863" y="749"/>
                  <a:pt x="863" y="749"/>
                </a:cubicBezTo>
                <a:cubicBezTo>
                  <a:pt x="863" y="783"/>
                  <a:pt x="863" y="783"/>
                  <a:pt x="863" y="783"/>
                </a:cubicBezTo>
                <a:cubicBezTo>
                  <a:pt x="855" y="783"/>
                  <a:pt x="855" y="783"/>
                  <a:pt x="855" y="783"/>
                </a:cubicBezTo>
                <a:moveTo>
                  <a:pt x="879" y="783"/>
                </a:moveTo>
                <a:cubicBezTo>
                  <a:pt x="879" y="749"/>
                  <a:pt x="879" y="749"/>
                  <a:pt x="879" y="749"/>
                </a:cubicBezTo>
                <a:cubicBezTo>
                  <a:pt x="887" y="749"/>
                  <a:pt x="887" y="749"/>
                  <a:pt x="887" y="749"/>
                </a:cubicBezTo>
                <a:cubicBezTo>
                  <a:pt x="887" y="783"/>
                  <a:pt x="887" y="783"/>
                  <a:pt x="887" y="783"/>
                </a:cubicBezTo>
                <a:cubicBezTo>
                  <a:pt x="879" y="783"/>
                  <a:pt x="879" y="783"/>
                  <a:pt x="879" y="783"/>
                </a:cubicBezTo>
                <a:moveTo>
                  <a:pt x="903" y="783"/>
                </a:moveTo>
                <a:cubicBezTo>
                  <a:pt x="903" y="749"/>
                  <a:pt x="903" y="749"/>
                  <a:pt x="903" y="749"/>
                </a:cubicBezTo>
                <a:cubicBezTo>
                  <a:pt x="911" y="749"/>
                  <a:pt x="911" y="749"/>
                  <a:pt x="911" y="749"/>
                </a:cubicBezTo>
                <a:cubicBezTo>
                  <a:pt x="911" y="783"/>
                  <a:pt x="911" y="783"/>
                  <a:pt x="911" y="783"/>
                </a:cubicBezTo>
                <a:cubicBezTo>
                  <a:pt x="903" y="783"/>
                  <a:pt x="903" y="783"/>
                  <a:pt x="903" y="783"/>
                </a:cubicBezTo>
                <a:moveTo>
                  <a:pt x="927" y="783"/>
                </a:moveTo>
                <a:cubicBezTo>
                  <a:pt x="927" y="749"/>
                  <a:pt x="927" y="749"/>
                  <a:pt x="927" y="749"/>
                </a:cubicBezTo>
                <a:cubicBezTo>
                  <a:pt x="935" y="749"/>
                  <a:pt x="935" y="749"/>
                  <a:pt x="935" y="749"/>
                </a:cubicBezTo>
                <a:cubicBezTo>
                  <a:pt x="935" y="783"/>
                  <a:pt x="935" y="783"/>
                  <a:pt x="935" y="783"/>
                </a:cubicBezTo>
                <a:cubicBezTo>
                  <a:pt x="927" y="783"/>
                  <a:pt x="927" y="783"/>
                  <a:pt x="927" y="783"/>
                </a:cubicBezTo>
                <a:moveTo>
                  <a:pt x="951" y="783"/>
                </a:moveTo>
                <a:cubicBezTo>
                  <a:pt x="951" y="749"/>
                  <a:pt x="951" y="749"/>
                  <a:pt x="951" y="749"/>
                </a:cubicBezTo>
                <a:cubicBezTo>
                  <a:pt x="959" y="749"/>
                  <a:pt x="959" y="749"/>
                  <a:pt x="959" y="749"/>
                </a:cubicBezTo>
                <a:cubicBezTo>
                  <a:pt x="959" y="783"/>
                  <a:pt x="959" y="783"/>
                  <a:pt x="959" y="783"/>
                </a:cubicBezTo>
                <a:cubicBezTo>
                  <a:pt x="951" y="783"/>
                  <a:pt x="951" y="783"/>
                  <a:pt x="951" y="783"/>
                </a:cubicBezTo>
                <a:moveTo>
                  <a:pt x="975" y="783"/>
                </a:moveTo>
                <a:cubicBezTo>
                  <a:pt x="975" y="749"/>
                  <a:pt x="975" y="749"/>
                  <a:pt x="975" y="749"/>
                </a:cubicBezTo>
                <a:cubicBezTo>
                  <a:pt x="983" y="749"/>
                  <a:pt x="983" y="749"/>
                  <a:pt x="983" y="749"/>
                </a:cubicBezTo>
                <a:cubicBezTo>
                  <a:pt x="983" y="783"/>
                  <a:pt x="983" y="783"/>
                  <a:pt x="983" y="783"/>
                </a:cubicBezTo>
                <a:cubicBezTo>
                  <a:pt x="975" y="783"/>
                  <a:pt x="975" y="783"/>
                  <a:pt x="975" y="783"/>
                </a:cubicBezTo>
                <a:moveTo>
                  <a:pt x="999" y="783"/>
                </a:moveTo>
                <a:cubicBezTo>
                  <a:pt x="999" y="749"/>
                  <a:pt x="999" y="749"/>
                  <a:pt x="999" y="749"/>
                </a:cubicBezTo>
                <a:cubicBezTo>
                  <a:pt x="1007" y="749"/>
                  <a:pt x="1007" y="749"/>
                  <a:pt x="1007" y="749"/>
                </a:cubicBezTo>
                <a:cubicBezTo>
                  <a:pt x="1007" y="783"/>
                  <a:pt x="1007" y="783"/>
                  <a:pt x="1007" y="783"/>
                </a:cubicBezTo>
                <a:cubicBezTo>
                  <a:pt x="999" y="783"/>
                  <a:pt x="999" y="783"/>
                  <a:pt x="999" y="783"/>
                </a:cubicBezTo>
                <a:moveTo>
                  <a:pt x="1023" y="783"/>
                </a:moveTo>
                <a:cubicBezTo>
                  <a:pt x="1023" y="749"/>
                  <a:pt x="1023" y="749"/>
                  <a:pt x="1023" y="749"/>
                </a:cubicBezTo>
                <a:cubicBezTo>
                  <a:pt x="1031" y="749"/>
                  <a:pt x="1031" y="749"/>
                  <a:pt x="1031" y="749"/>
                </a:cubicBezTo>
                <a:cubicBezTo>
                  <a:pt x="1031" y="783"/>
                  <a:pt x="1031" y="783"/>
                  <a:pt x="1031" y="783"/>
                </a:cubicBezTo>
                <a:cubicBezTo>
                  <a:pt x="1023" y="783"/>
                  <a:pt x="1023" y="783"/>
                  <a:pt x="1023" y="783"/>
                </a:cubicBezTo>
                <a:moveTo>
                  <a:pt x="1047" y="783"/>
                </a:moveTo>
                <a:cubicBezTo>
                  <a:pt x="1047" y="749"/>
                  <a:pt x="1047" y="749"/>
                  <a:pt x="1047" y="749"/>
                </a:cubicBezTo>
                <a:cubicBezTo>
                  <a:pt x="1055" y="749"/>
                  <a:pt x="1055" y="749"/>
                  <a:pt x="1055" y="749"/>
                </a:cubicBezTo>
                <a:cubicBezTo>
                  <a:pt x="1055" y="783"/>
                  <a:pt x="1055" y="783"/>
                  <a:pt x="1055" y="783"/>
                </a:cubicBezTo>
                <a:cubicBezTo>
                  <a:pt x="1047" y="783"/>
                  <a:pt x="1047" y="783"/>
                  <a:pt x="1047" y="783"/>
                </a:cubicBezTo>
                <a:moveTo>
                  <a:pt x="1071" y="783"/>
                </a:moveTo>
                <a:cubicBezTo>
                  <a:pt x="1071" y="749"/>
                  <a:pt x="1071" y="749"/>
                  <a:pt x="1071" y="749"/>
                </a:cubicBezTo>
                <a:cubicBezTo>
                  <a:pt x="1079" y="749"/>
                  <a:pt x="1079" y="749"/>
                  <a:pt x="1079" y="749"/>
                </a:cubicBezTo>
                <a:cubicBezTo>
                  <a:pt x="1079" y="783"/>
                  <a:pt x="1079" y="783"/>
                  <a:pt x="1079" y="783"/>
                </a:cubicBezTo>
                <a:cubicBezTo>
                  <a:pt x="1071" y="783"/>
                  <a:pt x="1071" y="783"/>
                  <a:pt x="1071" y="783"/>
                </a:cubicBezTo>
                <a:moveTo>
                  <a:pt x="1095" y="783"/>
                </a:moveTo>
                <a:cubicBezTo>
                  <a:pt x="1095" y="749"/>
                  <a:pt x="1095" y="749"/>
                  <a:pt x="1095" y="749"/>
                </a:cubicBezTo>
                <a:cubicBezTo>
                  <a:pt x="1103" y="749"/>
                  <a:pt x="1103" y="749"/>
                  <a:pt x="1103" y="749"/>
                </a:cubicBezTo>
                <a:cubicBezTo>
                  <a:pt x="1103" y="783"/>
                  <a:pt x="1103" y="783"/>
                  <a:pt x="1103" y="783"/>
                </a:cubicBezTo>
                <a:cubicBezTo>
                  <a:pt x="1095" y="783"/>
                  <a:pt x="1095" y="783"/>
                  <a:pt x="1095" y="783"/>
                </a:cubicBezTo>
                <a:moveTo>
                  <a:pt x="643" y="712"/>
                </a:moveTo>
                <a:cubicBezTo>
                  <a:pt x="643" y="597"/>
                  <a:pt x="643" y="597"/>
                  <a:pt x="643" y="597"/>
                </a:cubicBezTo>
                <a:cubicBezTo>
                  <a:pt x="709" y="597"/>
                  <a:pt x="709" y="597"/>
                  <a:pt x="709" y="597"/>
                </a:cubicBezTo>
                <a:cubicBezTo>
                  <a:pt x="709" y="712"/>
                  <a:pt x="709" y="712"/>
                  <a:pt x="709" y="712"/>
                </a:cubicBezTo>
                <a:cubicBezTo>
                  <a:pt x="643" y="712"/>
                  <a:pt x="643" y="712"/>
                  <a:pt x="643" y="712"/>
                </a:cubicBezTo>
                <a:moveTo>
                  <a:pt x="733" y="712"/>
                </a:moveTo>
                <a:cubicBezTo>
                  <a:pt x="733" y="597"/>
                  <a:pt x="733" y="597"/>
                  <a:pt x="733" y="597"/>
                </a:cubicBezTo>
                <a:cubicBezTo>
                  <a:pt x="800" y="597"/>
                  <a:pt x="800" y="597"/>
                  <a:pt x="800" y="597"/>
                </a:cubicBezTo>
                <a:cubicBezTo>
                  <a:pt x="800" y="712"/>
                  <a:pt x="800" y="712"/>
                  <a:pt x="800" y="712"/>
                </a:cubicBezTo>
                <a:cubicBezTo>
                  <a:pt x="733" y="712"/>
                  <a:pt x="733" y="712"/>
                  <a:pt x="733" y="712"/>
                </a:cubicBezTo>
                <a:moveTo>
                  <a:pt x="824" y="712"/>
                </a:moveTo>
                <a:cubicBezTo>
                  <a:pt x="824" y="597"/>
                  <a:pt x="824" y="597"/>
                  <a:pt x="824" y="597"/>
                </a:cubicBezTo>
                <a:cubicBezTo>
                  <a:pt x="891" y="597"/>
                  <a:pt x="891" y="597"/>
                  <a:pt x="891" y="597"/>
                </a:cubicBezTo>
                <a:cubicBezTo>
                  <a:pt x="891" y="712"/>
                  <a:pt x="891" y="712"/>
                  <a:pt x="891" y="712"/>
                </a:cubicBezTo>
                <a:cubicBezTo>
                  <a:pt x="824" y="712"/>
                  <a:pt x="824" y="712"/>
                  <a:pt x="824" y="712"/>
                </a:cubicBezTo>
                <a:moveTo>
                  <a:pt x="775" y="0"/>
                </a:moveTo>
                <a:cubicBezTo>
                  <a:pt x="767" y="73"/>
                  <a:pt x="767" y="73"/>
                  <a:pt x="767" y="73"/>
                </a:cubicBezTo>
                <a:cubicBezTo>
                  <a:pt x="763" y="109"/>
                  <a:pt x="763" y="109"/>
                  <a:pt x="763" y="109"/>
                </a:cubicBezTo>
                <a:cubicBezTo>
                  <a:pt x="725" y="208"/>
                  <a:pt x="595" y="484"/>
                  <a:pt x="306" y="484"/>
                </a:cubicBezTo>
                <a:cubicBezTo>
                  <a:pt x="271" y="484"/>
                  <a:pt x="235" y="480"/>
                  <a:pt x="196" y="471"/>
                </a:cubicBezTo>
                <a:cubicBezTo>
                  <a:pt x="196" y="471"/>
                  <a:pt x="241" y="537"/>
                  <a:pt x="358" y="582"/>
                </a:cubicBezTo>
                <a:cubicBezTo>
                  <a:pt x="433" y="748"/>
                  <a:pt x="433" y="748"/>
                  <a:pt x="433" y="748"/>
                </a:cubicBezTo>
                <a:cubicBezTo>
                  <a:pt x="401" y="781"/>
                  <a:pt x="401" y="781"/>
                  <a:pt x="401" y="781"/>
                </a:cubicBezTo>
                <a:cubicBezTo>
                  <a:pt x="366" y="820"/>
                  <a:pt x="285" y="879"/>
                  <a:pt x="117" y="879"/>
                </a:cubicBezTo>
                <a:cubicBezTo>
                  <a:pt x="82" y="879"/>
                  <a:pt x="43" y="877"/>
                  <a:pt x="0" y="871"/>
                </a:cubicBezTo>
                <a:cubicBezTo>
                  <a:pt x="0" y="871"/>
                  <a:pt x="85" y="922"/>
                  <a:pt x="251" y="951"/>
                </a:cubicBezTo>
                <a:cubicBezTo>
                  <a:pt x="251" y="1057"/>
                  <a:pt x="251" y="1057"/>
                  <a:pt x="251" y="1057"/>
                </a:cubicBezTo>
                <a:cubicBezTo>
                  <a:pt x="285" y="1057"/>
                  <a:pt x="285" y="1057"/>
                  <a:pt x="285" y="1057"/>
                </a:cubicBezTo>
                <a:cubicBezTo>
                  <a:pt x="285" y="1095"/>
                  <a:pt x="285" y="1095"/>
                  <a:pt x="285" y="1095"/>
                </a:cubicBezTo>
                <a:cubicBezTo>
                  <a:pt x="315" y="1095"/>
                  <a:pt x="315" y="1095"/>
                  <a:pt x="315" y="1095"/>
                </a:cubicBezTo>
                <a:cubicBezTo>
                  <a:pt x="315" y="1537"/>
                  <a:pt x="315" y="1537"/>
                  <a:pt x="315" y="1537"/>
                </a:cubicBezTo>
                <a:cubicBezTo>
                  <a:pt x="350" y="1537"/>
                  <a:pt x="350" y="1537"/>
                  <a:pt x="350" y="1537"/>
                </a:cubicBezTo>
                <a:cubicBezTo>
                  <a:pt x="350" y="1095"/>
                  <a:pt x="350" y="1095"/>
                  <a:pt x="350" y="1095"/>
                </a:cubicBezTo>
                <a:cubicBezTo>
                  <a:pt x="506" y="1095"/>
                  <a:pt x="506" y="1095"/>
                  <a:pt x="506" y="1095"/>
                </a:cubicBezTo>
                <a:cubicBezTo>
                  <a:pt x="506" y="1537"/>
                  <a:pt x="506" y="1537"/>
                  <a:pt x="506" y="1537"/>
                </a:cubicBezTo>
                <a:cubicBezTo>
                  <a:pt x="541" y="1537"/>
                  <a:pt x="541" y="1537"/>
                  <a:pt x="541" y="1537"/>
                </a:cubicBezTo>
                <a:cubicBezTo>
                  <a:pt x="541" y="1095"/>
                  <a:pt x="541" y="1095"/>
                  <a:pt x="541" y="1095"/>
                </a:cubicBezTo>
                <a:cubicBezTo>
                  <a:pt x="1008" y="1095"/>
                  <a:pt x="1008" y="1095"/>
                  <a:pt x="1008" y="1095"/>
                </a:cubicBezTo>
                <a:cubicBezTo>
                  <a:pt x="1008" y="1537"/>
                  <a:pt x="1008" y="1537"/>
                  <a:pt x="1008" y="1537"/>
                </a:cubicBezTo>
                <a:cubicBezTo>
                  <a:pt x="1044" y="1537"/>
                  <a:pt x="1044" y="1537"/>
                  <a:pt x="1044" y="1537"/>
                </a:cubicBezTo>
                <a:cubicBezTo>
                  <a:pt x="1044" y="1095"/>
                  <a:pt x="1044" y="1095"/>
                  <a:pt x="1044" y="1095"/>
                </a:cubicBezTo>
                <a:cubicBezTo>
                  <a:pt x="1199" y="1095"/>
                  <a:pt x="1199" y="1095"/>
                  <a:pt x="1199" y="1095"/>
                </a:cubicBezTo>
                <a:cubicBezTo>
                  <a:pt x="1199" y="1537"/>
                  <a:pt x="1199" y="1537"/>
                  <a:pt x="1199" y="1537"/>
                </a:cubicBezTo>
                <a:cubicBezTo>
                  <a:pt x="1234" y="1537"/>
                  <a:pt x="1234" y="1537"/>
                  <a:pt x="1234" y="1537"/>
                </a:cubicBezTo>
                <a:cubicBezTo>
                  <a:pt x="1234" y="1095"/>
                  <a:pt x="1234" y="1095"/>
                  <a:pt x="1234" y="1095"/>
                </a:cubicBezTo>
                <a:cubicBezTo>
                  <a:pt x="1265" y="1095"/>
                  <a:pt x="1265" y="1095"/>
                  <a:pt x="1265" y="1095"/>
                </a:cubicBezTo>
                <a:cubicBezTo>
                  <a:pt x="1265" y="1057"/>
                  <a:pt x="1265" y="1057"/>
                  <a:pt x="1265" y="1057"/>
                </a:cubicBezTo>
                <a:cubicBezTo>
                  <a:pt x="1299" y="1057"/>
                  <a:pt x="1299" y="1057"/>
                  <a:pt x="1299" y="1057"/>
                </a:cubicBezTo>
                <a:cubicBezTo>
                  <a:pt x="1299" y="953"/>
                  <a:pt x="1299" y="953"/>
                  <a:pt x="1299" y="953"/>
                </a:cubicBezTo>
                <a:cubicBezTo>
                  <a:pt x="1466" y="924"/>
                  <a:pt x="1550" y="871"/>
                  <a:pt x="1550" y="871"/>
                </a:cubicBezTo>
                <a:cubicBezTo>
                  <a:pt x="1507" y="877"/>
                  <a:pt x="1467" y="879"/>
                  <a:pt x="1432" y="879"/>
                </a:cubicBezTo>
                <a:cubicBezTo>
                  <a:pt x="1180" y="879"/>
                  <a:pt x="1116" y="748"/>
                  <a:pt x="1116" y="748"/>
                </a:cubicBezTo>
                <a:cubicBezTo>
                  <a:pt x="1191" y="582"/>
                  <a:pt x="1191" y="582"/>
                  <a:pt x="1191" y="582"/>
                </a:cubicBezTo>
                <a:cubicBezTo>
                  <a:pt x="1308" y="537"/>
                  <a:pt x="1354" y="471"/>
                  <a:pt x="1354" y="471"/>
                </a:cubicBezTo>
                <a:cubicBezTo>
                  <a:pt x="1315" y="480"/>
                  <a:pt x="1278" y="484"/>
                  <a:pt x="1243" y="484"/>
                </a:cubicBezTo>
                <a:cubicBezTo>
                  <a:pt x="954" y="484"/>
                  <a:pt x="824" y="208"/>
                  <a:pt x="787" y="109"/>
                </a:cubicBezTo>
                <a:cubicBezTo>
                  <a:pt x="783" y="73"/>
                  <a:pt x="783" y="73"/>
                  <a:pt x="783" y="73"/>
                </a:cubicBezTo>
                <a:cubicBezTo>
                  <a:pt x="775" y="0"/>
                  <a:pt x="775" y="0"/>
                  <a:pt x="77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1" name="işḷíďê"/>
          <p:cNvSpPr/>
          <p:nvPr userDrawn="1"/>
        </p:nvSpPr>
        <p:spPr bwMode="auto">
          <a:xfrm>
            <a:off x="10052685" y="4994910"/>
            <a:ext cx="1875790" cy="1856740"/>
          </a:xfrm>
          <a:custGeom>
            <a:avLst/>
            <a:gdLst>
              <a:gd name="T0" fmla="*/ 998 w 1252"/>
              <a:gd name="T1" fmla="*/ 864 h 1241"/>
              <a:gd name="T2" fmla="*/ 1028 w 1252"/>
              <a:gd name="T3" fmla="*/ 769 h 1241"/>
              <a:gd name="T4" fmla="*/ 361 w 1252"/>
              <a:gd name="T5" fmla="*/ 605 h 1241"/>
              <a:gd name="T6" fmla="*/ 380 w 1252"/>
              <a:gd name="T7" fmla="*/ 632 h 1241"/>
              <a:gd name="T8" fmla="*/ 380 w 1252"/>
              <a:gd name="T9" fmla="*/ 632 h 1241"/>
              <a:gd name="T10" fmla="*/ 406 w 1252"/>
              <a:gd name="T11" fmla="*/ 632 h 1241"/>
              <a:gd name="T12" fmla="*/ 425 w 1252"/>
              <a:gd name="T13" fmla="*/ 605 h 1241"/>
              <a:gd name="T14" fmla="*/ 438 w 1252"/>
              <a:gd name="T15" fmla="*/ 605 h 1241"/>
              <a:gd name="T16" fmla="*/ 458 w 1252"/>
              <a:gd name="T17" fmla="*/ 632 h 1241"/>
              <a:gd name="T18" fmla="*/ 458 w 1252"/>
              <a:gd name="T19" fmla="*/ 632 h 1241"/>
              <a:gd name="T20" fmla="*/ 483 w 1252"/>
              <a:gd name="T21" fmla="*/ 632 h 1241"/>
              <a:gd name="T22" fmla="*/ 503 w 1252"/>
              <a:gd name="T23" fmla="*/ 605 h 1241"/>
              <a:gd name="T24" fmla="*/ 516 w 1252"/>
              <a:gd name="T25" fmla="*/ 605 h 1241"/>
              <a:gd name="T26" fmla="*/ 535 w 1252"/>
              <a:gd name="T27" fmla="*/ 632 h 1241"/>
              <a:gd name="T28" fmla="*/ 535 w 1252"/>
              <a:gd name="T29" fmla="*/ 632 h 1241"/>
              <a:gd name="T30" fmla="*/ 561 w 1252"/>
              <a:gd name="T31" fmla="*/ 632 h 1241"/>
              <a:gd name="T32" fmla="*/ 580 w 1252"/>
              <a:gd name="T33" fmla="*/ 605 h 1241"/>
              <a:gd name="T34" fmla="*/ 593 w 1252"/>
              <a:gd name="T35" fmla="*/ 605 h 1241"/>
              <a:gd name="T36" fmla="*/ 613 w 1252"/>
              <a:gd name="T37" fmla="*/ 632 h 1241"/>
              <a:gd name="T38" fmla="*/ 613 w 1252"/>
              <a:gd name="T39" fmla="*/ 632 h 1241"/>
              <a:gd name="T40" fmla="*/ 638 w 1252"/>
              <a:gd name="T41" fmla="*/ 632 h 1241"/>
              <a:gd name="T42" fmla="*/ 658 w 1252"/>
              <a:gd name="T43" fmla="*/ 605 h 1241"/>
              <a:gd name="T44" fmla="*/ 671 w 1252"/>
              <a:gd name="T45" fmla="*/ 605 h 1241"/>
              <a:gd name="T46" fmla="*/ 690 w 1252"/>
              <a:gd name="T47" fmla="*/ 632 h 1241"/>
              <a:gd name="T48" fmla="*/ 690 w 1252"/>
              <a:gd name="T49" fmla="*/ 632 h 1241"/>
              <a:gd name="T50" fmla="*/ 716 w 1252"/>
              <a:gd name="T51" fmla="*/ 632 h 1241"/>
              <a:gd name="T52" fmla="*/ 735 w 1252"/>
              <a:gd name="T53" fmla="*/ 605 h 1241"/>
              <a:gd name="T54" fmla="*/ 748 w 1252"/>
              <a:gd name="T55" fmla="*/ 605 h 1241"/>
              <a:gd name="T56" fmla="*/ 768 w 1252"/>
              <a:gd name="T57" fmla="*/ 632 h 1241"/>
              <a:gd name="T58" fmla="*/ 768 w 1252"/>
              <a:gd name="T59" fmla="*/ 632 h 1241"/>
              <a:gd name="T60" fmla="*/ 794 w 1252"/>
              <a:gd name="T61" fmla="*/ 632 h 1241"/>
              <a:gd name="T62" fmla="*/ 813 w 1252"/>
              <a:gd name="T63" fmla="*/ 605 h 1241"/>
              <a:gd name="T64" fmla="*/ 826 w 1252"/>
              <a:gd name="T65" fmla="*/ 605 h 1241"/>
              <a:gd name="T66" fmla="*/ 845 w 1252"/>
              <a:gd name="T67" fmla="*/ 632 h 1241"/>
              <a:gd name="T68" fmla="*/ 845 w 1252"/>
              <a:gd name="T69" fmla="*/ 632 h 1241"/>
              <a:gd name="T70" fmla="*/ 871 w 1252"/>
              <a:gd name="T71" fmla="*/ 632 h 1241"/>
              <a:gd name="T72" fmla="*/ 890 w 1252"/>
              <a:gd name="T73" fmla="*/ 605 h 1241"/>
              <a:gd name="T74" fmla="*/ 519 w 1252"/>
              <a:gd name="T75" fmla="*/ 482 h 1241"/>
              <a:gd name="T76" fmla="*/ 592 w 1252"/>
              <a:gd name="T77" fmla="*/ 575 h 1241"/>
              <a:gd name="T78" fmla="*/ 592 w 1252"/>
              <a:gd name="T79" fmla="*/ 575 h 1241"/>
              <a:gd name="T80" fmla="*/ 719 w 1252"/>
              <a:gd name="T81" fmla="*/ 575 h 1241"/>
              <a:gd name="T82" fmla="*/ 616 w 1252"/>
              <a:gd name="T83" fmla="*/ 88 h 1241"/>
              <a:gd name="T84" fmla="*/ 350 w 1252"/>
              <a:gd name="T85" fmla="*/ 604 h 1241"/>
              <a:gd name="T86" fmla="*/ 202 w 1252"/>
              <a:gd name="T87" fmla="*/ 768 h 1241"/>
              <a:gd name="T88" fmla="*/ 254 w 1252"/>
              <a:gd name="T89" fmla="*/ 888 h 1241"/>
              <a:gd name="T90" fmla="*/ 408 w 1252"/>
              <a:gd name="T91" fmla="*/ 888 h 1241"/>
              <a:gd name="T92" fmla="*/ 814 w 1252"/>
              <a:gd name="T93" fmla="*/ 888 h 1241"/>
              <a:gd name="T94" fmla="*/ 968 w 1252"/>
              <a:gd name="T95" fmla="*/ 884 h 1241"/>
              <a:gd name="T96" fmla="*/ 1021 w 1252"/>
              <a:gd name="T97" fmla="*/ 884 h 1241"/>
              <a:gd name="T98" fmla="*/ 1252 w 1252"/>
              <a:gd name="T99" fmla="*/ 703 h 1241"/>
              <a:gd name="T100" fmla="*/ 1093 w 1252"/>
              <a:gd name="T101" fmla="*/ 380 h 1241"/>
              <a:gd name="T102" fmla="*/ 626 w 1252"/>
              <a:gd name="T103" fmla="*/ 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2" h="1241">
                <a:moveTo>
                  <a:pt x="253" y="864"/>
                </a:moveTo>
                <a:cubicBezTo>
                  <a:pt x="253" y="851"/>
                  <a:pt x="253" y="851"/>
                  <a:pt x="253" y="851"/>
                </a:cubicBezTo>
                <a:cubicBezTo>
                  <a:pt x="998" y="851"/>
                  <a:pt x="998" y="851"/>
                  <a:pt x="998" y="851"/>
                </a:cubicBezTo>
                <a:cubicBezTo>
                  <a:pt x="998" y="864"/>
                  <a:pt x="998" y="864"/>
                  <a:pt x="998" y="864"/>
                </a:cubicBezTo>
                <a:cubicBezTo>
                  <a:pt x="253" y="864"/>
                  <a:pt x="253" y="864"/>
                  <a:pt x="253" y="864"/>
                </a:cubicBezTo>
                <a:moveTo>
                  <a:pt x="223" y="779"/>
                </a:moveTo>
                <a:cubicBezTo>
                  <a:pt x="223" y="769"/>
                  <a:pt x="223" y="769"/>
                  <a:pt x="223" y="769"/>
                </a:cubicBezTo>
                <a:cubicBezTo>
                  <a:pt x="1028" y="769"/>
                  <a:pt x="1028" y="769"/>
                  <a:pt x="1028" y="769"/>
                </a:cubicBezTo>
                <a:cubicBezTo>
                  <a:pt x="1028" y="779"/>
                  <a:pt x="1028" y="779"/>
                  <a:pt x="1028" y="779"/>
                </a:cubicBezTo>
                <a:cubicBezTo>
                  <a:pt x="223" y="779"/>
                  <a:pt x="223" y="779"/>
                  <a:pt x="223" y="779"/>
                </a:cubicBezTo>
                <a:moveTo>
                  <a:pt x="361" y="632"/>
                </a:moveTo>
                <a:cubicBezTo>
                  <a:pt x="361" y="605"/>
                  <a:pt x="361" y="605"/>
                  <a:pt x="361" y="605"/>
                </a:cubicBezTo>
                <a:cubicBezTo>
                  <a:pt x="367" y="605"/>
                  <a:pt x="367" y="605"/>
                  <a:pt x="367" y="605"/>
                </a:cubicBezTo>
                <a:cubicBezTo>
                  <a:pt x="367" y="632"/>
                  <a:pt x="367" y="632"/>
                  <a:pt x="367" y="632"/>
                </a:cubicBezTo>
                <a:cubicBezTo>
                  <a:pt x="361" y="632"/>
                  <a:pt x="361" y="632"/>
                  <a:pt x="361" y="632"/>
                </a:cubicBezTo>
                <a:moveTo>
                  <a:pt x="380" y="632"/>
                </a:moveTo>
                <a:cubicBezTo>
                  <a:pt x="380" y="605"/>
                  <a:pt x="380" y="605"/>
                  <a:pt x="380" y="605"/>
                </a:cubicBezTo>
                <a:cubicBezTo>
                  <a:pt x="386" y="605"/>
                  <a:pt x="386" y="605"/>
                  <a:pt x="386" y="605"/>
                </a:cubicBezTo>
                <a:cubicBezTo>
                  <a:pt x="386" y="632"/>
                  <a:pt x="386" y="632"/>
                  <a:pt x="386" y="632"/>
                </a:cubicBezTo>
                <a:cubicBezTo>
                  <a:pt x="380" y="632"/>
                  <a:pt x="380" y="632"/>
                  <a:pt x="380" y="632"/>
                </a:cubicBezTo>
                <a:moveTo>
                  <a:pt x="399" y="632"/>
                </a:moveTo>
                <a:cubicBezTo>
                  <a:pt x="399" y="605"/>
                  <a:pt x="399" y="605"/>
                  <a:pt x="399" y="605"/>
                </a:cubicBezTo>
                <a:cubicBezTo>
                  <a:pt x="406" y="605"/>
                  <a:pt x="406" y="605"/>
                  <a:pt x="406" y="605"/>
                </a:cubicBezTo>
                <a:cubicBezTo>
                  <a:pt x="406" y="632"/>
                  <a:pt x="406" y="632"/>
                  <a:pt x="406" y="632"/>
                </a:cubicBezTo>
                <a:cubicBezTo>
                  <a:pt x="399" y="632"/>
                  <a:pt x="399" y="632"/>
                  <a:pt x="399" y="632"/>
                </a:cubicBezTo>
                <a:moveTo>
                  <a:pt x="419" y="632"/>
                </a:moveTo>
                <a:cubicBezTo>
                  <a:pt x="419" y="605"/>
                  <a:pt x="419" y="605"/>
                  <a:pt x="419" y="605"/>
                </a:cubicBezTo>
                <a:cubicBezTo>
                  <a:pt x="425" y="605"/>
                  <a:pt x="425" y="605"/>
                  <a:pt x="425" y="605"/>
                </a:cubicBezTo>
                <a:cubicBezTo>
                  <a:pt x="425" y="632"/>
                  <a:pt x="425" y="632"/>
                  <a:pt x="425" y="632"/>
                </a:cubicBezTo>
                <a:cubicBezTo>
                  <a:pt x="419" y="632"/>
                  <a:pt x="419" y="632"/>
                  <a:pt x="419" y="632"/>
                </a:cubicBezTo>
                <a:moveTo>
                  <a:pt x="438" y="632"/>
                </a:moveTo>
                <a:cubicBezTo>
                  <a:pt x="438" y="605"/>
                  <a:pt x="438" y="605"/>
                  <a:pt x="438" y="605"/>
                </a:cubicBezTo>
                <a:cubicBezTo>
                  <a:pt x="445" y="605"/>
                  <a:pt x="445" y="605"/>
                  <a:pt x="445" y="605"/>
                </a:cubicBezTo>
                <a:cubicBezTo>
                  <a:pt x="445" y="632"/>
                  <a:pt x="445" y="632"/>
                  <a:pt x="445" y="632"/>
                </a:cubicBezTo>
                <a:cubicBezTo>
                  <a:pt x="438" y="632"/>
                  <a:pt x="438" y="632"/>
                  <a:pt x="438" y="632"/>
                </a:cubicBezTo>
                <a:moveTo>
                  <a:pt x="458" y="632"/>
                </a:moveTo>
                <a:cubicBezTo>
                  <a:pt x="458" y="605"/>
                  <a:pt x="458" y="605"/>
                  <a:pt x="458" y="605"/>
                </a:cubicBezTo>
                <a:cubicBezTo>
                  <a:pt x="464" y="605"/>
                  <a:pt x="464" y="605"/>
                  <a:pt x="464" y="605"/>
                </a:cubicBezTo>
                <a:cubicBezTo>
                  <a:pt x="464" y="632"/>
                  <a:pt x="464" y="632"/>
                  <a:pt x="464" y="632"/>
                </a:cubicBezTo>
                <a:cubicBezTo>
                  <a:pt x="458" y="632"/>
                  <a:pt x="458" y="632"/>
                  <a:pt x="458" y="632"/>
                </a:cubicBezTo>
                <a:moveTo>
                  <a:pt x="477" y="632"/>
                </a:moveTo>
                <a:cubicBezTo>
                  <a:pt x="477" y="605"/>
                  <a:pt x="477" y="605"/>
                  <a:pt x="477" y="605"/>
                </a:cubicBezTo>
                <a:cubicBezTo>
                  <a:pt x="483" y="605"/>
                  <a:pt x="483" y="605"/>
                  <a:pt x="483" y="605"/>
                </a:cubicBezTo>
                <a:cubicBezTo>
                  <a:pt x="483" y="632"/>
                  <a:pt x="483" y="632"/>
                  <a:pt x="483" y="632"/>
                </a:cubicBezTo>
                <a:cubicBezTo>
                  <a:pt x="477" y="632"/>
                  <a:pt x="477" y="632"/>
                  <a:pt x="477" y="632"/>
                </a:cubicBezTo>
                <a:moveTo>
                  <a:pt x="496" y="632"/>
                </a:moveTo>
                <a:cubicBezTo>
                  <a:pt x="496" y="605"/>
                  <a:pt x="496" y="605"/>
                  <a:pt x="496" y="605"/>
                </a:cubicBezTo>
                <a:cubicBezTo>
                  <a:pt x="503" y="605"/>
                  <a:pt x="503" y="605"/>
                  <a:pt x="503" y="605"/>
                </a:cubicBezTo>
                <a:cubicBezTo>
                  <a:pt x="503" y="632"/>
                  <a:pt x="503" y="632"/>
                  <a:pt x="503" y="632"/>
                </a:cubicBezTo>
                <a:cubicBezTo>
                  <a:pt x="496" y="632"/>
                  <a:pt x="496" y="632"/>
                  <a:pt x="496" y="632"/>
                </a:cubicBezTo>
                <a:moveTo>
                  <a:pt x="516" y="632"/>
                </a:moveTo>
                <a:cubicBezTo>
                  <a:pt x="516" y="605"/>
                  <a:pt x="516" y="605"/>
                  <a:pt x="516" y="605"/>
                </a:cubicBezTo>
                <a:cubicBezTo>
                  <a:pt x="522" y="605"/>
                  <a:pt x="522" y="605"/>
                  <a:pt x="522" y="605"/>
                </a:cubicBezTo>
                <a:cubicBezTo>
                  <a:pt x="522" y="632"/>
                  <a:pt x="522" y="632"/>
                  <a:pt x="522" y="632"/>
                </a:cubicBezTo>
                <a:cubicBezTo>
                  <a:pt x="516" y="632"/>
                  <a:pt x="516" y="632"/>
                  <a:pt x="516" y="632"/>
                </a:cubicBezTo>
                <a:moveTo>
                  <a:pt x="535" y="632"/>
                </a:moveTo>
                <a:cubicBezTo>
                  <a:pt x="535" y="605"/>
                  <a:pt x="535" y="605"/>
                  <a:pt x="535" y="605"/>
                </a:cubicBezTo>
                <a:cubicBezTo>
                  <a:pt x="542" y="605"/>
                  <a:pt x="542" y="605"/>
                  <a:pt x="542" y="605"/>
                </a:cubicBezTo>
                <a:cubicBezTo>
                  <a:pt x="542" y="632"/>
                  <a:pt x="542" y="632"/>
                  <a:pt x="542" y="632"/>
                </a:cubicBezTo>
                <a:cubicBezTo>
                  <a:pt x="535" y="632"/>
                  <a:pt x="535" y="632"/>
                  <a:pt x="535" y="632"/>
                </a:cubicBezTo>
                <a:moveTo>
                  <a:pt x="554" y="632"/>
                </a:moveTo>
                <a:cubicBezTo>
                  <a:pt x="554" y="605"/>
                  <a:pt x="554" y="605"/>
                  <a:pt x="554" y="605"/>
                </a:cubicBezTo>
                <a:cubicBezTo>
                  <a:pt x="561" y="605"/>
                  <a:pt x="561" y="605"/>
                  <a:pt x="561" y="605"/>
                </a:cubicBezTo>
                <a:cubicBezTo>
                  <a:pt x="561" y="632"/>
                  <a:pt x="561" y="632"/>
                  <a:pt x="561" y="632"/>
                </a:cubicBezTo>
                <a:cubicBezTo>
                  <a:pt x="554" y="632"/>
                  <a:pt x="554" y="632"/>
                  <a:pt x="554" y="632"/>
                </a:cubicBezTo>
                <a:moveTo>
                  <a:pt x="574" y="632"/>
                </a:moveTo>
                <a:cubicBezTo>
                  <a:pt x="574" y="605"/>
                  <a:pt x="574" y="605"/>
                  <a:pt x="574" y="605"/>
                </a:cubicBezTo>
                <a:cubicBezTo>
                  <a:pt x="580" y="605"/>
                  <a:pt x="580" y="605"/>
                  <a:pt x="580" y="605"/>
                </a:cubicBezTo>
                <a:cubicBezTo>
                  <a:pt x="580" y="632"/>
                  <a:pt x="580" y="632"/>
                  <a:pt x="580" y="632"/>
                </a:cubicBezTo>
                <a:cubicBezTo>
                  <a:pt x="574" y="632"/>
                  <a:pt x="574" y="632"/>
                  <a:pt x="574" y="632"/>
                </a:cubicBezTo>
                <a:moveTo>
                  <a:pt x="593" y="632"/>
                </a:moveTo>
                <a:cubicBezTo>
                  <a:pt x="593" y="605"/>
                  <a:pt x="593" y="605"/>
                  <a:pt x="593" y="605"/>
                </a:cubicBezTo>
                <a:cubicBezTo>
                  <a:pt x="600" y="605"/>
                  <a:pt x="600" y="605"/>
                  <a:pt x="600" y="605"/>
                </a:cubicBezTo>
                <a:cubicBezTo>
                  <a:pt x="600" y="632"/>
                  <a:pt x="600" y="632"/>
                  <a:pt x="600" y="632"/>
                </a:cubicBezTo>
                <a:cubicBezTo>
                  <a:pt x="593" y="632"/>
                  <a:pt x="593" y="632"/>
                  <a:pt x="593" y="632"/>
                </a:cubicBezTo>
                <a:moveTo>
                  <a:pt x="613" y="632"/>
                </a:moveTo>
                <a:cubicBezTo>
                  <a:pt x="613" y="605"/>
                  <a:pt x="613" y="605"/>
                  <a:pt x="613" y="605"/>
                </a:cubicBezTo>
                <a:cubicBezTo>
                  <a:pt x="619" y="605"/>
                  <a:pt x="619" y="605"/>
                  <a:pt x="619" y="605"/>
                </a:cubicBezTo>
                <a:cubicBezTo>
                  <a:pt x="619" y="632"/>
                  <a:pt x="619" y="632"/>
                  <a:pt x="619" y="632"/>
                </a:cubicBezTo>
                <a:cubicBezTo>
                  <a:pt x="613" y="632"/>
                  <a:pt x="613" y="632"/>
                  <a:pt x="613" y="632"/>
                </a:cubicBezTo>
                <a:moveTo>
                  <a:pt x="632" y="632"/>
                </a:moveTo>
                <a:cubicBezTo>
                  <a:pt x="632" y="605"/>
                  <a:pt x="632" y="605"/>
                  <a:pt x="632" y="605"/>
                </a:cubicBezTo>
                <a:cubicBezTo>
                  <a:pt x="638" y="605"/>
                  <a:pt x="638" y="605"/>
                  <a:pt x="638" y="605"/>
                </a:cubicBezTo>
                <a:cubicBezTo>
                  <a:pt x="638" y="632"/>
                  <a:pt x="638" y="632"/>
                  <a:pt x="638" y="632"/>
                </a:cubicBezTo>
                <a:cubicBezTo>
                  <a:pt x="632" y="632"/>
                  <a:pt x="632" y="632"/>
                  <a:pt x="632" y="632"/>
                </a:cubicBezTo>
                <a:moveTo>
                  <a:pt x="651" y="632"/>
                </a:moveTo>
                <a:cubicBezTo>
                  <a:pt x="651" y="605"/>
                  <a:pt x="651" y="605"/>
                  <a:pt x="651" y="605"/>
                </a:cubicBezTo>
                <a:cubicBezTo>
                  <a:pt x="658" y="605"/>
                  <a:pt x="658" y="605"/>
                  <a:pt x="658" y="605"/>
                </a:cubicBezTo>
                <a:cubicBezTo>
                  <a:pt x="658" y="632"/>
                  <a:pt x="658" y="632"/>
                  <a:pt x="658" y="632"/>
                </a:cubicBezTo>
                <a:cubicBezTo>
                  <a:pt x="651" y="632"/>
                  <a:pt x="651" y="632"/>
                  <a:pt x="651" y="632"/>
                </a:cubicBezTo>
                <a:moveTo>
                  <a:pt x="671" y="632"/>
                </a:moveTo>
                <a:cubicBezTo>
                  <a:pt x="671" y="605"/>
                  <a:pt x="671" y="605"/>
                  <a:pt x="671" y="605"/>
                </a:cubicBezTo>
                <a:cubicBezTo>
                  <a:pt x="677" y="605"/>
                  <a:pt x="677" y="605"/>
                  <a:pt x="677" y="605"/>
                </a:cubicBezTo>
                <a:cubicBezTo>
                  <a:pt x="677" y="632"/>
                  <a:pt x="677" y="632"/>
                  <a:pt x="677" y="632"/>
                </a:cubicBezTo>
                <a:cubicBezTo>
                  <a:pt x="671" y="632"/>
                  <a:pt x="671" y="632"/>
                  <a:pt x="671" y="632"/>
                </a:cubicBezTo>
                <a:moveTo>
                  <a:pt x="690" y="632"/>
                </a:moveTo>
                <a:cubicBezTo>
                  <a:pt x="690" y="605"/>
                  <a:pt x="690" y="605"/>
                  <a:pt x="690" y="605"/>
                </a:cubicBezTo>
                <a:cubicBezTo>
                  <a:pt x="697" y="605"/>
                  <a:pt x="697" y="605"/>
                  <a:pt x="697" y="605"/>
                </a:cubicBezTo>
                <a:cubicBezTo>
                  <a:pt x="697" y="632"/>
                  <a:pt x="697" y="632"/>
                  <a:pt x="697" y="632"/>
                </a:cubicBezTo>
                <a:cubicBezTo>
                  <a:pt x="690" y="632"/>
                  <a:pt x="690" y="632"/>
                  <a:pt x="690" y="632"/>
                </a:cubicBezTo>
                <a:moveTo>
                  <a:pt x="710" y="632"/>
                </a:moveTo>
                <a:cubicBezTo>
                  <a:pt x="710" y="605"/>
                  <a:pt x="710" y="605"/>
                  <a:pt x="710" y="605"/>
                </a:cubicBezTo>
                <a:cubicBezTo>
                  <a:pt x="716" y="605"/>
                  <a:pt x="716" y="605"/>
                  <a:pt x="716" y="605"/>
                </a:cubicBezTo>
                <a:cubicBezTo>
                  <a:pt x="716" y="632"/>
                  <a:pt x="716" y="632"/>
                  <a:pt x="716" y="632"/>
                </a:cubicBezTo>
                <a:cubicBezTo>
                  <a:pt x="710" y="632"/>
                  <a:pt x="710" y="632"/>
                  <a:pt x="710" y="632"/>
                </a:cubicBezTo>
                <a:moveTo>
                  <a:pt x="729" y="632"/>
                </a:moveTo>
                <a:cubicBezTo>
                  <a:pt x="729" y="605"/>
                  <a:pt x="729" y="605"/>
                  <a:pt x="729" y="605"/>
                </a:cubicBezTo>
                <a:cubicBezTo>
                  <a:pt x="735" y="605"/>
                  <a:pt x="735" y="605"/>
                  <a:pt x="735" y="605"/>
                </a:cubicBezTo>
                <a:cubicBezTo>
                  <a:pt x="735" y="632"/>
                  <a:pt x="735" y="632"/>
                  <a:pt x="735" y="632"/>
                </a:cubicBezTo>
                <a:cubicBezTo>
                  <a:pt x="729" y="632"/>
                  <a:pt x="729" y="632"/>
                  <a:pt x="729" y="632"/>
                </a:cubicBezTo>
                <a:moveTo>
                  <a:pt x="748" y="632"/>
                </a:moveTo>
                <a:cubicBezTo>
                  <a:pt x="748" y="605"/>
                  <a:pt x="748" y="605"/>
                  <a:pt x="748" y="605"/>
                </a:cubicBezTo>
                <a:cubicBezTo>
                  <a:pt x="755" y="605"/>
                  <a:pt x="755" y="605"/>
                  <a:pt x="755" y="605"/>
                </a:cubicBezTo>
                <a:cubicBezTo>
                  <a:pt x="755" y="632"/>
                  <a:pt x="755" y="632"/>
                  <a:pt x="755" y="632"/>
                </a:cubicBezTo>
                <a:cubicBezTo>
                  <a:pt x="748" y="632"/>
                  <a:pt x="748" y="632"/>
                  <a:pt x="748" y="632"/>
                </a:cubicBezTo>
                <a:moveTo>
                  <a:pt x="768" y="632"/>
                </a:moveTo>
                <a:cubicBezTo>
                  <a:pt x="768" y="605"/>
                  <a:pt x="768" y="605"/>
                  <a:pt x="768" y="605"/>
                </a:cubicBezTo>
                <a:cubicBezTo>
                  <a:pt x="774" y="605"/>
                  <a:pt x="774" y="605"/>
                  <a:pt x="774" y="605"/>
                </a:cubicBezTo>
                <a:cubicBezTo>
                  <a:pt x="774" y="632"/>
                  <a:pt x="774" y="632"/>
                  <a:pt x="774" y="632"/>
                </a:cubicBezTo>
                <a:cubicBezTo>
                  <a:pt x="768" y="632"/>
                  <a:pt x="768" y="632"/>
                  <a:pt x="768" y="632"/>
                </a:cubicBezTo>
                <a:moveTo>
                  <a:pt x="787" y="632"/>
                </a:moveTo>
                <a:cubicBezTo>
                  <a:pt x="787" y="605"/>
                  <a:pt x="787" y="605"/>
                  <a:pt x="787" y="605"/>
                </a:cubicBezTo>
                <a:cubicBezTo>
                  <a:pt x="794" y="605"/>
                  <a:pt x="794" y="605"/>
                  <a:pt x="794" y="605"/>
                </a:cubicBezTo>
                <a:cubicBezTo>
                  <a:pt x="794" y="632"/>
                  <a:pt x="794" y="632"/>
                  <a:pt x="794" y="632"/>
                </a:cubicBezTo>
                <a:cubicBezTo>
                  <a:pt x="787" y="632"/>
                  <a:pt x="787" y="632"/>
                  <a:pt x="787" y="632"/>
                </a:cubicBezTo>
                <a:moveTo>
                  <a:pt x="806" y="632"/>
                </a:moveTo>
                <a:cubicBezTo>
                  <a:pt x="806" y="605"/>
                  <a:pt x="806" y="605"/>
                  <a:pt x="806" y="605"/>
                </a:cubicBezTo>
                <a:cubicBezTo>
                  <a:pt x="813" y="605"/>
                  <a:pt x="813" y="605"/>
                  <a:pt x="813" y="605"/>
                </a:cubicBezTo>
                <a:cubicBezTo>
                  <a:pt x="813" y="632"/>
                  <a:pt x="813" y="632"/>
                  <a:pt x="813" y="632"/>
                </a:cubicBezTo>
                <a:cubicBezTo>
                  <a:pt x="806" y="632"/>
                  <a:pt x="806" y="632"/>
                  <a:pt x="806" y="632"/>
                </a:cubicBezTo>
                <a:moveTo>
                  <a:pt x="826" y="632"/>
                </a:moveTo>
                <a:cubicBezTo>
                  <a:pt x="826" y="605"/>
                  <a:pt x="826" y="605"/>
                  <a:pt x="826" y="605"/>
                </a:cubicBezTo>
                <a:cubicBezTo>
                  <a:pt x="832" y="605"/>
                  <a:pt x="832" y="605"/>
                  <a:pt x="832" y="605"/>
                </a:cubicBezTo>
                <a:cubicBezTo>
                  <a:pt x="832" y="632"/>
                  <a:pt x="832" y="632"/>
                  <a:pt x="832" y="632"/>
                </a:cubicBezTo>
                <a:cubicBezTo>
                  <a:pt x="826" y="632"/>
                  <a:pt x="826" y="632"/>
                  <a:pt x="826" y="632"/>
                </a:cubicBezTo>
                <a:moveTo>
                  <a:pt x="845" y="632"/>
                </a:moveTo>
                <a:cubicBezTo>
                  <a:pt x="845" y="605"/>
                  <a:pt x="845" y="605"/>
                  <a:pt x="845" y="605"/>
                </a:cubicBezTo>
                <a:cubicBezTo>
                  <a:pt x="852" y="605"/>
                  <a:pt x="852" y="605"/>
                  <a:pt x="852" y="605"/>
                </a:cubicBezTo>
                <a:cubicBezTo>
                  <a:pt x="852" y="632"/>
                  <a:pt x="852" y="632"/>
                  <a:pt x="852" y="632"/>
                </a:cubicBezTo>
                <a:cubicBezTo>
                  <a:pt x="845" y="632"/>
                  <a:pt x="845" y="632"/>
                  <a:pt x="845" y="632"/>
                </a:cubicBezTo>
                <a:moveTo>
                  <a:pt x="865" y="632"/>
                </a:moveTo>
                <a:cubicBezTo>
                  <a:pt x="865" y="605"/>
                  <a:pt x="865" y="605"/>
                  <a:pt x="865" y="605"/>
                </a:cubicBezTo>
                <a:cubicBezTo>
                  <a:pt x="871" y="605"/>
                  <a:pt x="871" y="605"/>
                  <a:pt x="871" y="605"/>
                </a:cubicBezTo>
                <a:cubicBezTo>
                  <a:pt x="871" y="632"/>
                  <a:pt x="871" y="632"/>
                  <a:pt x="871" y="632"/>
                </a:cubicBezTo>
                <a:cubicBezTo>
                  <a:pt x="865" y="632"/>
                  <a:pt x="865" y="632"/>
                  <a:pt x="865" y="632"/>
                </a:cubicBezTo>
                <a:moveTo>
                  <a:pt x="884" y="632"/>
                </a:moveTo>
                <a:cubicBezTo>
                  <a:pt x="884" y="605"/>
                  <a:pt x="884" y="605"/>
                  <a:pt x="884" y="605"/>
                </a:cubicBezTo>
                <a:cubicBezTo>
                  <a:pt x="890" y="605"/>
                  <a:pt x="890" y="605"/>
                  <a:pt x="890" y="605"/>
                </a:cubicBezTo>
                <a:cubicBezTo>
                  <a:pt x="890" y="632"/>
                  <a:pt x="890" y="632"/>
                  <a:pt x="890" y="632"/>
                </a:cubicBezTo>
                <a:cubicBezTo>
                  <a:pt x="884" y="632"/>
                  <a:pt x="884" y="632"/>
                  <a:pt x="884" y="632"/>
                </a:cubicBezTo>
                <a:moveTo>
                  <a:pt x="519" y="575"/>
                </a:moveTo>
                <a:cubicBezTo>
                  <a:pt x="519" y="482"/>
                  <a:pt x="519" y="482"/>
                  <a:pt x="519" y="482"/>
                </a:cubicBezTo>
                <a:cubicBezTo>
                  <a:pt x="573" y="482"/>
                  <a:pt x="573" y="482"/>
                  <a:pt x="573" y="482"/>
                </a:cubicBezTo>
                <a:cubicBezTo>
                  <a:pt x="573" y="575"/>
                  <a:pt x="573" y="575"/>
                  <a:pt x="573" y="575"/>
                </a:cubicBezTo>
                <a:cubicBezTo>
                  <a:pt x="519" y="575"/>
                  <a:pt x="519" y="575"/>
                  <a:pt x="519" y="575"/>
                </a:cubicBezTo>
                <a:moveTo>
                  <a:pt x="592" y="575"/>
                </a:moveTo>
                <a:cubicBezTo>
                  <a:pt x="592" y="482"/>
                  <a:pt x="592" y="482"/>
                  <a:pt x="592" y="482"/>
                </a:cubicBezTo>
                <a:cubicBezTo>
                  <a:pt x="646" y="482"/>
                  <a:pt x="646" y="482"/>
                  <a:pt x="646" y="482"/>
                </a:cubicBezTo>
                <a:cubicBezTo>
                  <a:pt x="646" y="575"/>
                  <a:pt x="646" y="575"/>
                  <a:pt x="646" y="575"/>
                </a:cubicBezTo>
                <a:cubicBezTo>
                  <a:pt x="592" y="575"/>
                  <a:pt x="592" y="575"/>
                  <a:pt x="592" y="575"/>
                </a:cubicBezTo>
                <a:moveTo>
                  <a:pt x="665" y="575"/>
                </a:moveTo>
                <a:cubicBezTo>
                  <a:pt x="665" y="482"/>
                  <a:pt x="665" y="482"/>
                  <a:pt x="665" y="482"/>
                </a:cubicBezTo>
                <a:cubicBezTo>
                  <a:pt x="719" y="482"/>
                  <a:pt x="719" y="482"/>
                  <a:pt x="719" y="482"/>
                </a:cubicBezTo>
                <a:cubicBezTo>
                  <a:pt x="719" y="575"/>
                  <a:pt x="719" y="575"/>
                  <a:pt x="719" y="575"/>
                </a:cubicBezTo>
                <a:cubicBezTo>
                  <a:pt x="665" y="575"/>
                  <a:pt x="665" y="575"/>
                  <a:pt x="665" y="575"/>
                </a:cubicBezTo>
                <a:moveTo>
                  <a:pt x="626" y="0"/>
                </a:moveTo>
                <a:cubicBezTo>
                  <a:pt x="619" y="58"/>
                  <a:pt x="619" y="58"/>
                  <a:pt x="619" y="58"/>
                </a:cubicBezTo>
                <a:cubicBezTo>
                  <a:pt x="616" y="88"/>
                  <a:pt x="616" y="88"/>
                  <a:pt x="616" y="88"/>
                </a:cubicBezTo>
                <a:cubicBezTo>
                  <a:pt x="586" y="167"/>
                  <a:pt x="480" y="390"/>
                  <a:pt x="247" y="390"/>
                </a:cubicBezTo>
                <a:cubicBezTo>
                  <a:pt x="219" y="390"/>
                  <a:pt x="189" y="387"/>
                  <a:pt x="158" y="380"/>
                </a:cubicBezTo>
                <a:cubicBezTo>
                  <a:pt x="158" y="380"/>
                  <a:pt x="194" y="434"/>
                  <a:pt x="289" y="470"/>
                </a:cubicBezTo>
                <a:cubicBezTo>
                  <a:pt x="350" y="604"/>
                  <a:pt x="350" y="604"/>
                  <a:pt x="350" y="604"/>
                </a:cubicBezTo>
                <a:cubicBezTo>
                  <a:pt x="323" y="631"/>
                  <a:pt x="323" y="631"/>
                  <a:pt x="323" y="631"/>
                </a:cubicBezTo>
                <a:cubicBezTo>
                  <a:pt x="295" y="662"/>
                  <a:pt x="230" y="710"/>
                  <a:pt x="94" y="710"/>
                </a:cubicBezTo>
                <a:cubicBezTo>
                  <a:pt x="66" y="710"/>
                  <a:pt x="34" y="708"/>
                  <a:pt x="0" y="703"/>
                </a:cubicBezTo>
                <a:cubicBezTo>
                  <a:pt x="0" y="703"/>
                  <a:pt x="69" y="744"/>
                  <a:pt x="202" y="768"/>
                </a:cubicBezTo>
                <a:cubicBezTo>
                  <a:pt x="202" y="853"/>
                  <a:pt x="202" y="853"/>
                  <a:pt x="202" y="853"/>
                </a:cubicBezTo>
                <a:cubicBezTo>
                  <a:pt x="230" y="853"/>
                  <a:pt x="230" y="853"/>
                  <a:pt x="230" y="853"/>
                </a:cubicBezTo>
                <a:cubicBezTo>
                  <a:pt x="230" y="888"/>
                  <a:pt x="230" y="888"/>
                  <a:pt x="230" y="888"/>
                </a:cubicBezTo>
                <a:cubicBezTo>
                  <a:pt x="254" y="888"/>
                  <a:pt x="254" y="888"/>
                  <a:pt x="254" y="888"/>
                </a:cubicBezTo>
                <a:cubicBezTo>
                  <a:pt x="254" y="1241"/>
                  <a:pt x="254" y="1241"/>
                  <a:pt x="254" y="1241"/>
                </a:cubicBezTo>
                <a:cubicBezTo>
                  <a:pt x="283" y="1241"/>
                  <a:pt x="283" y="1241"/>
                  <a:pt x="283" y="1241"/>
                </a:cubicBezTo>
                <a:cubicBezTo>
                  <a:pt x="283" y="888"/>
                  <a:pt x="283" y="888"/>
                  <a:pt x="283" y="888"/>
                </a:cubicBezTo>
                <a:cubicBezTo>
                  <a:pt x="408" y="888"/>
                  <a:pt x="408" y="888"/>
                  <a:pt x="408" y="888"/>
                </a:cubicBezTo>
                <a:cubicBezTo>
                  <a:pt x="408" y="1241"/>
                  <a:pt x="408" y="1241"/>
                  <a:pt x="408" y="1241"/>
                </a:cubicBezTo>
                <a:cubicBezTo>
                  <a:pt x="437" y="1241"/>
                  <a:pt x="437" y="1241"/>
                  <a:pt x="437" y="1241"/>
                </a:cubicBezTo>
                <a:cubicBezTo>
                  <a:pt x="437" y="888"/>
                  <a:pt x="437" y="888"/>
                  <a:pt x="437" y="888"/>
                </a:cubicBezTo>
                <a:cubicBezTo>
                  <a:pt x="814" y="888"/>
                  <a:pt x="814" y="888"/>
                  <a:pt x="814" y="888"/>
                </a:cubicBezTo>
                <a:cubicBezTo>
                  <a:pt x="814" y="1241"/>
                  <a:pt x="814" y="1241"/>
                  <a:pt x="814" y="1241"/>
                </a:cubicBezTo>
                <a:cubicBezTo>
                  <a:pt x="843" y="1241"/>
                  <a:pt x="843" y="1241"/>
                  <a:pt x="843" y="1241"/>
                </a:cubicBezTo>
                <a:cubicBezTo>
                  <a:pt x="843" y="888"/>
                  <a:pt x="843" y="888"/>
                  <a:pt x="843" y="888"/>
                </a:cubicBezTo>
                <a:cubicBezTo>
                  <a:pt x="968" y="884"/>
                  <a:pt x="968" y="884"/>
                  <a:pt x="968" y="884"/>
                </a:cubicBezTo>
                <a:cubicBezTo>
                  <a:pt x="968" y="1241"/>
                  <a:pt x="968" y="1241"/>
                  <a:pt x="968" y="1241"/>
                </a:cubicBezTo>
                <a:cubicBezTo>
                  <a:pt x="997" y="1241"/>
                  <a:pt x="997" y="1241"/>
                  <a:pt x="997" y="1241"/>
                </a:cubicBezTo>
                <a:cubicBezTo>
                  <a:pt x="997" y="884"/>
                  <a:pt x="997" y="884"/>
                  <a:pt x="997" y="884"/>
                </a:cubicBezTo>
                <a:cubicBezTo>
                  <a:pt x="1021" y="884"/>
                  <a:pt x="1021" y="884"/>
                  <a:pt x="1021" y="884"/>
                </a:cubicBezTo>
                <a:cubicBezTo>
                  <a:pt x="1021" y="853"/>
                  <a:pt x="1021" y="853"/>
                  <a:pt x="1021" y="853"/>
                </a:cubicBezTo>
                <a:cubicBezTo>
                  <a:pt x="1049" y="853"/>
                  <a:pt x="1049" y="853"/>
                  <a:pt x="1049" y="853"/>
                </a:cubicBezTo>
                <a:cubicBezTo>
                  <a:pt x="1049" y="769"/>
                  <a:pt x="1049" y="769"/>
                  <a:pt x="1049" y="769"/>
                </a:cubicBezTo>
                <a:cubicBezTo>
                  <a:pt x="1184" y="746"/>
                  <a:pt x="1252" y="703"/>
                  <a:pt x="1252" y="703"/>
                </a:cubicBezTo>
                <a:cubicBezTo>
                  <a:pt x="1217" y="708"/>
                  <a:pt x="1185" y="710"/>
                  <a:pt x="1156" y="710"/>
                </a:cubicBezTo>
                <a:cubicBezTo>
                  <a:pt x="953" y="710"/>
                  <a:pt x="901" y="604"/>
                  <a:pt x="901" y="604"/>
                </a:cubicBezTo>
                <a:cubicBezTo>
                  <a:pt x="962" y="470"/>
                  <a:pt x="962" y="470"/>
                  <a:pt x="962" y="470"/>
                </a:cubicBezTo>
                <a:cubicBezTo>
                  <a:pt x="1057" y="434"/>
                  <a:pt x="1093" y="380"/>
                  <a:pt x="1093" y="380"/>
                </a:cubicBezTo>
                <a:cubicBezTo>
                  <a:pt x="1062" y="387"/>
                  <a:pt x="1032" y="390"/>
                  <a:pt x="1004" y="390"/>
                </a:cubicBezTo>
                <a:cubicBezTo>
                  <a:pt x="771" y="390"/>
                  <a:pt x="665" y="167"/>
                  <a:pt x="635" y="88"/>
                </a:cubicBezTo>
                <a:cubicBezTo>
                  <a:pt x="632" y="58"/>
                  <a:pt x="632" y="58"/>
                  <a:pt x="632" y="58"/>
                </a:cubicBezTo>
                <a:cubicBezTo>
                  <a:pt x="626" y="0"/>
                  <a:pt x="626" y="0"/>
                  <a:pt x="62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nvGrpSpPr>
          <p:cNvPr id="492" name="组合 491"/>
          <p:cNvGrpSpPr/>
          <p:nvPr userDrawn="1"/>
        </p:nvGrpSpPr>
        <p:grpSpPr>
          <a:xfrm>
            <a:off x="8448040" y="5806440"/>
            <a:ext cx="1446530" cy="1045210"/>
            <a:chOff x="10685" y="7855"/>
            <a:chExt cx="2278" cy="1646"/>
          </a:xfrm>
          <a:solidFill>
            <a:srgbClr val="EB424B">
              <a:alpha val="13000"/>
            </a:srgbClr>
          </a:solidFill>
        </p:grpSpPr>
        <p:sp>
          <p:nvSpPr>
            <p:cNvPr id="493" name="iṣlíḑê"/>
            <p:cNvSpPr/>
            <p:nvPr/>
          </p:nvSpPr>
          <p:spPr bwMode="auto">
            <a:xfrm>
              <a:off x="11164" y="8185"/>
              <a:ext cx="231" cy="1316"/>
            </a:xfrm>
            <a:custGeom>
              <a:avLst/>
              <a:gdLst>
                <a:gd name="T0" fmla="*/ 114 w 119"/>
                <a:gd name="T1" fmla="*/ 150 h 677"/>
                <a:gd name="T2" fmla="*/ 44 w 119"/>
                <a:gd name="T3" fmla="*/ 150 h 677"/>
                <a:gd name="T4" fmla="*/ 0 w 119"/>
                <a:gd name="T5" fmla="*/ 677 h 677"/>
                <a:gd name="T6" fmla="*/ 99 w 119"/>
                <a:gd name="T7" fmla="*/ 677 h 677"/>
                <a:gd name="T8" fmla="*/ 114 w 119"/>
                <a:gd name="T9" fmla="*/ 150 h 677"/>
                <a:gd name="T10" fmla="*/ 119 w 119"/>
                <a:gd name="T11" fmla="*/ 0 h 677"/>
                <a:gd name="T12" fmla="*/ 56 w 119"/>
                <a:gd name="T13" fmla="*/ 0 h 677"/>
                <a:gd name="T14" fmla="*/ 47 w 119"/>
                <a:gd name="T15" fmla="*/ 94 h 677"/>
                <a:gd name="T16" fmla="*/ 116 w 119"/>
                <a:gd name="T17" fmla="*/ 94 h 677"/>
                <a:gd name="T18" fmla="*/ 119 w 119"/>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677">
                  <a:moveTo>
                    <a:pt x="114" y="150"/>
                  </a:moveTo>
                  <a:lnTo>
                    <a:pt x="44" y="150"/>
                  </a:lnTo>
                  <a:lnTo>
                    <a:pt x="0" y="677"/>
                  </a:lnTo>
                  <a:lnTo>
                    <a:pt x="99" y="677"/>
                  </a:lnTo>
                  <a:lnTo>
                    <a:pt x="114" y="150"/>
                  </a:lnTo>
                  <a:close/>
                  <a:moveTo>
                    <a:pt x="119" y="0"/>
                  </a:moveTo>
                  <a:lnTo>
                    <a:pt x="56" y="0"/>
                  </a:lnTo>
                  <a:lnTo>
                    <a:pt x="47" y="94"/>
                  </a:lnTo>
                  <a:lnTo>
                    <a:pt x="116" y="94"/>
                  </a:lnTo>
                  <a:lnTo>
                    <a:pt x="1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4" name="îšḷîḓé"/>
            <p:cNvSpPr/>
            <p:nvPr/>
          </p:nvSpPr>
          <p:spPr bwMode="auto">
            <a:xfrm>
              <a:off x="11164" y="8185"/>
              <a:ext cx="231" cy="1316"/>
            </a:xfrm>
            <a:custGeom>
              <a:avLst/>
              <a:gdLst>
                <a:gd name="T0" fmla="*/ 114 w 119"/>
                <a:gd name="T1" fmla="*/ 150 h 677"/>
                <a:gd name="T2" fmla="*/ 44 w 119"/>
                <a:gd name="T3" fmla="*/ 150 h 677"/>
                <a:gd name="T4" fmla="*/ 0 w 119"/>
                <a:gd name="T5" fmla="*/ 677 h 677"/>
                <a:gd name="T6" fmla="*/ 99 w 119"/>
                <a:gd name="T7" fmla="*/ 677 h 677"/>
                <a:gd name="T8" fmla="*/ 114 w 119"/>
                <a:gd name="T9" fmla="*/ 150 h 677"/>
                <a:gd name="T10" fmla="*/ 119 w 119"/>
                <a:gd name="T11" fmla="*/ 0 h 677"/>
                <a:gd name="T12" fmla="*/ 56 w 119"/>
                <a:gd name="T13" fmla="*/ 0 h 677"/>
                <a:gd name="T14" fmla="*/ 47 w 119"/>
                <a:gd name="T15" fmla="*/ 94 h 677"/>
                <a:gd name="T16" fmla="*/ 116 w 119"/>
                <a:gd name="T17" fmla="*/ 94 h 677"/>
                <a:gd name="T18" fmla="*/ 119 w 119"/>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677">
                  <a:moveTo>
                    <a:pt x="114" y="150"/>
                  </a:moveTo>
                  <a:lnTo>
                    <a:pt x="44" y="150"/>
                  </a:lnTo>
                  <a:lnTo>
                    <a:pt x="0" y="677"/>
                  </a:lnTo>
                  <a:lnTo>
                    <a:pt x="99" y="677"/>
                  </a:lnTo>
                  <a:lnTo>
                    <a:pt x="114" y="150"/>
                  </a:lnTo>
                  <a:moveTo>
                    <a:pt x="119" y="0"/>
                  </a:moveTo>
                  <a:lnTo>
                    <a:pt x="56" y="0"/>
                  </a:lnTo>
                  <a:lnTo>
                    <a:pt x="47" y="94"/>
                  </a:lnTo>
                  <a:lnTo>
                    <a:pt x="116" y="94"/>
                  </a:lnTo>
                  <a:lnTo>
                    <a:pt x="1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5" name="íšļïḍé"/>
            <p:cNvSpPr/>
            <p:nvPr/>
          </p:nvSpPr>
          <p:spPr bwMode="auto">
            <a:xfrm>
              <a:off x="12233" y="8185"/>
              <a:ext cx="233" cy="1316"/>
            </a:xfrm>
            <a:custGeom>
              <a:avLst/>
              <a:gdLst>
                <a:gd name="T0" fmla="*/ 76 w 120"/>
                <a:gd name="T1" fmla="*/ 150 h 677"/>
                <a:gd name="T2" fmla="*/ 5 w 120"/>
                <a:gd name="T3" fmla="*/ 150 h 677"/>
                <a:gd name="T4" fmla="*/ 19 w 120"/>
                <a:gd name="T5" fmla="*/ 677 h 677"/>
                <a:gd name="T6" fmla="*/ 120 w 120"/>
                <a:gd name="T7" fmla="*/ 677 h 677"/>
                <a:gd name="T8" fmla="*/ 76 w 120"/>
                <a:gd name="T9" fmla="*/ 150 h 677"/>
                <a:gd name="T10" fmla="*/ 64 w 120"/>
                <a:gd name="T11" fmla="*/ 0 h 677"/>
                <a:gd name="T12" fmla="*/ 0 w 120"/>
                <a:gd name="T13" fmla="*/ 0 h 677"/>
                <a:gd name="T14" fmla="*/ 3 w 120"/>
                <a:gd name="T15" fmla="*/ 94 h 677"/>
                <a:gd name="T16" fmla="*/ 71 w 120"/>
                <a:gd name="T17" fmla="*/ 94 h 677"/>
                <a:gd name="T18" fmla="*/ 64 w 120"/>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77">
                  <a:moveTo>
                    <a:pt x="76" y="150"/>
                  </a:moveTo>
                  <a:lnTo>
                    <a:pt x="5" y="150"/>
                  </a:lnTo>
                  <a:lnTo>
                    <a:pt x="19" y="677"/>
                  </a:lnTo>
                  <a:lnTo>
                    <a:pt x="120" y="677"/>
                  </a:lnTo>
                  <a:lnTo>
                    <a:pt x="76" y="150"/>
                  </a:lnTo>
                  <a:close/>
                  <a:moveTo>
                    <a:pt x="64" y="0"/>
                  </a:moveTo>
                  <a:lnTo>
                    <a:pt x="0" y="0"/>
                  </a:lnTo>
                  <a:lnTo>
                    <a:pt x="3" y="94"/>
                  </a:lnTo>
                  <a:lnTo>
                    <a:pt x="71" y="94"/>
                  </a:lnTo>
                  <a:lnTo>
                    <a:pt x="64"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6" name="ïşľîḓé"/>
            <p:cNvSpPr/>
            <p:nvPr/>
          </p:nvSpPr>
          <p:spPr bwMode="auto">
            <a:xfrm>
              <a:off x="12233" y="8185"/>
              <a:ext cx="233" cy="1316"/>
            </a:xfrm>
            <a:custGeom>
              <a:avLst/>
              <a:gdLst>
                <a:gd name="T0" fmla="*/ 76 w 120"/>
                <a:gd name="T1" fmla="*/ 150 h 677"/>
                <a:gd name="T2" fmla="*/ 5 w 120"/>
                <a:gd name="T3" fmla="*/ 150 h 677"/>
                <a:gd name="T4" fmla="*/ 19 w 120"/>
                <a:gd name="T5" fmla="*/ 677 h 677"/>
                <a:gd name="T6" fmla="*/ 120 w 120"/>
                <a:gd name="T7" fmla="*/ 677 h 677"/>
                <a:gd name="T8" fmla="*/ 76 w 120"/>
                <a:gd name="T9" fmla="*/ 150 h 677"/>
                <a:gd name="T10" fmla="*/ 64 w 120"/>
                <a:gd name="T11" fmla="*/ 0 h 677"/>
                <a:gd name="T12" fmla="*/ 0 w 120"/>
                <a:gd name="T13" fmla="*/ 0 h 677"/>
                <a:gd name="T14" fmla="*/ 3 w 120"/>
                <a:gd name="T15" fmla="*/ 94 h 677"/>
                <a:gd name="T16" fmla="*/ 71 w 120"/>
                <a:gd name="T17" fmla="*/ 94 h 677"/>
                <a:gd name="T18" fmla="*/ 64 w 120"/>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77">
                  <a:moveTo>
                    <a:pt x="76" y="150"/>
                  </a:moveTo>
                  <a:lnTo>
                    <a:pt x="5" y="150"/>
                  </a:lnTo>
                  <a:lnTo>
                    <a:pt x="19" y="677"/>
                  </a:lnTo>
                  <a:lnTo>
                    <a:pt x="120" y="677"/>
                  </a:lnTo>
                  <a:lnTo>
                    <a:pt x="76" y="150"/>
                  </a:lnTo>
                  <a:moveTo>
                    <a:pt x="64" y="0"/>
                  </a:moveTo>
                  <a:lnTo>
                    <a:pt x="0" y="0"/>
                  </a:lnTo>
                  <a:lnTo>
                    <a:pt x="3" y="94"/>
                  </a:lnTo>
                  <a:lnTo>
                    <a:pt x="71" y="94"/>
                  </a:lnTo>
                  <a:lnTo>
                    <a:pt x="64"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7" name="ïṧ1iḑê"/>
            <p:cNvSpPr/>
            <p:nvPr/>
          </p:nvSpPr>
          <p:spPr bwMode="auto">
            <a:xfrm>
              <a:off x="10946" y="8368"/>
              <a:ext cx="1779" cy="109"/>
            </a:xfrm>
            <a:custGeom>
              <a:avLst/>
              <a:gdLst>
                <a:gd name="T0" fmla="*/ 44 w 915"/>
                <a:gd name="T1" fmla="*/ 0 h 56"/>
                <a:gd name="T2" fmla="*/ 0 w 915"/>
                <a:gd name="T3" fmla="*/ 0 h 56"/>
                <a:gd name="T4" fmla="*/ 0 w 915"/>
                <a:gd name="T5" fmla="*/ 56 h 56"/>
                <a:gd name="T6" fmla="*/ 44 w 915"/>
                <a:gd name="T7" fmla="*/ 56 h 56"/>
                <a:gd name="T8" fmla="*/ 44 w 915"/>
                <a:gd name="T9" fmla="*/ 0 h 56"/>
                <a:gd name="T10" fmla="*/ 845 w 915"/>
                <a:gd name="T11" fmla="*/ 0 h 56"/>
                <a:gd name="T12" fmla="*/ 733 w 915"/>
                <a:gd name="T13" fmla="*/ 0 h 56"/>
                <a:gd name="T14" fmla="*/ 665 w 915"/>
                <a:gd name="T15" fmla="*/ 0 h 56"/>
                <a:gd name="T16" fmla="*/ 228 w 915"/>
                <a:gd name="T17" fmla="*/ 0 h 56"/>
                <a:gd name="T18" fmla="*/ 159 w 915"/>
                <a:gd name="T19" fmla="*/ 0 h 56"/>
                <a:gd name="T20" fmla="*/ 65 w 915"/>
                <a:gd name="T21" fmla="*/ 0 h 56"/>
                <a:gd name="T22" fmla="*/ 65 w 915"/>
                <a:gd name="T23" fmla="*/ 56 h 56"/>
                <a:gd name="T24" fmla="*/ 156 w 915"/>
                <a:gd name="T25" fmla="*/ 56 h 56"/>
                <a:gd name="T26" fmla="*/ 226 w 915"/>
                <a:gd name="T27" fmla="*/ 56 h 56"/>
                <a:gd name="T28" fmla="*/ 667 w 915"/>
                <a:gd name="T29" fmla="*/ 56 h 56"/>
                <a:gd name="T30" fmla="*/ 738 w 915"/>
                <a:gd name="T31" fmla="*/ 56 h 56"/>
                <a:gd name="T32" fmla="*/ 845 w 915"/>
                <a:gd name="T33" fmla="*/ 56 h 56"/>
                <a:gd name="T34" fmla="*/ 845 w 915"/>
                <a:gd name="T35" fmla="*/ 0 h 56"/>
                <a:gd name="T36" fmla="*/ 915 w 915"/>
                <a:gd name="T37" fmla="*/ 0 h 56"/>
                <a:gd name="T38" fmla="*/ 866 w 915"/>
                <a:gd name="T39" fmla="*/ 0 h 56"/>
                <a:gd name="T40" fmla="*/ 866 w 915"/>
                <a:gd name="T41" fmla="*/ 56 h 56"/>
                <a:gd name="T42" fmla="*/ 915 w 915"/>
                <a:gd name="T43" fmla="*/ 56 h 56"/>
                <a:gd name="T44" fmla="*/ 915 w 9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5" h="56">
                  <a:moveTo>
                    <a:pt x="44" y="0"/>
                  </a:moveTo>
                  <a:lnTo>
                    <a:pt x="0" y="0"/>
                  </a:lnTo>
                  <a:lnTo>
                    <a:pt x="0" y="56"/>
                  </a:lnTo>
                  <a:lnTo>
                    <a:pt x="44" y="56"/>
                  </a:lnTo>
                  <a:lnTo>
                    <a:pt x="44" y="0"/>
                  </a:lnTo>
                  <a:close/>
                  <a:moveTo>
                    <a:pt x="845" y="0"/>
                  </a:moveTo>
                  <a:lnTo>
                    <a:pt x="733" y="0"/>
                  </a:lnTo>
                  <a:lnTo>
                    <a:pt x="665" y="0"/>
                  </a:lnTo>
                  <a:lnTo>
                    <a:pt x="228" y="0"/>
                  </a:lnTo>
                  <a:lnTo>
                    <a:pt x="159" y="0"/>
                  </a:lnTo>
                  <a:lnTo>
                    <a:pt x="65" y="0"/>
                  </a:lnTo>
                  <a:lnTo>
                    <a:pt x="65" y="56"/>
                  </a:lnTo>
                  <a:lnTo>
                    <a:pt x="156" y="56"/>
                  </a:lnTo>
                  <a:lnTo>
                    <a:pt x="226" y="56"/>
                  </a:lnTo>
                  <a:lnTo>
                    <a:pt x="667" y="56"/>
                  </a:lnTo>
                  <a:lnTo>
                    <a:pt x="738" y="56"/>
                  </a:lnTo>
                  <a:lnTo>
                    <a:pt x="845" y="56"/>
                  </a:lnTo>
                  <a:lnTo>
                    <a:pt x="845" y="0"/>
                  </a:lnTo>
                  <a:close/>
                  <a:moveTo>
                    <a:pt x="915" y="0"/>
                  </a:moveTo>
                  <a:lnTo>
                    <a:pt x="866" y="0"/>
                  </a:lnTo>
                  <a:lnTo>
                    <a:pt x="866" y="56"/>
                  </a:lnTo>
                  <a:lnTo>
                    <a:pt x="915" y="56"/>
                  </a:lnTo>
                  <a:lnTo>
                    <a:pt x="915"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8" name="íṥľiḑe"/>
            <p:cNvSpPr/>
            <p:nvPr/>
          </p:nvSpPr>
          <p:spPr bwMode="auto">
            <a:xfrm>
              <a:off x="10946" y="8368"/>
              <a:ext cx="1779" cy="109"/>
            </a:xfrm>
            <a:custGeom>
              <a:avLst/>
              <a:gdLst>
                <a:gd name="T0" fmla="*/ 44 w 915"/>
                <a:gd name="T1" fmla="*/ 0 h 56"/>
                <a:gd name="T2" fmla="*/ 0 w 915"/>
                <a:gd name="T3" fmla="*/ 0 h 56"/>
                <a:gd name="T4" fmla="*/ 0 w 915"/>
                <a:gd name="T5" fmla="*/ 56 h 56"/>
                <a:gd name="T6" fmla="*/ 44 w 915"/>
                <a:gd name="T7" fmla="*/ 56 h 56"/>
                <a:gd name="T8" fmla="*/ 44 w 915"/>
                <a:gd name="T9" fmla="*/ 0 h 56"/>
                <a:gd name="T10" fmla="*/ 845 w 915"/>
                <a:gd name="T11" fmla="*/ 0 h 56"/>
                <a:gd name="T12" fmla="*/ 733 w 915"/>
                <a:gd name="T13" fmla="*/ 0 h 56"/>
                <a:gd name="T14" fmla="*/ 665 w 915"/>
                <a:gd name="T15" fmla="*/ 0 h 56"/>
                <a:gd name="T16" fmla="*/ 228 w 915"/>
                <a:gd name="T17" fmla="*/ 0 h 56"/>
                <a:gd name="T18" fmla="*/ 159 w 915"/>
                <a:gd name="T19" fmla="*/ 0 h 56"/>
                <a:gd name="T20" fmla="*/ 65 w 915"/>
                <a:gd name="T21" fmla="*/ 0 h 56"/>
                <a:gd name="T22" fmla="*/ 65 w 915"/>
                <a:gd name="T23" fmla="*/ 56 h 56"/>
                <a:gd name="T24" fmla="*/ 156 w 915"/>
                <a:gd name="T25" fmla="*/ 56 h 56"/>
                <a:gd name="T26" fmla="*/ 226 w 915"/>
                <a:gd name="T27" fmla="*/ 56 h 56"/>
                <a:gd name="T28" fmla="*/ 667 w 915"/>
                <a:gd name="T29" fmla="*/ 56 h 56"/>
                <a:gd name="T30" fmla="*/ 738 w 915"/>
                <a:gd name="T31" fmla="*/ 56 h 56"/>
                <a:gd name="T32" fmla="*/ 845 w 915"/>
                <a:gd name="T33" fmla="*/ 56 h 56"/>
                <a:gd name="T34" fmla="*/ 845 w 915"/>
                <a:gd name="T35" fmla="*/ 0 h 56"/>
                <a:gd name="T36" fmla="*/ 915 w 915"/>
                <a:gd name="T37" fmla="*/ 0 h 56"/>
                <a:gd name="T38" fmla="*/ 866 w 915"/>
                <a:gd name="T39" fmla="*/ 0 h 56"/>
                <a:gd name="T40" fmla="*/ 866 w 915"/>
                <a:gd name="T41" fmla="*/ 56 h 56"/>
                <a:gd name="T42" fmla="*/ 915 w 915"/>
                <a:gd name="T43" fmla="*/ 56 h 56"/>
                <a:gd name="T44" fmla="*/ 915 w 9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5" h="56">
                  <a:moveTo>
                    <a:pt x="44" y="0"/>
                  </a:moveTo>
                  <a:lnTo>
                    <a:pt x="0" y="0"/>
                  </a:lnTo>
                  <a:lnTo>
                    <a:pt x="0" y="56"/>
                  </a:lnTo>
                  <a:lnTo>
                    <a:pt x="44" y="56"/>
                  </a:lnTo>
                  <a:lnTo>
                    <a:pt x="44" y="0"/>
                  </a:lnTo>
                  <a:moveTo>
                    <a:pt x="845" y="0"/>
                  </a:moveTo>
                  <a:lnTo>
                    <a:pt x="733" y="0"/>
                  </a:lnTo>
                  <a:lnTo>
                    <a:pt x="665" y="0"/>
                  </a:lnTo>
                  <a:lnTo>
                    <a:pt x="228" y="0"/>
                  </a:lnTo>
                  <a:lnTo>
                    <a:pt x="159" y="0"/>
                  </a:lnTo>
                  <a:lnTo>
                    <a:pt x="65" y="0"/>
                  </a:lnTo>
                  <a:lnTo>
                    <a:pt x="65" y="56"/>
                  </a:lnTo>
                  <a:lnTo>
                    <a:pt x="156" y="56"/>
                  </a:lnTo>
                  <a:lnTo>
                    <a:pt x="226" y="56"/>
                  </a:lnTo>
                  <a:lnTo>
                    <a:pt x="667" y="56"/>
                  </a:lnTo>
                  <a:lnTo>
                    <a:pt x="738" y="56"/>
                  </a:lnTo>
                  <a:lnTo>
                    <a:pt x="845" y="56"/>
                  </a:lnTo>
                  <a:lnTo>
                    <a:pt x="845" y="0"/>
                  </a:lnTo>
                  <a:moveTo>
                    <a:pt x="915" y="0"/>
                  </a:moveTo>
                  <a:lnTo>
                    <a:pt x="866" y="0"/>
                  </a:lnTo>
                  <a:lnTo>
                    <a:pt x="866" y="56"/>
                  </a:lnTo>
                  <a:lnTo>
                    <a:pt x="915" y="56"/>
                  </a:lnTo>
                  <a:lnTo>
                    <a:pt x="915"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9" name="íṩḷíḍê"/>
            <p:cNvSpPr/>
            <p:nvPr/>
          </p:nvSpPr>
          <p:spPr bwMode="auto">
            <a:xfrm>
              <a:off x="11776" y="8185"/>
              <a:ext cx="95" cy="18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0" name="îšļíḑè"/>
            <p:cNvSpPr/>
            <p:nvPr/>
          </p:nvSpPr>
          <p:spPr bwMode="auto">
            <a:xfrm>
              <a:off x="11776" y="8185"/>
              <a:ext cx="95" cy="18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1" name="isľíḍê"/>
            <p:cNvSpPr/>
            <p:nvPr/>
          </p:nvSpPr>
          <p:spPr bwMode="auto">
            <a:xfrm>
              <a:off x="10895" y="8063"/>
              <a:ext cx="1886" cy="122"/>
            </a:xfrm>
            <a:custGeom>
              <a:avLst/>
              <a:gdLst>
                <a:gd name="T0" fmla="*/ 970 w 970"/>
                <a:gd name="T1" fmla="*/ 0 h 63"/>
                <a:gd name="T2" fmla="*/ 0 w 970"/>
                <a:gd name="T3" fmla="*/ 0 h 63"/>
                <a:gd name="T4" fmla="*/ 0 w 970"/>
                <a:gd name="T5" fmla="*/ 63 h 63"/>
                <a:gd name="T6" fmla="*/ 453 w 970"/>
                <a:gd name="T7" fmla="*/ 63 h 63"/>
                <a:gd name="T8" fmla="*/ 502 w 970"/>
                <a:gd name="T9" fmla="*/ 63 h 63"/>
                <a:gd name="T10" fmla="*/ 970 w 970"/>
                <a:gd name="T11" fmla="*/ 63 h 63"/>
                <a:gd name="T12" fmla="*/ 970 w 97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70" h="63">
                  <a:moveTo>
                    <a:pt x="970" y="0"/>
                  </a:moveTo>
                  <a:lnTo>
                    <a:pt x="0" y="0"/>
                  </a:lnTo>
                  <a:lnTo>
                    <a:pt x="0" y="63"/>
                  </a:lnTo>
                  <a:lnTo>
                    <a:pt x="453" y="63"/>
                  </a:lnTo>
                  <a:lnTo>
                    <a:pt x="502" y="63"/>
                  </a:lnTo>
                  <a:lnTo>
                    <a:pt x="970" y="63"/>
                  </a:lnTo>
                  <a:lnTo>
                    <a:pt x="970"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2" name="íṩḻîḑê"/>
            <p:cNvSpPr/>
            <p:nvPr/>
          </p:nvSpPr>
          <p:spPr bwMode="auto">
            <a:xfrm>
              <a:off x="10895" y="8063"/>
              <a:ext cx="1886" cy="122"/>
            </a:xfrm>
            <a:custGeom>
              <a:avLst/>
              <a:gdLst>
                <a:gd name="T0" fmla="*/ 970 w 970"/>
                <a:gd name="T1" fmla="*/ 0 h 63"/>
                <a:gd name="T2" fmla="*/ 0 w 970"/>
                <a:gd name="T3" fmla="*/ 0 h 63"/>
                <a:gd name="T4" fmla="*/ 0 w 970"/>
                <a:gd name="T5" fmla="*/ 63 h 63"/>
                <a:gd name="T6" fmla="*/ 453 w 970"/>
                <a:gd name="T7" fmla="*/ 63 h 63"/>
                <a:gd name="T8" fmla="*/ 502 w 970"/>
                <a:gd name="T9" fmla="*/ 63 h 63"/>
                <a:gd name="T10" fmla="*/ 970 w 970"/>
                <a:gd name="T11" fmla="*/ 63 h 63"/>
                <a:gd name="T12" fmla="*/ 970 w 97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70" h="63">
                  <a:moveTo>
                    <a:pt x="970" y="0"/>
                  </a:moveTo>
                  <a:lnTo>
                    <a:pt x="0" y="0"/>
                  </a:lnTo>
                  <a:lnTo>
                    <a:pt x="0" y="63"/>
                  </a:lnTo>
                  <a:lnTo>
                    <a:pt x="453" y="63"/>
                  </a:lnTo>
                  <a:lnTo>
                    <a:pt x="502" y="63"/>
                  </a:lnTo>
                  <a:lnTo>
                    <a:pt x="970" y="63"/>
                  </a:lnTo>
                  <a:lnTo>
                    <a:pt x="970"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3" name="ïṩlïḍè"/>
            <p:cNvSpPr/>
            <p:nvPr/>
          </p:nvSpPr>
          <p:spPr bwMode="auto">
            <a:xfrm>
              <a:off x="10685" y="7855"/>
              <a:ext cx="2279" cy="208"/>
            </a:xfrm>
            <a:custGeom>
              <a:avLst/>
              <a:gdLst>
                <a:gd name="T0" fmla="*/ 966 w 966"/>
                <a:gd name="T1" fmla="*/ 0 h 89"/>
                <a:gd name="T2" fmla="*/ 466 w 966"/>
                <a:gd name="T3" fmla="*/ 72 h 89"/>
                <a:gd name="T4" fmla="*/ 0 w 966"/>
                <a:gd name="T5" fmla="*/ 0 h 89"/>
                <a:gd name="T6" fmla="*/ 89 w 966"/>
                <a:gd name="T7" fmla="*/ 89 h 89"/>
                <a:gd name="T8" fmla="*/ 889 w 966"/>
                <a:gd name="T9" fmla="*/ 89 h 89"/>
                <a:gd name="T10" fmla="*/ 966 w 966"/>
                <a:gd name="T11" fmla="*/ 0 h 89"/>
              </a:gdLst>
              <a:ahLst/>
              <a:cxnLst>
                <a:cxn ang="0">
                  <a:pos x="T0" y="T1"/>
                </a:cxn>
                <a:cxn ang="0">
                  <a:pos x="T2" y="T3"/>
                </a:cxn>
                <a:cxn ang="0">
                  <a:pos x="T4" y="T5"/>
                </a:cxn>
                <a:cxn ang="0">
                  <a:pos x="T6" y="T7"/>
                </a:cxn>
                <a:cxn ang="0">
                  <a:pos x="T8" y="T9"/>
                </a:cxn>
                <a:cxn ang="0">
                  <a:pos x="T10" y="T11"/>
                </a:cxn>
              </a:cxnLst>
              <a:rect l="0" t="0" r="r" b="b"/>
              <a:pathLst>
                <a:path w="966" h="89">
                  <a:moveTo>
                    <a:pt x="966" y="0"/>
                  </a:moveTo>
                  <a:cubicBezTo>
                    <a:pt x="966" y="0"/>
                    <a:pt x="752" y="72"/>
                    <a:pt x="466" y="72"/>
                  </a:cubicBezTo>
                  <a:cubicBezTo>
                    <a:pt x="323" y="72"/>
                    <a:pt x="162" y="54"/>
                    <a:pt x="0" y="0"/>
                  </a:cubicBezTo>
                  <a:cubicBezTo>
                    <a:pt x="89" y="89"/>
                    <a:pt x="89" y="89"/>
                    <a:pt x="89" y="89"/>
                  </a:cubicBezTo>
                  <a:cubicBezTo>
                    <a:pt x="889" y="89"/>
                    <a:pt x="889" y="89"/>
                    <a:pt x="889" y="89"/>
                  </a:cubicBezTo>
                  <a:cubicBezTo>
                    <a:pt x="966" y="0"/>
                    <a:pt x="966" y="0"/>
                    <a:pt x="96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4" name="iślíḑe"/>
            <p:cNvSpPr/>
            <p:nvPr/>
          </p:nvSpPr>
          <p:spPr bwMode="auto">
            <a:xfrm>
              <a:off x="11031"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5" name="ïṥļîďê"/>
            <p:cNvSpPr/>
            <p:nvPr/>
          </p:nvSpPr>
          <p:spPr bwMode="auto">
            <a:xfrm>
              <a:off x="11031"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6" name="iś1îdè"/>
            <p:cNvSpPr/>
            <p:nvPr/>
          </p:nvSpPr>
          <p:spPr bwMode="auto">
            <a:xfrm>
              <a:off x="12589"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7" name="íş1íḑe"/>
            <p:cNvSpPr/>
            <p:nvPr/>
          </p:nvSpPr>
          <p:spPr bwMode="auto">
            <a:xfrm>
              <a:off x="12589"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grpSp>
        <p:nvGrpSpPr>
          <p:cNvPr id="508" name="组合 507"/>
          <p:cNvGrpSpPr/>
          <p:nvPr userDrawn="1"/>
        </p:nvGrpSpPr>
        <p:grpSpPr>
          <a:xfrm>
            <a:off x="1405255" y="4996180"/>
            <a:ext cx="2369185" cy="1855470"/>
            <a:chOff x="2373" y="7437"/>
            <a:chExt cx="3731" cy="2922"/>
          </a:xfrm>
          <a:solidFill>
            <a:srgbClr val="EB424B">
              <a:alpha val="13000"/>
            </a:srgbClr>
          </a:solidFill>
        </p:grpSpPr>
        <p:sp>
          <p:nvSpPr>
            <p:cNvPr id="509" name="íṧḷïḑê"/>
            <p:cNvSpPr/>
            <p:nvPr/>
          </p:nvSpPr>
          <p:spPr bwMode="auto">
            <a:xfrm>
              <a:off x="3024" y="8673"/>
              <a:ext cx="3080" cy="830"/>
            </a:xfrm>
            <a:custGeom>
              <a:avLst/>
              <a:gdLst>
                <a:gd name="T0" fmla="*/ 124 w 1306"/>
                <a:gd name="T1" fmla="*/ 327 h 352"/>
                <a:gd name="T2" fmla="*/ 108 w 1306"/>
                <a:gd name="T3" fmla="*/ 326 h 352"/>
                <a:gd name="T4" fmla="*/ 202 w 1306"/>
                <a:gd name="T5" fmla="*/ 339 h 352"/>
                <a:gd name="T6" fmla="*/ 421 w 1306"/>
                <a:gd name="T7" fmla="*/ 326 h 352"/>
                <a:gd name="T8" fmla="*/ 361 w 1306"/>
                <a:gd name="T9" fmla="*/ 339 h 352"/>
                <a:gd name="T10" fmla="*/ 421 w 1306"/>
                <a:gd name="T11" fmla="*/ 326 h 352"/>
                <a:gd name="T12" fmla="*/ 174 w 1306"/>
                <a:gd name="T13" fmla="*/ 254 h 352"/>
                <a:gd name="T14" fmla="*/ 437 w 1306"/>
                <a:gd name="T15" fmla="*/ 243 h 352"/>
                <a:gd name="T16" fmla="*/ 265 w 1306"/>
                <a:gd name="T17" fmla="*/ 254 h 352"/>
                <a:gd name="T18" fmla="*/ 433 w 1306"/>
                <a:gd name="T19" fmla="*/ 254 h 352"/>
                <a:gd name="T20" fmla="*/ 947 w 1306"/>
                <a:gd name="T21" fmla="*/ 301 h 352"/>
                <a:gd name="T22" fmla="*/ 1105 w 1306"/>
                <a:gd name="T23" fmla="*/ 302 h 352"/>
                <a:gd name="T24" fmla="*/ 1105 w 1306"/>
                <a:gd name="T25" fmla="*/ 302 h 352"/>
                <a:gd name="T26" fmla="*/ 859 w 1306"/>
                <a:gd name="T27" fmla="*/ 302 h 352"/>
                <a:gd name="T28" fmla="*/ 962 w 1306"/>
                <a:gd name="T29" fmla="*/ 179 h 352"/>
                <a:gd name="T30" fmla="*/ 976 w 1306"/>
                <a:gd name="T31" fmla="*/ 178 h 352"/>
                <a:gd name="T32" fmla="*/ 858 w 1306"/>
                <a:gd name="T33" fmla="*/ 352 h 352"/>
                <a:gd name="T34" fmla="*/ 1026 w 1306"/>
                <a:gd name="T35" fmla="*/ 259 h 352"/>
                <a:gd name="T36" fmla="*/ 1306 w 1306"/>
                <a:gd name="T37" fmla="*/ 352 h 352"/>
                <a:gd name="T38" fmla="*/ 1246 w 1306"/>
                <a:gd name="T39" fmla="*/ 345 h 352"/>
                <a:gd name="T40" fmla="*/ 1237 w 1306"/>
                <a:gd name="T41" fmla="*/ 316 h 352"/>
                <a:gd name="T42" fmla="*/ 1166 w 1306"/>
                <a:gd name="T43" fmla="*/ 345 h 352"/>
                <a:gd name="T44" fmla="*/ 1140 w 1306"/>
                <a:gd name="T45" fmla="*/ 275 h 352"/>
                <a:gd name="T46" fmla="*/ 1079 w 1306"/>
                <a:gd name="T47" fmla="*/ 273 h 352"/>
                <a:gd name="T48" fmla="*/ 1059 w 1306"/>
                <a:gd name="T49" fmla="*/ 214 h 352"/>
                <a:gd name="T50" fmla="*/ 1043 w 1306"/>
                <a:gd name="T51" fmla="*/ 203 h 352"/>
                <a:gd name="T52" fmla="*/ 979 w 1306"/>
                <a:gd name="T53" fmla="*/ 161 h 352"/>
                <a:gd name="T54" fmla="*/ 962 w 1306"/>
                <a:gd name="T55" fmla="*/ 140 h 352"/>
                <a:gd name="T56" fmla="*/ 395 w 1306"/>
                <a:gd name="T57" fmla="*/ 107 h 352"/>
                <a:gd name="T58" fmla="*/ 459 w 1306"/>
                <a:gd name="T59" fmla="*/ 87 h 352"/>
                <a:gd name="T60" fmla="*/ 456 w 1306"/>
                <a:gd name="T61" fmla="*/ 87 h 352"/>
                <a:gd name="T62" fmla="*/ 459 w 1306"/>
                <a:gd name="T63" fmla="*/ 107 h 352"/>
                <a:gd name="T64" fmla="*/ 418 w 1306"/>
                <a:gd name="T65" fmla="*/ 80 h 352"/>
                <a:gd name="T66" fmla="*/ 421 w 1306"/>
                <a:gd name="T67" fmla="*/ 107 h 352"/>
                <a:gd name="T68" fmla="*/ 434 w 1306"/>
                <a:gd name="T69" fmla="*/ 80 h 352"/>
                <a:gd name="T70" fmla="*/ 440 w 1306"/>
                <a:gd name="T71" fmla="*/ 80 h 352"/>
                <a:gd name="T72" fmla="*/ 472 w 1306"/>
                <a:gd name="T73" fmla="*/ 107 h 352"/>
                <a:gd name="T74" fmla="*/ 498 w 1306"/>
                <a:gd name="T75" fmla="*/ 80 h 352"/>
                <a:gd name="T76" fmla="*/ 498 w 1306"/>
                <a:gd name="T77" fmla="*/ 107 h 352"/>
                <a:gd name="T78" fmla="*/ 511 w 1306"/>
                <a:gd name="T79" fmla="*/ 80 h 352"/>
                <a:gd name="T80" fmla="*/ 518 w 1306"/>
                <a:gd name="T81" fmla="*/ 80 h 352"/>
                <a:gd name="T82" fmla="*/ 530 w 1306"/>
                <a:gd name="T83" fmla="*/ 107 h 352"/>
                <a:gd name="T84" fmla="*/ 556 w 1306"/>
                <a:gd name="T85" fmla="*/ 80 h 352"/>
                <a:gd name="T86" fmla="*/ 551 w 1306"/>
                <a:gd name="T87" fmla="*/ 107 h 352"/>
                <a:gd name="T88" fmla="*/ 576 w 1306"/>
                <a:gd name="T89" fmla="*/ 80 h 352"/>
                <a:gd name="T90" fmla="*/ 576 w 1306"/>
                <a:gd name="T91" fmla="*/ 95 h 352"/>
                <a:gd name="T92" fmla="*/ 589 w 1306"/>
                <a:gd name="T93" fmla="*/ 80 h 352"/>
                <a:gd name="T94" fmla="*/ 595 w 1306"/>
                <a:gd name="T95" fmla="*/ 80 h 352"/>
                <a:gd name="T96" fmla="*/ 608 w 1306"/>
                <a:gd name="T97" fmla="*/ 86 h 352"/>
                <a:gd name="T98" fmla="*/ 661 w 1306"/>
                <a:gd name="T99" fmla="*/ 0 h 352"/>
                <a:gd name="T100" fmla="*/ 640 w 1306"/>
                <a:gd name="T101" fmla="*/ 83 h 352"/>
                <a:gd name="T102" fmla="*/ 946 w 1306"/>
                <a:gd name="T103" fmla="*/ 181 h 352"/>
                <a:gd name="T104" fmla="*/ 905 w 1306"/>
                <a:gd name="T105" fmla="*/ 104 h 352"/>
                <a:gd name="T106" fmla="*/ 874 w 1306"/>
                <a:gd name="T107" fmla="*/ 115 h 352"/>
                <a:gd name="T108" fmla="*/ 819 w 1306"/>
                <a:gd name="T109" fmla="*/ 50 h 352"/>
                <a:gd name="T110" fmla="*/ 793 w 1306"/>
                <a:gd name="T111" fmla="*/ 29 h 352"/>
                <a:gd name="T112" fmla="*/ 777 w 1306"/>
                <a:gd name="T113" fmla="*/ 23 h 352"/>
                <a:gd name="T114" fmla="*/ 716 w 1306"/>
                <a:gd name="T115" fmla="*/ 18 h 352"/>
                <a:gd name="T116" fmla="*/ 708 w 1306"/>
                <a:gd name="T117" fmla="*/ 53 h 352"/>
                <a:gd name="T118" fmla="*/ 661 w 1306"/>
                <a:gd name="T1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6" h="352">
                  <a:moveTo>
                    <a:pt x="202" y="326"/>
                  </a:moveTo>
                  <a:cubicBezTo>
                    <a:pt x="124" y="326"/>
                    <a:pt x="124" y="326"/>
                    <a:pt x="124" y="326"/>
                  </a:cubicBezTo>
                  <a:cubicBezTo>
                    <a:pt x="124" y="327"/>
                    <a:pt x="124" y="327"/>
                    <a:pt x="124" y="327"/>
                  </a:cubicBezTo>
                  <a:cubicBezTo>
                    <a:pt x="121" y="329"/>
                    <a:pt x="117" y="330"/>
                    <a:pt x="114" y="332"/>
                  </a:cubicBezTo>
                  <a:cubicBezTo>
                    <a:pt x="108" y="335"/>
                    <a:pt x="108" y="335"/>
                    <a:pt x="108" y="335"/>
                  </a:cubicBezTo>
                  <a:cubicBezTo>
                    <a:pt x="108" y="326"/>
                    <a:pt x="108" y="326"/>
                    <a:pt x="108" y="326"/>
                  </a:cubicBezTo>
                  <a:cubicBezTo>
                    <a:pt x="28" y="326"/>
                    <a:pt x="28" y="326"/>
                    <a:pt x="28" y="326"/>
                  </a:cubicBezTo>
                  <a:cubicBezTo>
                    <a:pt x="0" y="339"/>
                    <a:pt x="0" y="339"/>
                    <a:pt x="0" y="339"/>
                  </a:cubicBezTo>
                  <a:cubicBezTo>
                    <a:pt x="202" y="339"/>
                    <a:pt x="202" y="339"/>
                    <a:pt x="202" y="339"/>
                  </a:cubicBezTo>
                  <a:cubicBezTo>
                    <a:pt x="201" y="337"/>
                    <a:pt x="201" y="335"/>
                    <a:pt x="201" y="332"/>
                  </a:cubicBezTo>
                  <a:cubicBezTo>
                    <a:pt x="201" y="330"/>
                    <a:pt x="201" y="328"/>
                    <a:pt x="202" y="326"/>
                  </a:cubicBezTo>
                  <a:moveTo>
                    <a:pt x="421" y="326"/>
                  </a:moveTo>
                  <a:cubicBezTo>
                    <a:pt x="361" y="326"/>
                    <a:pt x="361" y="326"/>
                    <a:pt x="361" y="326"/>
                  </a:cubicBezTo>
                  <a:cubicBezTo>
                    <a:pt x="361" y="328"/>
                    <a:pt x="361" y="330"/>
                    <a:pt x="361" y="332"/>
                  </a:cubicBezTo>
                  <a:cubicBezTo>
                    <a:pt x="361" y="335"/>
                    <a:pt x="361" y="337"/>
                    <a:pt x="361" y="339"/>
                  </a:cubicBezTo>
                  <a:cubicBezTo>
                    <a:pt x="421" y="339"/>
                    <a:pt x="421" y="339"/>
                    <a:pt x="421" y="339"/>
                  </a:cubicBezTo>
                  <a:cubicBezTo>
                    <a:pt x="421" y="336"/>
                    <a:pt x="421" y="333"/>
                    <a:pt x="421" y="330"/>
                  </a:cubicBezTo>
                  <a:cubicBezTo>
                    <a:pt x="421" y="329"/>
                    <a:pt x="421" y="328"/>
                    <a:pt x="421" y="326"/>
                  </a:cubicBezTo>
                  <a:moveTo>
                    <a:pt x="193" y="243"/>
                  </a:moveTo>
                  <a:cubicBezTo>
                    <a:pt x="193" y="243"/>
                    <a:pt x="193" y="243"/>
                    <a:pt x="193" y="243"/>
                  </a:cubicBezTo>
                  <a:cubicBezTo>
                    <a:pt x="187" y="247"/>
                    <a:pt x="180" y="250"/>
                    <a:pt x="174" y="254"/>
                  </a:cubicBezTo>
                  <a:cubicBezTo>
                    <a:pt x="193" y="254"/>
                    <a:pt x="193" y="254"/>
                    <a:pt x="193" y="254"/>
                  </a:cubicBezTo>
                  <a:cubicBezTo>
                    <a:pt x="193" y="243"/>
                    <a:pt x="193" y="243"/>
                    <a:pt x="193" y="243"/>
                  </a:cubicBezTo>
                  <a:moveTo>
                    <a:pt x="437" y="243"/>
                  </a:moveTo>
                  <a:cubicBezTo>
                    <a:pt x="211" y="243"/>
                    <a:pt x="211" y="243"/>
                    <a:pt x="211" y="243"/>
                  </a:cubicBezTo>
                  <a:cubicBezTo>
                    <a:pt x="211" y="254"/>
                    <a:pt x="211" y="254"/>
                    <a:pt x="211" y="254"/>
                  </a:cubicBezTo>
                  <a:cubicBezTo>
                    <a:pt x="265" y="254"/>
                    <a:pt x="265" y="254"/>
                    <a:pt x="265" y="254"/>
                  </a:cubicBezTo>
                  <a:cubicBezTo>
                    <a:pt x="270" y="253"/>
                    <a:pt x="276" y="252"/>
                    <a:pt x="281" y="252"/>
                  </a:cubicBezTo>
                  <a:cubicBezTo>
                    <a:pt x="287" y="252"/>
                    <a:pt x="292" y="253"/>
                    <a:pt x="297" y="254"/>
                  </a:cubicBezTo>
                  <a:cubicBezTo>
                    <a:pt x="433" y="254"/>
                    <a:pt x="433" y="254"/>
                    <a:pt x="433" y="254"/>
                  </a:cubicBezTo>
                  <a:cubicBezTo>
                    <a:pt x="434" y="250"/>
                    <a:pt x="436" y="247"/>
                    <a:pt x="437" y="243"/>
                  </a:cubicBezTo>
                  <a:moveTo>
                    <a:pt x="947" y="302"/>
                  </a:moveTo>
                  <a:cubicBezTo>
                    <a:pt x="947" y="302"/>
                    <a:pt x="947" y="301"/>
                    <a:pt x="947" y="301"/>
                  </a:cubicBezTo>
                  <a:cubicBezTo>
                    <a:pt x="947" y="301"/>
                    <a:pt x="947" y="302"/>
                    <a:pt x="947" y="302"/>
                  </a:cubicBezTo>
                  <a:cubicBezTo>
                    <a:pt x="947" y="302"/>
                    <a:pt x="947" y="302"/>
                    <a:pt x="947" y="302"/>
                  </a:cubicBezTo>
                  <a:moveTo>
                    <a:pt x="1105" y="302"/>
                  </a:moveTo>
                  <a:cubicBezTo>
                    <a:pt x="1105" y="302"/>
                    <a:pt x="1105" y="301"/>
                    <a:pt x="1105" y="301"/>
                  </a:cubicBezTo>
                  <a:cubicBezTo>
                    <a:pt x="1106" y="301"/>
                    <a:pt x="1106" y="302"/>
                    <a:pt x="1106" y="302"/>
                  </a:cubicBezTo>
                  <a:cubicBezTo>
                    <a:pt x="1105" y="302"/>
                    <a:pt x="1105" y="302"/>
                    <a:pt x="1105" y="302"/>
                  </a:cubicBezTo>
                  <a:moveTo>
                    <a:pt x="858" y="302"/>
                  </a:moveTo>
                  <a:cubicBezTo>
                    <a:pt x="858" y="299"/>
                    <a:pt x="859" y="295"/>
                    <a:pt x="859" y="292"/>
                  </a:cubicBezTo>
                  <a:cubicBezTo>
                    <a:pt x="859" y="295"/>
                    <a:pt x="859" y="299"/>
                    <a:pt x="859" y="302"/>
                  </a:cubicBezTo>
                  <a:cubicBezTo>
                    <a:pt x="858" y="302"/>
                    <a:pt x="858" y="302"/>
                    <a:pt x="858" y="302"/>
                  </a:cubicBezTo>
                  <a:moveTo>
                    <a:pt x="962" y="140"/>
                  </a:moveTo>
                  <a:cubicBezTo>
                    <a:pt x="962" y="179"/>
                    <a:pt x="962" y="179"/>
                    <a:pt x="962" y="179"/>
                  </a:cubicBezTo>
                  <a:cubicBezTo>
                    <a:pt x="966" y="179"/>
                    <a:pt x="971" y="178"/>
                    <a:pt x="976" y="178"/>
                  </a:cubicBezTo>
                  <a:cubicBezTo>
                    <a:pt x="976" y="178"/>
                    <a:pt x="976" y="178"/>
                    <a:pt x="976" y="178"/>
                  </a:cubicBezTo>
                  <a:cubicBezTo>
                    <a:pt x="976" y="178"/>
                    <a:pt x="976" y="178"/>
                    <a:pt x="976" y="178"/>
                  </a:cubicBezTo>
                  <a:cubicBezTo>
                    <a:pt x="976" y="178"/>
                    <a:pt x="930" y="207"/>
                    <a:pt x="838" y="230"/>
                  </a:cubicBezTo>
                  <a:cubicBezTo>
                    <a:pt x="851" y="262"/>
                    <a:pt x="859" y="297"/>
                    <a:pt x="859" y="330"/>
                  </a:cubicBezTo>
                  <a:cubicBezTo>
                    <a:pt x="859" y="338"/>
                    <a:pt x="859" y="345"/>
                    <a:pt x="858" y="352"/>
                  </a:cubicBezTo>
                  <a:cubicBezTo>
                    <a:pt x="947" y="352"/>
                    <a:pt x="947" y="352"/>
                    <a:pt x="947" y="352"/>
                  </a:cubicBezTo>
                  <a:cubicBezTo>
                    <a:pt x="947" y="347"/>
                    <a:pt x="946" y="343"/>
                    <a:pt x="946" y="339"/>
                  </a:cubicBezTo>
                  <a:cubicBezTo>
                    <a:pt x="946" y="295"/>
                    <a:pt x="982" y="259"/>
                    <a:pt x="1026" y="259"/>
                  </a:cubicBezTo>
                  <a:cubicBezTo>
                    <a:pt x="1071" y="259"/>
                    <a:pt x="1106" y="295"/>
                    <a:pt x="1106" y="339"/>
                  </a:cubicBezTo>
                  <a:cubicBezTo>
                    <a:pt x="1106" y="343"/>
                    <a:pt x="1106" y="347"/>
                    <a:pt x="1105" y="352"/>
                  </a:cubicBezTo>
                  <a:cubicBezTo>
                    <a:pt x="1306" y="352"/>
                    <a:pt x="1306" y="352"/>
                    <a:pt x="1306" y="352"/>
                  </a:cubicBezTo>
                  <a:cubicBezTo>
                    <a:pt x="1253" y="324"/>
                    <a:pt x="1253" y="324"/>
                    <a:pt x="1253" y="324"/>
                  </a:cubicBezTo>
                  <a:cubicBezTo>
                    <a:pt x="1253" y="345"/>
                    <a:pt x="1253" y="345"/>
                    <a:pt x="1253" y="345"/>
                  </a:cubicBezTo>
                  <a:cubicBezTo>
                    <a:pt x="1246" y="345"/>
                    <a:pt x="1246" y="345"/>
                    <a:pt x="1246" y="345"/>
                  </a:cubicBezTo>
                  <a:cubicBezTo>
                    <a:pt x="1237" y="341"/>
                    <a:pt x="1237" y="341"/>
                    <a:pt x="1237" y="341"/>
                  </a:cubicBezTo>
                  <a:cubicBezTo>
                    <a:pt x="1237" y="321"/>
                    <a:pt x="1237" y="321"/>
                    <a:pt x="1237" y="321"/>
                  </a:cubicBezTo>
                  <a:cubicBezTo>
                    <a:pt x="1237" y="316"/>
                    <a:pt x="1237" y="316"/>
                    <a:pt x="1237" y="316"/>
                  </a:cubicBezTo>
                  <a:cubicBezTo>
                    <a:pt x="1187" y="290"/>
                    <a:pt x="1187" y="290"/>
                    <a:pt x="1187" y="290"/>
                  </a:cubicBezTo>
                  <a:cubicBezTo>
                    <a:pt x="1180" y="287"/>
                    <a:pt x="1173" y="283"/>
                    <a:pt x="1166" y="279"/>
                  </a:cubicBezTo>
                  <a:cubicBezTo>
                    <a:pt x="1166" y="345"/>
                    <a:pt x="1166" y="345"/>
                    <a:pt x="1166" y="345"/>
                  </a:cubicBezTo>
                  <a:cubicBezTo>
                    <a:pt x="1161" y="341"/>
                    <a:pt x="1155" y="338"/>
                    <a:pt x="1150" y="334"/>
                  </a:cubicBezTo>
                  <a:cubicBezTo>
                    <a:pt x="1150" y="275"/>
                    <a:pt x="1150" y="275"/>
                    <a:pt x="1150" y="275"/>
                  </a:cubicBezTo>
                  <a:cubicBezTo>
                    <a:pt x="1140" y="275"/>
                    <a:pt x="1140" y="275"/>
                    <a:pt x="1140" y="275"/>
                  </a:cubicBezTo>
                  <a:cubicBezTo>
                    <a:pt x="1140" y="265"/>
                    <a:pt x="1140" y="265"/>
                    <a:pt x="1140" y="265"/>
                  </a:cubicBezTo>
                  <a:cubicBezTo>
                    <a:pt x="1119" y="253"/>
                    <a:pt x="1099" y="241"/>
                    <a:pt x="1079" y="228"/>
                  </a:cubicBezTo>
                  <a:cubicBezTo>
                    <a:pt x="1079" y="273"/>
                    <a:pt x="1079" y="273"/>
                    <a:pt x="1079" y="273"/>
                  </a:cubicBezTo>
                  <a:cubicBezTo>
                    <a:pt x="1074" y="268"/>
                    <a:pt x="1069" y="264"/>
                    <a:pt x="1063" y="259"/>
                  </a:cubicBezTo>
                  <a:cubicBezTo>
                    <a:pt x="1063" y="217"/>
                    <a:pt x="1063" y="217"/>
                    <a:pt x="1063" y="217"/>
                  </a:cubicBezTo>
                  <a:cubicBezTo>
                    <a:pt x="1062" y="216"/>
                    <a:pt x="1060" y="215"/>
                    <a:pt x="1059" y="214"/>
                  </a:cubicBezTo>
                  <a:cubicBezTo>
                    <a:pt x="1059" y="229"/>
                    <a:pt x="1059" y="229"/>
                    <a:pt x="1059" y="229"/>
                  </a:cubicBezTo>
                  <a:cubicBezTo>
                    <a:pt x="1043" y="229"/>
                    <a:pt x="1043" y="229"/>
                    <a:pt x="1043" y="229"/>
                  </a:cubicBezTo>
                  <a:cubicBezTo>
                    <a:pt x="1043" y="203"/>
                    <a:pt x="1043" y="203"/>
                    <a:pt x="1043" y="203"/>
                  </a:cubicBezTo>
                  <a:cubicBezTo>
                    <a:pt x="1026" y="191"/>
                    <a:pt x="1009" y="178"/>
                    <a:pt x="992" y="165"/>
                  </a:cubicBezTo>
                  <a:cubicBezTo>
                    <a:pt x="992" y="178"/>
                    <a:pt x="992" y="178"/>
                    <a:pt x="992" y="178"/>
                  </a:cubicBezTo>
                  <a:cubicBezTo>
                    <a:pt x="988" y="172"/>
                    <a:pt x="983" y="167"/>
                    <a:pt x="979" y="161"/>
                  </a:cubicBezTo>
                  <a:cubicBezTo>
                    <a:pt x="978" y="160"/>
                    <a:pt x="977" y="159"/>
                    <a:pt x="977" y="158"/>
                  </a:cubicBezTo>
                  <a:cubicBezTo>
                    <a:pt x="977" y="152"/>
                    <a:pt x="977" y="152"/>
                    <a:pt x="977" y="152"/>
                  </a:cubicBezTo>
                  <a:cubicBezTo>
                    <a:pt x="972" y="148"/>
                    <a:pt x="967" y="144"/>
                    <a:pt x="962" y="140"/>
                  </a:cubicBezTo>
                  <a:moveTo>
                    <a:pt x="401" y="92"/>
                  </a:moveTo>
                  <a:cubicBezTo>
                    <a:pt x="399" y="94"/>
                    <a:pt x="397" y="95"/>
                    <a:pt x="395" y="97"/>
                  </a:cubicBezTo>
                  <a:cubicBezTo>
                    <a:pt x="395" y="107"/>
                    <a:pt x="395" y="107"/>
                    <a:pt x="395" y="107"/>
                  </a:cubicBezTo>
                  <a:cubicBezTo>
                    <a:pt x="401" y="107"/>
                    <a:pt x="401" y="107"/>
                    <a:pt x="401" y="107"/>
                  </a:cubicBezTo>
                  <a:cubicBezTo>
                    <a:pt x="401" y="92"/>
                    <a:pt x="401" y="92"/>
                    <a:pt x="401" y="92"/>
                  </a:cubicBezTo>
                  <a:moveTo>
                    <a:pt x="459" y="87"/>
                  </a:moveTo>
                  <a:cubicBezTo>
                    <a:pt x="456" y="87"/>
                    <a:pt x="456" y="87"/>
                    <a:pt x="456" y="87"/>
                  </a:cubicBezTo>
                  <a:cubicBezTo>
                    <a:pt x="456" y="87"/>
                    <a:pt x="456" y="87"/>
                    <a:pt x="456" y="88"/>
                  </a:cubicBezTo>
                  <a:cubicBezTo>
                    <a:pt x="456" y="87"/>
                    <a:pt x="456" y="87"/>
                    <a:pt x="456" y="87"/>
                  </a:cubicBezTo>
                  <a:cubicBezTo>
                    <a:pt x="453" y="87"/>
                    <a:pt x="453" y="87"/>
                    <a:pt x="453" y="87"/>
                  </a:cubicBezTo>
                  <a:cubicBezTo>
                    <a:pt x="453" y="107"/>
                    <a:pt x="453" y="107"/>
                    <a:pt x="453" y="107"/>
                  </a:cubicBezTo>
                  <a:cubicBezTo>
                    <a:pt x="459" y="107"/>
                    <a:pt x="459" y="107"/>
                    <a:pt x="459" y="107"/>
                  </a:cubicBezTo>
                  <a:cubicBezTo>
                    <a:pt x="459" y="87"/>
                    <a:pt x="459" y="87"/>
                    <a:pt x="459" y="87"/>
                  </a:cubicBezTo>
                  <a:moveTo>
                    <a:pt x="421" y="80"/>
                  </a:moveTo>
                  <a:cubicBezTo>
                    <a:pt x="418" y="80"/>
                    <a:pt x="418" y="80"/>
                    <a:pt x="418" y="80"/>
                  </a:cubicBezTo>
                  <a:cubicBezTo>
                    <a:pt x="417" y="80"/>
                    <a:pt x="416" y="81"/>
                    <a:pt x="414" y="82"/>
                  </a:cubicBezTo>
                  <a:cubicBezTo>
                    <a:pt x="414" y="107"/>
                    <a:pt x="414" y="107"/>
                    <a:pt x="414" y="107"/>
                  </a:cubicBezTo>
                  <a:cubicBezTo>
                    <a:pt x="421" y="107"/>
                    <a:pt x="421" y="107"/>
                    <a:pt x="421" y="107"/>
                  </a:cubicBezTo>
                  <a:cubicBezTo>
                    <a:pt x="421" y="80"/>
                    <a:pt x="421" y="80"/>
                    <a:pt x="421" y="80"/>
                  </a:cubicBezTo>
                  <a:moveTo>
                    <a:pt x="440" y="80"/>
                  </a:moveTo>
                  <a:cubicBezTo>
                    <a:pt x="434" y="80"/>
                    <a:pt x="434" y="80"/>
                    <a:pt x="434" y="80"/>
                  </a:cubicBezTo>
                  <a:cubicBezTo>
                    <a:pt x="434" y="107"/>
                    <a:pt x="434" y="107"/>
                    <a:pt x="434" y="107"/>
                  </a:cubicBezTo>
                  <a:cubicBezTo>
                    <a:pt x="440" y="107"/>
                    <a:pt x="440" y="107"/>
                    <a:pt x="440" y="107"/>
                  </a:cubicBezTo>
                  <a:cubicBezTo>
                    <a:pt x="440" y="80"/>
                    <a:pt x="440" y="80"/>
                    <a:pt x="440" y="80"/>
                  </a:cubicBezTo>
                  <a:moveTo>
                    <a:pt x="479" y="80"/>
                  </a:moveTo>
                  <a:cubicBezTo>
                    <a:pt x="472" y="80"/>
                    <a:pt x="472" y="80"/>
                    <a:pt x="472" y="80"/>
                  </a:cubicBezTo>
                  <a:cubicBezTo>
                    <a:pt x="472" y="107"/>
                    <a:pt x="472" y="107"/>
                    <a:pt x="472" y="107"/>
                  </a:cubicBezTo>
                  <a:cubicBezTo>
                    <a:pt x="479" y="107"/>
                    <a:pt x="479" y="107"/>
                    <a:pt x="479" y="107"/>
                  </a:cubicBezTo>
                  <a:cubicBezTo>
                    <a:pt x="479" y="80"/>
                    <a:pt x="479" y="80"/>
                    <a:pt x="479" y="80"/>
                  </a:cubicBezTo>
                  <a:moveTo>
                    <a:pt x="498" y="80"/>
                  </a:moveTo>
                  <a:cubicBezTo>
                    <a:pt x="492" y="80"/>
                    <a:pt x="492" y="80"/>
                    <a:pt x="492" y="80"/>
                  </a:cubicBezTo>
                  <a:cubicBezTo>
                    <a:pt x="492" y="107"/>
                    <a:pt x="492" y="107"/>
                    <a:pt x="492" y="107"/>
                  </a:cubicBezTo>
                  <a:cubicBezTo>
                    <a:pt x="498" y="107"/>
                    <a:pt x="498" y="107"/>
                    <a:pt x="498" y="107"/>
                  </a:cubicBezTo>
                  <a:cubicBezTo>
                    <a:pt x="498" y="80"/>
                    <a:pt x="498" y="80"/>
                    <a:pt x="498" y="80"/>
                  </a:cubicBezTo>
                  <a:moveTo>
                    <a:pt x="518" y="80"/>
                  </a:moveTo>
                  <a:cubicBezTo>
                    <a:pt x="511" y="80"/>
                    <a:pt x="511" y="80"/>
                    <a:pt x="511" y="80"/>
                  </a:cubicBezTo>
                  <a:cubicBezTo>
                    <a:pt x="511" y="107"/>
                    <a:pt x="511" y="107"/>
                    <a:pt x="511" y="107"/>
                  </a:cubicBezTo>
                  <a:cubicBezTo>
                    <a:pt x="518" y="107"/>
                    <a:pt x="518" y="107"/>
                    <a:pt x="518" y="107"/>
                  </a:cubicBezTo>
                  <a:cubicBezTo>
                    <a:pt x="518" y="80"/>
                    <a:pt x="518" y="80"/>
                    <a:pt x="518" y="80"/>
                  </a:cubicBezTo>
                  <a:moveTo>
                    <a:pt x="537" y="80"/>
                  </a:moveTo>
                  <a:cubicBezTo>
                    <a:pt x="530" y="80"/>
                    <a:pt x="530" y="80"/>
                    <a:pt x="530" y="80"/>
                  </a:cubicBezTo>
                  <a:cubicBezTo>
                    <a:pt x="530" y="107"/>
                    <a:pt x="530" y="107"/>
                    <a:pt x="530" y="107"/>
                  </a:cubicBezTo>
                  <a:cubicBezTo>
                    <a:pt x="537" y="107"/>
                    <a:pt x="537" y="107"/>
                    <a:pt x="537" y="107"/>
                  </a:cubicBezTo>
                  <a:cubicBezTo>
                    <a:pt x="537" y="80"/>
                    <a:pt x="537" y="80"/>
                    <a:pt x="537" y="80"/>
                  </a:cubicBezTo>
                  <a:moveTo>
                    <a:pt x="556" y="80"/>
                  </a:moveTo>
                  <a:cubicBezTo>
                    <a:pt x="550" y="80"/>
                    <a:pt x="550" y="80"/>
                    <a:pt x="550" y="80"/>
                  </a:cubicBezTo>
                  <a:cubicBezTo>
                    <a:pt x="550" y="107"/>
                    <a:pt x="550" y="107"/>
                    <a:pt x="550" y="107"/>
                  </a:cubicBezTo>
                  <a:cubicBezTo>
                    <a:pt x="551" y="107"/>
                    <a:pt x="551" y="107"/>
                    <a:pt x="551" y="107"/>
                  </a:cubicBezTo>
                  <a:cubicBezTo>
                    <a:pt x="553" y="106"/>
                    <a:pt x="554" y="105"/>
                    <a:pt x="556" y="104"/>
                  </a:cubicBezTo>
                  <a:cubicBezTo>
                    <a:pt x="556" y="80"/>
                    <a:pt x="556" y="80"/>
                    <a:pt x="556" y="80"/>
                  </a:cubicBezTo>
                  <a:moveTo>
                    <a:pt x="576" y="80"/>
                  </a:moveTo>
                  <a:cubicBezTo>
                    <a:pt x="569" y="80"/>
                    <a:pt x="569" y="80"/>
                    <a:pt x="569" y="80"/>
                  </a:cubicBezTo>
                  <a:cubicBezTo>
                    <a:pt x="569" y="98"/>
                    <a:pt x="569" y="98"/>
                    <a:pt x="569" y="98"/>
                  </a:cubicBezTo>
                  <a:cubicBezTo>
                    <a:pt x="571" y="97"/>
                    <a:pt x="574" y="96"/>
                    <a:pt x="576" y="95"/>
                  </a:cubicBezTo>
                  <a:cubicBezTo>
                    <a:pt x="576" y="80"/>
                    <a:pt x="576" y="80"/>
                    <a:pt x="576" y="80"/>
                  </a:cubicBezTo>
                  <a:moveTo>
                    <a:pt x="595" y="80"/>
                  </a:moveTo>
                  <a:cubicBezTo>
                    <a:pt x="589" y="80"/>
                    <a:pt x="589" y="80"/>
                    <a:pt x="589" y="80"/>
                  </a:cubicBezTo>
                  <a:cubicBezTo>
                    <a:pt x="589" y="91"/>
                    <a:pt x="589" y="91"/>
                    <a:pt x="589" y="91"/>
                  </a:cubicBezTo>
                  <a:cubicBezTo>
                    <a:pt x="591" y="90"/>
                    <a:pt x="593" y="90"/>
                    <a:pt x="595" y="89"/>
                  </a:cubicBezTo>
                  <a:cubicBezTo>
                    <a:pt x="595" y="80"/>
                    <a:pt x="595" y="80"/>
                    <a:pt x="595" y="80"/>
                  </a:cubicBezTo>
                  <a:moveTo>
                    <a:pt x="614" y="80"/>
                  </a:moveTo>
                  <a:cubicBezTo>
                    <a:pt x="608" y="80"/>
                    <a:pt x="608" y="80"/>
                    <a:pt x="608" y="80"/>
                  </a:cubicBezTo>
                  <a:cubicBezTo>
                    <a:pt x="608" y="86"/>
                    <a:pt x="608" y="86"/>
                    <a:pt x="608" y="86"/>
                  </a:cubicBezTo>
                  <a:cubicBezTo>
                    <a:pt x="610" y="86"/>
                    <a:pt x="612" y="86"/>
                    <a:pt x="614" y="85"/>
                  </a:cubicBezTo>
                  <a:cubicBezTo>
                    <a:pt x="614" y="80"/>
                    <a:pt x="614" y="80"/>
                    <a:pt x="614" y="80"/>
                  </a:cubicBezTo>
                  <a:moveTo>
                    <a:pt x="661" y="0"/>
                  </a:moveTo>
                  <a:cubicBezTo>
                    <a:pt x="625" y="79"/>
                    <a:pt x="625" y="79"/>
                    <a:pt x="625" y="79"/>
                  </a:cubicBezTo>
                  <a:cubicBezTo>
                    <a:pt x="625" y="79"/>
                    <a:pt x="626" y="81"/>
                    <a:pt x="628" y="84"/>
                  </a:cubicBezTo>
                  <a:cubicBezTo>
                    <a:pt x="632" y="84"/>
                    <a:pt x="636" y="83"/>
                    <a:pt x="640" y="83"/>
                  </a:cubicBezTo>
                  <a:cubicBezTo>
                    <a:pt x="708" y="83"/>
                    <a:pt x="769" y="123"/>
                    <a:pt x="809" y="180"/>
                  </a:cubicBezTo>
                  <a:cubicBezTo>
                    <a:pt x="831" y="183"/>
                    <a:pt x="854" y="185"/>
                    <a:pt x="880" y="185"/>
                  </a:cubicBezTo>
                  <a:cubicBezTo>
                    <a:pt x="901" y="185"/>
                    <a:pt x="923" y="184"/>
                    <a:pt x="946" y="181"/>
                  </a:cubicBezTo>
                  <a:cubicBezTo>
                    <a:pt x="946" y="126"/>
                    <a:pt x="946" y="126"/>
                    <a:pt x="946" y="126"/>
                  </a:cubicBezTo>
                  <a:cubicBezTo>
                    <a:pt x="934" y="115"/>
                    <a:pt x="920" y="104"/>
                    <a:pt x="905" y="93"/>
                  </a:cubicBezTo>
                  <a:cubicBezTo>
                    <a:pt x="905" y="104"/>
                    <a:pt x="905" y="104"/>
                    <a:pt x="905" y="104"/>
                  </a:cubicBezTo>
                  <a:cubicBezTo>
                    <a:pt x="900" y="100"/>
                    <a:pt x="895" y="95"/>
                    <a:pt x="890" y="91"/>
                  </a:cubicBezTo>
                  <a:cubicBezTo>
                    <a:pt x="890" y="115"/>
                    <a:pt x="890" y="115"/>
                    <a:pt x="890" y="115"/>
                  </a:cubicBezTo>
                  <a:cubicBezTo>
                    <a:pt x="874" y="115"/>
                    <a:pt x="874" y="115"/>
                    <a:pt x="874" y="115"/>
                  </a:cubicBezTo>
                  <a:cubicBezTo>
                    <a:pt x="874" y="72"/>
                    <a:pt x="874" y="72"/>
                    <a:pt x="874" y="72"/>
                  </a:cubicBezTo>
                  <a:cubicBezTo>
                    <a:pt x="857" y="61"/>
                    <a:pt x="838" y="50"/>
                    <a:pt x="819" y="40"/>
                  </a:cubicBezTo>
                  <a:cubicBezTo>
                    <a:pt x="819" y="50"/>
                    <a:pt x="819" y="50"/>
                    <a:pt x="819" y="50"/>
                  </a:cubicBezTo>
                  <a:cubicBezTo>
                    <a:pt x="813" y="47"/>
                    <a:pt x="808" y="45"/>
                    <a:pt x="803" y="43"/>
                  </a:cubicBezTo>
                  <a:cubicBezTo>
                    <a:pt x="803" y="33"/>
                    <a:pt x="803" y="33"/>
                    <a:pt x="803" y="33"/>
                  </a:cubicBezTo>
                  <a:cubicBezTo>
                    <a:pt x="800" y="32"/>
                    <a:pt x="796" y="30"/>
                    <a:pt x="793" y="29"/>
                  </a:cubicBezTo>
                  <a:cubicBezTo>
                    <a:pt x="793" y="69"/>
                    <a:pt x="793" y="69"/>
                    <a:pt x="793" y="69"/>
                  </a:cubicBezTo>
                  <a:cubicBezTo>
                    <a:pt x="777" y="69"/>
                    <a:pt x="777" y="69"/>
                    <a:pt x="777" y="69"/>
                  </a:cubicBezTo>
                  <a:cubicBezTo>
                    <a:pt x="777" y="23"/>
                    <a:pt x="777" y="23"/>
                    <a:pt x="777" y="23"/>
                  </a:cubicBezTo>
                  <a:cubicBezTo>
                    <a:pt x="763" y="18"/>
                    <a:pt x="747" y="13"/>
                    <a:pt x="732" y="10"/>
                  </a:cubicBezTo>
                  <a:cubicBezTo>
                    <a:pt x="732" y="21"/>
                    <a:pt x="732" y="21"/>
                    <a:pt x="732" y="21"/>
                  </a:cubicBezTo>
                  <a:cubicBezTo>
                    <a:pt x="727" y="19"/>
                    <a:pt x="721" y="19"/>
                    <a:pt x="716" y="18"/>
                  </a:cubicBezTo>
                  <a:cubicBezTo>
                    <a:pt x="716" y="6"/>
                    <a:pt x="716" y="6"/>
                    <a:pt x="716" y="6"/>
                  </a:cubicBezTo>
                  <a:cubicBezTo>
                    <a:pt x="714" y="6"/>
                    <a:pt x="711" y="5"/>
                    <a:pt x="708" y="5"/>
                  </a:cubicBezTo>
                  <a:cubicBezTo>
                    <a:pt x="708" y="53"/>
                    <a:pt x="708" y="53"/>
                    <a:pt x="708" y="53"/>
                  </a:cubicBezTo>
                  <a:cubicBezTo>
                    <a:pt x="693" y="53"/>
                    <a:pt x="693" y="53"/>
                    <a:pt x="693" y="53"/>
                  </a:cubicBezTo>
                  <a:cubicBezTo>
                    <a:pt x="693" y="3"/>
                    <a:pt x="693" y="3"/>
                    <a:pt x="693" y="3"/>
                  </a:cubicBezTo>
                  <a:cubicBezTo>
                    <a:pt x="682" y="1"/>
                    <a:pt x="672" y="0"/>
                    <a:pt x="66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0" name="îṧļíḋè"/>
            <p:cNvSpPr/>
            <p:nvPr/>
          </p:nvSpPr>
          <p:spPr bwMode="auto">
            <a:xfrm>
              <a:off x="5632" y="9383"/>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1"/>
                    <a:pt x="1"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1" name="iŝļíḍê"/>
            <p:cNvSpPr/>
            <p:nvPr/>
          </p:nvSpPr>
          <p:spPr bwMode="auto">
            <a:xfrm>
              <a:off x="5049" y="9362"/>
              <a:ext cx="2" cy="23"/>
            </a:xfrm>
            <a:custGeom>
              <a:avLst/>
              <a:gdLst>
                <a:gd name="T0" fmla="*/ 1 w 1"/>
                <a:gd name="T1" fmla="*/ 0 h 10"/>
                <a:gd name="T2" fmla="*/ 0 w 1"/>
                <a:gd name="T3" fmla="*/ 10 h 10"/>
                <a:gd name="T4" fmla="*/ 1 w 1"/>
                <a:gd name="T5" fmla="*/ 10 h 10"/>
                <a:gd name="T6" fmla="*/ 1 w 1"/>
                <a:gd name="T7" fmla="*/ 0 h 10"/>
              </a:gdLst>
              <a:ahLst/>
              <a:cxnLst>
                <a:cxn ang="0">
                  <a:pos x="T0" y="T1"/>
                </a:cxn>
                <a:cxn ang="0">
                  <a:pos x="T2" y="T3"/>
                </a:cxn>
                <a:cxn ang="0">
                  <a:pos x="T4" y="T5"/>
                </a:cxn>
                <a:cxn ang="0">
                  <a:pos x="T6" y="T7"/>
                </a:cxn>
              </a:cxnLst>
              <a:rect l="0" t="0" r="r" b="b"/>
              <a:pathLst>
                <a:path w="1" h="10">
                  <a:moveTo>
                    <a:pt x="1" y="0"/>
                  </a:moveTo>
                  <a:cubicBezTo>
                    <a:pt x="1" y="3"/>
                    <a:pt x="0" y="7"/>
                    <a:pt x="0" y="10"/>
                  </a:cubicBezTo>
                  <a:cubicBezTo>
                    <a:pt x="1" y="10"/>
                    <a:pt x="1" y="10"/>
                    <a:pt x="1" y="10"/>
                  </a:cubicBezTo>
                  <a:cubicBezTo>
                    <a:pt x="1" y="7"/>
                    <a:pt x="1" y="3"/>
                    <a:pt x="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2" name="işļiḑè"/>
            <p:cNvSpPr/>
            <p:nvPr/>
          </p:nvSpPr>
          <p:spPr bwMode="auto">
            <a:xfrm>
              <a:off x="3195" y="8561"/>
              <a:ext cx="2909" cy="824"/>
            </a:xfrm>
            <a:custGeom>
              <a:avLst/>
              <a:gdLst>
                <a:gd name="T0" fmla="*/ 1180 w 1233"/>
                <a:gd name="T1" fmla="*/ 345 h 350"/>
                <a:gd name="T2" fmla="*/ 1233 w 1233"/>
                <a:gd name="T3" fmla="*/ 350 h 350"/>
                <a:gd name="T4" fmla="*/ 35 w 1233"/>
                <a:gd name="T5" fmla="*/ 291 h 350"/>
                <a:gd name="T6" fmla="*/ 0 w 1233"/>
                <a:gd name="T7" fmla="*/ 302 h 350"/>
                <a:gd name="T8" fmla="*/ 35 w 1233"/>
                <a:gd name="T9" fmla="*/ 291 h 350"/>
                <a:gd name="T10" fmla="*/ 51 w 1233"/>
                <a:gd name="T11" fmla="*/ 291 h 350"/>
                <a:gd name="T12" fmla="*/ 67 w 1233"/>
                <a:gd name="T13" fmla="*/ 291 h 350"/>
                <a:gd name="T14" fmla="*/ 1093 w 1233"/>
                <a:gd name="T15" fmla="*/ 300 h 350"/>
                <a:gd name="T16" fmla="*/ 1164 w 1233"/>
                <a:gd name="T17" fmla="*/ 337 h 350"/>
                <a:gd name="T18" fmla="*/ 1114 w 1233"/>
                <a:gd name="T19" fmla="*/ 289 h 350"/>
                <a:gd name="T20" fmla="*/ 1006 w 1233"/>
                <a:gd name="T21" fmla="*/ 226 h 350"/>
                <a:gd name="T22" fmla="*/ 1067 w 1233"/>
                <a:gd name="T23" fmla="*/ 286 h 350"/>
                <a:gd name="T24" fmla="*/ 1077 w 1233"/>
                <a:gd name="T25" fmla="*/ 270 h 350"/>
                <a:gd name="T26" fmla="*/ 1006 w 1233"/>
                <a:gd name="T27" fmla="*/ 226 h 350"/>
                <a:gd name="T28" fmla="*/ 919 w 1233"/>
                <a:gd name="T29" fmla="*/ 186 h 350"/>
                <a:gd name="T30" fmla="*/ 986 w 1233"/>
                <a:gd name="T31" fmla="*/ 235 h 350"/>
                <a:gd name="T32" fmla="*/ 990 w 1233"/>
                <a:gd name="T33" fmla="*/ 216 h 350"/>
                <a:gd name="T34" fmla="*/ 970 w 1233"/>
                <a:gd name="T35" fmla="*/ 202 h 350"/>
                <a:gd name="T36" fmla="*/ 251 w 1233"/>
                <a:gd name="T37" fmla="*/ 154 h 350"/>
                <a:gd name="T38" fmla="*/ 251 w 1233"/>
                <a:gd name="T39" fmla="*/ 155 h 350"/>
                <a:gd name="T40" fmla="*/ 270 w 1233"/>
                <a:gd name="T41" fmla="*/ 139 h 350"/>
                <a:gd name="T42" fmla="*/ 264 w 1233"/>
                <a:gd name="T43" fmla="*/ 155 h 350"/>
                <a:gd name="T44" fmla="*/ 270 w 1233"/>
                <a:gd name="T45" fmla="*/ 139 h 350"/>
                <a:gd name="T46" fmla="*/ 283 w 1233"/>
                <a:gd name="T47" fmla="*/ 128 h 350"/>
                <a:gd name="T48" fmla="*/ 283 w 1233"/>
                <a:gd name="T49" fmla="*/ 151 h 350"/>
                <a:gd name="T50" fmla="*/ 289 w 1233"/>
                <a:gd name="T51" fmla="*/ 128 h 350"/>
                <a:gd name="T52" fmla="*/ 832 w 1233"/>
                <a:gd name="T53" fmla="*/ 114 h 350"/>
                <a:gd name="T54" fmla="*/ 889 w 1233"/>
                <a:gd name="T55" fmla="*/ 161 h 350"/>
                <a:gd name="T56" fmla="*/ 904 w 1233"/>
                <a:gd name="T57" fmla="*/ 151 h 350"/>
                <a:gd name="T58" fmla="*/ 873 w 1233"/>
                <a:gd name="T59" fmla="*/ 125 h 350"/>
                <a:gd name="T60" fmla="*/ 370 w 1233"/>
                <a:gd name="T61" fmla="*/ 61 h 350"/>
                <a:gd name="T62" fmla="*/ 350 w 1233"/>
                <a:gd name="T63" fmla="*/ 97 h 350"/>
                <a:gd name="T64" fmla="*/ 370 w 1233"/>
                <a:gd name="T65" fmla="*/ 61 h 350"/>
                <a:gd name="T66" fmla="*/ 746 w 1233"/>
                <a:gd name="T67" fmla="*/ 62 h 350"/>
                <a:gd name="T68" fmla="*/ 817 w 1233"/>
                <a:gd name="T69" fmla="*/ 103 h 350"/>
                <a:gd name="T70" fmla="*/ 801 w 1233"/>
                <a:gd name="T71" fmla="*/ 70 h 350"/>
                <a:gd name="T72" fmla="*/ 659 w 1233"/>
                <a:gd name="T73" fmla="*/ 8 h 350"/>
                <a:gd name="T74" fmla="*/ 704 w 1233"/>
                <a:gd name="T75" fmla="*/ 44 h 350"/>
                <a:gd name="T76" fmla="*/ 730 w 1233"/>
                <a:gd name="T77" fmla="*/ 54 h 350"/>
                <a:gd name="T78" fmla="*/ 720 w 1233"/>
                <a:gd name="T79" fmla="*/ 28 h 350"/>
                <a:gd name="T80" fmla="*/ 659 w 1233"/>
                <a:gd name="T81" fmla="*/ 8 h 350"/>
                <a:gd name="T82" fmla="*/ 600 w 1233"/>
                <a:gd name="T83" fmla="*/ 22 h 350"/>
                <a:gd name="T84" fmla="*/ 635 w 1233"/>
                <a:gd name="T85" fmla="*/ 26 h 350"/>
                <a:gd name="T86" fmla="*/ 643 w 1233"/>
                <a:gd name="T87" fmla="*/ 5 h 350"/>
                <a:gd name="T88" fmla="*/ 620 w 123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350">
                  <a:moveTo>
                    <a:pt x="1180" y="323"/>
                  </a:moveTo>
                  <a:cubicBezTo>
                    <a:pt x="1180" y="345"/>
                    <a:pt x="1180" y="345"/>
                    <a:pt x="1180" y="345"/>
                  </a:cubicBezTo>
                  <a:cubicBezTo>
                    <a:pt x="1189" y="350"/>
                    <a:pt x="1189" y="350"/>
                    <a:pt x="1189" y="350"/>
                  </a:cubicBezTo>
                  <a:cubicBezTo>
                    <a:pt x="1233" y="350"/>
                    <a:pt x="1233" y="350"/>
                    <a:pt x="1233" y="350"/>
                  </a:cubicBezTo>
                  <a:cubicBezTo>
                    <a:pt x="1180" y="323"/>
                    <a:pt x="1180" y="323"/>
                    <a:pt x="1180" y="323"/>
                  </a:cubicBezTo>
                  <a:moveTo>
                    <a:pt x="35" y="291"/>
                  </a:moveTo>
                  <a:cubicBezTo>
                    <a:pt x="22" y="291"/>
                    <a:pt x="22" y="291"/>
                    <a:pt x="22" y="291"/>
                  </a:cubicBezTo>
                  <a:cubicBezTo>
                    <a:pt x="14" y="295"/>
                    <a:pt x="7" y="298"/>
                    <a:pt x="0" y="302"/>
                  </a:cubicBezTo>
                  <a:cubicBezTo>
                    <a:pt x="35" y="302"/>
                    <a:pt x="35" y="302"/>
                    <a:pt x="35" y="302"/>
                  </a:cubicBezTo>
                  <a:cubicBezTo>
                    <a:pt x="35" y="291"/>
                    <a:pt x="35" y="291"/>
                    <a:pt x="35" y="291"/>
                  </a:cubicBezTo>
                  <a:moveTo>
                    <a:pt x="67" y="291"/>
                  </a:moveTo>
                  <a:cubicBezTo>
                    <a:pt x="51" y="291"/>
                    <a:pt x="51" y="291"/>
                    <a:pt x="51" y="291"/>
                  </a:cubicBezTo>
                  <a:cubicBezTo>
                    <a:pt x="51" y="299"/>
                    <a:pt x="51" y="299"/>
                    <a:pt x="51" y="299"/>
                  </a:cubicBezTo>
                  <a:cubicBezTo>
                    <a:pt x="57" y="297"/>
                    <a:pt x="62" y="294"/>
                    <a:pt x="67" y="291"/>
                  </a:cubicBezTo>
                  <a:moveTo>
                    <a:pt x="1093" y="278"/>
                  </a:moveTo>
                  <a:cubicBezTo>
                    <a:pt x="1093" y="300"/>
                    <a:pt x="1093" y="300"/>
                    <a:pt x="1093" y="300"/>
                  </a:cubicBezTo>
                  <a:cubicBezTo>
                    <a:pt x="1100" y="304"/>
                    <a:pt x="1107" y="308"/>
                    <a:pt x="1114" y="312"/>
                  </a:cubicBezTo>
                  <a:cubicBezTo>
                    <a:pt x="1164" y="337"/>
                    <a:pt x="1164" y="337"/>
                    <a:pt x="1164" y="337"/>
                  </a:cubicBezTo>
                  <a:cubicBezTo>
                    <a:pt x="1164" y="315"/>
                    <a:pt x="1164" y="315"/>
                    <a:pt x="1164" y="315"/>
                  </a:cubicBezTo>
                  <a:cubicBezTo>
                    <a:pt x="1114" y="289"/>
                    <a:pt x="1114" y="289"/>
                    <a:pt x="1114" y="289"/>
                  </a:cubicBezTo>
                  <a:cubicBezTo>
                    <a:pt x="1107" y="285"/>
                    <a:pt x="1100" y="281"/>
                    <a:pt x="1093" y="278"/>
                  </a:cubicBezTo>
                  <a:moveTo>
                    <a:pt x="1006" y="226"/>
                  </a:moveTo>
                  <a:cubicBezTo>
                    <a:pt x="1006" y="249"/>
                    <a:pt x="1006" y="249"/>
                    <a:pt x="1006" y="249"/>
                  </a:cubicBezTo>
                  <a:cubicBezTo>
                    <a:pt x="1026" y="262"/>
                    <a:pt x="1046" y="274"/>
                    <a:pt x="1067" y="286"/>
                  </a:cubicBezTo>
                  <a:cubicBezTo>
                    <a:pt x="1077" y="293"/>
                    <a:pt x="1077" y="293"/>
                    <a:pt x="1077" y="293"/>
                  </a:cubicBezTo>
                  <a:cubicBezTo>
                    <a:pt x="1077" y="270"/>
                    <a:pt x="1077" y="270"/>
                    <a:pt x="1077" y="270"/>
                  </a:cubicBezTo>
                  <a:cubicBezTo>
                    <a:pt x="1067" y="263"/>
                    <a:pt x="1067" y="263"/>
                    <a:pt x="1067" y="263"/>
                  </a:cubicBezTo>
                  <a:cubicBezTo>
                    <a:pt x="1046" y="252"/>
                    <a:pt x="1026" y="239"/>
                    <a:pt x="1006" y="226"/>
                  </a:cubicBezTo>
                  <a:moveTo>
                    <a:pt x="919" y="163"/>
                  </a:moveTo>
                  <a:cubicBezTo>
                    <a:pt x="919" y="186"/>
                    <a:pt x="919" y="186"/>
                    <a:pt x="919" y="186"/>
                  </a:cubicBezTo>
                  <a:cubicBezTo>
                    <a:pt x="936" y="199"/>
                    <a:pt x="953" y="212"/>
                    <a:pt x="970" y="224"/>
                  </a:cubicBezTo>
                  <a:cubicBezTo>
                    <a:pt x="986" y="235"/>
                    <a:pt x="986" y="235"/>
                    <a:pt x="986" y="235"/>
                  </a:cubicBezTo>
                  <a:cubicBezTo>
                    <a:pt x="987" y="236"/>
                    <a:pt x="989" y="237"/>
                    <a:pt x="990" y="238"/>
                  </a:cubicBezTo>
                  <a:cubicBezTo>
                    <a:pt x="990" y="216"/>
                    <a:pt x="990" y="216"/>
                    <a:pt x="990" y="216"/>
                  </a:cubicBezTo>
                  <a:cubicBezTo>
                    <a:pt x="989" y="215"/>
                    <a:pt x="987" y="214"/>
                    <a:pt x="986" y="212"/>
                  </a:cubicBezTo>
                  <a:cubicBezTo>
                    <a:pt x="970" y="202"/>
                    <a:pt x="970" y="202"/>
                    <a:pt x="970" y="202"/>
                  </a:cubicBezTo>
                  <a:cubicBezTo>
                    <a:pt x="953" y="189"/>
                    <a:pt x="936" y="177"/>
                    <a:pt x="919" y="163"/>
                  </a:cubicBezTo>
                  <a:moveTo>
                    <a:pt x="251" y="154"/>
                  </a:moveTo>
                  <a:cubicBezTo>
                    <a:pt x="250" y="154"/>
                    <a:pt x="250" y="155"/>
                    <a:pt x="249" y="155"/>
                  </a:cubicBezTo>
                  <a:cubicBezTo>
                    <a:pt x="251" y="155"/>
                    <a:pt x="251" y="155"/>
                    <a:pt x="251" y="155"/>
                  </a:cubicBezTo>
                  <a:cubicBezTo>
                    <a:pt x="251" y="154"/>
                    <a:pt x="251" y="154"/>
                    <a:pt x="251" y="154"/>
                  </a:cubicBezTo>
                  <a:moveTo>
                    <a:pt x="270" y="139"/>
                  </a:moveTo>
                  <a:cubicBezTo>
                    <a:pt x="268" y="140"/>
                    <a:pt x="266" y="142"/>
                    <a:pt x="264" y="144"/>
                  </a:cubicBezTo>
                  <a:cubicBezTo>
                    <a:pt x="264" y="155"/>
                    <a:pt x="264" y="155"/>
                    <a:pt x="264" y="155"/>
                  </a:cubicBezTo>
                  <a:cubicBezTo>
                    <a:pt x="270" y="155"/>
                    <a:pt x="270" y="155"/>
                    <a:pt x="270" y="155"/>
                  </a:cubicBezTo>
                  <a:cubicBezTo>
                    <a:pt x="270" y="139"/>
                    <a:pt x="270" y="139"/>
                    <a:pt x="270" y="139"/>
                  </a:cubicBezTo>
                  <a:moveTo>
                    <a:pt x="289" y="128"/>
                  </a:moveTo>
                  <a:cubicBezTo>
                    <a:pt x="283" y="128"/>
                    <a:pt x="283" y="128"/>
                    <a:pt x="283" y="128"/>
                  </a:cubicBezTo>
                  <a:cubicBezTo>
                    <a:pt x="283" y="128"/>
                    <a:pt x="283" y="128"/>
                    <a:pt x="283" y="128"/>
                  </a:cubicBezTo>
                  <a:cubicBezTo>
                    <a:pt x="283" y="151"/>
                    <a:pt x="283" y="151"/>
                    <a:pt x="283" y="151"/>
                  </a:cubicBezTo>
                  <a:cubicBezTo>
                    <a:pt x="285" y="149"/>
                    <a:pt x="287" y="147"/>
                    <a:pt x="289" y="145"/>
                  </a:cubicBezTo>
                  <a:cubicBezTo>
                    <a:pt x="289" y="128"/>
                    <a:pt x="289" y="128"/>
                    <a:pt x="289" y="128"/>
                  </a:cubicBezTo>
                  <a:moveTo>
                    <a:pt x="832" y="92"/>
                  </a:moveTo>
                  <a:cubicBezTo>
                    <a:pt x="832" y="114"/>
                    <a:pt x="832" y="114"/>
                    <a:pt x="832" y="114"/>
                  </a:cubicBezTo>
                  <a:cubicBezTo>
                    <a:pt x="847" y="125"/>
                    <a:pt x="861" y="137"/>
                    <a:pt x="873" y="147"/>
                  </a:cubicBezTo>
                  <a:cubicBezTo>
                    <a:pt x="889" y="161"/>
                    <a:pt x="889" y="161"/>
                    <a:pt x="889" y="161"/>
                  </a:cubicBezTo>
                  <a:cubicBezTo>
                    <a:pt x="894" y="165"/>
                    <a:pt x="899" y="169"/>
                    <a:pt x="904" y="173"/>
                  </a:cubicBezTo>
                  <a:cubicBezTo>
                    <a:pt x="904" y="151"/>
                    <a:pt x="904" y="151"/>
                    <a:pt x="904" y="151"/>
                  </a:cubicBezTo>
                  <a:cubicBezTo>
                    <a:pt x="899" y="147"/>
                    <a:pt x="894" y="143"/>
                    <a:pt x="889" y="138"/>
                  </a:cubicBezTo>
                  <a:cubicBezTo>
                    <a:pt x="873" y="125"/>
                    <a:pt x="873" y="125"/>
                    <a:pt x="873" y="125"/>
                  </a:cubicBezTo>
                  <a:cubicBezTo>
                    <a:pt x="861" y="114"/>
                    <a:pt x="847" y="103"/>
                    <a:pt x="832" y="92"/>
                  </a:cubicBezTo>
                  <a:moveTo>
                    <a:pt x="370" y="61"/>
                  </a:moveTo>
                  <a:cubicBezTo>
                    <a:pt x="353" y="72"/>
                    <a:pt x="337" y="84"/>
                    <a:pt x="319" y="97"/>
                  </a:cubicBezTo>
                  <a:cubicBezTo>
                    <a:pt x="350" y="97"/>
                    <a:pt x="350" y="97"/>
                    <a:pt x="350" y="97"/>
                  </a:cubicBezTo>
                  <a:cubicBezTo>
                    <a:pt x="357" y="93"/>
                    <a:pt x="364" y="88"/>
                    <a:pt x="370" y="84"/>
                  </a:cubicBezTo>
                  <a:cubicBezTo>
                    <a:pt x="370" y="61"/>
                    <a:pt x="370" y="61"/>
                    <a:pt x="370" y="61"/>
                  </a:cubicBezTo>
                  <a:moveTo>
                    <a:pt x="746" y="39"/>
                  </a:moveTo>
                  <a:cubicBezTo>
                    <a:pt x="746" y="62"/>
                    <a:pt x="746" y="62"/>
                    <a:pt x="746" y="62"/>
                  </a:cubicBezTo>
                  <a:cubicBezTo>
                    <a:pt x="765" y="71"/>
                    <a:pt x="784" y="82"/>
                    <a:pt x="801" y="93"/>
                  </a:cubicBezTo>
                  <a:cubicBezTo>
                    <a:pt x="817" y="103"/>
                    <a:pt x="817" y="103"/>
                    <a:pt x="817" y="103"/>
                  </a:cubicBezTo>
                  <a:cubicBezTo>
                    <a:pt x="817" y="81"/>
                    <a:pt x="817" y="81"/>
                    <a:pt x="817" y="81"/>
                  </a:cubicBezTo>
                  <a:cubicBezTo>
                    <a:pt x="801" y="70"/>
                    <a:pt x="801" y="70"/>
                    <a:pt x="801" y="70"/>
                  </a:cubicBezTo>
                  <a:cubicBezTo>
                    <a:pt x="784" y="59"/>
                    <a:pt x="765" y="48"/>
                    <a:pt x="746" y="39"/>
                  </a:cubicBezTo>
                  <a:moveTo>
                    <a:pt x="659" y="8"/>
                  </a:moveTo>
                  <a:cubicBezTo>
                    <a:pt x="659" y="31"/>
                    <a:pt x="659" y="31"/>
                    <a:pt x="659" y="31"/>
                  </a:cubicBezTo>
                  <a:cubicBezTo>
                    <a:pt x="674" y="34"/>
                    <a:pt x="690" y="39"/>
                    <a:pt x="704" y="44"/>
                  </a:cubicBezTo>
                  <a:cubicBezTo>
                    <a:pt x="720" y="50"/>
                    <a:pt x="720" y="50"/>
                    <a:pt x="720" y="50"/>
                  </a:cubicBezTo>
                  <a:cubicBezTo>
                    <a:pt x="723" y="52"/>
                    <a:pt x="727" y="53"/>
                    <a:pt x="730" y="54"/>
                  </a:cubicBezTo>
                  <a:cubicBezTo>
                    <a:pt x="730" y="32"/>
                    <a:pt x="730" y="32"/>
                    <a:pt x="730" y="32"/>
                  </a:cubicBezTo>
                  <a:cubicBezTo>
                    <a:pt x="727" y="30"/>
                    <a:pt x="723" y="29"/>
                    <a:pt x="720" y="28"/>
                  </a:cubicBezTo>
                  <a:cubicBezTo>
                    <a:pt x="704" y="22"/>
                    <a:pt x="704" y="22"/>
                    <a:pt x="704" y="22"/>
                  </a:cubicBezTo>
                  <a:cubicBezTo>
                    <a:pt x="690" y="16"/>
                    <a:pt x="674" y="12"/>
                    <a:pt x="659" y="8"/>
                  </a:cubicBezTo>
                  <a:moveTo>
                    <a:pt x="610" y="0"/>
                  </a:moveTo>
                  <a:cubicBezTo>
                    <a:pt x="600" y="22"/>
                    <a:pt x="600" y="22"/>
                    <a:pt x="600" y="22"/>
                  </a:cubicBezTo>
                  <a:cubicBezTo>
                    <a:pt x="607" y="22"/>
                    <a:pt x="613" y="23"/>
                    <a:pt x="620" y="24"/>
                  </a:cubicBezTo>
                  <a:cubicBezTo>
                    <a:pt x="635" y="26"/>
                    <a:pt x="635" y="26"/>
                    <a:pt x="635" y="26"/>
                  </a:cubicBezTo>
                  <a:cubicBezTo>
                    <a:pt x="638" y="26"/>
                    <a:pt x="641" y="27"/>
                    <a:pt x="643" y="27"/>
                  </a:cubicBezTo>
                  <a:cubicBezTo>
                    <a:pt x="643" y="5"/>
                    <a:pt x="643" y="5"/>
                    <a:pt x="643" y="5"/>
                  </a:cubicBezTo>
                  <a:cubicBezTo>
                    <a:pt x="641" y="4"/>
                    <a:pt x="638" y="4"/>
                    <a:pt x="635" y="3"/>
                  </a:cubicBezTo>
                  <a:cubicBezTo>
                    <a:pt x="620" y="1"/>
                    <a:pt x="620" y="1"/>
                    <a:pt x="620" y="1"/>
                  </a:cubicBezTo>
                  <a:cubicBezTo>
                    <a:pt x="616" y="1"/>
                    <a:pt x="613" y="0"/>
                    <a:pt x="61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3" name="î$ľïḑè"/>
            <p:cNvSpPr/>
            <p:nvPr/>
          </p:nvSpPr>
          <p:spPr bwMode="auto">
            <a:xfrm>
              <a:off x="5259" y="9383"/>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4" name="iṧḷiḋê"/>
            <p:cNvSpPr/>
            <p:nvPr/>
          </p:nvSpPr>
          <p:spPr bwMode="auto">
            <a:xfrm>
              <a:off x="3479" y="9247"/>
              <a:ext cx="4"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5" name="íš1ïďe"/>
            <p:cNvSpPr/>
            <p:nvPr/>
          </p:nvSpPr>
          <p:spPr bwMode="auto">
            <a:xfrm>
              <a:off x="3479" y="9247"/>
              <a:ext cx="4"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6" name="íŝḻïḍè"/>
            <p:cNvSpPr/>
            <p:nvPr/>
          </p:nvSpPr>
          <p:spPr bwMode="auto">
            <a:xfrm>
              <a:off x="4092" y="8862"/>
              <a:ext cx="16" cy="17"/>
            </a:xfrm>
            <a:custGeom>
              <a:avLst/>
              <a:gdLst>
                <a:gd name="T0" fmla="*/ 6 w 6"/>
                <a:gd name="T1" fmla="*/ 5 h 7"/>
                <a:gd name="T2" fmla="*/ 3 w 6"/>
                <a:gd name="T3" fmla="*/ 7 h 7"/>
                <a:gd name="T4" fmla="*/ 6 w 6"/>
                <a:gd name="T5" fmla="*/ 7 h 7"/>
                <a:gd name="T6" fmla="*/ 6 w 6"/>
                <a:gd name="T7" fmla="*/ 5 h 7"/>
                <a:gd name="T8" fmla="*/ 3 w 6"/>
                <a:gd name="T9" fmla="*/ 0 h 7"/>
                <a:gd name="T10" fmla="*/ 0 w 6"/>
                <a:gd name="T11" fmla="*/ 0 h 7"/>
                <a:gd name="T12" fmla="*/ 0 w 6"/>
                <a:gd name="T13" fmla="*/ 7 h 7"/>
                <a:gd name="T14" fmla="*/ 3 w 6"/>
                <a:gd name="T15" fmla="*/ 7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5"/>
                  </a:moveTo>
                  <a:cubicBezTo>
                    <a:pt x="5" y="5"/>
                    <a:pt x="4" y="6"/>
                    <a:pt x="3" y="7"/>
                  </a:cubicBezTo>
                  <a:cubicBezTo>
                    <a:pt x="6" y="7"/>
                    <a:pt x="6" y="7"/>
                    <a:pt x="6" y="7"/>
                  </a:cubicBezTo>
                  <a:cubicBezTo>
                    <a:pt x="6" y="5"/>
                    <a:pt x="6" y="5"/>
                    <a:pt x="6" y="5"/>
                  </a:cubicBezTo>
                  <a:moveTo>
                    <a:pt x="3" y="0"/>
                  </a:moveTo>
                  <a:cubicBezTo>
                    <a:pt x="0" y="0"/>
                    <a:pt x="0" y="0"/>
                    <a:pt x="0" y="0"/>
                  </a:cubicBezTo>
                  <a:cubicBezTo>
                    <a:pt x="0" y="7"/>
                    <a:pt x="0" y="7"/>
                    <a:pt x="0" y="7"/>
                  </a:cubicBezTo>
                  <a:cubicBezTo>
                    <a:pt x="3" y="7"/>
                    <a:pt x="3" y="7"/>
                    <a:pt x="3" y="7"/>
                  </a:cubicBezTo>
                  <a:cubicBezTo>
                    <a:pt x="3" y="0"/>
                    <a:pt x="3" y="0"/>
                    <a:pt x="3"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7" name="ïšļíḋé"/>
            <p:cNvSpPr/>
            <p:nvPr/>
          </p:nvSpPr>
          <p:spPr bwMode="auto">
            <a:xfrm>
              <a:off x="4660" y="8681"/>
              <a:ext cx="35" cy="119"/>
            </a:xfrm>
            <a:custGeom>
              <a:avLst/>
              <a:gdLst>
                <a:gd name="T0" fmla="*/ 0 w 15"/>
                <a:gd name="T1" fmla="*/ 0 h 50"/>
                <a:gd name="T2" fmla="*/ 0 w 15"/>
                <a:gd name="T3" fmla="*/ 50 h 50"/>
                <a:gd name="T4" fmla="*/ 15 w 15"/>
                <a:gd name="T5" fmla="*/ 50 h 50"/>
                <a:gd name="T6" fmla="*/ 15 w 15"/>
                <a:gd name="T7" fmla="*/ 2 h 50"/>
                <a:gd name="T8" fmla="*/ 0 w 15"/>
                <a:gd name="T9" fmla="*/ 0 h 50"/>
              </a:gdLst>
              <a:ahLst/>
              <a:cxnLst>
                <a:cxn ang="0">
                  <a:pos x="T0" y="T1"/>
                </a:cxn>
                <a:cxn ang="0">
                  <a:pos x="T2" y="T3"/>
                </a:cxn>
                <a:cxn ang="0">
                  <a:pos x="T4" y="T5"/>
                </a:cxn>
                <a:cxn ang="0">
                  <a:pos x="T6" y="T7"/>
                </a:cxn>
                <a:cxn ang="0">
                  <a:pos x="T8" y="T9"/>
                </a:cxn>
              </a:cxnLst>
              <a:rect l="0" t="0" r="r" b="b"/>
              <a:pathLst>
                <a:path w="15" h="50">
                  <a:moveTo>
                    <a:pt x="0" y="0"/>
                  </a:moveTo>
                  <a:cubicBezTo>
                    <a:pt x="0" y="50"/>
                    <a:pt x="0" y="50"/>
                    <a:pt x="0" y="50"/>
                  </a:cubicBezTo>
                  <a:cubicBezTo>
                    <a:pt x="15" y="50"/>
                    <a:pt x="15" y="50"/>
                    <a:pt x="15" y="50"/>
                  </a:cubicBezTo>
                  <a:cubicBezTo>
                    <a:pt x="15" y="2"/>
                    <a:pt x="15" y="2"/>
                    <a:pt x="15" y="2"/>
                  </a:cubicBezTo>
                  <a:cubicBezTo>
                    <a:pt x="10" y="1"/>
                    <a:pt x="5"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8" name="îslíḋè"/>
            <p:cNvSpPr/>
            <p:nvPr/>
          </p:nvSpPr>
          <p:spPr bwMode="auto">
            <a:xfrm>
              <a:off x="4858" y="8728"/>
              <a:ext cx="37" cy="109"/>
            </a:xfrm>
            <a:custGeom>
              <a:avLst/>
              <a:gdLst>
                <a:gd name="T0" fmla="*/ 0 w 16"/>
                <a:gd name="T1" fmla="*/ 0 h 46"/>
                <a:gd name="T2" fmla="*/ 0 w 16"/>
                <a:gd name="T3" fmla="*/ 46 h 46"/>
                <a:gd name="T4" fmla="*/ 16 w 16"/>
                <a:gd name="T5" fmla="*/ 46 h 46"/>
                <a:gd name="T6" fmla="*/ 16 w 16"/>
                <a:gd name="T7" fmla="*/ 6 h 46"/>
                <a:gd name="T8" fmla="*/ 0 w 16"/>
                <a:gd name="T9" fmla="*/ 0 h 46"/>
              </a:gdLst>
              <a:ahLst/>
              <a:cxnLst>
                <a:cxn ang="0">
                  <a:pos x="T0" y="T1"/>
                </a:cxn>
                <a:cxn ang="0">
                  <a:pos x="T2" y="T3"/>
                </a:cxn>
                <a:cxn ang="0">
                  <a:pos x="T4" y="T5"/>
                </a:cxn>
                <a:cxn ang="0">
                  <a:pos x="T6" y="T7"/>
                </a:cxn>
                <a:cxn ang="0">
                  <a:pos x="T8" y="T9"/>
                </a:cxn>
              </a:cxnLst>
              <a:rect l="0" t="0" r="r" b="b"/>
              <a:pathLst>
                <a:path w="16" h="46">
                  <a:moveTo>
                    <a:pt x="0" y="0"/>
                  </a:moveTo>
                  <a:cubicBezTo>
                    <a:pt x="0" y="46"/>
                    <a:pt x="0" y="46"/>
                    <a:pt x="0" y="46"/>
                  </a:cubicBezTo>
                  <a:cubicBezTo>
                    <a:pt x="16" y="46"/>
                    <a:pt x="16" y="46"/>
                    <a:pt x="16" y="46"/>
                  </a:cubicBezTo>
                  <a:cubicBezTo>
                    <a:pt x="16" y="6"/>
                    <a:pt x="16" y="6"/>
                    <a:pt x="16" y="6"/>
                  </a:cubicBezTo>
                  <a:cubicBezTo>
                    <a:pt x="11" y="4"/>
                    <a:pt x="6" y="2"/>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9" name="íṧ1idé"/>
            <p:cNvSpPr/>
            <p:nvPr/>
          </p:nvSpPr>
          <p:spPr bwMode="auto">
            <a:xfrm>
              <a:off x="5085" y="8844"/>
              <a:ext cx="39" cy="101"/>
            </a:xfrm>
            <a:custGeom>
              <a:avLst/>
              <a:gdLst>
                <a:gd name="T0" fmla="*/ 0 w 16"/>
                <a:gd name="T1" fmla="*/ 0 h 43"/>
                <a:gd name="T2" fmla="*/ 0 w 16"/>
                <a:gd name="T3" fmla="*/ 43 h 43"/>
                <a:gd name="T4" fmla="*/ 16 w 16"/>
                <a:gd name="T5" fmla="*/ 43 h 43"/>
                <a:gd name="T6" fmla="*/ 16 w 16"/>
                <a:gd name="T7" fmla="*/ 19 h 43"/>
                <a:gd name="T8" fmla="*/ 16 w 16"/>
                <a:gd name="T9" fmla="*/ 19 h 43"/>
                <a:gd name="T10" fmla="*/ 16 w 16"/>
                <a:gd name="T11" fmla="*/ 10 h 43"/>
                <a:gd name="T12" fmla="*/ 0 w 1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0" y="0"/>
                  </a:moveTo>
                  <a:cubicBezTo>
                    <a:pt x="0" y="43"/>
                    <a:pt x="0" y="43"/>
                    <a:pt x="0" y="43"/>
                  </a:cubicBezTo>
                  <a:cubicBezTo>
                    <a:pt x="16" y="43"/>
                    <a:pt x="16" y="43"/>
                    <a:pt x="16" y="43"/>
                  </a:cubicBezTo>
                  <a:cubicBezTo>
                    <a:pt x="16" y="19"/>
                    <a:pt x="16" y="19"/>
                    <a:pt x="16" y="19"/>
                  </a:cubicBezTo>
                  <a:cubicBezTo>
                    <a:pt x="16" y="19"/>
                    <a:pt x="16" y="19"/>
                    <a:pt x="16" y="19"/>
                  </a:cubicBezTo>
                  <a:cubicBezTo>
                    <a:pt x="16" y="10"/>
                    <a:pt x="16" y="10"/>
                    <a:pt x="16" y="10"/>
                  </a:cubicBezTo>
                  <a:cubicBezTo>
                    <a:pt x="11" y="7"/>
                    <a:pt x="6" y="3"/>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0" name="îSļïḋé"/>
            <p:cNvSpPr/>
            <p:nvPr/>
          </p:nvSpPr>
          <p:spPr bwMode="auto">
            <a:xfrm>
              <a:off x="5257" y="8971"/>
              <a:ext cx="37" cy="130"/>
            </a:xfrm>
            <a:custGeom>
              <a:avLst/>
              <a:gdLst>
                <a:gd name="T0" fmla="*/ 0 w 16"/>
                <a:gd name="T1" fmla="*/ 0 h 55"/>
                <a:gd name="T2" fmla="*/ 0 w 16"/>
                <a:gd name="T3" fmla="*/ 55 h 55"/>
                <a:gd name="T4" fmla="*/ 16 w 16"/>
                <a:gd name="T5" fmla="*/ 53 h 55"/>
                <a:gd name="T6" fmla="*/ 16 w 16"/>
                <a:gd name="T7" fmla="*/ 14 h 55"/>
                <a:gd name="T8" fmla="*/ 2 w 16"/>
                <a:gd name="T9" fmla="*/ 2 h 55"/>
                <a:gd name="T10" fmla="*/ 0 w 16"/>
                <a:gd name="T11" fmla="*/ 0 h 55"/>
              </a:gdLst>
              <a:ahLst/>
              <a:cxnLst>
                <a:cxn ang="0">
                  <a:pos x="T0" y="T1"/>
                </a:cxn>
                <a:cxn ang="0">
                  <a:pos x="T2" y="T3"/>
                </a:cxn>
                <a:cxn ang="0">
                  <a:pos x="T4" y="T5"/>
                </a:cxn>
                <a:cxn ang="0">
                  <a:pos x="T6" y="T7"/>
                </a:cxn>
                <a:cxn ang="0">
                  <a:pos x="T8" y="T9"/>
                </a:cxn>
                <a:cxn ang="0">
                  <a:pos x="T10" y="T11"/>
                </a:cxn>
              </a:cxnLst>
              <a:rect l="0" t="0" r="r" b="b"/>
              <a:pathLst>
                <a:path w="16" h="55">
                  <a:moveTo>
                    <a:pt x="0" y="0"/>
                  </a:moveTo>
                  <a:cubicBezTo>
                    <a:pt x="0" y="55"/>
                    <a:pt x="0" y="55"/>
                    <a:pt x="0" y="55"/>
                  </a:cubicBezTo>
                  <a:cubicBezTo>
                    <a:pt x="5" y="55"/>
                    <a:pt x="11" y="54"/>
                    <a:pt x="16" y="53"/>
                  </a:cubicBezTo>
                  <a:cubicBezTo>
                    <a:pt x="16" y="14"/>
                    <a:pt x="16" y="14"/>
                    <a:pt x="16" y="14"/>
                  </a:cubicBezTo>
                  <a:cubicBezTo>
                    <a:pt x="11" y="10"/>
                    <a:pt x="7" y="6"/>
                    <a:pt x="2" y="2"/>
                  </a:cubicBezTo>
                  <a:cubicBezTo>
                    <a:pt x="2" y="1"/>
                    <a:pt x="1" y="1"/>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1" name="ïṩ1íďê"/>
            <p:cNvSpPr/>
            <p:nvPr/>
          </p:nvSpPr>
          <p:spPr bwMode="auto">
            <a:xfrm>
              <a:off x="5484" y="9152"/>
              <a:ext cx="39" cy="62"/>
            </a:xfrm>
            <a:custGeom>
              <a:avLst/>
              <a:gdLst>
                <a:gd name="T0" fmla="*/ 0 w 16"/>
                <a:gd name="T1" fmla="*/ 0 h 26"/>
                <a:gd name="T2" fmla="*/ 0 w 16"/>
                <a:gd name="T3" fmla="*/ 26 h 26"/>
                <a:gd name="T4" fmla="*/ 16 w 16"/>
                <a:gd name="T5" fmla="*/ 26 h 26"/>
                <a:gd name="T6" fmla="*/ 16 w 16"/>
                <a:gd name="T7" fmla="*/ 11 h 26"/>
                <a:gd name="T8" fmla="*/ 0 w 16"/>
                <a:gd name="T9" fmla="*/ 0 h 26"/>
              </a:gdLst>
              <a:ahLst/>
              <a:cxnLst>
                <a:cxn ang="0">
                  <a:pos x="T0" y="T1"/>
                </a:cxn>
                <a:cxn ang="0">
                  <a:pos x="T2" y="T3"/>
                </a:cxn>
                <a:cxn ang="0">
                  <a:pos x="T4" y="T5"/>
                </a:cxn>
                <a:cxn ang="0">
                  <a:pos x="T6" y="T7"/>
                </a:cxn>
                <a:cxn ang="0">
                  <a:pos x="T8" y="T9"/>
                </a:cxn>
              </a:cxnLst>
              <a:rect l="0" t="0" r="r" b="b"/>
              <a:pathLst>
                <a:path w="16" h="26">
                  <a:moveTo>
                    <a:pt x="0" y="0"/>
                  </a:moveTo>
                  <a:cubicBezTo>
                    <a:pt x="0" y="26"/>
                    <a:pt x="0" y="26"/>
                    <a:pt x="0" y="26"/>
                  </a:cubicBezTo>
                  <a:cubicBezTo>
                    <a:pt x="16" y="26"/>
                    <a:pt x="16" y="26"/>
                    <a:pt x="16" y="26"/>
                  </a:cubicBezTo>
                  <a:cubicBezTo>
                    <a:pt x="16" y="11"/>
                    <a:pt x="16" y="11"/>
                    <a:pt x="16" y="11"/>
                  </a:cubicBezTo>
                  <a:cubicBezTo>
                    <a:pt x="11" y="7"/>
                    <a:pt x="5" y="4"/>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2" name="íṧḻidê"/>
            <p:cNvSpPr/>
            <p:nvPr/>
          </p:nvSpPr>
          <p:spPr bwMode="auto">
            <a:xfrm>
              <a:off x="5713" y="9299"/>
              <a:ext cx="23" cy="23"/>
            </a:xfrm>
            <a:custGeom>
              <a:avLst/>
              <a:gdLst>
                <a:gd name="T0" fmla="*/ 0 w 10"/>
                <a:gd name="T1" fmla="*/ 0 h 10"/>
                <a:gd name="T2" fmla="*/ 0 w 10"/>
                <a:gd name="T3" fmla="*/ 10 h 10"/>
                <a:gd name="T4" fmla="*/ 10 w 10"/>
                <a:gd name="T5" fmla="*/ 10 h 10"/>
                <a:gd name="T6" fmla="*/ 10 w 10"/>
                <a:gd name="T7" fmla="*/ 6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cubicBezTo>
                    <a:pt x="0" y="10"/>
                    <a:pt x="0" y="10"/>
                    <a:pt x="0" y="10"/>
                  </a:cubicBezTo>
                  <a:cubicBezTo>
                    <a:pt x="10" y="10"/>
                    <a:pt x="10" y="10"/>
                    <a:pt x="10" y="10"/>
                  </a:cubicBezTo>
                  <a:cubicBezTo>
                    <a:pt x="10" y="6"/>
                    <a:pt x="10" y="6"/>
                    <a:pt x="10" y="6"/>
                  </a:cubicBezTo>
                  <a:cubicBezTo>
                    <a:pt x="7" y="4"/>
                    <a:pt x="4" y="2"/>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3" name="ïşļiḑe"/>
            <p:cNvSpPr/>
            <p:nvPr/>
          </p:nvSpPr>
          <p:spPr bwMode="auto">
            <a:xfrm>
              <a:off x="3279" y="9247"/>
              <a:ext cx="37" cy="216"/>
            </a:xfrm>
            <a:custGeom>
              <a:avLst/>
              <a:gdLst>
                <a:gd name="T0" fmla="*/ 16 w 16"/>
                <a:gd name="T1" fmla="*/ 83 h 92"/>
                <a:gd name="T2" fmla="*/ 0 w 16"/>
                <a:gd name="T3" fmla="*/ 83 h 92"/>
                <a:gd name="T4" fmla="*/ 0 w 16"/>
                <a:gd name="T5" fmla="*/ 92 h 92"/>
                <a:gd name="T6" fmla="*/ 6 w 16"/>
                <a:gd name="T7" fmla="*/ 89 h 92"/>
                <a:gd name="T8" fmla="*/ 16 w 16"/>
                <a:gd name="T9" fmla="*/ 84 h 92"/>
                <a:gd name="T10" fmla="*/ 16 w 16"/>
                <a:gd name="T11" fmla="*/ 83 h 92"/>
                <a:gd name="T12" fmla="*/ 16 w 16"/>
                <a:gd name="T13" fmla="*/ 0 h 92"/>
                <a:gd name="T14" fmla="*/ 0 w 16"/>
                <a:gd name="T15" fmla="*/ 0 h 92"/>
                <a:gd name="T16" fmla="*/ 0 w 16"/>
                <a:gd name="T17" fmla="*/ 11 h 92"/>
                <a:gd name="T18" fmla="*/ 16 w 16"/>
                <a:gd name="T19" fmla="*/ 11 h 92"/>
                <a:gd name="T20" fmla="*/ 16 w 16"/>
                <a:gd name="T21" fmla="*/ 8 h 92"/>
                <a:gd name="T22" fmla="*/ 16 w 1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2">
                  <a:moveTo>
                    <a:pt x="16" y="83"/>
                  </a:moveTo>
                  <a:cubicBezTo>
                    <a:pt x="0" y="83"/>
                    <a:pt x="0" y="83"/>
                    <a:pt x="0" y="83"/>
                  </a:cubicBezTo>
                  <a:cubicBezTo>
                    <a:pt x="0" y="92"/>
                    <a:pt x="0" y="92"/>
                    <a:pt x="0" y="92"/>
                  </a:cubicBezTo>
                  <a:cubicBezTo>
                    <a:pt x="6" y="89"/>
                    <a:pt x="6" y="89"/>
                    <a:pt x="6" y="89"/>
                  </a:cubicBezTo>
                  <a:cubicBezTo>
                    <a:pt x="9" y="87"/>
                    <a:pt x="13" y="86"/>
                    <a:pt x="16" y="84"/>
                  </a:cubicBezTo>
                  <a:cubicBezTo>
                    <a:pt x="16" y="83"/>
                    <a:pt x="16" y="83"/>
                    <a:pt x="16" y="83"/>
                  </a:cubicBezTo>
                  <a:moveTo>
                    <a:pt x="16" y="0"/>
                  </a:moveTo>
                  <a:cubicBezTo>
                    <a:pt x="0" y="0"/>
                    <a:pt x="0" y="0"/>
                    <a:pt x="0" y="0"/>
                  </a:cubicBezTo>
                  <a:cubicBezTo>
                    <a:pt x="0" y="11"/>
                    <a:pt x="0" y="11"/>
                    <a:pt x="0" y="11"/>
                  </a:cubicBezTo>
                  <a:cubicBezTo>
                    <a:pt x="16" y="11"/>
                    <a:pt x="16" y="11"/>
                    <a:pt x="16" y="11"/>
                  </a:cubicBezTo>
                  <a:cubicBezTo>
                    <a:pt x="16" y="8"/>
                    <a:pt x="16" y="8"/>
                    <a:pt x="16" y="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4" name="íšļîḍe"/>
            <p:cNvSpPr/>
            <p:nvPr/>
          </p:nvSpPr>
          <p:spPr bwMode="auto">
            <a:xfrm>
              <a:off x="3483" y="9247"/>
              <a:ext cx="39"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5" name="iSļíḋè"/>
            <p:cNvSpPr/>
            <p:nvPr/>
          </p:nvSpPr>
          <p:spPr bwMode="auto">
            <a:xfrm>
              <a:off x="3483" y="9247"/>
              <a:ext cx="39"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6" name="ïSḷïḍé"/>
            <p:cNvSpPr/>
            <p:nvPr/>
          </p:nvSpPr>
          <p:spPr bwMode="auto">
            <a:xfrm>
              <a:off x="3689" y="8905"/>
              <a:ext cx="8" cy="2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7" name="îs1ídè"/>
            <p:cNvSpPr/>
            <p:nvPr/>
          </p:nvSpPr>
          <p:spPr bwMode="auto">
            <a:xfrm>
              <a:off x="3689" y="8905"/>
              <a:ext cx="8" cy="2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8" name="îśḷíḍe"/>
            <p:cNvSpPr/>
            <p:nvPr/>
          </p:nvSpPr>
          <p:spPr bwMode="auto">
            <a:xfrm>
              <a:off x="3894" y="8755"/>
              <a:ext cx="31" cy="171"/>
            </a:xfrm>
            <a:custGeom>
              <a:avLst/>
              <a:gdLst>
                <a:gd name="T0" fmla="*/ 16 w 16"/>
                <a:gd name="T1" fmla="*/ 55 h 88"/>
                <a:gd name="T2" fmla="*/ 8 w 16"/>
                <a:gd name="T3" fmla="*/ 55 h 88"/>
                <a:gd name="T4" fmla="*/ 8 w 16"/>
                <a:gd name="T5" fmla="*/ 88 h 88"/>
                <a:gd name="T6" fmla="*/ 16 w 16"/>
                <a:gd name="T7" fmla="*/ 88 h 88"/>
                <a:gd name="T8" fmla="*/ 16 w 16"/>
                <a:gd name="T9" fmla="*/ 55 h 88"/>
                <a:gd name="T10" fmla="*/ 2 w 16"/>
                <a:gd name="T11" fmla="*/ 0 h 88"/>
                <a:gd name="T12" fmla="*/ 0 w 16"/>
                <a:gd name="T13" fmla="*/ 0 h 88"/>
                <a:gd name="T14" fmla="*/ 0 w 16"/>
                <a:gd name="T15" fmla="*/ 18 h 88"/>
                <a:gd name="T16" fmla="*/ 2 w 16"/>
                <a:gd name="T17" fmla="*/ 18 h 88"/>
                <a:gd name="T18" fmla="*/ 2 w 1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8">
                  <a:moveTo>
                    <a:pt x="16" y="55"/>
                  </a:moveTo>
                  <a:lnTo>
                    <a:pt x="8" y="55"/>
                  </a:lnTo>
                  <a:lnTo>
                    <a:pt x="8" y="88"/>
                  </a:lnTo>
                  <a:lnTo>
                    <a:pt x="16" y="88"/>
                  </a:lnTo>
                  <a:lnTo>
                    <a:pt x="16" y="55"/>
                  </a:lnTo>
                  <a:close/>
                  <a:moveTo>
                    <a:pt x="2" y="0"/>
                  </a:moveTo>
                  <a:lnTo>
                    <a:pt x="0" y="0"/>
                  </a:lnTo>
                  <a:lnTo>
                    <a:pt x="0" y="18"/>
                  </a:lnTo>
                  <a:lnTo>
                    <a:pt x="2" y="18"/>
                  </a:lnTo>
                  <a:lnTo>
                    <a:pt x="2"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9" name="ïṥľíḍè"/>
            <p:cNvSpPr/>
            <p:nvPr/>
          </p:nvSpPr>
          <p:spPr bwMode="auto">
            <a:xfrm>
              <a:off x="3894" y="8755"/>
              <a:ext cx="31" cy="171"/>
            </a:xfrm>
            <a:custGeom>
              <a:avLst/>
              <a:gdLst>
                <a:gd name="T0" fmla="*/ 16 w 16"/>
                <a:gd name="T1" fmla="*/ 55 h 88"/>
                <a:gd name="T2" fmla="*/ 8 w 16"/>
                <a:gd name="T3" fmla="*/ 55 h 88"/>
                <a:gd name="T4" fmla="*/ 8 w 16"/>
                <a:gd name="T5" fmla="*/ 88 h 88"/>
                <a:gd name="T6" fmla="*/ 16 w 16"/>
                <a:gd name="T7" fmla="*/ 88 h 88"/>
                <a:gd name="T8" fmla="*/ 16 w 16"/>
                <a:gd name="T9" fmla="*/ 55 h 88"/>
                <a:gd name="T10" fmla="*/ 2 w 16"/>
                <a:gd name="T11" fmla="*/ 0 h 88"/>
                <a:gd name="T12" fmla="*/ 0 w 16"/>
                <a:gd name="T13" fmla="*/ 0 h 88"/>
                <a:gd name="T14" fmla="*/ 0 w 16"/>
                <a:gd name="T15" fmla="*/ 18 h 88"/>
                <a:gd name="T16" fmla="*/ 2 w 16"/>
                <a:gd name="T17" fmla="*/ 18 h 88"/>
                <a:gd name="T18" fmla="*/ 2 w 1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8">
                  <a:moveTo>
                    <a:pt x="16" y="55"/>
                  </a:moveTo>
                  <a:lnTo>
                    <a:pt x="8" y="55"/>
                  </a:lnTo>
                  <a:lnTo>
                    <a:pt x="8" y="88"/>
                  </a:lnTo>
                  <a:lnTo>
                    <a:pt x="16" y="88"/>
                  </a:lnTo>
                  <a:lnTo>
                    <a:pt x="16" y="55"/>
                  </a:lnTo>
                  <a:moveTo>
                    <a:pt x="2" y="0"/>
                  </a:moveTo>
                  <a:lnTo>
                    <a:pt x="0" y="0"/>
                  </a:lnTo>
                  <a:lnTo>
                    <a:pt x="0" y="18"/>
                  </a:lnTo>
                  <a:lnTo>
                    <a:pt x="2" y="18"/>
                  </a:lnTo>
                  <a:lnTo>
                    <a:pt x="2"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0" name="ï$1iḍê"/>
            <p:cNvSpPr/>
            <p:nvPr/>
          </p:nvSpPr>
          <p:spPr bwMode="auto">
            <a:xfrm>
              <a:off x="4100" y="8862"/>
              <a:ext cx="8" cy="19"/>
            </a:xfrm>
            <a:custGeom>
              <a:avLst/>
              <a:gdLst>
                <a:gd name="T0" fmla="*/ 3 w 3"/>
                <a:gd name="T1" fmla="*/ 0 h 8"/>
                <a:gd name="T2" fmla="*/ 0 w 3"/>
                <a:gd name="T3" fmla="*/ 0 h 8"/>
                <a:gd name="T4" fmla="*/ 0 w 3"/>
                <a:gd name="T5" fmla="*/ 7 h 8"/>
                <a:gd name="T6" fmla="*/ 0 w 3"/>
                <a:gd name="T7" fmla="*/ 8 h 8"/>
                <a:gd name="T8" fmla="*/ 0 w 3"/>
                <a:gd name="T9" fmla="*/ 7 h 8"/>
                <a:gd name="T10" fmla="*/ 0 w 3"/>
                <a:gd name="T11" fmla="*/ 7 h 8"/>
                <a:gd name="T12" fmla="*/ 3 w 3"/>
                <a:gd name="T13" fmla="*/ 5 h 8"/>
                <a:gd name="T14" fmla="*/ 3 w 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3" y="0"/>
                  </a:moveTo>
                  <a:cubicBezTo>
                    <a:pt x="0" y="0"/>
                    <a:pt x="0" y="0"/>
                    <a:pt x="0" y="0"/>
                  </a:cubicBezTo>
                  <a:cubicBezTo>
                    <a:pt x="0" y="7"/>
                    <a:pt x="0" y="7"/>
                    <a:pt x="0" y="7"/>
                  </a:cubicBezTo>
                  <a:cubicBezTo>
                    <a:pt x="0" y="8"/>
                    <a:pt x="0" y="8"/>
                    <a:pt x="0" y="8"/>
                  </a:cubicBezTo>
                  <a:cubicBezTo>
                    <a:pt x="0" y="7"/>
                    <a:pt x="0" y="7"/>
                    <a:pt x="0" y="7"/>
                  </a:cubicBezTo>
                  <a:cubicBezTo>
                    <a:pt x="0" y="7"/>
                    <a:pt x="0" y="7"/>
                    <a:pt x="0" y="7"/>
                  </a:cubicBezTo>
                  <a:cubicBezTo>
                    <a:pt x="1" y="6"/>
                    <a:pt x="2" y="5"/>
                    <a:pt x="3" y="5"/>
                  </a:cubicBezTo>
                  <a:cubicBezTo>
                    <a:pt x="3" y="0"/>
                    <a:pt x="3" y="0"/>
                    <a:pt x="3"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1" name="išļîḋe"/>
            <p:cNvSpPr/>
            <p:nvPr/>
          </p:nvSpPr>
          <p:spPr bwMode="auto">
            <a:xfrm>
              <a:off x="4714" y="8506"/>
              <a:ext cx="37" cy="218"/>
            </a:xfrm>
            <a:custGeom>
              <a:avLst/>
              <a:gdLst>
                <a:gd name="T0" fmla="*/ 16 w 16"/>
                <a:gd name="T1" fmla="*/ 0 h 92"/>
                <a:gd name="T2" fmla="*/ 5 w 16"/>
                <a:gd name="T3" fmla="*/ 0 h 92"/>
                <a:gd name="T4" fmla="*/ 0 w 16"/>
                <a:gd name="T5" fmla="*/ 2 h 92"/>
                <a:gd name="T6" fmla="*/ 0 w 16"/>
                <a:gd name="T7" fmla="*/ 28 h 92"/>
                <a:gd name="T8" fmla="*/ 0 w 16"/>
                <a:gd name="T9" fmla="*/ 50 h 92"/>
                <a:gd name="T10" fmla="*/ 0 w 16"/>
                <a:gd name="T11" fmla="*/ 77 h 92"/>
                <a:gd name="T12" fmla="*/ 0 w 16"/>
                <a:gd name="T13" fmla="*/ 89 h 92"/>
                <a:gd name="T14" fmla="*/ 16 w 16"/>
                <a:gd name="T15" fmla="*/ 92 h 92"/>
                <a:gd name="T16" fmla="*/ 16 w 16"/>
                <a:gd name="T17" fmla="*/ 81 h 92"/>
                <a:gd name="T18" fmla="*/ 16 w 16"/>
                <a:gd name="T19" fmla="*/ 54 h 92"/>
                <a:gd name="T20" fmla="*/ 16 w 16"/>
                <a:gd name="T21" fmla="*/ 31 h 92"/>
                <a:gd name="T22" fmla="*/ 16 w 1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2">
                  <a:moveTo>
                    <a:pt x="16" y="0"/>
                  </a:moveTo>
                  <a:cubicBezTo>
                    <a:pt x="5" y="0"/>
                    <a:pt x="5" y="0"/>
                    <a:pt x="5" y="0"/>
                  </a:cubicBezTo>
                  <a:cubicBezTo>
                    <a:pt x="3" y="1"/>
                    <a:pt x="2" y="2"/>
                    <a:pt x="0" y="2"/>
                  </a:cubicBezTo>
                  <a:cubicBezTo>
                    <a:pt x="0" y="28"/>
                    <a:pt x="0" y="28"/>
                    <a:pt x="0" y="28"/>
                  </a:cubicBezTo>
                  <a:cubicBezTo>
                    <a:pt x="0" y="50"/>
                    <a:pt x="0" y="50"/>
                    <a:pt x="0" y="50"/>
                  </a:cubicBezTo>
                  <a:cubicBezTo>
                    <a:pt x="0" y="77"/>
                    <a:pt x="0" y="77"/>
                    <a:pt x="0" y="77"/>
                  </a:cubicBezTo>
                  <a:cubicBezTo>
                    <a:pt x="0" y="89"/>
                    <a:pt x="0" y="89"/>
                    <a:pt x="0" y="89"/>
                  </a:cubicBezTo>
                  <a:cubicBezTo>
                    <a:pt x="5" y="90"/>
                    <a:pt x="11" y="90"/>
                    <a:pt x="16" y="92"/>
                  </a:cubicBezTo>
                  <a:cubicBezTo>
                    <a:pt x="16" y="81"/>
                    <a:pt x="16" y="81"/>
                    <a:pt x="16" y="81"/>
                  </a:cubicBezTo>
                  <a:cubicBezTo>
                    <a:pt x="16" y="54"/>
                    <a:pt x="16" y="54"/>
                    <a:pt x="16" y="54"/>
                  </a:cubicBezTo>
                  <a:cubicBezTo>
                    <a:pt x="16" y="31"/>
                    <a:pt x="16" y="31"/>
                    <a:pt x="16" y="31"/>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2" name="išľïḍé"/>
            <p:cNvSpPr/>
            <p:nvPr/>
          </p:nvSpPr>
          <p:spPr bwMode="auto">
            <a:xfrm>
              <a:off x="4918" y="8555"/>
              <a:ext cx="37" cy="237"/>
            </a:xfrm>
            <a:custGeom>
              <a:avLst/>
              <a:gdLst>
                <a:gd name="T0" fmla="*/ 16 w 16"/>
                <a:gd name="T1" fmla="*/ 0 h 101"/>
                <a:gd name="T2" fmla="*/ 0 w 16"/>
                <a:gd name="T3" fmla="*/ 0 h 101"/>
                <a:gd name="T4" fmla="*/ 0 w 16"/>
                <a:gd name="T5" fmla="*/ 35 h 101"/>
                <a:gd name="T6" fmla="*/ 0 w 16"/>
                <a:gd name="T7" fmla="*/ 57 h 101"/>
                <a:gd name="T8" fmla="*/ 0 w 16"/>
                <a:gd name="T9" fmla="*/ 84 h 101"/>
                <a:gd name="T10" fmla="*/ 0 w 16"/>
                <a:gd name="T11" fmla="*/ 94 h 101"/>
                <a:gd name="T12" fmla="*/ 16 w 16"/>
                <a:gd name="T13" fmla="*/ 101 h 101"/>
                <a:gd name="T14" fmla="*/ 16 w 16"/>
                <a:gd name="T15" fmla="*/ 91 h 101"/>
                <a:gd name="T16" fmla="*/ 16 w 16"/>
                <a:gd name="T17" fmla="*/ 65 h 101"/>
                <a:gd name="T18" fmla="*/ 16 w 16"/>
                <a:gd name="T19" fmla="*/ 42 h 101"/>
                <a:gd name="T20" fmla="*/ 16 w 1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1">
                  <a:moveTo>
                    <a:pt x="16" y="0"/>
                  </a:moveTo>
                  <a:cubicBezTo>
                    <a:pt x="0" y="0"/>
                    <a:pt x="0" y="0"/>
                    <a:pt x="0" y="0"/>
                  </a:cubicBezTo>
                  <a:cubicBezTo>
                    <a:pt x="0" y="35"/>
                    <a:pt x="0" y="35"/>
                    <a:pt x="0" y="35"/>
                  </a:cubicBezTo>
                  <a:cubicBezTo>
                    <a:pt x="0" y="57"/>
                    <a:pt x="0" y="57"/>
                    <a:pt x="0" y="57"/>
                  </a:cubicBezTo>
                  <a:cubicBezTo>
                    <a:pt x="0" y="84"/>
                    <a:pt x="0" y="84"/>
                    <a:pt x="0" y="84"/>
                  </a:cubicBezTo>
                  <a:cubicBezTo>
                    <a:pt x="0" y="94"/>
                    <a:pt x="0" y="94"/>
                    <a:pt x="0" y="94"/>
                  </a:cubicBezTo>
                  <a:cubicBezTo>
                    <a:pt x="5" y="96"/>
                    <a:pt x="10" y="98"/>
                    <a:pt x="16" y="101"/>
                  </a:cubicBezTo>
                  <a:cubicBezTo>
                    <a:pt x="16" y="91"/>
                    <a:pt x="16" y="91"/>
                    <a:pt x="16" y="91"/>
                  </a:cubicBezTo>
                  <a:cubicBezTo>
                    <a:pt x="16" y="65"/>
                    <a:pt x="16" y="65"/>
                    <a:pt x="16" y="65"/>
                  </a:cubicBezTo>
                  <a:cubicBezTo>
                    <a:pt x="16" y="42"/>
                    <a:pt x="16" y="42"/>
                    <a:pt x="16" y="42"/>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3" name="ïşḷide"/>
            <p:cNvSpPr/>
            <p:nvPr/>
          </p:nvSpPr>
          <p:spPr bwMode="auto">
            <a:xfrm>
              <a:off x="5124" y="8646"/>
              <a:ext cx="35" cy="272"/>
            </a:xfrm>
            <a:custGeom>
              <a:avLst/>
              <a:gdLst>
                <a:gd name="T0" fmla="*/ 15 w 15"/>
                <a:gd name="T1" fmla="*/ 0 h 116"/>
                <a:gd name="T2" fmla="*/ 0 w 15"/>
                <a:gd name="T3" fmla="*/ 0 h 116"/>
                <a:gd name="T4" fmla="*/ 0 w 15"/>
                <a:gd name="T5" fmla="*/ 45 h 116"/>
                <a:gd name="T6" fmla="*/ 0 w 15"/>
                <a:gd name="T7" fmla="*/ 67 h 116"/>
                <a:gd name="T8" fmla="*/ 0 w 15"/>
                <a:gd name="T9" fmla="*/ 94 h 116"/>
                <a:gd name="T10" fmla="*/ 0 w 15"/>
                <a:gd name="T11" fmla="*/ 103 h 116"/>
                <a:gd name="T12" fmla="*/ 0 w 15"/>
                <a:gd name="T13" fmla="*/ 103 h 116"/>
                <a:gd name="T14" fmla="*/ 15 w 15"/>
                <a:gd name="T15" fmla="*/ 116 h 116"/>
                <a:gd name="T16" fmla="*/ 15 w 15"/>
                <a:gd name="T17" fmla="*/ 105 h 116"/>
                <a:gd name="T18" fmla="*/ 15 w 15"/>
                <a:gd name="T19" fmla="*/ 78 h 116"/>
                <a:gd name="T20" fmla="*/ 15 w 15"/>
                <a:gd name="T21" fmla="*/ 56 h 116"/>
                <a:gd name="T22" fmla="*/ 15 w 15"/>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6">
                  <a:moveTo>
                    <a:pt x="15" y="0"/>
                  </a:moveTo>
                  <a:cubicBezTo>
                    <a:pt x="0" y="0"/>
                    <a:pt x="0" y="0"/>
                    <a:pt x="0" y="0"/>
                  </a:cubicBezTo>
                  <a:cubicBezTo>
                    <a:pt x="0" y="45"/>
                    <a:pt x="0" y="45"/>
                    <a:pt x="0" y="45"/>
                  </a:cubicBezTo>
                  <a:cubicBezTo>
                    <a:pt x="0" y="67"/>
                    <a:pt x="0" y="67"/>
                    <a:pt x="0" y="67"/>
                  </a:cubicBezTo>
                  <a:cubicBezTo>
                    <a:pt x="0" y="94"/>
                    <a:pt x="0" y="94"/>
                    <a:pt x="0" y="94"/>
                  </a:cubicBezTo>
                  <a:cubicBezTo>
                    <a:pt x="0" y="103"/>
                    <a:pt x="0" y="103"/>
                    <a:pt x="0" y="103"/>
                  </a:cubicBezTo>
                  <a:cubicBezTo>
                    <a:pt x="0" y="103"/>
                    <a:pt x="0" y="103"/>
                    <a:pt x="0" y="103"/>
                  </a:cubicBezTo>
                  <a:cubicBezTo>
                    <a:pt x="5" y="107"/>
                    <a:pt x="10" y="112"/>
                    <a:pt x="15" y="116"/>
                  </a:cubicBezTo>
                  <a:cubicBezTo>
                    <a:pt x="15" y="105"/>
                    <a:pt x="15" y="105"/>
                    <a:pt x="15" y="105"/>
                  </a:cubicBezTo>
                  <a:cubicBezTo>
                    <a:pt x="15" y="78"/>
                    <a:pt x="15" y="78"/>
                    <a:pt x="15" y="78"/>
                  </a:cubicBezTo>
                  <a:cubicBezTo>
                    <a:pt x="15" y="56"/>
                    <a:pt x="15" y="56"/>
                    <a:pt x="15" y="56"/>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4" name="íṣḷíḍé"/>
            <p:cNvSpPr/>
            <p:nvPr/>
          </p:nvSpPr>
          <p:spPr bwMode="auto">
            <a:xfrm>
              <a:off x="5329" y="8819"/>
              <a:ext cx="35" cy="274"/>
            </a:xfrm>
            <a:custGeom>
              <a:avLst/>
              <a:gdLst>
                <a:gd name="T0" fmla="*/ 15 w 15"/>
                <a:gd name="T1" fmla="*/ 0 h 116"/>
                <a:gd name="T2" fmla="*/ 0 w 15"/>
                <a:gd name="T3" fmla="*/ 0 h 116"/>
                <a:gd name="T4" fmla="*/ 0 w 15"/>
                <a:gd name="T5" fmla="*/ 41 h 116"/>
                <a:gd name="T6" fmla="*/ 0 w 15"/>
                <a:gd name="T7" fmla="*/ 63 h 116"/>
                <a:gd name="T8" fmla="*/ 0 w 15"/>
                <a:gd name="T9" fmla="*/ 90 h 116"/>
                <a:gd name="T10" fmla="*/ 0 w 15"/>
                <a:gd name="T11" fmla="*/ 96 h 116"/>
                <a:gd name="T12" fmla="*/ 2 w 15"/>
                <a:gd name="T13" fmla="*/ 99 h 116"/>
                <a:gd name="T14" fmla="*/ 15 w 15"/>
                <a:gd name="T15" fmla="*/ 116 h 116"/>
                <a:gd name="T16" fmla="*/ 15 w 15"/>
                <a:gd name="T17" fmla="*/ 103 h 116"/>
                <a:gd name="T18" fmla="*/ 15 w 15"/>
                <a:gd name="T19" fmla="*/ 76 h 116"/>
                <a:gd name="T20" fmla="*/ 15 w 15"/>
                <a:gd name="T21" fmla="*/ 53 h 116"/>
                <a:gd name="T22" fmla="*/ 15 w 15"/>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6">
                  <a:moveTo>
                    <a:pt x="15" y="0"/>
                  </a:moveTo>
                  <a:cubicBezTo>
                    <a:pt x="0" y="0"/>
                    <a:pt x="0" y="0"/>
                    <a:pt x="0" y="0"/>
                  </a:cubicBezTo>
                  <a:cubicBezTo>
                    <a:pt x="0" y="41"/>
                    <a:pt x="0" y="41"/>
                    <a:pt x="0" y="41"/>
                  </a:cubicBezTo>
                  <a:cubicBezTo>
                    <a:pt x="0" y="63"/>
                    <a:pt x="0" y="63"/>
                    <a:pt x="0" y="63"/>
                  </a:cubicBezTo>
                  <a:cubicBezTo>
                    <a:pt x="0" y="90"/>
                    <a:pt x="0" y="90"/>
                    <a:pt x="0" y="90"/>
                  </a:cubicBezTo>
                  <a:cubicBezTo>
                    <a:pt x="0" y="96"/>
                    <a:pt x="0" y="96"/>
                    <a:pt x="0" y="96"/>
                  </a:cubicBezTo>
                  <a:cubicBezTo>
                    <a:pt x="0" y="97"/>
                    <a:pt x="1" y="98"/>
                    <a:pt x="2" y="99"/>
                  </a:cubicBezTo>
                  <a:cubicBezTo>
                    <a:pt x="6" y="105"/>
                    <a:pt x="11" y="110"/>
                    <a:pt x="15" y="116"/>
                  </a:cubicBezTo>
                  <a:cubicBezTo>
                    <a:pt x="15" y="103"/>
                    <a:pt x="15" y="103"/>
                    <a:pt x="15" y="103"/>
                  </a:cubicBezTo>
                  <a:cubicBezTo>
                    <a:pt x="15" y="76"/>
                    <a:pt x="15" y="76"/>
                    <a:pt x="15" y="76"/>
                  </a:cubicBezTo>
                  <a:cubicBezTo>
                    <a:pt x="15" y="53"/>
                    <a:pt x="15" y="53"/>
                    <a:pt x="15" y="53"/>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5" name="ïṡļíďè"/>
            <p:cNvSpPr/>
            <p:nvPr/>
          </p:nvSpPr>
          <p:spPr bwMode="auto">
            <a:xfrm>
              <a:off x="5533" y="8990"/>
              <a:ext cx="37" cy="327"/>
            </a:xfrm>
            <a:custGeom>
              <a:avLst/>
              <a:gdLst>
                <a:gd name="T0" fmla="*/ 16 w 16"/>
                <a:gd name="T1" fmla="*/ 0 h 139"/>
                <a:gd name="T2" fmla="*/ 0 w 16"/>
                <a:gd name="T3" fmla="*/ 0 h 139"/>
                <a:gd name="T4" fmla="*/ 0 w 16"/>
                <a:gd name="T5" fmla="*/ 34 h 139"/>
                <a:gd name="T6" fmla="*/ 0 w 16"/>
                <a:gd name="T7" fmla="*/ 56 h 139"/>
                <a:gd name="T8" fmla="*/ 0 w 16"/>
                <a:gd name="T9" fmla="*/ 83 h 139"/>
                <a:gd name="T10" fmla="*/ 0 w 16"/>
                <a:gd name="T11" fmla="*/ 125 h 139"/>
                <a:gd name="T12" fmla="*/ 16 w 16"/>
                <a:gd name="T13" fmla="*/ 139 h 139"/>
                <a:gd name="T14" fmla="*/ 16 w 16"/>
                <a:gd name="T15" fmla="*/ 94 h 139"/>
                <a:gd name="T16" fmla="*/ 16 w 16"/>
                <a:gd name="T17" fmla="*/ 67 h 139"/>
                <a:gd name="T18" fmla="*/ 16 w 16"/>
                <a:gd name="T19" fmla="*/ 44 h 139"/>
                <a:gd name="T20" fmla="*/ 16 w 16"/>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9">
                  <a:moveTo>
                    <a:pt x="16" y="0"/>
                  </a:moveTo>
                  <a:cubicBezTo>
                    <a:pt x="0" y="0"/>
                    <a:pt x="0" y="0"/>
                    <a:pt x="0" y="0"/>
                  </a:cubicBezTo>
                  <a:cubicBezTo>
                    <a:pt x="0" y="34"/>
                    <a:pt x="0" y="34"/>
                    <a:pt x="0" y="34"/>
                  </a:cubicBezTo>
                  <a:cubicBezTo>
                    <a:pt x="0" y="56"/>
                    <a:pt x="0" y="56"/>
                    <a:pt x="0" y="56"/>
                  </a:cubicBezTo>
                  <a:cubicBezTo>
                    <a:pt x="0" y="83"/>
                    <a:pt x="0" y="83"/>
                    <a:pt x="0" y="83"/>
                  </a:cubicBezTo>
                  <a:cubicBezTo>
                    <a:pt x="0" y="125"/>
                    <a:pt x="0" y="125"/>
                    <a:pt x="0" y="125"/>
                  </a:cubicBezTo>
                  <a:cubicBezTo>
                    <a:pt x="6" y="130"/>
                    <a:pt x="11" y="134"/>
                    <a:pt x="16" y="139"/>
                  </a:cubicBezTo>
                  <a:cubicBezTo>
                    <a:pt x="16" y="94"/>
                    <a:pt x="16" y="94"/>
                    <a:pt x="16" y="94"/>
                  </a:cubicBezTo>
                  <a:cubicBezTo>
                    <a:pt x="16" y="67"/>
                    <a:pt x="16" y="67"/>
                    <a:pt x="16" y="67"/>
                  </a:cubicBezTo>
                  <a:cubicBezTo>
                    <a:pt x="16" y="44"/>
                    <a:pt x="16" y="44"/>
                    <a:pt x="16" y="44"/>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6" name="îṥḷíḋe"/>
            <p:cNvSpPr/>
            <p:nvPr/>
          </p:nvSpPr>
          <p:spPr bwMode="auto">
            <a:xfrm>
              <a:off x="5737" y="9138"/>
              <a:ext cx="39" cy="350"/>
            </a:xfrm>
            <a:custGeom>
              <a:avLst/>
              <a:gdLst>
                <a:gd name="T0" fmla="*/ 16 w 16"/>
                <a:gd name="T1" fmla="*/ 0 h 148"/>
                <a:gd name="T2" fmla="*/ 0 w 16"/>
                <a:gd name="T3" fmla="*/ 0 h 148"/>
                <a:gd name="T4" fmla="*/ 0 w 16"/>
                <a:gd name="T5" fmla="*/ 25 h 148"/>
                <a:gd name="T6" fmla="*/ 0 w 16"/>
                <a:gd name="T7" fmla="*/ 48 h 148"/>
                <a:gd name="T8" fmla="*/ 0 w 16"/>
                <a:gd name="T9" fmla="*/ 74 h 148"/>
                <a:gd name="T10" fmla="*/ 0 w 16"/>
                <a:gd name="T11" fmla="*/ 78 h 148"/>
                <a:gd name="T12" fmla="*/ 0 w 16"/>
                <a:gd name="T13" fmla="*/ 137 h 148"/>
                <a:gd name="T14" fmla="*/ 16 w 16"/>
                <a:gd name="T15" fmla="*/ 148 h 148"/>
                <a:gd name="T16" fmla="*/ 16 w 16"/>
                <a:gd name="T17" fmla="*/ 82 h 148"/>
                <a:gd name="T18" fmla="*/ 16 w 16"/>
                <a:gd name="T19" fmla="*/ 55 h 148"/>
                <a:gd name="T20" fmla="*/ 16 w 16"/>
                <a:gd name="T21" fmla="*/ 33 h 148"/>
                <a:gd name="T22" fmla="*/ 16 w 16"/>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8">
                  <a:moveTo>
                    <a:pt x="16" y="0"/>
                  </a:moveTo>
                  <a:cubicBezTo>
                    <a:pt x="0" y="0"/>
                    <a:pt x="0" y="0"/>
                    <a:pt x="0" y="0"/>
                  </a:cubicBezTo>
                  <a:cubicBezTo>
                    <a:pt x="0" y="25"/>
                    <a:pt x="0" y="25"/>
                    <a:pt x="0" y="25"/>
                  </a:cubicBezTo>
                  <a:cubicBezTo>
                    <a:pt x="0" y="48"/>
                    <a:pt x="0" y="48"/>
                    <a:pt x="0" y="48"/>
                  </a:cubicBezTo>
                  <a:cubicBezTo>
                    <a:pt x="0" y="74"/>
                    <a:pt x="0" y="74"/>
                    <a:pt x="0" y="74"/>
                  </a:cubicBezTo>
                  <a:cubicBezTo>
                    <a:pt x="0" y="78"/>
                    <a:pt x="0" y="78"/>
                    <a:pt x="0" y="78"/>
                  </a:cubicBezTo>
                  <a:cubicBezTo>
                    <a:pt x="0" y="137"/>
                    <a:pt x="0" y="137"/>
                    <a:pt x="0" y="137"/>
                  </a:cubicBezTo>
                  <a:cubicBezTo>
                    <a:pt x="5" y="141"/>
                    <a:pt x="11" y="144"/>
                    <a:pt x="16" y="148"/>
                  </a:cubicBezTo>
                  <a:cubicBezTo>
                    <a:pt x="16" y="82"/>
                    <a:pt x="16" y="82"/>
                    <a:pt x="16" y="82"/>
                  </a:cubicBezTo>
                  <a:cubicBezTo>
                    <a:pt x="16" y="55"/>
                    <a:pt x="16" y="55"/>
                    <a:pt x="16" y="55"/>
                  </a:cubicBezTo>
                  <a:cubicBezTo>
                    <a:pt x="16" y="33"/>
                    <a:pt x="16" y="33"/>
                    <a:pt x="16" y="33"/>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7" name="ïšḻïḋé"/>
            <p:cNvSpPr/>
            <p:nvPr/>
          </p:nvSpPr>
          <p:spPr bwMode="auto">
            <a:xfrm>
              <a:off x="5943" y="9270"/>
              <a:ext cx="37" cy="218"/>
            </a:xfrm>
            <a:custGeom>
              <a:avLst/>
              <a:gdLst>
                <a:gd name="T0" fmla="*/ 0 w 19"/>
                <a:gd name="T1" fmla="*/ 82 h 112"/>
                <a:gd name="T2" fmla="*/ 0 w 19"/>
                <a:gd name="T3" fmla="*/ 76 h 112"/>
                <a:gd name="T4" fmla="*/ 11 w 19"/>
                <a:gd name="T5" fmla="*/ 82 h 112"/>
                <a:gd name="T6" fmla="*/ 0 w 19"/>
                <a:gd name="T7" fmla="*/ 82 h 112"/>
                <a:gd name="T8" fmla="*/ 19 w 19"/>
                <a:gd name="T9" fmla="*/ 0 h 112"/>
                <a:gd name="T10" fmla="*/ 0 w 19"/>
                <a:gd name="T11" fmla="*/ 0 h 112"/>
                <a:gd name="T12" fmla="*/ 0 w 19"/>
                <a:gd name="T13" fmla="*/ 17 h 112"/>
                <a:gd name="T14" fmla="*/ 0 w 19"/>
                <a:gd name="T15" fmla="*/ 44 h 112"/>
                <a:gd name="T16" fmla="*/ 0 w 19"/>
                <a:gd name="T17" fmla="*/ 82 h 112"/>
                <a:gd name="T18" fmla="*/ 0 w 19"/>
                <a:gd name="T19" fmla="*/ 107 h 112"/>
                <a:gd name="T20" fmla="*/ 11 w 19"/>
                <a:gd name="T21" fmla="*/ 112 h 112"/>
                <a:gd name="T22" fmla="*/ 19 w 19"/>
                <a:gd name="T23" fmla="*/ 112 h 112"/>
                <a:gd name="T24" fmla="*/ 19 w 19"/>
                <a:gd name="T25" fmla="*/ 86 h 112"/>
                <a:gd name="T26" fmla="*/ 19 w 19"/>
                <a:gd name="T27" fmla="*/ 53 h 112"/>
                <a:gd name="T28" fmla="*/ 19 w 19"/>
                <a:gd name="T29" fmla="*/ 27 h 112"/>
                <a:gd name="T30" fmla="*/ 19 w 19"/>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2">
                  <a:moveTo>
                    <a:pt x="0" y="82"/>
                  </a:moveTo>
                  <a:lnTo>
                    <a:pt x="0" y="76"/>
                  </a:lnTo>
                  <a:lnTo>
                    <a:pt x="11" y="82"/>
                  </a:lnTo>
                  <a:lnTo>
                    <a:pt x="0" y="82"/>
                  </a:lnTo>
                  <a:close/>
                  <a:moveTo>
                    <a:pt x="19" y="0"/>
                  </a:moveTo>
                  <a:lnTo>
                    <a:pt x="0" y="0"/>
                  </a:lnTo>
                  <a:lnTo>
                    <a:pt x="0" y="17"/>
                  </a:lnTo>
                  <a:lnTo>
                    <a:pt x="0" y="44"/>
                  </a:lnTo>
                  <a:lnTo>
                    <a:pt x="0" y="82"/>
                  </a:lnTo>
                  <a:lnTo>
                    <a:pt x="0" y="107"/>
                  </a:lnTo>
                  <a:lnTo>
                    <a:pt x="11" y="112"/>
                  </a:lnTo>
                  <a:lnTo>
                    <a:pt x="19" y="112"/>
                  </a:lnTo>
                  <a:lnTo>
                    <a:pt x="19" y="86"/>
                  </a:lnTo>
                  <a:lnTo>
                    <a:pt x="19" y="53"/>
                  </a:lnTo>
                  <a:lnTo>
                    <a:pt x="19" y="27"/>
                  </a:lnTo>
                  <a:lnTo>
                    <a:pt x="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8" name="î$1ïḑè"/>
            <p:cNvSpPr/>
            <p:nvPr/>
          </p:nvSpPr>
          <p:spPr bwMode="auto">
            <a:xfrm>
              <a:off x="5943" y="9270"/>
              <a:ext cx="37" cy="218"/>
            </a:xfrm>
            <a:custGeom>
              <a:avLst/>
              <a:gdLst>
                <a:gd name="T0" fmla="*/ 0 w 19"/>
                <a:gd name="T1" fmla="*/ 82 h 112"/>
                <a:gd name="T2" fmla="*/ 0 w 19"/>
                <a:gd name="T3" fmla="*/ 76 h 112"/>
                <a:gd name="T4" fmla="*/ 11 w 19"/>
                <a:gd name="T5" fmla="*/ 82 h 112"/>
                <a:gd name="T6" fmla="*/ 0 w 19"/>
                <a:gd name="T7" fmla="*/ 82 h 112"/>
                <a:gd name="T8" fmla="*/ 19 w 19"/>
                <a:gd name="T9" fmla="*/ 0 h 112"/>
                <a:gd name="T10" fmla="*/ 0 w 19"/>
                <a:gd name="T11" fmla="*/ 0 h 112"/>
                <a:gd name="T12" fmla="*/ 0 w 19"/>
                <a:gd name="T13" fmla="*/ 17 h 112"/>
                <a:gd name="T14" fmla="*/ 0 w 19"/>
                <a:gd name="T15" fmla="*/ 44 h 112"/>
                <a:gd name="T16" fmla="*/ 0 w 19"/>
                <a:gd name="T17" fmla="*/ 82 h 112"/>
                <a:gd name="T18" fmla="*/ 0 w 19"/>
                <a:gd name="T19" fmla="*/ 107 h 112"/>
                <a:gd name="T20" fmla="*/ 11 w 19"/>
                <a:gd name="T21" fmla="*/ 112 h 112"/>
                <a:gd name="T22" fmla="*/ 19 w 19"/>
                <a:gd name="T23" fmla="*/ 112 h 112"/>
                <a:gd name="T24" fmla="*/ 19 w 19"/>
                <a:gd name="T25" fmla="*/ 86 h 112"/>
                <a:gd name="T26" fmla="*/ 19 w 19"/>
                <a:gd name="T27" fmla="*/ 53 h 112"/>
                <a:gd name="T28" fmla="*/ 19 w 19"/>
                <a:gd name="T29" fmla="*/ 27 h 112"/>
                <a:gd name="T30" fmla="*/ 19 w 19"/>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2">
                  <a:moveTo>
                    <a:pt x="0" y="82"/>
                  </a:moveTo>
                  <a:lnTo>
                    <a:pt x="0" y="76"/>
                  </a:lnTo>
                  <a:lnTo>
                    <a:pt x="11" y="82"/>
                  </a:lnTo>
                  <a:lnTo>
                    <a:pt x="0" y="82"/>
                  </a:lnTo>
                  <a:moveTo>
                    <a:pt x="19" y="0"/>
                  </a:moveTo>
                  <a:lnTo>
                    <a:pt x="0" y="0"/>
                  </a:lnTo>
                  <a:lnTo>
                    <a:pt x="0" y="17"/>
                  </a:lnTo>
                  <a:lnTo>
                    <a:pt x="0" y="44"/>
                  </a:lnTo>
                  <a:lnTo>
                    <a:pt x="0" y="82"/>
                  </a:lnTo>
                  <a:lnTo>
                    <a:pt x="0" y="107"/>
                  </a:lnTo>
                  <a:lnTo>
                    <a:pt x="11" y="112"/>
                  </a:lnTo>
                  <a:lnTo>
                    <a:pt x="19" y="112"/>
                  </a:lnTo>
                  <a:lnTo>
                    <a:pt x="19" y="86"/>
                  </a:lnTo>
                  <a:lnTo>
                    <a:pt x="19" y="53"/>
                  </a:lnTo>
                  <a:lnTo>
                    <a:pt x="19" y="27"/>
                  </a:lnTo>
                  <a:lnTo>
                    <a:pt x="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9" name="îṧ1iḓê"/>
            <p:cNvSpPr/>
            <p:nvPr/>
          </p:nvSpPr>
          <p:spPr bwMode="auto">
            <a:xfrm>
              <a:off x="5943" y="9418"/>
              <a:ext cx="21" cy="12"/>
            </a:xfrm>
            <a:custGeom>
              <a:avLst/>
              <a:gdLst>
                <a:gd name="T0" fmla="*/ 0 w 11"/>
                <a:gd name="T1" fmla="*/ 0 h 6"/>
                <a:gd name="T2" fmla="*/ 0 w 11"/>
                <a:gd name="T3" fmla="*/ 6 h 6"/>
                <a:gd name="T4" fmla="*/ 11 w 11"/>
                <a:gd name="T5" fmla="*/ 6 h 6"/>
                <a:gd name="T6" fmla="*/ 0 w 11"/>
                <a:gd name="T7" fmla="*/ 0 h 6"/>
              </a:gdLst>
              <a:ahLst/>
              <a:cxnLst>
                <a:cxn ang="0">
                  <a:pos x="T0" y="T1"/>
                </a:cxn>
                <a:cxn ang="0">
                  <a:pos x="T2" y="T3"/>
                </a:cxn>
                <a:cxn ang="0">
                  <a:pos x="T4" y="T5"/>
                </a:cxn>
                <a:cxn ang="0">
                  <a:pos x="T6" y="T7"/>
                </a:cxn>
              </a:cxnLst>
              <a:rect l="0" t="0" r="r" b="b"/>
              <a:pathLst>
                <a:path w="11" h="6">
                  <a:moveTo>
                    <a:pt x="0" y="0"/>
                  </a:moveTo>
                  <a:lnTo>
                    <a:pt x="0" y="6"/>
                  </a:lnTo>
                  <a:lnTo>
                    <a:pt x="11" y="6"/>
                  </a:lnTo>
                  <a:lnTo>
                    <a:pt x="0"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0" name="iṧľïḓê"/>
            <p:cNvSpPr/>
            <p:nvPr/>
          </p:nvSpPr>
          <p:spPr bwMode="auto">
            <a:xfrm>
              <a:off x="5943" y="9418"/>
              <a:ext cx="21" cy="12"/>
            </a:xfrm>
            <a:custGeom>
              <a:avLst/>
              <a:gdLst>
                <a:gd name="T0" fmla="*/ 0 w 11"/>
                <a:gd name="T1" fmla="*/ 0 h 6"/>
                <a:gd name="T2" fmla="*/ 0 w 11"/>
                <a:gd name="T3" fmla="*/ 6 h 6"/>
                <a:gd name="T4" fmla="*/ 11 w 11"/>
                <a:gd name="T5" fmla="*/ 6 h 6"/>
                <a:gd name="T6" fmla="*/ 0 w 11"/>
                <a:gd name="T7" fmla="*/ 0 h 6"/>
              </a:gdLst>
              <a:ahLst/>
              <a:cxnLst>
                <a:cxn ang="0">
                  <a:pos x="T0" y="T1"/>
                </a:cxn>
                <a:cxn ang="0">
                  <a:pos x="T2" y="T3"/>
                </a:cxn>
                <a:cxn ang="0">
                  <a:pos x="T4" y="T5"/>
                </a:cxn>
                <a:cxn ang="0">
                  <a:pos x="T6" y="T7"/>
                </a:cxn>
              </a:cxnLst>
              <a:rect l="0" t="0" r="r" b="b"/>
              <a:pathLst>
                <a:path w="11" h="6">
                  <a:moveTo>
                    <a:pt x="0" y="0"/>
                  </a:moveTo>
                  <a:lnTo>
                    <a:pt x="0" y="6"/>
                  </a:lnTo>
                  <a:lnTo>
                    <a:pt x="11" y="6"/>
                  </a:lnTo>
                  <a:lnTo>
                    <a:pt x="0"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1" name="íṧḻiḋê"/>
            <p:cNvSpPr/>
            <p:nvPr/>
          </p:nvSpPr>
          <p:spPr bwMode="auto">
            <a:xfrm>
              <a:off x="2373" y="7437"/>
              <a:ext cx="2629" cy="2922"/>
            </a:xfrm>
            <a:custGeom>
              <a:avLst/>
              <a:gdLst>
                <a:gd name="T0" fmla="*/ 573 w 1114"/>
                <a:gd name="T1" fmla="*/ 779 h 1240"/>
                <a:gd name="T2" fmla="*/ 471 w 1114"/>
                <a:gd name="T3" fmla="*/ 740 h 1240"/>
                <a:gd name="T4" fmla="*/ 469 w 1114"/>
                <a:gd name="T5" fmla="*/ 768 h 1240"/>
                <a:gd name="T6" fmla="*/ 487 w 1114"/>
                <a:gd name="T7" fmla="*/ 730 h 1240"/>
                <a:gd name="T8" fmla="*/ 638 w 1114"/>
                <a:gd name="T9" fmla="*/ 622 h 1240"/>
                <a:gd name="T10" fmla="*/ 574 w 1114"/>
                <a:gd name="T11" fmla="*/ 673 h 1240"/>
                <a:gd name="T12" fmla="*/ 645 w 1114"/>
                <a:gd name="T13" fmla="*/ 617 h 1240"/>
                <a:gd name="T14" fmla="*/ 699 w 1114"/>
                <a:gd name="T15" fmla="*/ 574 h 1240"/>
                <a:gd name="T16" fmla="*/ 662 w 1114"/>
                <a:gd name="T17" fmla="*/ 629 h 1240"/>
                <a:gd name="T18" fmla="*/ 690 w 1114"/>
                <a:gd name="T19" fmla="*/ 607 h 1240"/>
                <a:gd name="T20" fmla="*/ 729 w 1114"/>
                <a:gd name="T21" fmla="*/ 612 h 1240"/>
                <a:gd name="T22" fmla="*/ 818 w 1114"/>
                <a:gd name="T23" fmla="*/ 515 h 1240"/>
                <a:gd name="T24" fmla="*/ 800 w 1114"/>
                <a:gd name="T25" fmla="*/ 548 h 1240"/>
                <a:gd name="T26" fmla="*/ 815 w 1114"/>
                <a:gd name="T27" fmla="*/ 543 h 1240"/>
                <a:gd name="T28" fmla="*/ 900 w 1114"/>
                <a:gd name="T29" fmla="*/ 499 h 1240"/>
                <a:gd name="T30" fmla="*/ 884 w 1114"/>
                <a:gd name="T31" fmla="*/ 578 h 1240"/>
                <a:gd name="T32" fmla="*/ 900 w 1114"/>
                <a:gd name="T33" fmla="*/ 526 h 1240"/>
                <a:gd name="T34" fmla="*/ 921 w 1114"/>
                <a:gd name="T35" fmla="*/ 525 h 1240"/>
                <a:gd name="T36" fmla="*/ 361 w 1114"/>
                <a:gd name="T37" fmla="*/ 632 h 1240"/>
                <a:gd name="T38" fmla="*/ 380 w 1114"/>
                <a:gd name="T39" fmla="*/ 632 h 1240"/>
                <a:gd name="T40" fmla="*/ 399 w 1114"/>
                <a:gd name="T41" fmla="*/ 632 h 1240"/>
                <a:gd name="T42" fmla="*/ 419 w 1114"/>
                <a:gd name="T43" fmla="*/ 632 h 1240"/>
                <a:gd name="T44" fmla="*/ 438 w 1114"/>
                <a:gd name="T45" fmla="*/ 632 h 1240"/>
                <a:gd name="T46" fmla="*/ 458 w 1114"/>
                <a:gd name="T47" fmla="*/ 632 h 1240"/>
                <a:gd name="T48" fmla="*/ 477 w 1114"/>
                <a:gd name="T49" fmla="*/ 632 h 1240"/>
                <a:gd name="T50" fmla="*/ 496 w 1114"/>
                <a:gd name="T51" fmla="*/ 632 h 1240"/>
                <a:gd name="T52" fmla="*/ 516 w 1114"/>
                <a:gd name="T53" fmla="*/ 632 h 1240"/>
                <a:gd name="T54" fmla="*/ 535 w 1114"/>
                <a:gd name="T55" fmla="*/ 632 h 1240"/>
                <a:gd name="T56" fmla="*/ 574 w 1114"/>
                <a:gd name="T57" fmla="*/ 632 h 1240"/>
                <a:gd name="T58" fmla="*/ 519 w 1114"/>
                <a:gd name="T59" fmla="*/ 574 h 1240"/>
                <a:gd name="T60" fmla="*/ 626 w 1114"/>
                <a:gd name="T61" fmla="*/ 0 h 1240"/>
                <a:gd name="T62" fmla="*/ 289 w 1114"/>
                <a:gd name="T63" fmla="*/ 469 h 1240"/>
                <a:gd name="T64" fmla="*/ 202 w 1114"/>
                <a:gd name="T65" fmla="*/ 768 h 1240"/>
                <a:gd name="T66" fmla="*/ 254 w 1114"/>
                <a:gd name="T67" fmla="*/ 1240 h 1240"/>
                <a:gd name="T68" fmla="*/ 437 w 1114"/>
                <a:gd name="T69" fmla="*/ 1240 h 1240"/>
                <a:gd name="T70" fmla="*/ 843 w 1114"/>
                <a:gd name="T71" fmla="*/ 884 h 1240"/>
                <a:gd name="T72" fmla="*/ 1021 w 1114"/>
                <a:gd name="T73" fmla="*/ 884 h 1240"/>
                <a:gd name="T74" fmla="*/ 1085 w 1114"/>
                <a:gd name="T75" fmla="*/ 705 h 1240"/>
                <a:gd name="T76" fmla="*/ 884 w 1114"/>
                <a:gd name="T77" fmla="*/ 611 h 1240"/>
                <a:gd name="T78" fmla="*/ 852 w 1114"/>
                <a:gd name="T79" fmla="*/ 620 h 1240"/>
                <a:gd name="T80" fmla="*/ 832 w 1114"/>
                <a:gd name="T81" fmla="*/ 632 h 1240"/>
                <a:gd name="T82" fmla="*/ 709 w 1114"/>
                <a:gd name="T83" fmla="*/ 779 h 1240"/>
                <a:gd name="T84" fmla="*/ 698 w 1114"/>
                <a:gd name="T85" fmla="*/ 877 h 1240"/>
                <a:gd name="T86" fmla="*/ 250 w 1114"/>
                <a:gd name="T87" fmla="*/ 877 h 1240"/>
                <a:gd name="T88" fmla="*/ 377 w 1114"/>
                <a:gd name="T89" fmla="*/ 816 h 1240"/>
                <a:gd name="T90" fmla="*/ 382 w 1114"/>
                <a:gd name="T91" fmla="*/ 814 h 1240"/>
                <a:gd name="T92" fmla="*/ 349 w 1114"/>
                <a:gd name="T93" fmla="*/ 779 h 1240"/>
                <a:gd name="T94" fmla="*/ 384 w 1114"/>
                <a:gd name="T95" fmla="*/ 733 h 1240"/>
                <a:gd name="T96" fmla="*/ 471 w 1114"/>
                <a:gd name="T97" fmla="*/ 680 h 1240"/>
                <a:gd name="T98" fmla="*/ 554 w 1114"/>
                <a:gd name="T99" fmla="*/ 632 h 1240"/>
                <a:gd name="T100" fmla="*/ 574 w 1114"/>
                <a:gd name="T101" fmla="*/ 651 h 1240"/>
                <a:gd name="T102" fmla="*/ 600 w 1114"/>
                <a:gd name="T103" fmla="*/ 605 h 1240"/>
                <a:gd name="T104" fmla="*/ 619 w 1114"/>
                <a:gd name="T105" fmla="*/ 616 h 1240"/>
                <a:gd name="T106" fmla="*/ 645 w 1114"/>
                <a:gd name="T107" fmla="*/ 574 h 1240"/>
                <a:gd name="T108" fmla="*/ 660 w 1114"/>
                <a:gd name="T109" fmla="*/ 559 h 1240"/>
                <a:gd name="T110" fmla="*/ 665 w 1114"/>
                <a:gd name="T111" fmla="*/ 482 h 1240"/>
                <a:gd name="T112" fmla="*/ 732 w 1114"/>
                <a:gd name="T113" fmla="*/ 491 h 1240"/>
                <a:gd name="T114" fmla="*/ 818 w 1114"/>
                <a:gd name="T115" fmla="*/ 492 h 1240"/>
                <a:gd name="T116" fmla="*/ 900 w 1114"/>
                <a:gd name="T117" fmla="*/ 476 h 1240"/>
                <a:gd name="T118" fmla="*/ 926 w 1114"/>
                <a:gd name="T119" fmla="*/ 475 h 1240"/>
                <a:gd name="T120" fmla="*/ 997 w 1114"/>
                <a:gd name="T121" fmla="*/ 454 h 1240"/>
                <a:gd name="T122" fmla="*/ 626 w 1114"/>
                <a:gd name="T12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4" h="1240">
                  <a:moveTo>
                    <a:pt x="450" y="779"/>
                  </a:moveTo>
                  <a:cubicBezTo>
                    <a:pt x="400" y="779"/>
                    <a:pt x="400" y="779"/>
                    <a:pt x="400" y="779"/>
                  </a:cubicBezTo>
                  <a:cubicBezTo>
                    <a:pt x="400" y="805"/>
                    <a:pt x="400" y="805"/>
                    <a:pt x="400" y="805"/>
                  </a:cubicBezTo>
                  <a:cubicBezTo>
                    <a:pt x="417" y="797"/>
                    <a:pt x="433" y="788"/>
                    <a:pt x="450" y="779"/>
                  </a:cubicBezTo>
                  <a:moveTo>
                    <a:pt x="573" y="779"/>
                  </a:moveTo>
                  <a:cubicBezTo>
                    <a:pt x="541" y="779"/>
                    <a:pt x="541" y="779"/>
                    <a:pt x="541" y="779"/>
                  </a:cubicBezTo>
                  <a:cubicBezTo>
                    <a:pt x="507" y="786"/>
                    <a:pt x="480" y="815"/>
                    <a:pt x="478" y="851"/>
                  </a:cubicBezTo>
                  <a:cubicBezTo>
                    <a:pt x="637" y="851"/>
                    <a:pt x="637" y="851"/>
                    <a:pt x="637" y="851"/>
                  </a:cubicBezTo>
                  <a:cubicBezTo>
                    <a:pt x="634" y="815"/>
                    <a:pt x="608" y="786"/>
                    <a:pt x="573" y="779"/>
                  </a:cubicBezTo>
                  <a:moveTo>
                    <a:pt x="471" y="740"/>
                  </a:moveTo>
                  <a:cubicBezTo>
                    <a:pt x="470" y="741"/>
                    <a:pt x="469" y="741"/>
                    <a:pt x="469" y="741"/>
                  </a:cubicBezTo>
                  <a:cubicBezTo>
                    <a:pt x="462" y="745"/>
                    <a:pt x="442" y="755"/>
                    <a:pt x="416" y="768"/>
                  </a:cubicBezTo>
                  <a:cubicBezTo>
                    <a:pt x="469" y="768"/>
                    <a:pt x="469" y="768"/>
                    <a:pt x="469" y="768"/>
                  </a:cubicBezTo>
                  <a:cubicBezTo>
                    <a:pt x="469" y="768"/>
                    <a:pt x="469" y="768"/>
                    <a:pt x="469" y="768"/>
                  </a:cubicBezTo>
                  <a:cubicBezTo>
                    <a:pt x="469" y="768"/>
                    <a:pt x="469" y="768"/>
                    <a:pt x="469" y="768"/>
                  </a:cubicBezTo>
                  <a:cubicBezTo>
                    <a:pt x="469" y="768"/>
                    <a:pt x="469" y="768"/>
                    <a:pt x="469" y="768"/>
                  </a:cubicBezTo>
                  <a:cubicBezTo>
                    <a:pt x="470" y="768"/>
                    <a:pt x="471" y="767"/>
                    <a:pt x="471" y="767"/>
                  </a:cubicBezTo>
                  <a:cubicBezTo>
                    <a:pt x="471" y="740"/>
                    <a:pt x="471" y="740"/>
                    <a:pt x="471" y="740"/>
                  </a:cubicBezTo>
                  <a:moveTo>
                    <a:pt x="558" y="684"/>
                  </a:moveTo>
                  <a:cubicBezTo>
                    <a:pt x="540" y="697"/>
                    <a:pt x="507" y="718"/>
                    <a:pt x="487" y="730"/>
                  </a:cubicBezTo>
                  <a:cubicBezTo>
                    <a:pt x="487" y="758"/>
                    <a:pt x="487" y="758"/>
                    <a:pt x="487" y="758"/>
                  </a:cubicBezTo>
                  <a:cubicBezTo>
                    <a:pt x="511" y="743"/>
                    <a:pt x="535" y="728"/>
                    <a:pt x="558" y="711"/>
                  </a:cubicBezTo>
                  <a:cubicBezTo>
                    <a:pt x="558" y="684"/>
                    <a:pt x="558" y="684"/>
                    <a:pt x="558" y="684"/>
                  </a:cubicBezTo>
                  <a:moveTo>
                    <a:pt x="645" y="617"/>
                  </a:moveTo>
                  <a:cubicBezTo>
                    <a:pt x="643" y="618"/>
                    <a:pt x="641" y="620"/>
                    <a:pt x="638" y="622"/>
                  </a:cubicBezTo>
                  <a:cubicBezTo>
                    <a:pt x="638" y="632"/>
                    <a:pt x="638" y="632"/>
                    <a:pt x="638" y="632"/>
                  </a:cubicBezTo>
                  <a:cubicBezTo>
                    <a:pt x="632" y="632"/>
                    <a:pt x="632" y="632"/>
                    <a:pt x="632" y="632"/>
                  </a:cubicBezTo>
                  <a:cubicBezTo>
                    <a:pt x="632" y="628"/>
                    <a:pt x="632" y="628"/>
                    <a:pt x="632" y="628"/>
                  </a:cubicBezTo>
                  <a:cubicBezTo>
                    <a:pt x="614" y="642"/>
                    <a:pt x="596" y="656"/>
                    <a:pt x="578" y="670"/>
                  </a:cubicBezTo>
                  <a:cubicBezTo>
                    <a:pt x="574" y="673"/>
                    <a:pt x="574" y="673"/>
                    <a:pt x="574" y="673"/>
                  </a:cubicBezTo>
                  <a:cubicBezTo>
                    <a:pt x="574" y="700"/>
                    <a:pt x="574" y="700"/>
                    <a:pt x="574" y="700"/>
                  </a:cubicBezTo>
                  <a:cubicBezTo>
                    <a:pt x="575" y="699"/>
                    <a:pt x="577" y="698"/>
                    <a:pt x="578" y="697"/>
                  </a:cubicBezTo>
                  <a:cubicBezTo>
                    <a:pt x="578" y="697"/>
                    <a:pt x="578" y="697"/>
                    <a:pt x="578" y="697"/>
                  </a:cubicBezTo>
                  <a:cubicBezTo>
                    <a:pt x="601" y="680"/>
                    <a:pt x="623" y="662"/>
                    <a:pt x="645" y="643"/>
                  </a:cubicBezTo>
                  <a:cubicBezTo>
                    <a:pt x="645" y="617"/>
                    <a:pt x="645" y="617"/>
                    <a:pt x="645" y="617"/>
                  </a:cubicBezTo>
                  <a:moveTo>
                    <a:pt x="732" y="554"/>
                  </a:moveTo>
                  <a:cubicBezTo>
                    <a:pt x="723" y="559"/>
                    <a:pt x="723" y="559"/>
                    <a:pt x="723" y="559"/>
                  </a:cubicBezTo>
                  <a:cubicBezTo>
                    <a:pt x="722" y="559"/>
                    <a:pt x="721" y="560"/>
                    <a:pt x="719" y="561"/>
                  </a:cubicBezTo>
                  <a:cubicBezTo>
                    <a:pt x="719" y="574"/>
                    <a:pt x="719" y="574"/>
                    <a:pt x="719" y="574"/>
                  </a:cubicBezTo>
                  <a:cubicBezTo>
                    <a:pt x="699" y="574"/>
                    <a:pt x="699" y="574"/>
                    <a:pt x="699" y="574"/>
                  </a:cubicBezTo>
                  <a:cubicBezTo>
                    <a:pt x="687" y="583"/>
                    <a:pt x="675" y="592"/>
                    <a:pt x="662" y="602"/>
                  </a:cubicBezTo>
                  <a:cubicBezTo>
                    <a:pt x="660" y="604"/>
                    <a:pt x="660" y="604"/>
                    <a:pt x="660" y="604"/>
                  </a:cubicBezTo>
                  <a:cubicBezTo>
                    <a:pt x="660" y="630"/>
                    <a:pt x="660" y="630"/>
                    <a:pt x="660" y="630"/>
                  </a:cubicBezTo>
                  <a:cubicBezTo>
                    <a:pt x="661" y="630"/>
                    <a:pt x="662" y="629"/>
                    <a:pt x="662" y="629"/>
                  </a:cubicBezTo>
                  <a:cubicBezTo>
                    <a:pt x="662" y="629"/>
                    <a:pt x="662" y="629"/>
                    <a:pt x="662" y="629"/>
                  </a:cubicBezTo>
                  <a:cubicBezTo>
                    <a:pt x="665" y="626"/>
                    <a:pt x="668" y="624"/>
                    <a:pt x="671" y="622"/>
                  </a:cubicBezTo>
                  <a:cubicBezTo>
                    <a:pt x="671" y="605"/>
                    <a:pt x="671" y="605"/>
                    <a:pt x="671" y="605"/>
                  </a:cubicBezTo>
                  <a:cubicBezTo>
                    <a:pt x="677" y="605"/>
                    <a:pt x="677" y="605"/>
                    <a:pt x="677" y="605"/>
                  </a:cubicBezTo>
                  <a:cubicBezTo>
                    <a:pt x="677" y="617"/>
                    <a:pt x="677" y="617"/>
                    <a:pt x="677" y="617"/>
                  </a:cubicBezTo>
                  <a:cubicBezTo>
                    <a:pt x="682" y="614"/>
                    <a:pt x="686" y="611"/>
                    <a:pt x="690" y="607"/>
                  </a:cubicBezTo>
                  <a:cubicBezTo>
                    <a:pt x="690" y="605"/>
                    <a:pt x="690" y="605"/>
                    <a:pt x="690" y="605"/>
                  </a:cubicBezTo>
                  <a:cubicBezTo>
                    <a:pt x="694" y="605"/>
                    <a:pt x="694" y="605"/>
                    <a:pt x="694" y="605"/>
                  </a:cubicBezTo>
                  <a:cubicBezTo>
                    <a:pt x="704" y="598"/>
                    <a:pt x="714" y="591"/>
                    <a:pt x="723" y="585"/>
                  </a:cubicBezTo>
                  <a:cubicBezTo>
                    <a:pt x="723" y="612"/>
                    <a:pt x="723" y="612"/>
                    <a:pt x="723" y="612"/>
                  </a:cubicBezTo>
                  <a:cubicBezTo>
                    <a:pt x="729" y="612"/>
                    <a:pt x="729" y="612"/>
                    <a:pt x="729" y="612"/>
                  </a:cubicBezTo>
                  <a:cubicBezTo>
                    <a:pt x="723" y="612"/>
                    <a:pt x="723" y="612"/>
                    <a:pt x="723" y="612"/>
                  </a:cubicBezTo>
                  <a:cubicBezTo>
                    <a:pt x="723" y="585"/>
                    <a:pt x="723" y="585"/>
                    <a:pt x="723" y="585"/>
                  </a:cubicBezTo>
                  <a:cubicBezTo>
                    <a:pt x="726" y="584"/>
                    <a:pt x="729" y="582"/>
                    <a:pt x="732" y="580"/>
                  </a:cubicBezTo>
                  <a:cubicBezTo>
                    <a:pt x="732" y="554"/>
                    <a:pt x="732" y="554"/>
                    <a:pt x="732" y="554"/>
                  </a:cubicBezTo>
                  <a:moveTo>
                    <a:pt x="818" y="515"/>
                  </a:moveTo>
                  <a:cubicBezTo>
                    <a:pt x="817" y="515"/>
                    <a:pt x="816" y="515"/>
                    <a:pt x="815" y="516"/>
                  </a:cubicBezTo>
                  <a:cubicBezTo>
                    <a:pt x="800" y="521"/>
                    <a:pt x="800" y="521"/>
                    <a:pt x="800" y="521"/>
                  </a:cubicBezTo>
                  <a:cubicBezTo>
                    <a:pt x="783" y="528"/>
                    <a:pt x="765" y="535"/>
                    <a:pt x="747" y="545"/>
                  </a:cubicBezTo>
                  <a:cubicBezTo>
                    <a:pt x="747" y="572"/>
                    <a:pt x="747" y="572"/>
                    <a:pt x="747" y="572"/>
                  </a:cubicBezTo>
                  <a:cubicBezTo>
                    <a:pt x="765" y="562"/>
                    <a:pt x="783" y="554"/>
                    <a:pt x="800" y="548"/>
                  </a:cubicBezTo>
                  <a:cubicBezTo>
                    <a:pt x="800" y="587"/>
                    <a:pt x="800" y="587"/>
                    <a:pt x="800" y="587"/>
                  </a:cubicBezTo>
                  <a:cubicBezTo>
                    <a:pt x="815" y="587"/>
                    <a:pt x="815" y="587"/>
                    <a:pt x="815" y="587"/>
                  </a:cubicBezTo>
                  <a:cubicBezTo>
                    <a:pt x="800" y="587"/>
                    <a:pt x="800" y="587"/>
                    <a:pt x="800" y="587"/>
                  </a:cubicBezTo>
                  <a:cubicBezTo>
                    <a:pt x="800" y="548"/>
                    <a:pt x="800" y="548"/>
                    <a:pt x="800" y="548"/>
                  </a:cubicBezTo>
                  <a:cubicBezTo>
                    <a:pt x="805" y="546"/>
                    <a:pt x="810" y="544"/>
                    <a:pt x="815" y="543"/>
                  </a:cubicBezTo>
                  <a:cubicBezTo>
                    <a:pt x="815" y="543"/>
                    <a:pt x="815" y="543"/>
                    <a:pt x="815" y="543"/>
                  </a:cubicBezTo>
                  <a:cubicBezTo>
                    <a:pt x="816" y="542"/>
                    <a:pt x="817" y="542"/>
                    <a:pt x="818" y="542"/>
                  </a:cubicBezTo>
                  <a:cubicBezTo>
                    <a:pt x="818" y="515"/>
                    <a:pt x="818" y="515"/>
                    <a:pt x="818" y="515"/>
                  </a:cubicBezTo>
                  <a:moveTo>
                    <a:pt x="905" y="499"/>
                  </a:moveTo>
                  <a:cubicBezTo>
                    <a:pt x="904" y="499"/>
                    <a:pt x="902" y="499"/>
                    <a:pt x="900" y="499"/>
                  </a:cubicBezTo>
                  <a:cubicBezTo>
                    <a:pt x="884" y="501"/>
                    <a:pt x="884" y="501"/>
                    <a:pt x="884" y="501"/>
                  </a:cubicBezTo>
                  <a:cubicBezTo>
                    <a:pt x="868" y="503"/>
                    <a:pt x="851" y="506"/>
                    <a:pt x="834" y="510"/>
                  </a:cubicBezTo>
                  <a:cubicBezTo>
                    <a:pt x="834" y="537"/>
                    <a:pt x="834" y="537"/>
                    <a:pt x="834" y="537"/>
                  </a:cubicBezTo>
                  <a:cubicBezTo>
                    <a:pt x="851" y="533"/>
                    <a:pt x="868" y="529"/>
                    <a:pt x="884" y="527"/>
                  </a:cubicBezTo>
                  <a:cubicBezTo>
                    <a:pt x="884" y="578"/>
                    <a:pt x="884" y="578"/>
                    <a:pt x="884" y="578"/>
                  </a:cubicBezTo>
                  <a:cubicBezTo>
                    <a:pt x="900" y="578"/>
                    <a:pt x="900" y="578"/>
                    <a:pt x="900" y="578"/>
                  </a:cubicBezTo>
                  <a:cubicBezTo>
                    <a:pt x="884" y="578"/>
                    <a:pt x="884" y="578"/>
                    <a:pt x="884" y="578"/>
                  </a:cubicBezTo>
                  <a:cubicBezTo>
                    <a:pt x="884" y="527"/>
                    <a:pt x="884" y="527"/>
                    <a:pt x="884" y="527"/>
                  </a:cubicBezTo>
                  <a:cubicBezTo>
                    <a:pt x="890" y="527"/>
                    <a:pt x="895" y="526"/>
                    <a:pt x="900" y="526"/>
                  </a:cubicBezTo>
                  <a:cubicBezTo>
                    <a:pt x="900" y="526"/>
                    <a:pt x="900" y="526"/>
                    <a:pt x="900" y="526"/>
                  </a:cubicBezTo>
                  <a:cubicBezTo>
                    <a:pt x="902" y="526"/>
                    <a:pt x="904" y="526"/>
                    <a:pt x="905" y="526"/>
                  </a:cubicBezTo>
                  <a:cubicBezTo>
                    <a:pt x="905" y="499"/>
                    <a:pt x="905" y="499"/>
                    <a:pt x="905" y="499"/>
                  </a:cubicBezTo>
                  <a:moveTo>
                    <a:pt x="926" y="498"/>
                  </a:moveTo>
                  <a:cubicBezTo>
                    <a:pt x="924" y="498"/>
                    <a:pt x="922" y="498"/>
                    <a:pt x="921" y="498"/>
                  </a:cubicBezTo>
                  <a:cubicBezTo>
                    <a:pt x="921" y="525"/>
                    <a:pt x="921" y="525"/>
                    <a:pt x="921" y="525"/>
                  </a:cubicBezTo>
                  <a:cubicBezTo>
                    <a:pt x="922" y="525"/>
                    <a:pt x="924" y="525"/>
                    <a:pt x="926" y="525"/>
                  </a:cubicBezTo>
                  <a:cubicBezTo>
                    <a:pt x="929" y="525"/>
                    <a:pt x="933" y="525"/>
                    <a:pt x="937" y="525"/>
                  </a:cubicBezTo>
                  <a:cubicBezTo>
                    <a:pt x="949" y="499"/>
                    <a:pt x="949" y="499"/>
                    <a:pt x="949" y="499"/>
                  </a:cubicBezTo>
                  <a:cubicBezTo>
                    <a:pt x="941" y="498"/>
                    <a:pt x="933" y="498"/>
                    <a:pt x="926" y="498"/>
                  </a:cubicBezTo>
                  <a:moveTo>
                    <a:pt x="361" y="632"/>
                  </a:moveTo>
                  <a:cubicBezTo>
                    <a:pt x="361" y="605"/>
                    <a:pt x="361" y="605"/>
                    <a:pt x="361" y="605"/>
                  </a:cubicBezTo>
                  <a:cubicBezTo>
                    <a:pt x="367" y="605"/>
                    <a:pt x="367" y="605"/>
                    <a:pt x="367" y="605"/>
                  </a:cubicBezTo>
                  <a:cubicBezTo>
                    <a:pt x="367" y="632"/>
                    <a:pt x="367" y="632"/>
                    <a:pt x="367" y="632"/>
                  </a:cubicBezTo>
                  <a:cubicBezTo>
                    <a:pt x="361" y="632"/>
                    <a:pt x="361" y="632"/>
                    <a:pt x="361" y="632"/>
                  </a:cubicBezTo>
                  <a:moveTo>
                    <a:pt x="380" y="632"/>
                  </a:moveTo>
                  <a:cubicBezTo>
                    <a:pt x="380" y="605"/>
                    <a:pt x="380" y="605"/>
                    <a:pt x="380" y="605"/>
                  </a:cubicBezTo>
                  <a:cubicBezTo>
                    <a:pt x="386" y="605"/>
                    <a:pt x="386" y="605"/>
                    <a:pt x="386" y="605"/>
                  </a:cubicBezTo>
                  <a:cubicBezTo>
                    <a:pt x="386" y="632"/>
                    <a:pt x="386" y="632"/>
                    <a:pt x="386" y="632"/>
                  </a:cubicBezTo>
                  <a:cubicBezTo>
                    <a:pt x="380" y="632"/>
                    <a:pt x="380" y="632"/>
                    <a:pt x="380" y="632"/>
                  </a:cubicBezTo>
                  <a:moveTo>
                    <a:pt x="399" y="632"/>
                  </a:moveTo>
                  <a:cubicBezTo>
                    <a:pt x="399" y="605"/>
                    <a:pt x="399" y="605"/>
                    <a:pt x="399" y="605"/>
                  </a:cubicBezTo>
                  <a:cubicBezTo>
                    <a:pt x="406" y="605"/>
                    <a:pt x="406" y="605"/>
                    <a:pt x="406" y="605"/>
                  </a:cubicBezTo>
                  <a:cubicBezTo>
                    <a:pt x="406" y="632"/>
                    <a:pt x="406" y="632"/>
                    <a:pt x="406" y="632"/>
                  </a:cubicBezTo>
                  <a:cubicBezTo>
                    <a:pt x="399" y="632"/>
                    <a:pt x="399" y="632"/>
                    <a:pt x="399" y="632"/>
                  </a:cubicBezTo>
                  <a:moveTo>
                    <a:pt x="419" y="632"/>
                  </a:moveTo>
                  <a:cubicBezTo>
                    <a:pt x="419" y="605"/>
                    <a:pt x="419" y="605"/>
                    <a:pt x="419" y="605"/>
                  </a:cubicBezTo>
                  <a:cubicBezTo>
                    <a:pt x="425" y="605"/>
                    <a:pt x="425" y="605"/>
                    <a:pt x="425" y="605"/>
                  </a:cubicBezTo>
                  <a:cubicBezTo>
                    <a:pt x="425" y="632"/>
                    <a:pt x="425" y="632"/>
                    <a:pt x="425" y="632"/>
                  </a:cubicBezTo>
                  <a:cubicBezTo>
                    <a:pt x="419" y="632"/>
                    <a:pt x="419" y="632"/>
                    <a:pt x="419" y="632"/>
                  </a:cubicBezTo>
                  <a:moveTo>
                    <a:pt x="438" y="632"/>
                  </a:moveTo>
                  <a:cubicBezTo>
                    <a:pt x="438" y="605"/>
                    <a:pt x="438" y="605"/>
                    <a:pt x="438" y="605"/>
                  </a:cubicBezTo>
                  <a:cubicBezTo>
                    <a:pt x="445" y="605"/>
                    <a:pt x="445" y="605"/>
                    <a:pt x="445" y="605"/>
                  </a:cubicBezTo>
                  <a:cubicBezTo>
                    <a:pt x="445" y="632"/>
                    <a:pt x="445" y="632"/>
                    <a:pt x="445" y="632"/>
                  </a:cubicBezTo>
                  <a:cubicBezTo>
                    <a:pt x="438" y="632"/>
                    <a:pt x="438" y="632"/>
                    <a:pt x="438" y="632"/>
                  </a:cubicBezTo>
                  <a:moveTo>
                    <a:pt x="458" y="632"/>
                  </a:moveTo>
                  <a:cubicBezTo>
                    <a:pt x="458" y="605"/>
                    <a:pt x="458" y="605"/>
                    <a:pt x="458" y="605"/>
                  </a:cubicBezTo>
                  <a:cubicBezTo>
                    <a:pt x="464" y="605"/>
                    <a:pt x="464" y="605"/>
                    <a:pt x="464" y="605"/>
                  </a:cubicBezTo>
                  <a:cubicBezTo>
                    <a:pt x="464" y="632"/>
                    <a:pt x="464" y="632"/>
                    <a:pt x="464" y="632"/>
                  </a:cubicBezTo>
                  <a:cubicBezTo>
                    <a:pt x="458" y="632"/>
                    <a:pt x="458" y="632"/>
                    <a:pt x="458" y="632"/>
                  </a:cubicBezTo>
                  <a:moveTo>
                    <a:pt x="477" y="632"/>
                  </a:moveTo>
                  <a:cubicBezTo>
                    <a:pt x="477" y="605"/>
                    <a:pt x="477" y="605"/>
                    <a:pt x="477" y="605"/>
                  </a:cubicBezTo>
                  <a:cubicBezTo>
                    <a:pt x="483" y="605"/>
                    <a:pt x="483" y="605"/>
                    <a:pt x="483" y="605"/>
                  </a:cubicBezTo>
                  <a:cubicBezTo>
                    <a:pt x="483" y="632"/>
                    <a:pt x="483" y="632"/>
                    <a:pt x="483" y="632"/>
                  </a:cubicBezTo>
                  <a:cubicBezTo>
                    <a:pt x="477" y="632"/>
                    <a:pt x="477" y="632"/>
                    <a:pt x="477" y="632"/>
                  </a:cubicBezTo>
                  <a:moveTo>
                    <a:pt x="496" y="632"/>
                  </a:moveTo>
                  <a:cubicBezTo>
                    <a:pt x="496" y="605"/>
                    <a:pt x="496" y="605"/>
                    <a:pt x="496" y="605"/>
                  </a:cubicBezTo>
                  <a:cubicBezTo>
                    <a:pt x="503" y="605"/>
                    <a:pt x="503" y="605"/>
                    <a:pt x="503" y="605"/>
                  </a:cubicBezTo>
                  <a:cubicBezTo>
                    <a:pt x="503" y="632"/>
                    <a:pt x="503" y="632"/>
                    <a:pt x="503" y="632"/>
                  </a:cubicBezTo>
                  <a:cubicBezTo>
                    <a:pt x="496" y="632"/>
                    <a:pt x="496" y="632"/>
                    <a:pt x="496" y="632"/>
                  </a:cubicBezTo>
                  <a:moveTo>
                    <a:pt x="516" y="632"/>
                  </a:moveTo>
                  <a:cubicBezTo>
                    <a:pt x="516" y="605"/>
                    <a:pt x="516" y="605"/>
                    <a:pt x="516" y="605"/>
                  </a:cubicBezTo>
                  <a:cubicBezTo>
                    <a:pt x="522" y="605"/>
                    <a:pt x="522" y="605"/>
                    <a:pt x="522" y="605"/>
                  </a:cubicBezTo>
                  <a:cubicBezTo>
                    <a:pt x="522" y="632"/>
                    <a:pt x="522" y="632"/>
                    <a:pt x="522" y="632"/>
                  </a:cubicBezTo>
                  <a:cubicBezTo>
                    <a:pt x="516" y="632"/>
                    <a:pt x="516" y="632"/>
                    <a:pt x="516" y="632"/>
                  </a:cubicBezTo>
                  <a:moveTo>
                    <a:pt x="535" y="632"/>
                  </a:moveTo>
                  <a:cubicBezTo>
                    <a:pt x="535" y="605"/>
                    <a:pt x="535" y="605"/>
                    <a:pt x="535" y="605"/>
                  </a:cubicBezTo>
                  <a:cubicBezTo>
                    <a:pt x="542" y="605"/>
                    <a:pt x="542" y="605"/>
                    <a:pt x="542" y="605"/>
                  </a:cubicBezTo>
                  <a:cubicBezTo>
                    <a:pt x="542" y="632"/>
                    <a:pt x="542" y="632"/>
                    <a:pt x="542" y="632"/>
                  </a:cubicBezTo>
                  <a:cubicBezTo>
                    <a:pt x="535" y="632"/>
                    <a:pt x="535" y="632"/>
                    <a:pt x="535" y="632"/>
                  </a:cubicBezTo>
                  <a:moveTo>
                    <a:pt x="574" y="632"/>
                  </a:moveTo>
                  <a:cubicBezTo>
                    <a:pt x="574" y="605"/>
                    <a:pt x="574" y="605"/>
                    <a:pt x="574" y="605"/>
                  </a:cubicBezTo>
                  <a:cubicBezTo>
                    <a:pt x="580" y="605"/>
                    <a:pt x="580" y="605"/>
                    <a:pt x="580" y="605"/>
                  </a:cubicBezTo>
                  <a:cubicBezTo>
                    <a:pt x="580" y="632"/>
                    <a:pt x="580" y="632"/>
                    <a:pt x="580" y="632"/>
                  </a:cubicBezTo>
                  <a:cubicBezTo>
                    <a:pt x="574" y="632"/>
                    <a:pt x="574" y="632"/>
                    <a:pt x="574" y="632"/>
                  </a:cubicBezTo>
                  <a:moveTo>
                    <a:pt x="519" y="574"/>
                  </a:moveTo>
                  <a:cubicBezTo>
                    <a:pt x="519" y="482"/>
                    <a:pt x="519" y="482"/>
                    <a:pt x="519" y="482"/>
                  </a:cubicBezTo>
                  <a:cubicBezTo>
                    <a:pt x="573" y="482"/>
                    <a:pt x="573" y="482"/>
                    <a:pt x="573" y="482"/>
                  </a:cubicBezTo>
                  <a:cubicBezTo>
                    <a:pt x="573" y="574"/>
                    <a:pt x="573" y="574"/>
                    <a:pt x="573" y="574"/>
                  </a:cubicBezTo>
                  <a:cubicBezTo>
                    <a:pt x="519" y="574"/>
                    <a:pt x="519" y="574"/>
                    <a:pt x="519" y="574"/>
                  </a:cubicBezTo>
                  <a:moveTo>
                    <a:pt x="626" y="0"/>
                  </a:moveTo>
                  <a:cubicBezTo>
                    <a:pt x="619" y="58"/>
                    <a:pt x="619" y="58"/>
                    <a:pt x="619" y="58"/>
                  </a:cubicBezTo>
                  <a:cubicBezTo>
                    <a:pt x="616" y="87"/>
                    <a:pt x="616" y="87"/>
                    <a:pt x="616" y="87"/>
                  </a:cubicBezTo>
                  <a:cubicBezTo>
                    <a:pt x="586" y="167"/>
                    <a:pt x="480" y="390"/>
                    <a:pt x="247" y="390"/>
                  </a:cubicBezTo>
                  <a:cubicBezTo>
                    <a:pt x="219" y="390"/>
                    <a:pt x="189" y="387"/>
                    <a:pt x="158" y="380"/>
                  </a:cubicBezTo>
                  <a:cubicBezTo>
                    <a:pt x="158" y="380"/>
                    <a:pt x="194" y="433"/>
                    <a:pt x="289" y="469"/>
                  </a:cubicBezTo>
                  <a:cubicBezTo>
                    <a:pt x="350" y="604"/>
                    <a:pt x="350" y="604"/>
                    <a:pt x="350" y="604"/>
                  </a:cubicBezTo>
                  <a:cubicBezTo>
                    <a:pt x="323" y="630"/>
                    <a:pt x="323" y="630"/>
                    <a:pt x="323" y="630"/>
                  </a:cubicBezTo>
                  <a:cubicBezTo>
                    <a:pt x="295" y="662"/>
                    <a:pt x="230" y="710"/>
                    <a:pt x="94" y="710"/>
                  </a:cubicBezTo>
                  <a:cubicBezTo>
                    <a:pt x="66" y="710"/>
                    <a:pt x="34" y="708"/>
                    <a:pt x="0" y="703"/>
                  </a:cubicBezTo>
                  <a:cubicBezTo>
                    <a:pt x="0" y="703"/>
                    <a:pt x="69" y="744"/>
                    <a:pt x="202" y="768"/>
                  </a:cubicBezTo>
                  <a:cubicBezTo>
                    <a:pt x="202" y="853"/>
                    <a:pt x="202" y="853"/>
                    <a:pt x="202" y="853"/>
                  </a:cubicBezTo>
                  <a:cubicBezTo>
                    <a:pt x="230" y="853"/>
                    <a:pt x="230" y="853"/>
                    <a:pt x="230" y="853"/>
                  </a:cubicBezTo>
                  <a:cubicBezTo>
                    <a:pt x="230" y="884"/>
                    <a:pt x="230" y="884"/>
                    <a:pt x="230" y="884"/>
                  </a:cubicBezTo>
                  <a:cubicBezTo>
                    <a:pt x="254" y="884"/>
                    <a:pt x="254" y="884"/>
                    <a:pt x="254" y="884"/>
                  </a:cubicBezTo>
                  <a:cubicBezTo>
                    <a:pt x="254" y="1240"/>
                    <a:pt x="254" y="1240"/>
                    <a:pt x="254" y="1240"/>
                  </a:cubicBezTo>
                  <a:cubicBezTo>
                    <a:pt x="283" y="1240"/>
                    <a:pt x="283" y="1240"/>
                    <a:pt x="283" y="1240"/>
                  </a:cubicBezTo>
                  <a:cubicBezTo>
                    <a:pt x="283" y="884"/>
                    <a:pt x="283" y="884"/>
                    <a:pt x="283" y="884"/>
                  </a:cubicBezTo>
                  <a:cubicBezTo>
                    <a:pt x="408" y="884"/>
                    <a:pt x="408" y="884"/>
                    <a:pt x="408" y="884"/>
                  </a:cubicBezTo>
                  <a:cubicBezTo>
                    <a:pt x="408" y="1240"/>
                    <a:pt x="408" y="1240"/>
                    <a:pt x="408" y="1240"/>
                  </a:cubicBezTo>
                  <a:cubicBezTo>
                    <a:pt x="437" y="1240"/>
                    <a:pt x="437" y="1240"/>
                    <a:pt x="437" y="1240"/>
                  </a:cubicBezTo>
                  <a:cubicBezTo>
                    <a:pt x="437" y="884"/>
                    <a:pt x="437" y="884"/>
                    <a:pt x="437" y="884"/>
                  </a:cubicBezTo>
                  <a:cubicBezTo>
                    <a:pt x="814" y="884"/>
                    <a:pt x="814" y="884"/>
                    <a:pt x="814" y="884"/>
                  </a:cubicBezTo>
                  <a:cubicBezTo>
                    <a:pt x="814" y="1240"/>
                    <a:pt x="814" y="1240"/>
                    <a:pt x="814" y="1240"/>
                  </a:cubicBezTo>
                  <a:cubicBezTo>
                    <a:pt x="843" y="1240"/>
                    <a:pt x="843" y="1240"/>
                    <a:pt x="843" y="1240"/>
                  </a:cubicBezTo>
                  <a:cubicBezTo>
                    <a:pt x="843" y="884"/>
                    <a:pt x="843" y="884"/>
                    <a:pt x="843" y="884"/>
                  </a:cubicBezTo>
                  <a:cubicBezTo>
                    <a:pt x="968" y="884"/>
                    <a:pt x="968" y="884"/>
                    <a:pt x="968" y="884"/>
                  </a:cubicBezTo>
                  <a:cubicBezTo>
                    <a:pt x="968" y="1240"/>
                    <a:pt x="968" y="1240"/>
                    <a:pt x="968" y="1240"/>
                  </a:cubicBezTo>
                  <a:cubicBezTo>
                    <a:pt x="997" y="1240"/>
                    <a:pt x="997" y="1240"/>
                    <a:pt x="997" y="1240"/>
                  </a:cubicBezTo>
                  <a:cubicBezTo>
                    <a:pt x="997" y="884"/>
                    <a:pt x="997" y="884"/>
                    <a:pt x="997" y="884"/>
                  </a:cubicBezTo>
                  <a:cubicBezTo>
                    <a:pt x="1021" y="884"/>
                    <a:pt x="1021" y="884"/>
                    <a:pt x="1021" y="884"/>
                  </a:cubicBezTo>
                  <a:cubicBezTo>
                    <a:pt x="1021" y="853"/>
                    <a:pt x="1021" y="853"/>
                    <a:pt x="1021" y="853"/>
                  </a:cubicBezTo>
                  <a:cubicBezTo>
                    <a:pt x="1049" y="853"/>
                    <a:pt x="1049" y="853"/>
                    <a:pt x="1049" y="853"/>
                  </a:cubicBezTo>
                  <a:cubicBezTo>
                    <a:pt x="1049" y="769"/>
                    <a:pt x="1049" y="769"/>
                    <a:pt x="1049" y="769"/>
                  </a:cubicBezTo>
                  <a:cubicBezTo>
                    <a:pt x="1072" y="765"/>
                    <a:pt x="1094" y="760"/>
                    <a:pt x="1114" y="755"/>
                  </a:cubicBezTo>
                  <a:cubicBezTo>
                    <a:pt x="1106" y="738"/>
                    <a:pt x="1096" y="721"/>
                    <a:pt x="1085" y="705"/>
                  </a:cubicBezTo>
                  <a:cubicBezTo>
                    <a:pt x="962" y="687"/>
                    <a:pt x="916" y="627"/>
                    <a:pt x="904" y="609"/>
                  </a:cubicBezTo>
                  <a:cubicBezTo>
                    <a:pt x="900" y="609"/>
                    <a:pt x="895" y="610"/>
                    <a:pt x="890" y="610"/>
                  </a:cubicBezTo>
                  <a:cubicBezTo>
                    <a:pt x="890" y="632"/>
                    <a:pt x="890" y="632"/>
                    <a:pt x="890" y="632"/>
                  </a:cubicBezTo>
                  <a:cubicBezTo>
                    <a:pt x="884" y="632"/>
                    <a:pt x="884" y="632"/>
                    <a:pt x="884" y="632"/>
                  </a:cubicBezTo>
                  <a:cubicBezTo>
                    <a:pt x="884" y="611"/>
                    <a:pt x="884" y="611"/>
                    <a:pt x="884" y="611"/>
                  </a:cubicBezTo>
                  <a:cubicBezTo>
                    <a:pt x="880" y="612"/>
                    <a:pt x="875" y="613"/>
                    <a:pt x="871" y="614"/>
                  </a:cubicBezTo>
                  <a:cubicBezTo>
                    <a:pt x="871" y="632"/>
                    <a:pt x="871" y="632"/>
                    <a:pt x="871" y="632"/>
                  </a:cubicBezTo>
                  <a:cubicBezTo>
                    <a:pt x="865" y="632"/>
                    <a:pt x="865" y="632"/>
                    <a:pt x="865" y="632"/>
                  </a:cubicBezTo>
                  <a:cubicBezTo>
                    <a:pt x="865" y="616"/>
                    <a:pt x="865" y="616"/>
                    <a:pt x="865" y="616"/>
                  </a:cubicBezTo>
                  <a:cubicBezTo>
                    <a:pt x="860" y="617"/>
                    <a:pt x="856" y="619"/>
                    <a:pt x="852" y="620"/>
                  </a:cubicBezTo>
                  <a:cubicBezTo>
                    <a:pt x="852" y="632"/>
                    <a:pt x="852" y="632"/>
                    <a:pt x="852" y="632"/>
                  </a:cubicBezTo>
                  <a:cubicBezTo>
                    <a:pt x="845" y="632"/>
                    <a:pt x="845" y="632"/>
                    <a:pt x="845" y="632"/>
                  </a:cubicBezTo>
                  <a:cubicBezTo>
                    <a:pt x="845" y="623"/>
                    <a:pt x="845" y="623"/>
                    <a:pt x="845" y="623"/>
                  </a:cubicBezTo>
                  <a:cubicBezTo>
                    <a:pt x="841" y="625"/>
                    <a:pt x="837" y="627"/>
                    <a:pt x="832" y="629"/>
                  </a:cubicBezTo>
                  <a:cubicBezTo>
                    <a:pt x="832" y="632"/>
                    <a:pt x="832" y="632"/>
                    <a:pt x="832" y="632"/>
                  </a:cubicBezTo>
                  <a:cubicBezTo>
                    <a:pt x="827" y="632"/>
                    <a:pt x="827" y="632"/>
                    <a:pt x="827" y="632"/>
                  </a:cubicBezTo>
                  <a:cubicBezTo>
                    <a:pt x="775" y="660"/>
                    <a:pt x="734" y="711"/>
                    <a:pt x="713" y="768"/>
                  </a:cubicBezTo>
                  <a:cubicBezTo>
                    <a:pt x="1028" y="768"/>
                    <a:pt x="1028" y="768"/>
                    <a:pt x="1028" y="768"/>
                  </a:cubicBezTo>
                  <a:cubicBezTo>
                    <a:pt x="1028" y="779"/>
                    <a:pt x="1028" y="779"/>
                    <a:pt x="1028" y="779"/>
                  </a:cubicBezTo>
                  <a:cubicBezTo>
                    <a:pt x="709" y="779"/>
                    <a:pt x="709" y="779"/>
                    <a:pt x="709" y="779"/>
                  </a:cubicBezTo>
                  <a:cubicBezTo>
                    <a:pt x="702" y="802"/>
                    <a:pt x="697" y="827"/>
                    <a:pt x="697" y="851"/>
                  </a:cubicBezTo>
                  <a:cubicBezTo>
                    <a:pt x="998" y="851"/>
                    <a:pt x="998" y="851"/>
                    <a:pt x="998" y="851"/>
                  </a:cubicBezTo>
                  <a:cubicBezTo>
                    <a:pt x="998" y="864"/>
                    <a:pt x="998" y="864"/>
                    <a:pt x="998" y="864"/>
                  </a:cubicBezTo>
                  <a:cubicBezTo>
                    <a:pt x="697" y="864"/>
                    <a:pt x="697" y="864"/>
                    <a:pt x="697" y="864"/>
                  </a:cubicBezTo>
                  <a:cubicBezTo>
                    <a:pt x="697" y="868"/>
                    <a:pt x="697" y="872"/>
                    <a:pt x="698" y="877"/>
                  </a:cubicBezTo>
                  <a:cubicBezTo>
                    <a:pt x="635" y="877"/>
                    <a:pt x="635" y="877"/>
                    <a:pt x="635" y="877"/>
                  </a:cubicBezTo>
                  <a:cubicBezTo>
                    <a:pt x="636" y="872"/>
                    <a:pt x="637" y="868"/>
                    <a:pt x="637" y="864"/>
                  </a:cubicBezTo>
                  <a:cubicBezTo>
                    <a:pt x="478" y="864"/>
                    <a:pt x="478" y="864"/>
                    <a:pt x="478" y="864"/>
                  </a:cubicBezTo>
                  <a:cubicBezTo>
                    <a:pt x="478" y="868"/>
                    <a:pt x="479" y="872"/>
                    <a:pt x="480" y="877"/>
                  </a:cubicBezTo>
                  <a:cubicBezTo>
                    <a:pt x="250" y="877"/>
                    <a:pt x="250" y="877"/>
                    <a:pt x="250" y="877"/>
                  </a:cubicBezTo>
                  <a:cubicBezTo>
                    <a:pt x="276" y="864"/>
                    <a:pt x="276" y="864"/>
                    <a:pt x="276" y="864"/>
                  </a:cubicBezTo>
                  <a:cubicBezTo>
                    <a:pt x="253" y="864"/>
                    <a:pt x="253" y="864"/>
                    <a:pt x="253" y="864"/>
                  </a:cubicBezTo>
                  <a:cubicBezTo>
                    <a:pt x="253" y="851"/>
                    <a:pt x="253" y="851"/>
                    <a:pt x="253" y="851"/>
                  </a:cubicBezTo>
                  <a:cubicBezTo>
                    <a:pt x="304" y="851"/>
                    <a:pt x="304" y="851"/>
                    <a:pt x="304" y="851"/>
                  </a:cubicBezTo>
                  <a:cubicBezTo>
                    <a:pt x="377" y="816"/>
                    <a:pt x="377" y="816"/>
                    <a:pt x="377" y="816"/>
                  </a:cubicBezTo>
                  <a:cubicBezTo>
                    <a:pt x="377" y="823"/>
                    <a:pt x="377" y="823"/>
                    <a:pt x="377" y="823"/>
                  </a:cubicBezTo>
                  <a:cubicBezTo>
                    <a:pt x="384" y="823"/>
                    <a:pt x="384" y="823"/>
                    <a:pt x="384" y="823"/>
                  </a:cubicBezTo>
                  <a:cubicBezTo>
                    <a:pt x="377" y="823"/>
                    <a:pt x="377" y="823"/>
                    <a:pt x="377" y="823"/>
                  </a:cubicBezTo>
                  <a:cubicBezTo>
                    <a:pt x="377" y="816"/>
                    <a:pt x="377" y="816"/>
                    <a:pt x="377" y="816"/>
                  </a:cubicBezTo>
                  <a:cubicBezTo>
                    <a:pt x="382" y="814"/>
                    <a:pt x="382" y="814"/>
                    <a:pt x="382" y="814"/>
                  </a:cubicBezTo>
                  <a:cubicBezTo>
                    <a:pt x="383" y="813"/>
                    <a:pt x="384" y="813"/>
                    <a:pt x="384" y="813"/>
                  </a:cubicBezTo>
                  <a:cubicBezTo>
                    <a:pt x="384" y="784"/>
                    <a:pt x="384" y="784"/>
                    <a:pt x="384" y="784"/>
                  </a:cubicBezTo>
                  <a:cubicBezTo>
                    <a:pt x="354" y="799"/>
                    <a:pt x="322" y="815"/>
                    <a:pt x="297" y="827"/>
                  </a:cubicBezTo>
                  <a:cubicBezTo>
                    <a:pt x="250" y="827"/>
                    <a:pt x="250" y="827"/>
                    <a:pt x="250" y="827"/>
                  </a:cubicBezTo>
                  <a:cubicBezTo>
                    <a:pt x="250" y="827"/>
                    <a:pt x="298" y="804"/>
                    <a:pt x="349" y="779"/>
                  </a:cubicBezTo>
                  <a:cubicBezTo>
                    <a:pt x="223" y="779"/>
                    <a:pt x="223" y="779"/>
                    <a:pt x="223" y="779"/>
                  </a:cubicBezTo>
                  <a:cubicBezTo>
                    <a:pt x="223" y="768"/>
                    <a:pt x="223" y="768"/>
                    <a:pt x="223" y="768"/>
                  </a:cubicBezTo>
                  <a:cubicBezTo>
                    <a:pt x="371" y="768"/>
                    <a:pt x="371" y="768"/>
                    <a:pt x="371" y="768"/>
                  </a:cubicBezTo>
                  <a:cubicBezTo>
                    <a:pt x="375" y="766"/>
                    <a:pt x="380" y="764"/>
                    <a:pt x="384" y="761"/>
                  </a:cubicBezTo>
                  <a:cubicBezTo>
                    <a:pt x="384" y="733"/>
                    <a:pt x="384" y="733"/>
                    <a:pt x="384" y="733"/>
                  </a:cubicBezTo>
                  <a:cubicBezTo>
                    <a:pt x="400" y="733"/>
                    <a:pt x="400" y="733"/>
                    <a:pt x="400" y="733"/>
                  </a:cubicBezTo>
                  <a:cubicBezTo>
                    <a:pt x="400" y="754"/>
                    <a:pt x="400" y="754"/>
                    <a:pt x="400" y="754"/>
                  </a:cubicBezTo>
                  <a:cubicBezTo>
                    <a:pt x="433" y="737"/>
                    <a:pt x="461" y="723"/>
                    <a:pt x="469" y="718"/>
                  </a:cubicBezTo>
                  <a:cubicBezTo>
                    <a:pt x="469" y="718"/>
                    <a:pt x="470" y="718"/>
                    <a:pt x="471" y="717"/>
                  </a:cubicBezTo>
                  <a:cubicBezTo>
                    <a:pt x="471" y="680"/>
                    <a:pt x="471" y="680"/>
                    <a:pt x="471" y="680"/>
                  </a:cubicBezTo>
                  <a:cubicBezTo>
                    <a:pt x="487" y="680"/>
                    <a:pt x="487" y="680"/>
                    <a:pt x="487" y="680"/>
                  </a:cubicBezTo>
                  <a:cubicBezTo>
                    <a:pt x="487" y="708"/>
                    <a:pt x="487" y="708"/>
                    <a:pt x="487" y="708"/>
                  </a:cubicBezTo>
                  <a:cubicBezTo>
                    <a:pt x="507" y="695"/>
                    <a:pt x="540" y="674"/>
                    <a:pt x="558" y="662"/>
                  </a:cubicBezTo>
                  <a:cubicBezTo>
                    <a:pt x="558" y="632"/>
                    <a:pt x="558" y="632"/>
                    <a:pt x="558" y="632"/>
                  </a:cubicBezTo>
                  <a:cubicBezTo>
                    <a:pt x="554" y="632"/>
                    <a:pt x="554" y="632"/>
                    <a:pt x="554" y="632"/>
                  </a:cubicBezTo>
                  <a:cubicBezTo>
                    <a:pt x="554" y="605"/>
                    <a:pt x="554" y="605"/>
                    <a:pt x="554" y="605"/>
                  </a:cubicBezTo>
                  <a:cubicBezTo>
                    <a:pt x="561" y="605"/>
                    <a:pt x="561" y="605"/>
                    <a:pt x="561" y="605"/>
                  </a:cubicBezTo>
                  <a:cubicBezTo>
                    <a:pt x="561" y="623"/>
                    <a:pt x="561" y="623"/>
                    <a:pt x="561" y="623"/>
                  </a:cubicBezTo>
                  <a:cubicBezTo>
                    <a:pt x="574" y="623"/>
                    <a:pt x="574" y="623"/>
                    <a:pt x="574" y="623"/>
                  </a:cubicBezTo>
                  <a:cubicBezTo>
                    <a:pt x="574" y="651"/>
                    <a:pt x="574" y="651"/>
                    <a:pt x="574" y="651"/>
                  </a:cubicBezTo>
                  <a:cubicBezTo>
                    <a:pt x="578" y="647"/>
                    <a:pt x="578" y="647"/>
                    <a:pt x="578" y="647"/>
                  </a:cubicBezTo>
                  <a:cubicBezTo>
                    <a:pt x="585" y="642"/>
                    <a:pt x="592" y="637"/>
                    <a:pt x="598" y="632"/>
                  </a:cubicBezTo>
                  <a:cubicBezTo>
                    <a:pt x="593" y="632"/>
                    <a:pt x="593" y="632"/>
                    <a:pt x="593" y="632"/>
                  </a:cubicBezTo>
                  <a:cubicBezTo>
                    <a:pt x="593" y="605"/>
                    <a:pt x="593" y="605"/>
                    <a:pt x="593" y="605"/>
                  </a:cubicBezTo>
                  <a:cubicBezTo>
                    <a:pt x="600" y="605"/>
                    <a:pt x="600" y="605"/>
                    <a:pt x="600" y="605"/>
                  </a:cubicBezTo>
                  <a:cubicBezTo>
                    <a:pt x="600" y="631"/>
                    <a:pt x="600" y="631"/>
                    <a:pt x="600" y="631"/>
                  </a:cubicBezTo>
                  <a:cubicBezTo>
                    <a:pt x="604" y="628"/>
                    <a:pt x="608" y="624"/>
                    <a:pt x="613" y="621"/>
                  </a:cubicBezTo>
                  <a:cubicBezTo>
                    <a:pt x="613" y="605"/>
                    <a:pt x="613" y="605"/>
                    <a:pt x="613" y="605"/>
                  </a:cubicBezTo>
                  <a:cubicBezTo>
                    <a:pt x="619" y="605"/>
                    <a:pt x="619" y="605"/>
                    <a:pt x="619" y="605"/>
                  </a:cubicBezTo>
                  <a:cubicBezTo>
                    <a:pt x="619" y="616"/>
                    <a:pt x="619" y="616"/>
                    <a:pt x="619" y="616"/>
                  </a:cubicBezTo>
                  <a:cubicBezTo>
                    <a:pt x="623" y="612"/>
                    <a:pt x="628" y="608"/>
                    <a:pt x="632" y="605"/>
                  </a:cubicBezTo>
                  <a:cubicBezTo>
                    <a:pt x="632" y="605"/>
                    <a:pt x="632" y="605"/>
                    <a:pt x="632" y="605"/>
                  </a:cubicBezTo>
                  <a:cubicBezTo>
                    <a:pt x="632" y="605"/>
                    <a:pt x="632" y="605"/>
                    <a:pt x="632" y="605"/>
                  </a:cubicBezTo>
                  <a:cubicBezTo>
                    <a:pt x="637" y="601"/>
                    <a:pt x="641" y="598"/>
                    <a:pt x="645" y="594"/>
                  </a:cubicBezTo>
                  <a:cubicBezTo>
                    <a:pt x="645" y="574"/>
                    <a:pt x="645" y="574"/>
                    <a:pt x="645" y="574"/>
                  </a:cubicBezTo>
                  <a:cubicBezTo>
                    <a:pt x="592" y="574"/>
                    <a:pt x="592" y="574"/>
                    <a:pt x="592" y="574"/>
                  </a:cubicBezTo>
                  <a:cubicBezTo>
                    <a:pt x="592" y="482"/>
                    <a:pt x="592" y="482"/>
                    <a:pt x="592" y="482"/>
                  </a:cubicBezTo>
                  <a:cubicBezTo>
                    <a:pt x="646" y="482"/>
                    <a:pt x="646" y="482"/>
                    <a:pt x="646" y="482"/>
                  </a:cubicBezTo>
                  <a:cubicBezTo>
                    <a:pt x="646" y="559"/>
                    <a:pt x="646" y="559"/>
                    <a:pt x="646" y="559"/>
                  </a:cubicBezTo>
                  <a:cubicBezTo>
                    <a:pt x="660" y="559"/>
                    <a:pt x="660" y="559"/>
                    <a:pt x="660" y="559"/>
                  </a:cubicBezTo>
                  <a:cubicBezTo>
                    <a:pt x="660" y="581"/>
                    <a:pt x="660" y="581"/>
                    <a:pt x="660" y="581"/>
                  </a:cubicBezTo>
                  <a:cubicBezTo>
                    <a:pt x="662" y="579"/>
                    <a:pt x="662" y="579"/>
                    <a:pt x="662" y="579"/>
                  </a:cubicBezTo>
                  <a:cubicBezTo>
                    <a:pt x="664" y="578"/>
                    <a:pt x="666" y="576"/>
                    <a:pt x="668" y="574"/>
                  </a:cubicBezTo>
                  <a:cubicBezTo>
                    <a:pt x="665" y="574"/>
                    <a:pt x="665" y="574"/>
                    <a:pt x="665" y="574"/>
                  </a:cubicBezTo>
                  <a:cubicBezTo>
                    <a:pt x="665" y="482"/>
                    <a:pt x="665" y="482"/>
                    <a:pt x="665" y="482"/>
                  </a:cubicBezTo>
                  <a:cubicBezTo>
                    <a:pt x="719" y="482"/>
                    <a:pt x="719" y="482"/>
                    <a:pt x="719" y="482"/>
                  </a:cubicBezTo>
                  <a:cubicBezTo>
                    <a:pt x="719" y="538"/>
                    <a:pt x="719" y="538"/>
                    <a:pt x="719" y="538"/>
                  </a:cubicBezTo>
                  <a:cubicBezTo>
                    <a:pt x="721" y="538"/>
                    <a:pt x="722" y="537"/>
                    <a:pt x="723" y="536"/>
                  </a:cubicBezTo>
                  <a:cubicBezTo>
                    <a:pt x="732" y="531"/>
                    <a:pt x="732" y="531"/>
                    <a:pt x="732" y="531"/>
                  </a:cubicBezTo>
                  <a:cubicBezTo>
                    <a:pt x="732" y="491"/>
                    <a:pt x="732" y="491"/>
                    <a:pt x="732" y="491"/>
                  </a:cubicBezTo>
                  <a:cubicBezTo>
                    <a:pt x="747" y="491"/>
                    <a:pt x="747" y="491"/>
                    <a:pt x="747" y="491"/>
                  </a:cubicBezTo>
                  <a:cubicBezTo>
                    <a:pt x="747" y="522"/>
                    <a:pt x="747" y="522"/>
                    <a:pt x="747" y="522"/>
                  </a:cubicBezTo>
                  <a:cubicBezTo>
                    <a:pt x="765" y="513"/>
                    <a:pt x="783" y="505"/>
                    <a:pt x="800" y="498"/>
                  </a:cubicBezTo>
                  <a:cubicBezTo>
                    <a:pt x="815" y="493"/>
                    <a:pt x="815" y="493"/>
                    <a:pt x="815" y="493"/>
                  </a:cubicBezTo>
                  <a:cubicBezTo>
                    <a:pt x="816" y="493"/>
                    <a:pt x="817" y="492"/>
                    <a:pt x="818" y="492"/>
                  </a:cubicBezTo>
                  <a:cubicBezTo>
                    <a:pt x="818" y="458"/>
                    <a:pt x="818" y="458"/>
                    <a:pt x="818" y="458"/>
                  </a:cubicBezTo>
                  <a:cubicBezTo>
                    <a:pt x="834" y="458"/>
                    <a:pt x="834" y="458"/>
                    <a:pt x="834" y="458"/>
                  </a:cubicBezTo>
                  <a:cubicBezTo>
                    <a:pt x="834" y="488"/>
                    <a:pt x="834" y="488"/>
                    <a:pt x="834" y="488"/>
                  </a:cubicBezTo>
                  <a:cubicBezTo>
                    <a:pt x="851" y="483"/>
                    <a:pt x="868" y="480"/>
                    <a:pt x="884" y="478"/>
                  </a:cubicBezTo>
                  <a:cubicBezTo>
                    <a:pt x="900" y="476"/>
                    <a:pt x="900" y="476"/>
                    <a:pt x="900" y="476"/>
                  </a:cubicBezTo>
                  <a:cubicBezTo>
                    <a:pt x="902" y="476"/>
                    <a:pt x="904" y="476"/>
                    <a:pt x="905" y="476"/>
                  </a:cubicBezTo>
                  <a:cubicBezTo>
                    <a:pt x="905" y="447"/>
                    <a:pt x="905" y="447"/>
                    <a:pt x="905" y="447"/>
                  </a:cubicBezTo>
                  <a:cubicBezTo>
                    <a:pt x="921" y="447"/>
                    <a:pt x="921" y="447"/>
                    <a:pt x="921" y="447"/>
                  </a:cubicBezTo>
                  <a:cubicBezTo>
                    <a:pt x="921" y="475"/>
                    <a:pt x="921" y="475"/>
                    <a:pt x="921" y="475"/>
                  </a:cubicBezTo>
                  <a:cubicBezTo>
                    <a:pt x="922" y="475"/>
                    <a:pt x="924" y="475"/>
                    <a:pt x="926" y="475"/>
                  </a:cubicBezTo>
                  <a:cubicBezTo>
                    <a:pt x="937" y="475"/>
                    <a:pt x="948" y="476"/>
                    <a:pt x="959" y="477"/>
                  </a:cubicBezTo>
                  <a:cubicBezTo>
                    <a:pt x="962" y="469"/>
                    <a:pt x="962" y="469"/>
                    <a:pt x="962" y="469"/>
                  </a:cubicBezTo>
                  <a:cubicBezTo>
                    <a:pt x="973" y="465"/>
                    <a:pt x="983" y="461"/>
                    <a:pt x="992" y="456"/>
                  </a:cubicBezTo>
                  <a:cubicBezTo>
                    <a:pt x="992" y="454"/>
                    <a:pt x="992" y="454"/>
                    <a:pt x="992" y="454"/>
                  </a:cubicBezTo>
                  <a:cubicBezTo>
                    <a:pt x="997" y="454"/>
                    <a:pt x="997" y="454"/>
                    <a:pt x="997" y="454"/>
                  </a:cubicBezTo>
                  <a:cubicBezTo>
                    <a:pt x="1066" y="420"/>
                    <a:pt x="1093" y="380"/>
                    <a:pt x="1093" y="380"/>
                  </a:cubicBezTo>
                  <a:cubicBezTo>
                    <a:pt x="1062" y="387"/>
                    <a:pt x="1032" y="390"/>
                    <a:pt x="1004" y="390"/>
                  </a:cubicBezTo>
                  <a:cubicBezTo>
                    <a:pt x="771" y="390"/>
                    <a:pt x="665" y="167"/>
                    <a:pt x="635" y="87"/>
                  </a:cubicBezTo>
                  <a:cubicBezTo>
                    <a:pt x="632" y="58"/>
                    <a:pt x="632" y="58"/>
                    <a:pt x="632" y="58"/>
                  </a:cubicBezTo>
                  <a:cubicBezTo>
                    <a:pt x="626" y="0"/>
                    <a:pt x="626" y="0"/>
                    <a:pt x="62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2" name="ïṣḷîḋe"/>
            <p:cNvSpPr/>
            <p:nvPr/>
          </p:nvSpPr>
          <p:spPr bwMode="auto">
            <a:xfrm>
              <a:off x="2962" y="8673"/>
              <a:ext cx="2364" cy="830"/>
            </a:xfrm>
            <a:custGeom>
              <a:avLst/>
              <a:gdLst>
                <a:gd name="T0" fmla="*/ 0 w 1002"/>
                <a:gd name="T1" fmla="*/ 352 h 352"/>
                <a:gd name="T2" fmla="*/ 447 w 1002"/>
                <a:gd name="T3" fmla="*/ 339 h 352"/>
                <a:gd name="T4" fmla="*/ 448 w 1002"/>
                <a:gd name="T5" fmla="*/ 352 h 352"/>
                <a:gd name="T6" fmla="*/ 54 w 1002"/>
                <a:gd name="T7" fmla="*/ 326 h 352"/>
                <a:gd name="T8" fmla="*/ 127 w 1002"/>
                <a:gd name="T9" fmla="*/ 298 h 352"/>
                <a:gd name="T10" fmla="*/ 237 w 1002"/>
                <a:gd name="T11" fmla="*/ 254 h 352"/>
                <a:gd name="T12" fmla="*/ 230 w 1002"/>
                <a:gd name="T13" fmla="*/ 302 h 352"/>
                <a:gd name="T14" fmla="*/ 221 w 1002"/>
                <a:gd name="T15" fmla="*/ 303 h 352"/>
                <a:gd name="T16" fmla="*/ 219 w 1002"/>
                <a:gd name="T17" fmla="*/ 254 h 352"/>
                <a:gd name="T18" fmla="*/ 150 w 1002"/>
                <a:gd name="T19" fmla="*/ 326 h 352"/>
                <a:gd name="T20" fmla="*/ 385 w 1002"/>
                <a:gd name="T21" fmla="*/ 302 h 352"/>
                <a:gd name="T22" fmla="*/ 385 w 1002"/>
                <a:gd name="T23" fmla="*/ 302 h 352"/>
                <a:gd name="T24" fmla="*/ 448 w 1002"/>
                <a:gd name="T25" fmla="*/ 302 h 352"/>
                <a:gd name="T26" fmla="*/ 323 w 1002"/>
                <a:gd name="T27" fmla="*/ 254 h 352"/>
                <a:gd name="T28" fmla="*/ 459 w 1002"/>
                <a:gd name="T29" fmla="*/ 254 h 352"/>
                <a:gd name="T30" fmla="*/ 219 w 1002"/>
                <a:gd name="T31" fmla="*/ 243 h 352"/>
                <a:gd name="T32" fmla="*/ 988 w 1002"/>
                <a:gd name="T33" fmla="*/ 179 h 352"/>
                <a:gd name="T34" fmla="*/ 972 w 1002"/>
                <a:gd name="T35" fmla="*/ 181 h 352"/>
                <a:gd name="T36" fmla="*/ 864 w 1002"/>
                <a:gd name="T37" fmla="*/ 230 h 352"/>
                <a:gd name="T38" fmla="*/ 460 w 1002"/>
                <a:gd name="T39" fmla="*/ 80 h 352"/>
                <a:gd name="T40" fmla="*/ 460 w 1002"/>
                <a:gd name="T41" fmla="*/ 107 h 352"/>
                <a:gd name="T42" fmla="*/ 505 w 1002"/>
                <a:gd name="T43" fmla="*/ 80 h 352"/>
                <a:gd name="T44" fmla="*/ 518 w 1002"/>
                <a:gd name="T45" fmla="*/ 107 h 352"/>
                <a:gd name="T46" fmla="*/ 524 w 1002"/>
                <a:gd name="T47" fmla="*/ 107 h 352"/>
                <a:gd name="T48" fmla="*/ 537 w 1002"/>
                <a:gd name="T49" fmla="*/ 80 h 352"/>
                <a:gd name="T50" fmla="*/ 537 w 1002"/>
                <a:gd name="T51" fmla="*/ 107 h 352"/>
                <a:gd name="T52" fmla="*/ 563 w 1002"/>
                <a:gd name="T53" fmla="*/ 80 h 352"/>
                <a:gd name="T54" fmla="*/ 676 w 1002"/>
                <a:gd name="T55" fmla="*/ 0 h 352"/>
                <a:gd name="T56" fmla="*/ 655 w 1002"/>
                <a:gd name="T57" fmla="*/ 10 h 352"/>
                <a:gd name="T58" fmla="*/ 650 w 1002"/>
                <a:gd name="T59" fmla="*/ 53 h 352"/>
                <a:gd name="T60" fmla="*/ 584 w 1002"/>
                <a:gd name="T61" fmla="*/ 12 h 352"/>
                <a:gd name="T62" fmla="*/ 568 w 1002"/>
                <a:gd name="T63" fmla="*/ 17 h 352"/>
                <a:gd name="T64" fmla="*/ 550 w 1002"/>
                <a:gd name="T65" fmla="*/ 62 h 352"/>
                <a:gd name="T66" fmla="*/ 497 w 1002"/>
                <a:gd name="T67" fmla="*/ 76 h 352"/>
                <a:gd name="T68" fmla="*/ 485 w 1002"/>
                <a:gd name="T69" fmla="*/ 87 h 352"/>
                <a:gd name="T70" fmla="*/ 479 w 1002"/>
                <a:gd name="T71" fmla="*/ 87 h 352"/>
                <a:gd name="T72" fmla="*/ 444 w 1002"/>
                <a:gd name="T73" fmla="*/ 80 h 352"/>
                <a:gd name="T74" fmla="*/ 440 w 1002"/>
                <a:gd name="T75" fmla="*/ 107 h 352"/>
                <a:gd name="T76" fmla="*/ 427 w 1002"/>
                <a:gd name="T77" fmla="*/ 107 h 352"/>
                <a:gd name="T78" fmla="*/ 412 w 1002"/>
                <a:gd name="T79" fmla="*/ 104 h 352"/>
                <a:gd name="T80" fmla="*/ 397 w 1002"/>
                <a:gd name="T81" fmla="*/ 149 h 352"/>
                <a:gd name="T82" fmla="*/ 328 w 1002"/>
                <a:gd name="T83" fmla="*/ 172 h 352"/>
                <a:gd name="T84" fmla="*/ 324 w 1002"/>
                <a:gd name="T85" fmla="*/ 221 h 352"/>
                <a:gd name="T86" fmla="*/ 237 w 1002"/>
                <a:gd name="T87" fmla="*/ 233 h 352"/>
                <a:gd name="T88" fmla="*/ 577 w 1002"/>
                <a:gd name="T89" fmla="*/ 107 h 352"/>
                <a:gd name="T90" fmla="*/ 582 w 1002"/>
                <a:gd name="T91" fmla="*/ 80 h 352"/>
                <a:gd name="T92" fmla="*/ 595 w 1002"/>
                <a:gd name="T93" fmla="*/ 80 h 352"/>
                <a:gd name="T94" fmla="*/ 615 w 1002"/>
                <a:gd name="T95" fmla="*/ 91 h 352"/>
                <a:gd name="T96" fmla="*/ 621 w 1002"/>
                <a:gd name="T97" fmla="*/ 89 h 352"/>
                <a:gd name="T98" fmla="*/ 640 w 1002"/>
                <a:gd name="T99" fmla="*/ 80 h 352"/>
                <a:gd name="T100" fmla="*/ 651 w 1002"/>
                <a:gd name="T101" fmla="*/ 7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2" h="352">
                  <a:moveTo>
                    <a:pt x="228" y="339"/>
                  </a:moveTo>
                  <a:cubicBezTo>
                    <a:pt x="26" y="339"/>
                    <a:pt x="26" y="339"/>
                    <a:pt x="26" y="339"/>
                  </a:cubicBezTo>
                  <a:cubicBezTo>
                    <a:pt x="0" y="352"/>
                    <a:pt x="0" y="352"/>
                    <a:pt x="0" y="352"/>
                  </a:cubicBezTo>
                  <a:cubicBezTo>
                    <a:pt x="230" y="352"/>
                    <a:pt x="230" y="352"/>
                    <a:pt x="230" y="352"/>
                  </a:cubicBezTo>
                  <a:cubicBezTo>
                    <a:pt x="229" y="347"/>
                    <a:pt x="228" y="343"/>
                    <a:pt x="228" y="339"/>
                  </a:cubicBezTo>
                  <a:moveTo>
                    <a:pt x="447" y="339"/>
                  </a:moveTo>
                  <a:cubicBezTo>
                    <a:pt x="387" y="339"/>
                    <a:pt x="387" y="339"/>
                    <a:pt x="387" y="339"/>
                  </a:cubicBezTo>
                  <a:cubicBezTo>
                    <a:pt x="387" y="343"/>
                    <a:pt x="386" y="347"/>
                    <a:pt x="385" y="352"/>
                  </a:cubicBezTo>
                  <a:cubicBezTo>
                    <a:pt x="448" y="352"/>
                    <a:pt x="448" y="352"/>
                    <a:pt x="448" y="352"/>
                  </a:cubicBezTo>
                  <a:cubicBezTo>
                    <a:pt x="447" y="347"/>
                    <a:pt x="447" y="343"/>
                    <a:pt x="447" y="339"/>
                  </a:cubicBezTo>
                  <a:moveTo>
                    <a:pt x="127" y="291"/>
                  </a:moveTo>
                  <a:cubicBezTo>
                    <a:pt x="54" y="326"/>
                    <a:pt x="54" y="326"/>
                    <a:pt x="54" y="326"/>
                  </a:cubicBezTo>
                  <a:cubicBezTo>
                    <a:pt x="134" y="326"/>
                    <a:pt x="134" y="326"/>
                    <a:pt x="134" y="326"/>
                  </a:cubicBezTo>
                  <a:cubicBezTo>
                    <a:pt x="134" y="298"/>
                    <a:pt x="134" y="298"/>
                    <a:pt x="134" y="298"/>
                  </a:cubicBezTo>
                  <a:cubicBezTo>
                    <a:pt x="127" y="298"/>
                    <a:pt x="127" y="298"/>
                    <a:pt x="127" y="298"/>
                  </a:cubicBezTo>
                  <a:cubicBezTo>
                    <a:pt x="127" y="291"/>
                    <a:pt x="127" y="291"/>
                    <a:pt x="127" y="291"/>
                  </a:cubicBezTo>
                  <a:moveTo>
                    <a:pt x="291" y="254"/>
                  </a:moveTo>
                  <a:cubicBezTo>
                    <a:pt x="237" y="254"/>
                    <a:pt x="237" y="254"/>
                    <a:pt x="237" y="254"/>
                  </a:cubicBezTo>
                  <a:cubicBezTo>
                    <a:pt x="237" y="291"/>
                    <a:pt x="237" y="291"/>
                    <a:pt x="237" y="291"/>
                  </a:cubicBezTo>
                  <a:cubicBezTo>
                    <a:pt x="234" y="293"/>
                    <a:pt x="231" y="295"/>
                    <a:pt x="229" y="297"/>
                  </a:cubicBezTo>
                  <a:cubicBezTo>
                    <a:pt x="229" y="299"/>
                    <a:pt x="229" y="300"/>
                    <a:pt x="230" y="302"/>
                  </a:cubicBezTo>
                  <a:cubicBezTo>
                    <a:pt x="227" y="302"/>
                    <a:pt x="227" y="302"/>
                    <a:pt x="227" y="302"/>
                  </a:cubicBezTo>
                  <a:cubicBezTo>
                    <a:pt x="227" y="301"/>
                    <a:pt x="228" y="299"/>
                    <a:pt x="228" y="298"/>
                  </a:cubicBezTo>
                  <a:cubicBezTo>
                    <a:pt x="226" y="300"/>
                    <a:pt x="223" y="302"/>
                    <a:pt x="221" y="303"/>
                  </a:cubicBezTo>
                  <a:cubicBezTo>
                    <a:pt x="221" y="260"/>
                    <a:pt x="221" y="260"/>
                    <a:pt x="221" y="260"/>
                  </a:cubicBezTo>
                  <a:cubicBezTo>
                    <a:pt x="219" y="260"/>
                    <a:pt x="219" y="260"/>
                    <a:pt x="219" y="260"/>
                  </a:cubicBezTo>
                  <a:cubicBezTo>
                    <a:pt x="219" y="254"/>
                    <a:pt x="219" y="254"/>
                    <a:pt x="219" y="254"/>
                  </a:cubicBezTo>
                  <a:cubicBezTo>
                    <a:pt x="200" y="254"/>
                    <a:pt x="200" y="254"/>
                    <a:pt x="200" y="254"/>
                  </a:cubicBezTo>
                  <a:cubicBezTo>
                    <a:pt x="183" y="263"/>
                    <a:pt x="167" y="272"/>
                    <a:pt x="150" y="280"/>
                  </a:cubicBezTo>
                  <a:cubicBezTo>
                    <a:pt x="150" y="326"/>
                    <a:pt x="150" y="326"/>
                    <a:pt x="150" y="326"/>
                  </a:cubicBezTo>
                  <a:cubicBezTo>
                    <a:pt x="228" y="326"/>
                    <a:pt x="228" y="326"/>
                    <a:pt x="228" y="326"/>
                  </a:cubicBezTo>
                  <a:cubicBezTo>
                    <a:pt x="230" y="290"/>
                    <a:pt x="257" y="261"/>
                    <a:pt x="291" y="254"/>
                  </a:cubicBezTo>
                  <a:moveTo>
                    <a:pt x="385" y="302"/>
                  </a:moveTo>
                  <a:cubicBezTo>
                    <a:pt x="386" y="299"/>
                    <a:pt x="386" y="297"/>
                    <a:pt x="386" y="294"/>
                  </a:cubicBezTo>
                  <a:cubicBezTo>
                    <a:pt x="387" y="297"/>
                    <a:pt x="387" y="299"/>
                    <a:pt x="387" y="302"/>
                  </a:cubicBezTo>
                  <a:cubicBezTo>
                    <a:pt x="385" y="302"/>
                    <a:pt x="385" y="302"/>
                    <a:pt x="385" y="302"/>
                  </a:cubicBezTo>
                  <a:moveTo>
                    <a:pt x="447" y="302"/>
                  </a:moveTo>
                  <a:cubicBezTo>
                    <a:pt x="447" y="299"/>
                    <a:pt x="447" y="295"/>
                    <a:pt x="447" y="292"/>
                  </a:cubicBezTo>
                  <a:cubicBezTo>
                    <a:pt x="447" y="295"/>
                    <a:pt x="447" y="299"/>
                    <a:pt x="448" y="302"/>
                  </a:cubicBezTo>
                  <a:cubicBezTo>
                    <a:pt x="447" y="302"/>
                    <a:pt x="447" y="302"/>
                    <a:pt x="447" y="302"/>
                  </a:cubicBezTo>
                  <a:moveTo>
                    <a:pt x="459" y="254"/>
                  </a:moveTo>
                  <a:cubicBezTo>
                    <a:pt x="323" y="254"/>
                    <a:pt x="323" y="254"/>
                    <a:pt x="323" y="254"/>
                  </a:cubicBezTo>
                  <a:cubicBezTo>
                    <a:pt x="358" y="261"/>
                    <a:pt x="384" y="290"/>
                    <a:pt x="387" y="326"/>
                  </a:cubicBezTo>
                  <a:cubicBezTo>
                    <a:pt x="447" y="326"/>
                    <a:pt x="447" y="326"/>
                    <a:pt x="447" y="326"/>
                  </a:cubicBezTo>
                  <a:cubicBezTo>
                    <a:pt x="447" y="302"/>
                    <a:pt x="452" y="277"/>
                    <a:pt x="459" y="254"/>
                  </a:cubicBezTo>
                  <a:moveTo>
                    <a:pt x="219" y="243"/>
                  </a:moveTo>
                  <a:cubicBezTo>
                    <a:pt x="219" y="243"/>
                    <a:pt x="219" y="243"/>
                    <a:pt x="219" y="243"/>
                  </a:cubicBezTo>
                  <a:cubicBezTo>
                    <a:pt x="219" y="243"/>
                    <a:pt x="219" y="243"/>
                    <a:pt x="219" y="243"/>
                  </a:cubicBezTo>
                  <a:cubicBezTo>
                    <a:pt x="219" y="243"/>
                    <a:pt x="219" y="243"/>
                    <a:pt x="219" y="243"/>
                  </a:cubicBezTo>
                  <a:moveTo>
                    <a:pt x="1002" y="178"/>
                  </a:moveTo>
                  <a:cubicBezTo>
                    <a:pt x="997" y="178"/>
                    <a:pt x="992" y="179"/>
                    <a:pt x="988" y="179"/>
                  </a:cubicBezTo>
                  <a:cubicBezTo>
                    <a:pt x="988" y="183"/>
                    <a:pt x="988" y="183"/>
                    <a:pt x="988" y="183"/>
                  </a:cubicBezTo>
                  <a:cubicBezTo>
                    <a:pt x="972" y="183"/>
                    <a:pt x="972" y="183"/>
                    <a:pt x="972" y="183"/>
                  </a:cubicBezTo>
                  <a:cubicBezTo>
                    <a:pt x="972" y="181"/>
                    <a:pt x="972" y="181"/>
                    <a:pt x="972" y="181"/>
                  </a:cubicBezTo>
                  <a:cubicBezTo>
                    <a:pt x="949" y="184"/>
                    <a:pt x="927" y="185"/>
                    <a:pt x="906" y="185"/>
                  </a:cubicBezTo>
                  <a:cubicBezTo>
                    <a:pt x="880" y="185"/>
                    <a:pt x="857" y="183"/>
                    <a:pt x="835" y="180"/>
                  </a:cubicBezTo>
                  <a:cubicBezTo>
                    <a:pt x="846" y="196"/>
                    <a:pt x="856" y="213"/>
                    <a:pt x="864" y="230"/>
                  </a:cubicBezTo>
                  <a:cubicBezTo>
                    <a:pt x="956" y="207"/>
                    <a:pt x="1002" y="178"/>
                    <a:pt x="1002" y="178"/>
                  </a:cubicBezTo>
                  <a:moveTo>
                    <a:pt x="460" y="107"/>
                  </a:moveTo>
                  <a:cubicBezTo>
                    <a:pt x="460" y="80"/>
                    <a:pt x="460" y="80"/>
                    <a:pt x="460" y="80"/>
                  </a:cubicBezTo>
                  <a:cubicBezTo>
                    <a:pt x="466" y="80"/>
                    <a:pt x="466" y="80"/>
                    <a:pt x="466" y="80"/>
                  </a:cubicBezTo>
                  <a:cubicBezTo>
                    <a:pt x="466" y="107"/>
                    <a:pt x="466" y="107"/>
                    <a:pt x="466" y="107"/>
                  </a:cubicBezTo>
                  <a:cubicBezTo>
                    <a:pt x="460" y="107"/>
                    <a:pt x="460" y="107"/>
                    <a:pt x="460" y="107"/>
                  </a:cubicBezTo>
                  <a:moveTo>
                    <a:pt x="498" y="107"/>
                  </a:moveTo>
                  <a:cubicBezTo>
                    <a:pt x="498" y="80"/>
                    <a:pt x="498" y="80"/>
                    <a:pt x="498" y="80"/>
                  </a:cubicBezTo>
                  <a:cubicBezTo>
                    <a:pt x="505" y="80"/>
                    <a:pt x="505" y="80"/>
                    <a:pt x="505" y="80"/>
                  </a:cubicBezTo>
                  <a:cubicBezTo>
                    <a:pt x="505" y="107"/>
                    <a:pt x="505" y="107"/>
                    <a:pt x="505" y="107"/>
                  </a:cubicBezTo>
                  <a:cubicBezTo>
                    <a:pt x="498" y="107"/>
                    <a:pt x="498" y="107"/>
                    <a:pt x="498" y="107"/>
                  </a:cubicBezTo>
                  <a:moveTo>
                    <a:pt x="518" y="107"/>
                  </a:moveTo>
                  <a:cubicBezTo>
                    <a:pt x="518" y="80"/>
                    <a:pt x="518" y="80"/>
                    <a:pt x="518" y="80"/>
                  </a:cubicBezTo>
                  <a:cubicBezTo>
                    <a:pt x="524" y="80"/>
                    <a:pt x="524" y="80"/>
                    <a:pt x="524" y="80"/>
                  </a:cubicBezTo>
                  <a:cubicBezTo>
                    <a:pt x="524" y="107"/>
                    <a:pt x="524" y="107"/>
                    <a:pt x="524" y="107"/>
                  </a:cubicBezTo>
                  <a:cubicBezTo>
                    <a:pt x="518" y="107"/>
                    <a:pt x="518" y="107"/>
                    <a:pt x="518" y="107"/>
                  </a:cubicBezTo>
                  <a:moveTo>
                    <a:pt x="537" y="107"/>
                  </a:moveTo>
                  <a:cubicBezTo>
                    <a:pt x="537" y="80"/>
                    <a:pt x="537" y="80"/>
                    <a:pt x="537" y="80"/>
                  </a:cubicBezTo>
                  <a:cubicBezTo>
                    <a:pt x="544" y="80"/>
                    <a:pt x="544" y="80"/>
                    <a:pt x="544" y="80"/>
                  </a:cubicBezTo>
                  <a:cubicBezTo>
                    <a:pt x="544" y="107"/>
                    <a:pt x="544" y="107"/>
                    <a:pt x="544" y="107"/>
                  </a:cubicBezTo>
                  <a:cubicBezTo>
                    <a:pt x="537" y="107"/>
                    <a:pt x="537" y="107"/>
                    <a:pt x="537" y="107"/>
                  </a:cubicBezTo>
                  <a:moveTo>
                    <a:pt x="556" y="107"/>
                  </a:moveTo>
                  <a:cubicBezTo>
                    <a:pt x="556" y="80"/>
                    <a:pt x="556" y="80"/>
                    <a:pt x="556" y="80"/>
                  </a:cubicBezTo>
                  <a:cubicBezTo>
                    <a:pt x="563" y="80"/>
                    <a:pt x="563" y="80"/>
                    <a:pt x="563" y="80"/>
                  </a:cubicBezTo>
                  <a:cubicBezTo>
                    <a:pt x="563" y="107"/>
                    <a:pt x="563" y="107"/>
                    <a:pt x="563" y="107"/>
                  </a:cubicBezTo>
                  <a:cubicBezTo>
                    <a:pt x="556" y="107"/>
                    <a:pt x="556" y="107"/>
                    <a:pt x="556" y="107"/>
                  </a:cubicBezTo>
                  <a:moveTo>
                    <a:pt x="676" y="0"/>
                  </a:moveTo>
                  <a:cubicBezTo>
                    <a:pt x="674" y="0"/>
                    <a:pt x="672" y="0"/>
                    <a:pt x="671" y="0"/>
                  </a:cubicBezTo>
                  <a:cubicBezTo>
                    <a:pt x="671" y="8"/>
                    <a:pt x="671" y="8"/>
                    <a:pt x="671" y="8"/>
                  </a:cubicBezTo>
                  <a:cubicBezTo>
                    <a:pt x="666" y="9"/>
                    <a:pt x="661" y="9"/>
                    <a:pt x="655" y="10"/>
                  </a:cubicBezTo>
                  <a:cubicBezTo>
                    <a:pt x="655" y="1"/>
                    <a:pt x="655" y="1"/>
                    <a:pt x="655" y="1"/>
                  </a:cubicBezTo>
                  <a:cubicBezTo>
                    <a:pt x="654" y="1"/>
                    <a:pt x="652" y="1"/>
                    <a:pt x="650" y="1"/>
                  </a:cubicBezTo>
                  <a:cubicBezTo>
                    <a:pt x="650" y="53"/>
                    <a:pt x="650" y="53"/>
                    <a:pt x="650" y="53"/>
                  </a:cubicBezTo>
                  <a:cubicBezTo>
                    <a:pt x="634" y="53"/>
                    <a:pt x="634" y="53"/>
                    <a:pt x="634" y="53"/>
                  </a:cubicBezTo>
                  <a:cubicBezTo>
                    <a:pt x="634" y="2"/>
                    <a:pt x="634" y="2"/>
                    <a:pt x="634" y="2"/>
                  </a:cubicBezTo>
                  <a:cubicBezTo>
                    <a:pt x="618" y="4"/>
                    <a:pt x="601" y="8"/>
                    <a:pt x="584" y="12"/>
                  </a:cubicBezTo>
                  <a:cubicBezTo>
                    <a:pt x="584" y="28"/>
                    <a:pt x="584" y="28"/>
                    <a:pt x="584" y="28"/>
                  </a:cubicBezTo>
                  <a:cubicBezTo>
                    <a:pt x="579" y="30"/>
                    <a:pt x="574" y="33"/>
                    <a:pt x="568" y="35"/>
                  </a:cubicBezTo>
                  <a:cubicBezTo>
                    <a:pt x="568" y="17"/>
                    <a:pt x="568" y="17"/>
                    <a:pt x="568" y="17"/>
                  </a:cubicBezTo>
                  <a:cubicBezTo>
                    <a:pt x="567" y="17"/>
                    <a:pt x="566" y="17"/>
                    <a:pt x="565" y="18"/>
                  </a:cubicBezTo>
                  <a:cubicBezTo>
                    <a:pt x="565" y="62"/>
                    <a:pt x="565" y="62"/>
                    <a:pt x="565" y="62"/>
                  </a:cubicBezTo>
                  <a:cubicBezTo>
                    <a:pt x="550" y="62"/>
                    <a:pt x="550" y="62"/>
                    <a:pt x="550" y="62"/>
                  </a:cubicBezTo>
                  <a:cubicBezTo>
                    <a:pt x="550" y="23"/>
                    <a:pt x="550" y="23"/>
                    <a:pt x="550" y="23"/>
                  </a:cubicBezTo>
                  <a:cubicBezTo>
                    <a:pt x="533" y="29"/>
                    <a:pt x="515" y="37"/>
                    <a:pt x="497" y="47"/>
                  </a:cubicBezTo>
                  <a:cubicBezTo>
                    <a:pt x="497" y="76"/>
                    <a:pt x="497" y="76"/>
                    <a:pt x="497" y="76"/>
                  </a:cubicBezTo>
                  <a:cubicBezTo>
                    <a:pt x="494" y="78"/>
                    <a:pt x="492" y="80"/>
                    <a:pt x="489" y="82"/>
                  </a:cubicBezTo>
                  <a:cubicBezTo>
                    <a:pt x="489" y="87"/>
                    <a:pt x="489" y="87"/>
                    <a:pt x="489" y="87"/>
                  </a:cubicBezTo>
                  <a:cubicBezTo>
                    <a:pt x="485" y="87"/>
                    <a:pt x="485" y="87"/>
                    <a:pt x="485" y="87"/>
                  </a:cubicBezTo>
                  <a:cubicBezTo>
                    <a:pt x="485" y="107"/>
                    <a:pt x="485" y="107"/>
                    <a:pt x="485" y="107"/>
                  </a:cubicBezTo>
                  <a:cubicBezTo>
                    <a:pt x="479" y="107"/>
                    <a:pt x="479" y="107"/>
                    <a:pt x="479" y="107"/>
                  </a:cubicBezTo>
                  <a:cubicBezTo>
                    <a:pt x="479" y="87"/>
                    <a:pt x="479" y="87"/>
                    <a:pt x="479" y="87"/>
                  </a:cubicBezTo>
                  <a:cubicBezTo>
                    <a:pt x="473" y="87"/>
                    <a:pt x="473" y="87"/>
                    <a:pt x="473" y="87"/>
                  </a:cubicBezTo>
                  <a:cubicBezTo>
                    <a:pt x="473" y="60"/>
                    <a:pt x="473" y="60"/>
                    <a:pt x="473" y="60"/>
                  </a:cubicBezTo>
                  <a:cubicBezTo>
                    <a:pt x="464" y="66"/>
                    <a:pt x="454" y="73"/>
                    <a:pt x="444" y="80"/>
                  </a:cubicBezTo>
                  <a:cubicBezTo>
                    <a:pt x="447" y="80"/>
                    <a:pt x="447" y="80"/>
                    <a:pt x="447" y="80"/>
                  </a:cubicBezTo>
                  <a:cubicBezTo>
                    <a:pt x="447" y="107"/>
                    <a:pt x="447" y="107"/>
                    <a:pt x="447" y="107"/>
                  </a:cubicBezTo>
                  <a:cubicBezTo>
                    <a:pt x="440" y="107"/>
                    <a:pt x="440" y="107"/>
                    <a:pt x="440" y="107"/>
                  </a:cubicBezTo>
                  <a:cubicBezTo>
                    <a:pt x="440" y="82"/>
                    <a:pt x="440" y="82"/>
                    <a:pt x="440" y="82"/>
                  </a:cubicBezTo>
                  <a:cubicBezTo>
                    <a:pt x="436" y="86"/>
                    <a:pt x="432" y="89"/>
                    <a:pt x="427" y="92"/>
                  </a:cubicBezTo>
                  <a:cubicBezTo>
                    <a:pt x="427" y="107"/>
                    <a:pt x="427" y="107"/>
                    <a:pt x="427" y="107"/>
                  </a:cubicBezTo>
                  <a:cubicBezTo>
                    <a:pt x="421" y="107"/>
                    <a:pt x="421" y="107"/>
                    <a:pt x="421" y="107"/>
                  </a:cubicBezTo>
                  <a:cubicBezTo>
                    <a:pt x="421" y="97"/>
                    <a:pt x="421" y="97"/>
                    <a:pt x="421" y="97"/>
                  </a:cubicBezTo>
                  <a:cubicBezTo>
                    <a:pt x="418" y="99"/>
                    <a:pt x="415" y="101"/>
                    <a:pt x="412" y="104"/>
                  </a:cubicBezTo>
                  <a:cubicBezTo>
                    <a:pt x="412" y="149"/>
                    <a:pt x="412" y="149"/>
                    <a:pt x="412" y="149"/>
                  </a:cubicBezTo>
                  <a:cubicBezTo>
                    <a:pt x="397" y="149"/>
                    <a:pt x="397" y="149"/>
                    <a:pt x="397" y="149"/>
                  </a:cubicBezTo>
                  <a:cubicBezTo>
                    <a:pt x="397" y="149"/>
                    <a:pt x="397" y="149"/>
                    <a:pt x="397" y="149"/>
                  </a:cubicBezTo>
                  <a:cubicBezTo>
                    <a:pt x="396" y="149"/>
                    <a:pt x="396" y="150"/>
                    <a:pt x="395" y="151"/>
                  </a:cubicBezTo>
                  <a:cubicBezTo>
                    <a:pt x="395" y="118"/>
                    <a:pt x="395" y="118"/>
                    <a:pt x="395" y="118"/>
                  </a:cubicBezTo>
                  <a:cubicBezTo>
                    <a:pt x="373" y="137"/>
                    <a:pt x="351" y="155"/>
                    <a:pt x="328" y="172"/>
                  </a:cubicBezTo>
                  <a:cubicBezTo>
                    <a:pt x="328" y="199"/>
                    <a:pt x="328" y="199"/>
                    <a:pt x="328" y="199"/>
                  </a:cubicBezTo>
                  <a:cubicBezTo>
                    <a:pt x="324" y="199"/>
                    <a:pt x="324" y="199"/>
                    <a:pt x="324" y="199"/>
                  </a:cubicBezTo>
                  <a:cubicBezTo>
                    <a:pt x="324" y="221"/>
                    <a:pt x="324" y="221"/>
                    <a:pt x="324" y="221"/>
                  </a:cubicBezTo>
                  <a:cubicBezTo>
                    <a:pt x="318" y="226"/>
                    <a:pt x="313" y="231"/>
                    <a:pt x="308" y="236"/>
                  </a:cubicBezTo>
                  <a:cubicBezTo>
                    <a:pt x="308" y="186"/>
                    <a:pt x="308" y="186"/>
                    <a:pt x="308" y="186"/>
                  </a:cubicBezTo>
                  <a:cubicBezTo>
                    <a:pt x="285" y="203"/>
                    <a:pt x="261" y="218"/>
                    <a:pt x="237" y="233"/>
                  </a:cubicBezTo>
                  <a:cubicBezTo>
                    <a:pt x="237" y="243"/>
                    <a:pt x="237" y="243"/>
                    <a:pt x="237" y="243"/>
                  </a:cubicBezTo>
                  <a:cubicBezTo>
                    <a:pt x="463" y="243"/>
                    <a:pt x="463" y="243"/>
                    <a:pt x="463" y="243"/>
                  </a:cubicBezTo>
                  <a:cubicBezTo>
                    <a:pt x="484" y="186"/>
                    <a:pt x="525" y="135"/>
                    <a:pt x="577" y="107"/>
                  </a:cubicBezTo>
                  <a:cubicBezTo>
                    <a:pt x="576" y="107"/>
                    <a:pt x="576" y="107"/>
                    <a:pt x="576" y="107"/>
                  </a:cubicBezTo>
                  <a:cubicBezTo>
                    <a:pt x="576" y="80"/>
                    <a:pt x="576" y="80"/>
                    <a:pt x="576" y="80"/>
                  </a:cubicBezTo>
                  <a:cubicBezTo>
                    <a:pt x="582" y="80"/>
                    <a:pt x="582" y="80"/>
                    <a:pt x="582" y="80"/>
                  </a:cubicBezTo>
                  <a:cubicBezTo>
                    <a:pt x="582" y="104"/>
                    <a:pt x="582" y="104"/>
                    <a:pt x="582" y="104"/>
                  </a:cubicBezTo>
                  <a:cubicBezTo>
                    <a:pt x="587" y="102"/>
                    <a:pt x="591" y="100"/>
                    <a:pt x="595" y="98"/>
                  </a:cubicBezTo>
                  <a:cubicBezTo>
                    <a:pt x="595" y="80"/>
                    <a:pt x="595" y="80"/>
                    <a:pt x="595" y="80"/>
                  </a:cubicBezTo>
                  <a:cubicBezTo>
                    <a:pt x="602" y="80"/>
                    <a:pt x="602" y="80"/>
                    <a:pt x="602" y="80"/>
                  </a:cubicBezTo>
                  <a:cubicBezTo>
                    <a:pt x="602" y="95"/>
                    <a:pt x="602" y="95"/>
                    <a:pt x="602" y="95"/>
                  </a:cubicBezTo>
                  <a:cubicBezTo>
                    <a:pt x="606" y="94"/>
                    <a:pt x="610" y="92"/>
                    <a:pt x="615" y="91"/>
                  </a:cubicBezTo>
                  <a:cubicBezTo>
                    <a:pt x="615" y="80"/>
                    <a:pt x="615" y="80"/>
                    <a:pt x="615" y="80"/>
                  </a:cubicBezTo>
                  <a:cubicBezTo>
                    <a:pt x="621" y="80"/>
                    <a:pt x="621" y="80"/>
                    <a:pt x="621" y="80"/>
                  </a:cubicBezTo>
                  <a:cubicBezTo>
                    <a:pt x="621" y="89"/>
                    <a:pt x="621" y="89"/>
                    <a:pt x="621" y="89"/>
                  </a:cubicBezTo>
                  <a:cubicBezTo>
                    <a:pt x="625" y="88"/>
                    <a:pt x="630" y="87"/>
                    <a:pt x="634" y="86"/>
                  </a:cubicBezTo>
                  <a:cubicBezTo>
                    <a:pt x="634" y="80"/>
                    <a:pt x="634" y="80"/>
                    <a:pt x="634" y="80"/>
                  </a:cubicBezTo>
                  <a:cubicBezTo>
                    <a:pt x="640" y="80"/>
                    <a:pt x="640" y="80"/>
                    <a:pt x="640" y="80"/>
                  </a:cubicBezTo>
                  <a:cubicBezTo>
                    <a:pt x="640" y="85"/>
                    <a:pt x="640" y="85"/>
                    <a:pt x="640" y="85"/>
                  </a:cubicBezTo>
                  <a:cubicBezTo>
                    <a:pt x="645" y="85"/>
                    <a:pt x="650" y="84"/>
                    <a:pt x="654" y="84"/>
                  </a:cubicBezTo>
                  <a:cubicBezTo>
                    <a:pt x="652" y="81"/>
                    <a:pt x="651" y="79"/>
                    <a:pt x="651" y="79"/>
                  </a:cubicBezTo>
                  <a:cubicBezTo>
                    <a:pt x="687" y="0"/>
                    <a:pt x="687" y="0"/>
                    <a:pt x="687" y="0"/>
                  </a:cubicBezTo>
                  <a:cubicBezTo>
                    <a:pt x="683" y="0"/>
                    <a:pt x="679" y="0"/>
                    <a:pt x="67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3" name="iṥľiḓè"/>
            <p:cNvSpPr/>
            <p:nvPr/>
          </p:nvSpPr>
          <p:spPr bwMode="auto">
            <a:xfrm>
              <a:off x="2962" y="8557"/>
              <a:ext cx="1672" cy="828"/>
            </a:xfrm>
            <a:custGeom>
              <a:avLst/>
              <a:gdLst>
                <a:gd name="T0" fmla="*/ 99 w 709"/>
                <a:gd name="T1" fmla="*/ 304 h 352"/>
                <a:gd name="T2" fmla="*/ 47 w 709"/>
                <a:gd name="T3" fmla="*/ 352 h 352"/>
                <a:gd name="T4" fmla="*/ 134 w 709"/>
                <a:gd name="T5" fmla="*/ 304 h 352"/>
                <a:gd name="T6" fmla="*/ 121 w 709"/>
                <a:gd name="T7" fmla="*/ 293 h 352"/>
                <a:gd name="T8" fmla="*/ 134 w 709"/>
                <a:gd name="T9" fmla="*/ 286 h 352"/>
                <a:gd name="T10" fmla="*/ 219 w 709"/>
                <a:gd name="T11" fmla="*/ 243 h 352"/>
                <a:gd name="T12" fmla="*/ 150 w 709"/>
                <a:gd name="T13" fmla="*/ 293 h 352"/>
                <a:gd name="T14" fmla="*/ 219 w 709"/>
                <a:gd name="T15" fmla="*/ 266 h 352"/>
                <a:gd name="T16" fmla="*/ 221 w 709"/>
                <a:gd name="T17" fmla="*/ 242 h 352"/>
                <a:gd name="T18" fmla="*/ 237 w 709"/>
                <a:gd name="T19" fmla="*/ 233 h 352"/>
                <a:gd name="T20" fmla="*/ 308 w 709"/>
                <a:gd name="T21" fmla="*/ 209 h 352"/>
                <a:gd name="T22" fmla="*/ 382 w 709"/>
                <a:gd name="T23" fmla="*/ 130 h 352"/>
                <a:gd name="T24" fmla="*/ 369 w 709"/>
                <a:gd name="T25" fmla="*/ 157 h 352"/>
                <a:gd name="T26" fmla="*/ 363 w 709"/>
                <a:gd name="T27" fmla="*/ 146 h 352"/>
                <a:gd name="T28" fmla="*/ 350 w 709"/>
                <a:gd name="T29" fmla="*/ 157 h 352"/>
                <a:gd name="T30" fmla="*/ 328 w 709"/>
                <a:gd name="T31" fmla="*/ 172 h 352"/>
                <a:gd name="T32" fmla="*/ 324 w 709"/>
                <a:gd name="T33" fmla="*/ 198 h 352"/>
                <a:gd name="T34" fmla="*/ 382 w 709"/>
                <a:gd name="T35" fmla="*/ 153 h 352"/>
                <a:gd name="T36" fmla="*/ 395 w 709"/>
                <a:gd name="T37" fmla="*/ 119 h 352"/>
                <a:gd name="T38" fmla="*/ 388 w 709"/>
                <a:gd name="T39" fmla="*/ 130 h 352"/>
                <a:gd name="T40" fmla="*/ 395 w 709"/>
                <a:gd name="T41" fmla="*/ 142 h 352"/>
                <a:gd name="T42" fmla="*/ 449 w 709"/>
                <a:gd name="T43" fmla="*/ 99 h 352"/>
                <a:gd name="T44" fmla="*/ 412 w 709"/>
                <a:gd name="T45" fmla="*/ 104 h 352"/>
                <a:gd name="T46" fmla="*/ 410 w 709"/>
                <a:gd name="T47" fmla="*/ 129 h 352"/>
                <a:gd name="T48" fmla="*/ 449 w 709"/>
                <a:gd name="T49" fmla="*/ 99 h 352"/>
                <a:gd name="T50" fmla="*/ 473 w 709"/>
                <a:gd name="T51" fmla="*/ 61 h 352"/>
                <a:gd name="T52" fmla="*/ 469 w 709"/>
                <a:gd name="T53" fmla="*/ 86 h 352"/>
                <a:gd name="T54" fmla="*/ 482 w 709"/>
                <a:gd name="T55" fmla="*/ 79 h 352"/>
                <a:gd name="T56" fmla="*/ 568 w 709"/>
                <a:gd name="T57" fmla="*/ 17 h 352"/>
                <a:gd name="T58" fmla="*/ 550 w 709"/>
                <a:gd name="T59" fmla="*/ 23 h 352"/>
                <a:gd name="T60" fmla="*/ 497 w 709"/>
                <a:gd name="T61" fmla="*/ 70 h 352"/>
                <a:gd name="T62" fmla="*/ 565 w 709"/>
                <a:gd name="T63" fmla="*/ 41 h 352"/>
                <a:gd name="T64" fmla="*/ 568 w 709"/>
                <a:gd name="T65" fmla="*/ 17 h 352"/>
                <a:gd name="T66" fmla="*/ 650 w 709"/>
                <a:gd name="T67" fmla="*/ 1 h 352"/>
                <a:gd name="T68" fmla="*/ 584 w 709"/>
                <a:gd name="T69" fmla="*/ 13 h 352"/>
                <a:gd name="T70" fmla="*/ 634 w 709"/>
                <a:gd name="T71" fmla="*/ 26 h 352"/>
                <a:gd name="T72" fmla="*/ 655 w 709"/>
                <a:gd name="T73" fmla="*/ 24 h 352"/>
                <a:gd name="T74" fmla="*/ 676 w 709"/>
                <a:gd name="T75" fmla="*/ 0 h 352"/>
                <a:gd name="T76" fmla="*/ 671 w 709"/>
                <a:gd name="T77" fmla="*/ 23 h 352"/>
                <a:gd name="T78" fmla="*/ 699 w 709"/>
                <a:gd name="T79" fmla="*/ 24 h 352"/>
                <a:gd name="T80" fmla="*/ 676 w 709"/>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9" h="352">
                  <a:moveTo>
                    <a:pt x="134" y="304"/>
                  </a:moveTo>
                  <a:cubicBezTo>
                    <a:pt x="99" y="304"/>
                    <a:pt x="99" y="304"/>
                    <a:pt x="99" y="304"/>
                  </a:cubicBezTo>
                  <a:cubicBezTo>
                    <a:pt x="48" y="329"/>
                    <a:pt x="0" y="352"/>
                    <a:pt x="0" y="352"/>
                  </a:cubicBezTo>
                  <a:cubicBezTo>
                    <a:pt x="47" y="352"/>
                    <a:pt x="47" y="352"/>
                    <a:pt x="47" y="352"/>
                  </a:cubicBezTo>
                  <a:cubicBezTo>
                    <a:pt x="72" y="340"/>
                    <a:pt x="104" y="324"/>
                    <a:pt x="134" y="309"/>
                  </a:cubicBezTo>
                  <a:cubicBezTo>
                    <a:pt x="134" y="304"/>
                    <a:pt x="134" y="304"/>
                    <a:pt x="134" y="304"/>
                  </a:cubicBezTo>
                  <a:moveTo>
                    <a:pt x="134" y="286"/>
                  </a:moveTo>
                  <a:cubicBezTo>
                    <a:pt x="130" y="289"/>
                    <a:pt x="125" y="291"/>
                    <a:pt x="121" y="293"/>
                  </a:cubicBezTo>
                  <a:cubicBezTo>
                    <a:pt x="134" y="293"/>
                    <a:pt x="134" y="293"/>
                    <a:pt x="134" y="293"/>
                  </a:cubicBezTo>
                  <a:cubicBezTo>
                    <a:pt x="134" y="286"/>
                    <a:pt x="134" y="286"/>
                    <a:pt x="134" y="286"/>
                  </a:cubicBezTo>
                  <a:moveTo>
                    <a:pt x="221" y="242"/>
                  </a:moveTo>
                  <a:cubicBezTo>
                    <a:pt x="220" y="243"/>
                    <a:pt x="219" y="243"/>
                    <a:pt x="219" y="243"/>
                  </a:cubicBezTo>
                  <a:cubicBezTo>
                    <a:pt x="211" y="248"/>
                    <a:pt x="183" y="262"/>
                    <a:pt x="150" y="279"/>
                  </a:cubicBezTo>
                  <a:cubicBezTo>
                    <a:pt x="150" y="293"/>
                    <a:pt x="150" y="293"/>
                    <a:pt x="150" y="293"/>
                  </a:cubicBezTo>
                  <a:cubicBezTo>
                    <a:pt x="166" y="293"/>
                    <a:pt x="166" y="293"/>
                    <a:pt x="166" y="293"/>
                  </a:cubicBezTo>
                  <a:cubicBezTo>
                    <a:pt x="192" y="280"/>
                    <a:pt x="212" y="270"/>
                    <a:pt x="219" y="266"/>
                  </a:cubicBezTo>
                  <a:cubicBezTo>
                    <a:pt x="219" y="266"/>
                    <a:pt x="220" y="266"/>
                    <a:pt x="221" y="265"/>
                  </a:cubicBezTo>
                  <a:cubicBezTo>
                    <a:pt x="221" y="242"/>
                    <a:pt x="221" y="242"/>
                    <a:pt x="221" y="242"/>
                  </a:cubicBezTo>
                  <a:moveTo>
                    <a:pt x="308" y="187"/>
                  </a:moveTo>
                  <a:cubicBezTo>
                    <a:pt x="290" y="199"/>
                    <a:pt x="257" y="220"/>
                    <a:pt x="237" y="233"/>
                  </a:cubicBezTo>
                  <a:cubicBezTo>
                    <a:pt x="237" y="255"/>
                    <a:pt x="237" y="255"/>
                    <a:pt x="237" y="255"/>
                  </a:cubicBezTo>
                  <a:cubicBezTo>
                    <a:pt x="257" y="243"/>
                    <a:pt x="290" y="222"/>
                    <a:pt x="308" y="209"/>
                  </a:cubicBezTo>
                  <a:cubicBezTo>
                    <a:pt x="308" y="187"/>
                    <a:pt x="308" y="187"/>
                    <a:pt x="308" y="187"/>
                  </a:cubicBezTo>
                  <a:moveTo>
                    <a:pt x="382" y="130"/>
                  </a:moveTo>
                  <a:cubicBezTo>
                    <a:pt x="378" y="133"/>
                    <a:pt x="373" y="137"/>
                    <a:pt x="369" y="141"/>
                  </a:cubicBezTo>
                  <a:cubicBezTo>
                    <a:pt x="369" y="157"/>
                    <a:pt x="369" y="157"/>
                    <a:pt x="369" y="157"/>
                  </a:cubicBezTo>
                  <a:cubicBezTo>
                    <a:pt x="363" y="157"/>
                    <a:pt x="363" y="157"/>
                    <a:pt x="363" y="157"/>
                  </a:cubicBezTo>
                  <a:cubicBezTo>
                    <a:pt x="363" y="146"/>
                    <a:pt x="363" y="146"/>
                    <a:pt x="363" y="146"/>
                  </a:cubicBezTo>
                  <a:cubicBezTo>
                    <a:pt x="358" y="149"/>
                    <a:pt x="354" y="153"/>
                    <a:pt x="350" y="156"/>
                  </a:cubicBezTo>
                  <a:cubicBezTo>
                    <a:pt x="350" y="157"/>
                    <a:pt x="350" y="157"/>
                    <a:pt x="350" y="157"/>
                  </a:cubicBezTo>
                  <a:cubicBezTo>
                    <a:pt x="348" y="157"/>
                    <a:pt x="348" y="157"/>
                    <a:pt x="348" y="157"/>
                  </a:cubicBezTo>
                  <a:cubicBezTo>
                    <a:pt x="342" y="162"/>
                    <a:pt x="335" y="167"/>
                    <a:pt x="328" y="172"/>
                  </a:cubicBezTo>
                  <a:cubicBezTo>
                    <a:pt x="324" y="176"/>
                    <a:pt x="324" y="176"/>
                    <a:pt x="324" y="176"/>
                  </a:cubicBezTo>
                  <a:cubicBezTo>
                    <a:pt x="324" y="198"/>
                    <a:pt x="324" y="198"/>
                    <a:pt x="324" y="198"/>
                  </a:cubicBezTo>
                  <a:cubicBezTo>
                    <a:pt x="328" y="195"/>
                    <a:pt x="328" y="195"/>
                    <a:pt x="328" y="195"/>
                  </a:cubicBezTo>
                  <a:cubicBezTo>
                    <a:pt x="346" y="181"/>
                    <a:pt x="364" y="167"/>
                    <a:pt x="382" y="153"/>
                  </a:cubicBezTo>
                  <a:cubicBezTo>
                    <a:pt x="382" y="130"/>
                    <a:pt x="382" y="130"/>
                    <a:pt x="382" y="130"/>
                  </a:cubicBezTo>
                  <a:moveTo>
                    <a:pt x="395" y="119"/>
                  </a:moveTo>
                  <a:cubicBezTo>
                    <a:pt x="391" y="123"/>
                    <a:pt x="387" y="126"/>
                    <a:pt x="382" y="130"/>
                  </a:cubicBezTo>
                  <a:cubicBezTo>
                    <a:pt x="388" y="130"/>
                    <a:pt x="388" y="130"/>
                    <a:pt x="388" y="130"/>
                  </a:cubicBezTo>
                  <a:cubicBezTo>
                    <a:pt x="388" y="147"/>
                    <a:pt x="388" y="147"/>
                    <a:pt x="388" y="147"/>
                  </a:cubicBezTo>
                  <a:cubicBezTo>
                    <a:pt x="391" y="145"/>
                    <a:pt x="393" y="143"/>
                    <a:pt x="395" y="142"/>
                  </a:cubicBezTo>
                  <a:cubicBezTo>
                    <a:pt x="395" y="119"/>
                    <a:pt x="395" y="119"/>
                    <a:pt x="395" y="119"/>
                  </a:cubicBezTo>
                  <a:moveTo>
                    <a:pt x="449" y="99"/>
                  </a:moveTo>
                  <a:cubicBezTo>
                    <a:pt x="418" y="99"/>
                    <a:pt x="418" y="99"/>
                    <a:pt x="418" y="99"/>
                  </a:cubicBezTo>
                  <a:cubicBezTo>
                    <a:pt x="416" y="101"/>
                    <a:pt x="414" y="103"/>
                    <a:pt x="412" y="104"/>
                  </a:cubicBezTo>
                  <a:cubicBezTo>
                    <a:pt x="410" y="106"/>
                    <a:pt x="410" y="106"/>
                    <a:pt x="410" y="106"/>
                  </a:cubicBezTo>
                  <a:cubicBezTo>
                    <a:pt x="410" y="129"/>
                    <a:pt x="410" y="129"/>
                    <a:pt x="410" y="129"/>
                  </a:cubicBezTo>
                  <a:cubicBezTo>
                    <a:pt x="412" y="127"/>
                    <a:pt x="412" y="127"/>
                    <a:pt x="412" y="127"/>
                  </a:cubicBezTo>
                  <a:cubicBezTo>
                    <a:pt x="425" y="117"/>
                    <a:pt x="437" y="108"/>
                    <a:pt x="449" y="99"/>
                  </a:cubicBezTo>
                  <a:moveTo>
                    <a:pt x="482" y="56"/>
                  </a:moveTo>
                  <a:cubicBezTo>
                    <a:pt x="473" y="61"/>
                    <a:pt x="473" y="61"/>
                    <a:pt x="473" y="61"/>
                  </a:cubicBezTo>
                  <a:cubicBezTo>
                    <a:pt x="472" y="62"/>
                    <a:pt x="471" y="63"/>
                    <a:pt x="469" y="63"/>
                  </a:cubicBezTo>
                  <a:cubicBezTo>
                    <a:pt x="469" y="86"/>
                    <a:pt x="469" y="86"/>
                    <a:pt x="469" y="86"/>
                  </a:cubicBezTo>
                  <a:cubicBezTo>
                    <a:pt x="471" y="85"/>
                    <a:pt x="472" y="84"/>
                    <a:pt x="473" y="84"/>
                  </a:cubicBezTo>
                  <a:cubicBezTo>
                    <a:pt x="482" y="79"/>
                    <a:pt x="482" y="79"/>
                    <a:pt x="482" y="79"/>
                  </a:cubicBezTo>
                  <a:cubicBezTo>
                    <a:pt x="482" y="56"/>
                    <a:pt x="482" y="56"/>
                    <a:pt x="482" y="56"/>
                  </a:cubicBezTo>
                  <a:moveTo>
                    <a:pt x="568" y="17"/>
                  </a:moveTo>
                  <a:cubicBezTo>
                    <a:pt x="567" y="17"/>
                    <a:pt x="566" y="18"/>
                    <a:pt x="565" y="18"/>
                  </a:cubicBezTo>
                  <a:cubicBezTo>
                    <a:pt x="550" y="23"/>
                    <a:pt x="550" y="23"/>
                    <a:pt x="550" y="23"/>
                  </a:cubicBezTo>
                  <a:cubicBezTo>
                    <a:pt x="533" y="30"/>
                    <a:pt x="515" y="38"/>
                    <a:pt x="497" y="47"/>
                  </a:cubicBezTo>
                  <a:cubicBezTo>
                    <a:pt x="497" y="70"/>
                    <a:pt x="497" y="70"/>
                    <a:pt x="497" y="70"/>
                  </a:cubicBezTo>
                  <a:cubicBezTo>
                    <a:pt x="515" y="60"/>
                    <a:pt x="533" y="53"/>
                    <a:pt x="550" y="46"/>
                  </a:cubicBezTo>
                  <a:cubicBezTo>
                    <a:pt x="565" y="41"/>
                    <a:pt x="565" y="41"/>
                    <a:pt x="565" y="41"/>
                  </a:cubicBezTo>
                  <a:cubicBezTo>
                    <a:pt x="566" y="40"/>
                    <a:pt x="567" y="40"/>
                    <a:pt x="568" y="40"/>
                  </a:cubicBezTo>
                  <a:cubicBezTo>
                    <a:pt x="568" y="17"/>
                    <a:pt x="568" y="17"/>
                    <a:pt x="568" y="17"/>
                  </a:cubicBezTo>
                  <a:moveTo>
                    <a:pt x="655" y="1"/>
                  </a:moveTo>
                  <a:cubicBezTo>
                    <a:pt x="654" y="1"/>
                    <a:pt x="652" y="1"/>
                    <a:pt x="650" y="1"/>
                  </a:cubicBezTo>
                  <a:cubicBezTo>
                    <a:pt x="634" y="3"/>
                    <a:pt x="634" y="3"/>
                    <a:pt x="634" y="3"/>
                  </a:cubicBezTo>
                  <a:cubicBezTo>
                    <a:pt x="618" y="5"/>
                    <a:pt x="601" y="8"/>
                    <a:pt x="584" y="13"/>
                  </a:cubicBezTo>
                  <a:cubicBezTo>
                    <a:pt x="584" y="35"/>
                    <a:pt x="584" y="35"/>
                    <a:pt x="584" y="35"/>
                  </a:cubicBezTo>
                  <a:cubicBezTo>
                    <a:pt x="601" y="31"/>
                    <a:pt x="618" y="28"/>
                    <a:pt x="634" y="26"/>
                  </a:cubicBezTo>
                  <a:cubicBezTo>
                    <a:pt x="650" y="24"/>
                    <a:pt x="650" y="24"/>
                    <a:pt x="650" y="24"/>
                  </a:cubicBezTo>
                  <a:cubicBezTo>
                    <a:pt x="652" y="24"/>
                    <a:pt x="654" y="24"/>
                    <a:pt x="655" y="24"/>
                  </a:cubicBezTo>
                  <a:cubicBezTo>
                    <a:pt x="655" y="1"/>
                    <a:pt x="655" y="1"/>
                    <a:pt x="655" y="1"/>
                  </a:cubicBezTo>
                  <a:moveTo>
                    <a:pt x="676" y="0"/>
                  </a:moveTo>
                  <a:cubicBezTo>
                    <a:pt x="674" y="0"/>
                    <a:pt x="672" y="0"/>
                    <a:pt x="671" y="0"/>
                  </a:cubicBezTo>
                  <a:cubicBezTo>
                    <a:pt x="671" y="23"/>
                    <a:pt x="671" y="23"/>
                    <a:pt x="671" y="23"/>
                  </a:cubicBezTo>
                  <a:cubicBezTo>
                    <a:pt x="672" y="23"/>
                    <a:pt x="674" y="23"/>
                    <a:pt x="676" y="23"/>
                  </a:cubicBezTo>
                  <a:cubicBezTo>
                    <a:pt x="683" y="23"/>
                    <a:pt x="691" y="23"/>
                    <a:pt x="699" y="24"/>
                  </a:cubicBezTo>
                  <a:cubicBezTo>
                    <a:pt x="709" y="2"/>
                    <a:pt x="709" y="2"/>
                    <a:pt x="709" y="2"/>
                  </a:cubicBezTo>
                  <a:cubicBezTo>
                    <a:pt x="698" y="1"/>
                    <a:pt x="687" y="0"/>
                    <a:pt x="67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4" name="îşḻíḓe"/>
            <p:cNvSpPr/>
            <p:nvPr/>
          </p:nvSpPr>
          <p:spPr bwMode="auto">
            <a:xfrm>
              <a:off x="4018" y="9362"/>
              <a:ext cx="2" cy="23"/>
            </a:xfrm>
            <a:custGeom>
              <a:avLst/>
              <a:gdLst>
                <a:gd name="T0" fmla="*/ 0 w 1"/>
                <a:gd name="T1" fmla="*/ 0 h 10"/>
                <a:gd name="T2" fmla="*/ 0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cubicBezTo>
                    <a:pt x="0" y="3"/>
                    <a:pt x="0" y="7"/>
                    <a:pt x="0" y="10"/>
                  </a:cubicBezTo>
                  <a:cubicBezTo>
                    <a:pt x="1" y="10"/>
                    <a:pt x="1" y="10"/>
                    <a:pt x="1" y="10"/>
                  </a:cubicBezTo>
                  <a:cubicBezTo>
                    <a:pt x="0" y="7"/>
                    <a:pt x="0" y="3"/>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5" name="iṥḷïdé"/>
            <p:cNvSpPr/>
            <p:nvPr/>
          </p:nvSpPr>
          <p:spPr bwMode="auto">
            <a:xfrm>
              <a:off x="3870" y="9367"/>
              <a:ext cx="6" cy="17"/>
            </a:xfrm>
            <a:custGeom>
              <a:avLst/>
              <a:gdLst>
                <a:gd name="T0" fmla="*/ 1 w 2"/>
                <a:gd name="T1" fmla="*/ 0 h 8"/>
                <a:gd name="T2" fmla="*/ 0 w 2"/>
                <a:gd name="T3" fmla="*/ 8 h 8"/>
                <a:gd name="T4" fmla="*/ 2 w 2"/>
                <a:gd name="T5" fmla="*/ 8 h 8"/>
                <a:gd name="T6" fmla="*/ 1 w 2"/>
                <a:gd name="T7" fmla="*/ 0 h 8"/>
              </a:gdLst>
              <a:ahLst/>
              <a:cxnLst>
                <a:cxn ang="0">
                  <a:pos x="T0" y="T1"/>
                </a:cxn>
                <a:cxn ang="0">
                  <a:pos x="T2" y="T3"/>
                </a:cxn>
                <a:cxn ang="0">
                  <a:pos x="T4" y="T5"/>
                </a:cxn>
                <a:cxn ang="0">
                  <a:pos x="T6" y="T7"/>
                </a:cxn>
              </a:cxnLst>
              <a:rect l="0" t="0" r="r" b="b"/>
              <a:pathLst>
                <a:path w="2" h="8">
                  <a:moveTo>
                    <a:pt x="1" y="0"/>
                  </a:moveTo>
                  <a:cubicBezTo>
                    <a:pt x="1" y="3"/>
                    <a:pt x="1" y="5"/>
                    <a:pt x="0" y="8"/>
                  </a:cubicBezTo>
                  <a:cubicBezTo>
                    <a:pt x="2" y="8"/>
                    <a:pt x="2" y="8"/>
                    <a:pt x="2" y="8"/>
                  </a:cubicBezTo>
                  <a:cubicBezTo>
                    <a:pt x="2" y="5"/>
                    <a:pt x="2" y="3"/>
                    <a:pt x="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6" name="îsliḍè"/>
            <p:cNvSpPr/>
            <p:nvPr/>
          </p:nvSpPr>
          <p:spPr bwMode="auto">
            <a:xfrm>
              <a:off x="3499" y="9373"/>
              <a:ext cx="6" cy="12"/>
            </a:xfrm>
            <a:custGeom>
              <a:avLst/>
              <a:gdLst>
                <a:gd name="T0" fmla="*/ 2 w 3"/>
                <a:gd name="T1" fmla="*/ 0 h 5"/>
                <a:gd name="T2" fmla="*/ 1 w 3"/>
                <a:gd name="T3" fmla="*/ 1 h 5"/>
                <a:gd name="T4" fmla="*/ 0 w 3"/>
                <a:gd name="T5" fmla="*/ 5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1" y="1"/>
                    <a:pt x="1" y="1"/>
                    <a:pt x="1" y="1"/>
                  </a:cubicBezTo>
                  <a:cubicBezTo>
                    <a:pt x="1" y="2"/>
                    <a:pt x="0" y="4"/>
                    <a:pt x="0" y="5"/>
                  </a:cubicBezTo>
                  <a:cubicBezTo>
                    <a:pt x="3" y="5"/>
                    <a:pt x="3" y="5"/>
                    <a:pt x="3" y="5"/>
                  </a:cubicBezTo>
                  <a:cubicBezTo>
                    <a:pt x="2" y="3"/>
                    <a:pt x="2" y="2"/>
                    <a:pt x="2"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7" name="îṩḻidê"/>
            <p:cNvSpPr/>
            <p:nvPr/>
          </p:nvSpPr>
          <p:spPr bwMode="auto">
            <a:xfrm>
              <a:off x="3262" y="9352"/>
              <a:ext cx="18" cy="25"/>
            </a:xfrm>
            <a:custGeom>
              <a:avLst/>
              <a:gdLst>
                <a:gd name="T0" fmla="*/ 7 w 7"/>
                <a:gd name="T1" fmla="*/ 0 h 10"/>
                <a:gd name="T2" fmla="*/ 5 w 7"/>
                <a:gd name="T3" fmla="*/ 1 h 10"/>
                <a:gd name="T4" fmla="*/ 0 w 7"/>
                <a:gd name="T5" fmla="*/ 3 h 10"/>
                <a:gd name="T6" fmla="*/ 0 w 7"/>
                <a:gd name="T7" fmla="*/ 10 h 10"/>
                <a:gd name="T8" fmla="*/ 7 w 7"/>
                <a:gd name="T9" fmla="*/ 1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cubicBezTo>
                    <a:pt x="7" y="0"/>
                    <a:pt x="6" y="0"/>
                    <a:pt x="5" y="1"/>
                  </a:cubicBezTo>
                  <a:cubicBezTo>
                    <a:pt x="0" y="3"/>
                    <a:pt x="0" y="3"/>
                    <a:pt x="0" y="3"/>
                  </a:cubicBezTo>
                  <a:cubicBezTo>
                    <a:pt x="0" y="10"/>
                    <a:pt x="0" y="10"/>
                    <a:pt x="0" y="10"/>
                  </a:cubicBezTo>
                  <a:cubicBezTo>
                    <a:pt x="7" y="10"/>
                    <a:pt x="7" y="10"/>
                    <a:pt x="7" y="10"/>
                  </a:cubicBezTo>
                  <a:cubicBezTo>
                    <a:pt x="7" y="0"/>
                    <a:pt x="7" y="0"/>
                    <a:pt x="7"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8" name="îşļïde"/>
            <p:cNvSpPr/>
            <p:nvPr/>
          </p:nvSpPr>
          <p:spPr bwMode="auto">
            <a:xfrm>
              <a:off x="3479" y="9245"/>
              <a:ext cx="4" cy="41"/>
            </a:xfrm>
            <a:custGeom>
              <a:avLst/>
              <a:gdLst>
                <a:gd name="T0" fmla="*/ 2 w 2"/>
                <a:gd name="T1" fmla="*/ 12 h 18"/>
                <a:gd name="T2" fmla="*/ 0 w 2"/>
                <a:gd name="T3" fmla="*/ 12 h 18"/>
                <a:gd name="T4" fmla="*/ 0 w 2"/>
                <a:gd name="T5" fmla="*/ 18 h 18"/>
                <a:gd name="T6" fmla="*/ 2 w 2"/>
                <a:gd name="T7" fmla="*/ 18 h 18"/>
                <a:gd name="T8" fmla="*/ 2 w 2"/>
                <a:gd name="T9" fmla="*/ 12 h 18"/>
                <a:gd name="T10" fmla="*/ 2 w 2"/>
                <a:gd name="T11" fmla="*/ 0 h 18"/>
                <a:gd name="T12" fmla="*/ 0 w 2"/>
                <a:gd name="T13" fmla="*/ 1 h 18"/>
                <a:gd name="T14" fmla="*/ 0 w 2"/>
                <a:gd name="T15" fmla="*/ 1 h 18"/>
                <a:gd name="T16" fmla="*/ 2 w 2"/>
                <a:gd name="T17" fmla="*/ 1 h 18"/>
                <a:gd name="T18" fmla="*/ 2 w 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8">
                  <a:moveTo>
                    <a:pt x="2" y="12"/>
                  </a:moveTo>
                  <a:cubicBezTo>
                    <a:pt x="0" y="12"/>
                    <a:pt x="0" y="12"/>
                    <a:pt x="0" y="12"/>
                  </a:cubicBezTo>
                  <a:cubicBezTo>
                    <a:pt x="0" y="18"/>
                    <a:pt x="0" y="18"/>
                    <a:pt x="0" y="18"/>
                  </a:cubicBezTo>
                  <a:cubicBezTo>
                    <a:pt x="2" y="18"/>
                    <a:pt x="2" y="18"/>
                    <a:pt x="2" y="18"/>
                  </a:cubicBezTo>
                  <a:cubicBezTo>
                    <a:pt x="2" y="12"/>
                    <a:pt x="2" y="12"/>
                    <a:pt x="2" y="12"/>
                  </a:cubicBezTo>
                  <a:moveTo>
                    <a:pt x="2" y="0"/>
                  </a:moveTo>
                  <a:cubicBezTo>
                    <a:pt x="2" y="0"/>
                    <a:pt x="1" y="1"/>
                    <a:pt x="0" y="1"/>
                  </a:cubicBezTo>
                  <a:cubicBezTo>
                    <a:pt x="0" y="1"/>
                    <a:pt x="0" y="1"/>
                    <a:pt x="0" y="1"/>
                  </a:cubicBezTo>
                  <a:cubicBezTo>
                    <a:pt x="2" y="1"/>
                    <a:pt x="2" y="1"/>
                    <a:pt x="2" y="1"/>
                  </a:cubicBezTo>
                  <a:cubicBezTo>
                    <a:pt x="2" y="0"/>
                    <a:pt x="2" y="0"/>
                    <a:pt x="2"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9" name="íş1iḋê"/>
            <p:cNvSpPr/>
            <p:nvPr/>
          </p:nvSpPr>
          <p:spPr bwMode="auto">
            <a:xfrm>
              <a:off x="3726" y="9080"/>
              <a:ext cx="10" cy="64"/>
            </a:xfrm>
            <a:custGeom>
              <a:avLst/>
              <a:gdLst>
                <a:gd name="T0" fmla="*/ 4 w 4"/>
                <a:gd name="T1" fmla="*/ 0 h 27"/>
                <a:gd name="T2" fmla="*/ 0 w 4"/>
                <a:gd name="T3" fmla="*/ 3 h 27"/>
                <a:gd name="T4" fmla="*/ 0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3" y="1"/>
                    <a:pt x="1" y="2"/>
                    <a:pt x="0" y="3"/>
                  </a:cubicBezTo>
                  <a:cubicBezTo>
                    <a:pt x="0" y="27"/>
                    <a:pt x="0" y="27"/>
                    <a:pt x="0" y="27"/>
                  </a:cubicBezTo>
                  <a:cubicBezTo>
                    <a:pt x="4" y="27"/>
                    <a:pt x="4" y="27"/>
                    <a:pt x="4" y="27"/>
                  </a:cubicBezTo>
                  <a:cubicBezTo>
                    <a:pt x="4" y="0"/>
                    <a:pt x="4" y="0"/>
                    <a:pt x="4"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0" name="iS1îďé"/>
            <p:cNvSpPr/>
            <p:nvPr/>
          </p:nvSpPr>
          <p:spPr bwMode="auto">
            <a:xfrm>
              <a:off x="3899" y="8918"/>
              <a:ext cx="35" cy="107"/>
            </a:xfrm>
            <a:custGeom>
              <a:avLst/>
              <a:gdLst>
                <a:gd name="T0" fmla="*/ 15 w 15"/>
                <a:gd name="T1" fmla="*/ 0 h 45"/>
                <a:gd name="T2" fmla="*/ 13 w 15"/>
                <a:gd name="T3" fmla="*/ 1 h 45"/>
                <a:gd name="T4" fmla="*/ 13 w 15"/>
                <a:gd name="T5" fmla="*/ 30 h 45"/>
                <a:gd name="T6" fmla="*/ 0 w 15"/>
                <a:gd name="T7" fmla="*/ 45 h 45"/>
                <a:gd name="T8" fmla="*/ 0 w 15"/>
                <a:gd name="T9" fmla="*/ 45 h 45"/>
                <a:gd name="T10" fmla="*/ 15 w 15"/>
                <a:gd name="T11" fmla="*/ 45 h 45"/>
                <a:gd name="T12" fmla="*/ 15 w 1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15" y="0"/>
                  </a:moveTo>
                  <a:cubicBezTo>
                    <a:pt x="15" y="0"/>
                    <a:pt x="14" y="1"/>
                    <a:pt x="13" y="1"/>
                  </a:cubicBezTo>
                  <a:cubicBezTo>
                    <a:pt x="13" y="30"/>
                    <a:pt x="13" y="30"/>
                    <a:pt x="13" y="30"/>
                  </a:cubicBezTo>
                  <a:cubicBezTo>
                    <a:pt x="9" y="35"/>
                    <a:pt x="4" y="40"/>
                    <a:pt x="0" y="45"/>
                  </a:cubicBezTo>
                  <a:cubicBezTo>
                    <a:pt x="0" y="45"/>
                    <a:pt x="0" y="45"/>
                    <a:pt x="0" y="45"/>
                  </a:cubicBezTo>
                  <a:cubicBezTo>
                    <a:pt x="15" y="45"/>
                    <a:pt x="15" y="45"/>
                    <a:pt x="15" y="45"/>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1" name="išļiďe"/>
            <p:cNvSpPr/>
            <p:nvPr/>
          </p:nvSpPr>
          <p:spPr bwMode="auto">
            <a:xfrm>
              <a:off x="4078" y="8804"/>
              <a:ext cx="39" cy="76"/>
            </a:xfrm>
            <a:custGeom>
              <a:avLst/>
              <a:gdLst>
                <a:gd name="T0" fmla="*/ 16 w 16"/>
                <a:gd name="T1" fmla="*/ 27 h 32"/>
                <a:gd name="T2" fmla="*/ 12 w 16"/>
                <a:gd name="T3" fmla="*/ 30 h 32"/>
                <a:gd name="T4" fmla="*/ 12 w 16"/>
                <a:gd name="T5" fmla="*/ 32 h 32"/>
                <a:gd name="T6" fmla="*/ 16 w 16"/>
                <a:gd name="T7" fmla="*/ 32 h 32"/>
                <a:gd name="T8" fmla="*/ 16 w 16"/>
                <a:gd name="T9" fmla="*/ 27 h 32"/>
                <a:gd name="T10" fmla="*/ 9 w 16"/>
                <a:gd name="T11" fmla="*/ 0 h 32"/>
                <a:gd name="T12" fmla="*/ 0 w 16"/>
                <a:gd name="T13" fmla="*/ 5 h 32"/>
                <a:gd name="T14" fmla="*/ 0 w 16"/>
                <a:gd name="T15" fmla="*/ 32 h 32"/>
                <a:gd name="T16" fmla="*/ 6 w 16"/>
                <a:gd name="T17" fmla="*/ 32 h 32"/>
                <a:gd name="T18" fmla="*/ 6 w 16"/>
                <a:gd name="T19" fmla="*/ 25 h 32"/>
                <a:gd name="T20" fmla="*/ 9 w 16"/>
                <a:gd name="T21" fmla="*/ 25 h 32"/>
                <a:gd name="T22" fmla="*/ 9 w 16"/>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2">
                  <a:moveTo>
                    <a:pt x="16" y="27"/>
                  </a:moveTo>
                  <a:cubicBezTo>
                    <a:pt x="15" y="28"/>
                    <a:pt x="14" y="29"/>
                    <a:pt x="12" y="30"/>
                  </a:cubicBezTo>
                  <a:cubicBezTo>
                    <a:pt x="12" y="32"/>
                    <a:pt x="12" y="32"/>
                    <a:pt x="12" y="32"/>
                  </a:cubicBezTo>
                  <a:cubicBezTo>
                    <a:pt x="16" y="32"/>
                    <a:pt x="16" y="32"/>
                    <a:pt x="16" y="32"/>
                  </a:cubicBezTo>
                  <a:cubicBezTo>
                    <a:pt x="16" y="27"/>
                    <a:pt x="16" y="27"/>
                    <a:pt x="16" y="27"/>
                  </a:cubicBezTo>
                  <a:moveTo>
                    <a:pt x="9" y="0"/>
                  </a:moveTo>
                  <a:cubicBezTo>
                    <a:pt x="6" y="2"/>
                    <a:pt x="3" y="4"/>
                    <a:pt x="0" y="5"/>
                  </a:cubicBezTo>
                  <a:cubicBezTo>
                    <a:pt x="0" y="32"/>
                    <a:pt x="0" y="32"/>
                    <a:pt x="0" y="32"/>
                  </a:cubicBezTo>
                  <a:cubicBezTo>
                    <a:pt x="6" y="32"/>
                    <a:pt x="6" y="32"/>
                    <a:pt x="6" y="32"/>
                  </a:cubicBezTo>
                  <a:cubicBezTo>
                    <a:pt x="6" y="25"/>
                    <a:pt x="6" y="25"/>
                    <a:pt x="6" y="25"/>
                  </a:cubicBezTo>
                  <a:cubicBezTo>
                    <a:pt x="9" y="25"/>
                    <a:pt x="9" y="25"/>
                    <a:pt x="9" y="25"/>
                  </a:cubicBezTo>
                  <a:cubicBezTo>
                    <a:pt x="9" y="0"/>
                    <a:pt x="9" y="0"/>
                    <a:pt x="9"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2" name="iS1ïḑe"/>
            <p:cNvSpPr/>
            <p:nvPr/>
          </p:nvSpPr>
          <p:spPr bwMode="auto">
            <a:xfrm>
              <a:off x="4261" y="8716"/>
              <a:ext cx="35" cy="103"/>
            </a:xfrm>
            <a:custGeom>
              <a:avLst/>
              <a:gdLst>
                <a:gd name="T0" fmla="*/ 15 w 15"/>
                <a:gd name="T1" fmla="*/ 0 h 44"/>
                <a:gd name="T2" fmla="*/ 0 w 15"/>
                <a:gd name="T3" fmla="*/ 5 h 44"/>
                <a:gd name="T4" fmla="*/ 0 w 15"/>
                <a:gd name="T5" fmla="*/ 44 h 44"/>
                <a:gd name="T6" fmla="*/ 15 w 15"/>
                <a:gd name="T7" fmla="*/ 44 h 44"/>
                <a:gd name="T8" fmla="*/ 15 w 15"/>
                <a:gd name="T9" fmla="*/ 0 h 44"/>
              </a:gdLst>
              <a:ahLst/>
              <a:cxnLst>
                <a:cxn ang="0">
                  <a:pos x="T0" y="T1"/>
                </a:cxn>
                <a:cxn ang="0">
                  <a:pos x="T2" y="T3"/>
                </a:cxn>
                <a:cxn ang="0">
                  <a:pos x="T4" y="T5"/>
                </a:cxn>
                <a:cxn ang="0">
                  <a:pos x="T6" y="T7"/>
                </a:cxn>
                <a:cxn ang="0">
                  <a:pos x="T8" y="T9"/>
                </a:cxn>
              </a:cxnLst>
              <a:rect l="0" t="0" r="r" b="b"/>
              <a:pathLst>
                <a:path w="15" h="44">
                  <a:moveTo>
                    <a:pt x="15" y="0"/>
                  </a:moveTo>
                  <a:cubicBezTo>
                    <a:pt x="10" y="1"/>
                    <a:pt x="5" y="3"/>
                    <a:pt x="0" y="5"/>
                  </a:cubicBezTo>
                  <a:cubicBezTo>
                    <a:pt x="0" y="44"/>
                    <a:pt x="0" y="44"/>
                    <a:pt x="0" y="44"/>
                  </a:cubicBezTo>
                  <a:cubicBezTo>
                    <a:pt x="15" y="44"/>
                    <a:pt x="15" y="44"/>
                    <a:pt x="15" y="44"/>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3" name="íṡḻïḑê"/>
            <p:cNvSpPr/>
            <p:nvPr/>
          </p:nvSpPr>
          <p:spPr bwMode="auto">
            <a:xfrm>
              <a:off x="4457" y="8677"/>
              <a:ext cx="39" cy="122"/>
            </a:xfrm>
            <a:custGeom>
              <a:avLst/>
              <a:gdLst>
                <a:gd name="T0" fmla="*/ 16 w 16"/>
                <a:gd name="T1" fmla="*/ 0 h 52"/>
                <a:gd name="T2" fmla="*/ 0 w 16"/>
                <a:gd name="T3" fmla="*/ 1 h 52"/>
                <a:gd name="T4" fmla="*/ 0 w 16"/>
                <a:gd name="T5" fmla="*/ 52 h 52"/>
                <a:gd name="T6" fmla="*/ 16 w 16"/>
                <a:gd name="T7" fmla="*/ 52 h 52"/>
                <a:gd name="T8" fmla="*/ 16 w 16"/>
                <a:gd name="T9" fmla="*/ 0 h 52"/>
              </a:gdLst>
              <a:ahLst/>
              <a:cxnLst>
                <a:cxn ang="0">
                  <a:pos x="T0" y="T1"/>
                </a:cxn>
                <a:cxn ang="0">
                  <a:pos x="T2" y="T3"/>
                </a:cxn>
                <a:cxn ang="0">
                  <a:pos x="T4" y="T5"/>
                </a:cxn>
                <a:cxn ang="0">
                  <a:pos x="T6" y="T7"/>
                </a:cxn>
                <a:cxn ang="0">
                  <a:pos x="T8" y="T9"/>
                </a:cxn>
              </a:cxnLst>
              <a:rect l="0" t="0" r="r" b="b"/>
              <a:pathLst>
                <a:path w="16" h="52">
                  <a:moveTo>
                    <a:pt x="16" y="0"/>
                  </a:moveTo>
                  <a:cubicBezTo>
                    <a:pt x="11" y="0"/>
                    <a:pt x="6" y="1"/>
                    <a:pt x="0" y="1"/>
                  </a:cubicBezTo>
                  <a:cubicBezTo>
                    <a:pt x="0" y="52"/>
                    <a:pt x="0" y="52"/>
                    <a:pt x="0" y="52"/>
                  </a:cubicBezTo>
                  <a:cubicBezTo>
                    <a:pt x="16" y="52"/>
                    <a:pt x="16" y="52"/>
                    <a:pt x="16" y="52"/>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4" name="îṡľîḑe"/>
            <p:cNvSpPr/>
            <p:nvPr/>
          </p:nvSpPr>
          <p:spPr bwMode="auto">
            <a:xfrm>
              <a:off x="5257" y="9095"/>
              <a:ext cx="37" cy="10"/>
            </a:xfrm>
            <a:custGeom>
              <a:avLst/>
              <a:gdLst>
                <a:gd name="T0" fmla="*/ 16 w 16"/>
                <a:gd name="T1" fmla="*/ 0 h 4"/>
                <a:gd name="T2" fmla="*/ 0 w 16"/>
                <a:gd name="T3" fmla="*/ 2 h 4"/>
                <a:gd name="T4" fmla="*/ 0 w 16"/>
                <a:gd name="T5" fmla="*/ 4 h 4"/>
                <a:gd name="T6" fmla="*/ 16 w 16"/>
                <a:gd name="T7" fmla="*/ 4 h 4"/>
                <a:gd name="T8" fmla="*/ 16 w 16"/>
                <a:gd name="T9" fmla="*/ 0 h 4"/>
              </a:gdLst>
              <a:ahLst/>
              <a:cxnLst>
                <a:cxn ang="0">
                  <a:pos x="T0" y="T1"/>
                </a:cxn>
                <a:cxn ang="0">
                  <a:pos x="T2" y="T3"/>
                </a:cxn>
                <a:cxn ang="0">
                  <a:pos x="T4" y="T5"/>
                </a:cxn>
                <a:cxn ang="0">
                  <a:pos x="T6" y="T7"/>
                </a:cxn>
                <a:cxn ang="0">
                  <a:pos x="T8" y="T9"/>
                </a:cxn>
              </a:cxnLst>
              <a:rect l="0" t="0" r="r" b="b"/>
              <a:pathLst>
                <a:path w="16" h="4">
                  <a:moveTo>
                    <a:pt x="16" y="0"/>
                  </a:moveTo>
                  <a:cubicBezTo>
                    <a:pt x="11" y="1"/>
                    <a:pt x="5" y="2"/>
                    <a:pt x="0" y="2"/>
                  </a:cubicBezTo>
                  <a:cubicBezTo>
                    <a:pt x="0" y="4"/>
                    <a:pt x="0" y="4"/>
                    <a:pt x="0" y="4"/>
                  </a:cubicBezTo>
                  <a:cubicBezTo>
                    <a:pt x="16" y="4"/>
                    <a:pt x="16" y="4"/>
                    <a:pt x="16" y="4"/>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5" name="íṣḻíďè"/>
            <p:cNvSpPr/>
            <p:nvPr/>
          </p:nvSpPr>
          <p:spPr bwMode="auto">
            <a:xfrm>
              <a:off x="3279" y="9163"/>
              <a:ext cx="37" cy="278"/>
            </a:xfrm>
            <a:custGeom>
              <a:avLst/>
              <a:gdLst>
                <a:gd name="T0" fmla="*/ 19 w 19"/>
                <a:gd name="T1" fmla="*/ 56 h 143"/>
                <a:gd name="T2" fmla="*/ 0 w 19"/>
                <a:gd name="T3" fmla="*/ 56 h 143"/>
                <a:gd name="T4" fmla="*/ 0 w 19"/>
                <a:gd name="T5" fmla="*/ 62 h 143"/>
                <a:gd name="T6" fmla="*/ 0 w 19"/>
                <a:gd name="T7" fmla="*/ 97 h 143"/>
                <a:gd name="T8" fmla="*/ 0 w 19"/>
                <a:gd name="T9" fmla="*/ 110 h 143"/>
                <a:gd name="T10" fmla="*/ 0 w 19"/>
                <a:gd name="T11" fmla="*/ 143 h 143"/>
                <a:gd name="T12" fmla="*/ 19 w 19"/>
                <a:gd name="T13" fmla="*/ 143 h 143"/>
                <a:gd name="T14" fmla="*/ 19 w 19"/>
                <a:gd name="T15" fmla="*/ 88 h 143"/>
                <a:gd name="T16" fmla="*/ 19 w 19"/>
                <a:gd name="T17" fmla="*/ 56 h 143"/>
                <a:gd name="T18" fmla="*/ 19 w 19"/>
                <a:gd name="T19" fmla="*/ 0 h 143"/>
                <a:gd name="T20" fmla="*/ 0 w 19"/>
                <a:gd name="T21" fmla="*/ 0 h 143"/>
                <a:gd name="T22" fmla="*/ 0 w 19"/>
                <a:gd name="T23" fmla="*/ 34 h 143"/>
                <a:gd name="T24" fmla="*/ 0 w 19"/>
                <a:gd name="T25" fmla="*/ 43 h 143"/>
                <a:gd name="T26" fmla="*/ 19 w 19"/>
                <a:gd name="T27" fmla="*/ 43 h 143"/>
                <a:gd name="T28" fmla="*/ 19 w 19"/>
                <a:gd name="T29" fmla="*/ 26 h 143"/>
                <a:gd name="T30" fmla="*/ 19 w 19"/>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43">
                  <a:moveTo>
                    <a:pt x="19" y="56"/>
                  </a:moveTo>
                  <a:lnTo>
                    <a:pt x="0" y="56"/>
                  </a:lnTo>
                  <a:lnTo>
                    <a:pt x="0" y="62"/>
                  </a:lnTo>
                  <a:lnTo>
                    <a:pt x="0" y="97"/>
                  </a:lnTo>
                  <a:lnTo>
                    <a:pt x="0" y="110"/>
                  </a:lnTo>
                  <a:lnTo>
                    <a:pt x="0" y="143"/>
                  </a:lnTo>
                  <a:lnTo>
                    <a:pt x="19" y="143"/>
                  </a:lnTo>
                  <a:lnTo>
                    <a:pt x="19" y="88"/>
                  </a:lnTo>
                  <a:lnTo>
                    <a:pt x="19" y="56"/>
                  </a:lnTo>
                  <a:close/>
                  <a:moveTo>
                    <a:pt x="19" y="0"/>
                  </a:moveTo>
                  <a:lnTo>
                    <a:pt x="0" y="0"/>
                  </a:lnTo>
                  <a:lnTo>
                    <a:pt x="0" y="34"/>
                  </a:lnTo>
                  <a:lnTo>
                    <a:pt x="0" y="43"/>
                  </a:lnTo>
                  <a:lnTo>
                    <a:pt x="19" y="43"/>
                  </a:lnTo>
                  <a:lnTo>
                    <a:pt x="19" y="26"/>
                  </a:lnTo>
                  <a:lnTo>
                    <a:pt x="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6" name="íšľide"/>
            <p:cNvSpPr/>
            <p:nvPr/>
          </p:nvSpPr>
          <p:spPr bwMode="auto">
            <a:xfrm>
              <a:off x="3279" y="9163"/>
              <a:ext cx="37" cy="278"/>
            </a:xfrm>
            <a:custGeom>
              <a:avLst/>
              <a:gdLst>
                <a:gd name="T0" fmla="*/ 19 w 19"/>
                <a:gd name="T1" fmla="*/ 56 h 143"/>
                <a:gd name="T2" fmla="*/ 0 w 19"/>
                <a:gd name="T3" fmla="*/ 56 h 143"/>
                <a:gd name="T4" fmla="*/ 0 w 19"/>
                <a:gd name="T5" fmla="*/ 62 h 143"/>
                <a:gd name="T6" fmla="*/ 0 w 19"/>
                <a:gd name="T7" fmla="*/ 97 h 143"/>
                <a:gd name="T8" fmla="*/ 0 w 19"/>
                <a:gd name="T9" fmla="*/ 110 h 143"/>
                <a:gd name="T10" fmla="*/ 0 w 19"/>
                <a:gd name="T11" fmla="*/ 143 h 143"/>
                <a:gd name="T12" fmla="*/ 19 w 19"/>
                <a:gd name="T13" fmla="*/ 143 h 143"/>
                <a:gd name="T14" fmla="*/ 19 w 19"/>
                <a:gd name="T15" fmla="*/ 88 h 143"/>
                <a:gd name="T16" fmla="*/ 19 w 19"/>
                <a:gd name="T17" fmla="*/ 56 h 143"/>
                <a:gd name="T18" fmla="*/ 19 w 19"/>
                <a:gd name="T19" fmla="*/ 0 h 143"/>
                <a:gd name="T20" fmla="*/ 0 w 19"/>
                <a:gd name="T21" fmla="*/ 0 h 143"/>
                <a:gd name="T22" fmla="*/ 0 w 19"/>
                <a:gd name="T23" fmla="*/ 34 h 143"/>
                <a:gd name="T24" fmla="*/ 0 w 19"/>
                <a:gd name="T25" fmla="*/ 43 h 143"/>
                <a:gd name="T26" fmla="*/ 19 w 19"/>
                <a:gd name="T27" fmla="*/ 43 h 143"/>
                <a:gd name="T28" fmla="*/ 19 w 19"/>
                <a:gd name="T29" fmla="*/ 26 h 143"/>
                <a:gd name="T30" fmla="*/ 19 w 19"/>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43">
                  <a:moveTo>
                    <a:pt x="19" y="56"/>
                  </a:moveTo>
                  <a:lnTo>
                    <a:pt x="0" y="56"/>
                  </a:lnTo>
                  <a:lnTo>
                    <a:pt x="0" y="62"/>
                  </a:lnTo>
                  <a:lnTo>
                    <a:pt x="0" y="97"/>
                  </a:lnTo>
                  <a:lnTo>
                    <a:pt x="0" y="110"/>
                  </a:lnTo>
                  <a:lnTo>
                    <a:pt x="0" y="143"/>
                  </a:lnTo>
                  <a:lnTo>
                    <a:pt x="19" y="143"/>
                  </a:lnTo>
                  <a:lnTo>
                    <a:pt x="19" y="88"/>
                  </a:lnTo>
                  <a:lnTo>
                    <a:pt x="19" y="56"/>
                  </a:lnTo>
                  <a:moveTo>
                    <a:pt x="19" y="0"/>
                  </a:moveTo>
                  <a:lnTo>
                    <a:pt x="0" y="0"/>
                  </a:lnTo>
                  <a:lnTo>
                    <a:pt x="0" y="34"/>
                  </a:lnTo>
                  <a:lnTo>
                    <a:pt x="0" y="43"/>
                  </a:lnTo>
                  <a:lnTo>
                    <a:pt x="19" y="43"/>
                  </a:lnTo>
                  <a:lnTo>
                    <a:pt x="19" y="26"/>
                  </a:lnTo>
                  <a:lnTo>
                    <a:pt x="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7" name="íṥ1íḓê"/>
            <p:cNvSpPr/>
            <p:nvPr/>
          </p:nvSpPr>
          <p:spPr bwMode="auto">
            <a:xfrm>
              <a:off x="3483" y="9039"/>
              <a:ext cx="39" cy="350"/>
            </a:xfrm>
            <a:custGeom>
              <a:avLst/>
              <a:gdLst>
                <a:gd name="T0" fmla="*/ 16 w 16"/>
                <a:gd name="T1" fmla="*/ 99 h 148"/>
                <a:gd name="T2" fmla="*/ 0 w 16"/>
                <a:gd name="T3" fmla="*/ 99 h 148"/>
                <a:gd name="T4" fmla="*/ 0 w 16"/>
                <a:gd name="T5" fmla="*/ 105 h 148"/>
                <a:gd name="T6" fmla="*/ 0 w 16"/>
                <a:gd name="T7" fmla="*/ 148 h 148"/>
                <a:gd name="T8" fmla="*/ 7 w 16"/>
                <a:gd name="T9" fmla="*/ 143 h 148"/>
                <a:gd name="T10" fmla="*/ 8 w 16"/>
                <a:gd name="T11" fmla="*/ 142 h 148"/>
                <a:gd name="T12" fmla="*/ 16 w 16"/>
                <a:gd name="T13" fmla="*/ 136 h 148"/>
                <a:gd name="T14" fmla="*/ 16 w 16"/>
                <a:gd name="T15" fmla="*/ 99 h 148"/>
                <a:gd name="T16" fmla="*/ 16 w 16"/>
                <a:gd name="T17" fmla="*/ 0 h 148"/>
                <a:gd name="T18" fmla="*/ 0 w 16"/>
                <a:gd name="T19" fmla="*/ 0 h 148"/>
                <a:gd name="T20" fmla="*/ 0 w 16"/>
                <a:gd name="T21" fmla="*/ 37 h 148"/>
                <a:gd name="T22" fmla="*/ 0 w 16"/>
                <a:gd name="T23" fmla="*/ 60 h 148"/>
                <a:gd name="T24" fmla="*/ 0 w 16"/>
                <a:gd name="T25" fmla="*/ 87 h 148"/>
                <a:gd name="T26" fmla="*/ 0 w 16"/>
                <a:gd name="T27" fmla="*/ 88 h 148"/>
                <a:gd name="T28" fmla="*/ 16 w 16"/>
                <a:gd name="T29" fmla="*/ 88 h 148"/>
                <a:gd name="T30" fmla="*/ 16 w 16"/>
                <a:gd name="T31" fmla="*/ 78 h 148"/>
                <a:gd name="T32" fmla="*/ 16 w 16"/>
                <a:gd name="T33" fmla="*/ 50 h 148"/>
                <a:gd name="T34" fmla="*/ 16 w 16"/>
                <a:gd name="T35" fmla="*/ 28 h 148"/>
                <a:gd name="T36" fmla="*/ 16 w 16"/>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48">
                  <a:moveTo>
                    <a:pt x="16" y="99"/>
                  </a:moveTo>
                  <a:cubicBezTo>
                    <a:pt x="0" y="99"/>
                    <a:pt x="0" y="99"/>
                    <a:pt x="0" y="99"/>
                  </a:cubicBezTo>
                  <a:cubicBezTo>
                    <a:pt x="0" y="105"/>
                    <a:pt x="0" y="105"/>
                    <a:pt x="0" y="105"/>
                  </a:cubicBezTo>
                  <a:cubicBezTo>
                    <a:pt x="0" y="148"/>
                    <a:pt x="0" y="148"/>
                    <a:pt x="0" y="148"/>
                  </a:cubicBezTo>
                  <a:cubicBezTo>
                    <a:pt x="2" y="147"/>
                    <a:pt x="5" y="145"/>
                    <a:pt x="7" y="143"/>
                  </a:cubicBezTo>
                  <a:cubicBezTo>
                    <a:pt x="7" y="143"/>
                    <a:pt x="7" y="143"/>
                    <a:pt x="8" y="142"/>
                  </a:cubicBezTo>
                  <a:cubicBezTo>
                    <a:pt x="10" y="140"/>
                    <a:pt x="13" y="138"/>
                    <a:pt x="16" y="136"/>
                  </a:cubicBezTo>
                  <a:cubicBezTo>
                    <a:pt x="16" y="99"/>
                    <a:pt x="16" y="99"/>
                    <a:pt x="16" y="99"/>
                  </a:cubicBezTo>
                  <a:moveTo>
                    <a:pt x="16" y="0"/>
                  </a:moveTo>
                  <a:cubicBezTo>
                    <a:pt x="0" y="0"/>
                    <a:pt x="0" y="0"/>
                    <a:pt x="0" y="0"/>
                  </a:cubicBezTo>
                  <a:cubicBezTo>
                    <a:pt x="0" y="37"/>
                    <a:pt x="0" y="37"/>
                    <a:pt x="0" y="37"/>
                  </a:cubicBezTo>
                  <a:cubicBezTo>
                    <a:pt x="0" y="60"/>
                    <a:pt x="0" y="60"/>
                    <a:pt x="0" y="60"/>
                  </a:cubicBezTo>
                  <a:cubicBezTo>
                    <a:pt x="0" y="87"/>
                    <a:pt x="0" y="87"/>
                    <a:pt x="0" y="87"/>
                  </a:cubicBezTo>
                  <a:cubicBezTo>
                    <a:pt x="0" y="88"/>
                    <a:pt x="0" y="88"/>
                    <a:pt x="0" y="88"/>
                  </a:cubicBezTo>
                  <a:cubicBezTo>
                    <a:pt x="16" y="88"/>
                    <a:pt x="16" y="88"/>
                    <a:pt x="16" y="88"/>
                  </a:cubicBezTo>
                  <a:cubicBezTo>
                    <a:pt x="16" y="78"/>
                    <a:pt x="16" y="78"/>
                    <a:pt x="16" y="78"/>
                  </a:cubicBezTo>
                  <a:cubicBezTo>
                    <a:pt x="16" y="50"/>
                    <a:pt x="16" y="50"/>
                    <a:pt x="16" y="50"/>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8" name="iṥľïḓê"/>
            <p:cNvSpPr/>
            <p:nvPr/>
          </p:nvSpPr>
          <p:spPr bwMode="auto">
            <a:xfrm>
              <a:off x="3689" y="8905"/>
              <a:ext cx="37" cy="325"/>
            </a:xfrm>
            <a:custGeom>
              <a:avLst/>
              <a:gdLst>
                <a:gd name="T0" fmla="*/ 16 w 16"/>
                <a:gd name="T1" fmla="*/ 0 h 138"/>
                <a:gd name="T2" fmla="*/ 3 w 16"/>
                <a:gd name="T3" fmla="*/ 0 h 138"/>
                <a:gd name="T4" fmla="*/ 3 w 16"/>
                <a:gd name="T5" fmla="*/ 9 h 138"/>
                <a:gd name="T6" fmla="*/ 0 w 16"/>
                <a:gd name="T7" fmla="*/ 9 h 138"/>
                <a:gd name="T8" fmla="*/ 0 w 16"/>
                <a:gd name="T9" fmla="*/ 39 h 138"/>
                <a:gd name="T10" fmla="*/ 0 w 16"/>
                <a:gd name="T11" fmla="*/ 61 h 138"/>
                <a:gd name="T12" fmla="*/ 0 w 16"/>
                <a:gd name="T13" fmla="*/ 88 h 138"/>
                <a:gd name="T14" fmla="*/ 0 w 16"/>
                <a:gd name="T15" fmla="*/ 138 h 138"/>
                <a:gd name="T16" fmla="*/ 16 w 16"/>
                <a:gd name="T17" fmla="*/ 123 h 138"/>
                <a:gd name="T18" fmla="*/ 16 w 16"/>
                <a:gd name="T19" fmla="*/ 101 h 138"/>
                <a:gd name="T20" fmla="*/ 16 w 16"/>
                <a:gd name="T21" fmla="*/ 77 h 138"/>
                <a:gd name="T22" fmla="*/ 16 w 16"/>
                <a:gd name="T23" fmla="*/ 50 h 138"/>
                <a:gd name="T24" fmla="*/ 16 w 16"/>
                <a:gd name="T25" fmla="*/ 28 h 138"/>
                <a:gd name="T26" fmla="*/ 16 w 16"/>
                <a:gd name="T2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8">
                  <a:moveTo>
                    <a:pt x="16" y="0"/>
                  </a:moveTo>
                  <a:cubicBezTo>
                    <a:pt x="3" y="0"/>
                    <a:pt x="3" y="0"/>
                    <a:pt x="3" y="0"/>
                  </a:cubicBezTo>
                  <a:cubicBezTo>
                    <a:pt x="3" y="9"/>
                    <a:pt x="3" y="9"/>
                    <a:pt x="3" y="9"/>
                  </a:cubicBezTo>
                  <a:cubicBezTo>
                    <a:pt x="0" y="9"/>
                    <a:pt x="0" y="9"/>
                    <a:pt x="0" y="9"/>
                  </a:cubicBezTo>
                  <a:cubicBezTo>
                    <a:pt x="0" y="39"/>
                    <a:pt x="0" y="39"/>
                    <a:pt x="0" y="39"/>
                  </a:cubicBezTo>
                  <a:cubicBezTo>
                    <a:pt x="0" y="61"/>
                    <a:pt x="0" y="61"/>
                    <a:pt x="0" y="61"/>
                  </a:cubicBezTo>
                  <a:cubicBezTo>
                    <a:pt x="0" y="88"/>
                    <a:pt x="0" y="88"/>
                    <a:pt x="0" y="88"/>
                  </a:cubicBezTo>
                  <a:cubicBezTo>
                    <a:pt x="0" y="138"/>
                    <a:pt x="0" y="138"/>
                    <a:pt x="0" y="138"/>
                  </a:cubicBezTo>
                  <a:cubicBezTo>
                    <a:pt x="5" y="133"/>
                    <a:pt x="10" y="128"/>
                    <a:pt x="16" y="123"/>
                  </a:cubicBezTo>
                  <a:cubicBezTo>
                    <a:pt x="16" y="101"/>
                    <a:pt x="16" y="101"/>
                    <a:pt x="16" y="101"/>
                  </a:cubicBezTo>
                  <a:cubicBezTo>
                    <a:pt x="16" y="77"/>
                    <a:pt x="16" y="77"/>
                    <a:pt x="16" y="77"/>
                  </a:cubicBezTo>
                  <a:cubicBezTo>
                    <a:pt x="16" y="50"/>
                    <a:pt x="16" y="50"/>
                    <a:pt x="16" y="50"/>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9" name="ï$ľidé"/>
            <p:cNvSpPr/>
            <p:nvPr/>
          </p:nvSpPr>
          <p:spPr bwMode="auto">
            <a:xfrm>
              <a:off x="3894" y="8755"/>
              <a:ext cx="37" cy="274"/>
            </a:xfrm>
            <a:custGeom>
              <a:avLst/>
              <a:gdLst>
                <a:gd name="T0" fmla="*/ 6 w 15"/>
                <a:gd name="T1" fmla="*/ 73 h 117"/>
                <a:gd name="T2" fmla="*/ 6 w 15"/>
                <a:gd name="T3" fmla="*/ 46 h 117"/>
                <a:gd name="T4" fmla="*/ 13 w 15"/>
                <a:gd name="T5" fmla="*/ 46 h 117"/>
                <a:gd name="T6" fmla="*/ 13 w 15"/>
                <a:gd name="T7" fmla="*/ 73 h 117"/>
                <a:gd name="T8" fmla="*/ 6 w 15"/>
                <a:gd name="T9" fmla="*/ 73 h 117"/>
                <a:gd name="T10" fmla="*/ 15 w 15"/>
                <a:gd name="T11" fmla="*/ 0 h 117"/>
                <a:gd name="T12" fmla="*/ 1 w 15"/>
                <a:gd name="T13" fmla="*/ 0 h 117"/>
                <a:gd name="T14" fmla="*/ 1 w 15"/>
                <a:gd name="T15" fmla="*/ 15 h 117"/>
                <a:gd name="T16" fmla="*/ 0 w 15"/>
                <a:gd name="T17" fmla="*/ 15 h 117"/>
                <a:gd name="T18" fmla="*/ 0 w 15"/>
                <a:gd name="T19" fmla="*/ 35 h 117"/>
                <a:gd name="T20" fmla="*/ 0 w 15"/>
                <a:gd name="T21" fmla="*/ 58 h 117"/>
                <a:gd name="T22" fmla="*/ 0 w 15"/>
                <a:gd name="T23" fmla="*/ 84 h 117"/>
                <a:gd name="T24" fmla="*/ 0 w 15"/>
                <a:gd name="T25" fmla="*/ 117 h 117"/>
                <a:gd name="T26" fmla="*/ 2 w 15"/>
                <a:gd name="T27" fmla="*/ 115 h 117"/>
                <a:gd name="T28" fmla="*/ 2 w 15"/>
                <a:gd name="T29" fmla="*/ 115 h 117"/>
                <a:gd name="T30" fmla="*/ 15 w 15"/>
                <a:gd name="T31" fmla="*/ 100 h 117"/>
                <a:gd name="T32" fmla="*/ 15 w 15"/>
                <a:gd name="T33" fmla="*/ 71 h 117"/>
                <a:gd name="T34" fmla="*/ 15 w 15"/>
                <a:gd name="T35" fmla="*/ 45 h 117"/>
                <a:gd name="T36" fmla="*/ 15 w 15"/>
                <a:gd name="T37" fmla="*/ 22 h 117"/>
                <a:gd name="T38" fmla="*/ 15 w 15"/>
                <a:gd name="T3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17">
                  <a:moveTo>
                    <a:pt x="6" y="73"/>
                  </a:moveTo>
                  <a:cubicBezTo>
                    <a:pt x="6" y="46"/>
                    <a:pt x="6" y="46"/>
                    <a:pt x="6" y="46"/>
                  </a:cubicBezTo>
                  <a:cubicBezTo>
                    <a:pt x="13" y="46"/>
                    <a:pt x="13" y="46"/>
                    <a:pt x="13" y="46"/>
                  </a:cubicBezTo>
                  <a:cubicBezTo>
                    <a:pt x="13" y="73"/>
                    <a:pt x="13" y="73"/>
                    <a:pt x="13" y="73"/>
                  </a:cubicBezTo>
                  <a:cubicBezTo>
                    <a:pt x="6" y="73"/>
                    <a:pt x="6" y="73"/>
                    <a:pt x="6" y="73"/>
                  </a:cubicBezTo>
                  <a:moveTo>
                    <a:pt x="15" y="0"/>
                  </a:moveTo>
                  <a:cubicBezTo>
                    <a:pt x="1" y="0"/>
                    <a:pt x="1" y="0"/>
                    <a:pt x="1" y="0"/>
                  </a:cubicBezTo>
                  <a:cubicBezTo>
                    <a:pt x="1" y="15"/>
                    <a:pt x="1" y="15"/>
                    <a:pt x="1" y="15"/>
                  </a:cubicBezTo>
                  <a:cubicBezTo>
                    <a:pt x="0" y="15"/>
                    <a:pt x="0" y="15"/>
                    <a:pt x="0" y="15"/>
                  </a:cubicBezTo>
                  <a:cubicBezTo>
                    <a:pt x="0" y="35"/>
                    <a:pt x="0" y="35"/>
                    <a:pt x="0" y="35"/>
                  </a:cubicBezTo>
                  <a:cubicBezTo>
                    <a:pt x="0" y="58"/>
                    <a:pt x="0" y="58"/>
                    <a:pt x="0" y="58"/>
                  </a:cubicBezTo>
                  <a:cubicBezTo>
                    <a:pt x="0" y="84"/>
                    <a:pt x="0" y="84"/>
                    <a:pt x="0" y="84"/>
                  </a:cubicBezTo>
                  <a:cubicBezTo>
                    <a:pt x="0" y="117"/>
                    <a:pt x="0" y="117"/>
                    <a:pt x="0" y="117"/>
                  </a:cubicBezTo>
                  <a:cubicBezTo>
                    <a:pt x="1" y="116"/>
                    <a:pt x="1" y="115"/>
                    <a:pt x="2" y="115"/>
                  </a:cubicBezTo>
                  <a:cubicBezTo>
                    <a:pt x="2" y="115"/>
                    <a:pt x="2" y="115"/>
                    <a:pt x="2" y="115"/>
                  </a:cubicBezTo>
                  <a:cubicBezTo>
                    <a:pt x="6" y="110"/>
                    <a:pt x="11" y="105"/>
                    <a:pt x="15" y="100"/>
                  </a:cubicBezTo>
                  <a:cubicBezTo>
                    <a:pt x="15" y="71"/>
                    <a:pt x="15" y="71"/>
                    <a:pt x="15" y="71"/>
                  </a:cubicBezTo>
                  <a:cubicBezTo>
                    <a:pt x="15" y="45"/>
                    <a:pt x="15" y="45"/>
                    <a:pt x="15" y="45"/>
                  </a:cubicBezTo>
                  <a:cubicBezTo>
                    <a:pt x="15" y="22"/>
                    <a:pt x="15" y="22"/>
                    <a:pt x="15" y="22"/>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0" name="iṣľíḓè"/>
            <p:cNvSpPr/>
            <p:nvPr/>
          </p:nvSpPr>
          <p:spPr bwMode="auto">
            <a:xfrm>
              <a:off x="4100" y="8594"/>
              <a:ext cx="35" cy="280"/>
            </a:xfrm>
            <a:custGeom>
              <a:avLst/>
              <a:gdLst>
                <a:gd name="T0" fmla="*/ 15 w 15"/>
                <a:gd name="T1" fmla="*/ 0 h 119"/>
                <a:gd name="T2" fmla="*/ 0 w 15"/>
                <a:gd name="T3" fmla="*/ 0 h 119"/>
                <a:gd name="T4" fmla="*/ 0 w 15"/>
                <a:gd name="T5" fmla="*/ 40 h 119"/>
                <a:gd name="T6" fmla="*/ 0 w 15"/>
                <a:gd name="T7" fmla="*/ 63 h 119"/>
                <a:gd name="T8" fmla="*/ 0 w 15"/>
                <a:gd name="T9" fmla="*/ 89 h 119"/>
                <a:gd name="T10" fmla="*/ 0 w 15"/>
                <a:gd name="T11" fmla="*/ 114 h 119"/>
                <a:gd name="T12" fmla="*/ 3 w 15"/>
                <a:gd name="T13" fmla="*/ 114 h 119"/>
                <a:gd name="T14" fmla="*/ 3 w 15"/>
                <a:gd name="T15" fmla="*/ 119 h 119"/>
                <a:gd name="T16" fmla="*/ 7 w 15"/>
                <a:gd name="T17" fmla="*/ 116 h 119"/>
                <a:gd name="T18" fmla="*/ 15 w 15"/>
                <a:gd name="T19" fmla="*/ 110 h 119"/>
                <a:gd name="T20" fmla="*/ 15 w 15"/>
                <a:gd name="T21" fmla="*/ 81 h 119"/>
                <a:gd name="T22" fmla="*/ 15 w 15"/>
                <a:gd name="T23" fmla="*/ 54 h 119"/>
                <a:gd name="T24" fmla="*/ 15 w 15"/>
                <a:gd name="T25" fmla="*/ 31 h 119"/>
                <a:gd name="T26" fmla="*/ 15 w 15"/>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9">
                  <a:moveTo>
                    <a:pt x="15" y="0"/>
                  </a:moveTo>
                  <a:cubicBezTo>
                    <a:pt x="0" y="0"/>
                    <a:pt x="0" y="0"/>
                    <a:pt x="0" y="0"/>
                  </a:cubicBezTo>
                  <a:cubicBezTo>
                    <a:pt x="0" y="40"/>
                    <a:pt x="0" y="40"/>
                    <a:pt x="0" y="40"/>
                  </a:cubicBezTo>
                  <a:cubicBezTo>
                    <a:pt x="0" y="63"/>
                    <a:pt x="0" y="63"/>
                    <a:pt x="0" y="63"/>
                  </a:cubicBezTo>
                  <a:cubicBezTo>
                    <a:pt x="0" y="89"/>
                    <a:pt x="0" y="89"/>
                    <a:pt x="0" y="89"/>
                  </a:cubicBezTo>
                  <a:cubicBezTo>
                    <a:pt x="0" y="114"/>
                    <a:pt x="0" y="114"/>
                    <a:pt x="0" y="114"/>
                  </a:cubicBezTo>
                  <a:cubicBezTo>
                    <a:pt x="3" y="114"/>
                    <a:pt x="3" y="114"/>
                    <a:pt x="3" y="114"/>
                  </a:cubicBezTo>
                  <a:cubicBezTo>
                    <a:pt x="3" y="119"/>
                    <a:pt x="3" y="119"/>
                    <a:pt x="3" y="119"/>
                  </a:cubicBezTo>
                  <a:cubicBezTo>
                    <a:pt x="5" y="118"/>
                    <a:pt x="6" y="117"/>
                    <a:pt x="7" y="116"/>
                  </a:cubicBezTo>
                  <a:cubicBezTo>
                    <a:pt x="10" y="114"/>
                    <a:pt x="12" y="112"/>
                    <a:pt x="15" y="110"/>
                  </a:cubicBezTo>
                  <a:cubicBezTo>
                    <a:pt x="15" y="81"/>
                    <a:pt x="15" y="81"/>
                    <a:pt x="15" y="81"/>
                  </a:cubicBezTo>
                  <a:cubicBezTo>
                    <a:pt x="15" y="54"/>
                    <a:pt x="15" y="54"/>
                    <a:pt x="15" y="54"/>
                  </a:cubicBezTo>
                  <a:cubicBezTo>
                    <a:pt x="15" y="31"/>
                    <a:pt x="15" y="31"/>
                    <a:pt x="15" y="31"/>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1" name="íŝlïḍé"/>
            <p:cNvSpPr/>
            <p:nvPr/>
          </p:nvSpPr>
          <p:spPr bwMode="auto">
            <a:xfrm>
              <a:off x="4302" y="8516"/>
              <a:ext cx="39" cy="241"/>
            </a:xfrm>
            <a:custGeom>
              <a:avLst/>
              <a:gdLst>
                <a:gd name="T0" fmla="*/ 16 w 16"/>
                <a:gd name="T1" fmla="*/ 0 h 102"/>
                <a:gd name="T2" fmla="*/ 0 w 16"/>
                <a:gd name="T3" fmla="*/ 0 h 102"/>
                <a:gd name="T4" fmla="*/ 0 w 16"/>
                <a:gd name="T5" fmla="*/ 34 h 102"/>
                <a:gd name="T6" fmla="*/ 0 w 16"/>
                <a:gd name="T7" fmla="*/ 57 h 102"/>
                <a:gd name="T8" fmla="*/ 0 w 16"/>
                <a:gd name="T9" fmla="*/ 84 h 102"/>
                <a:gd name="T10" fmla="*/ 0 w 16"/>
                <a:gd name="T11" fmla="*/ 102 h 102"/>
                <a:gd name="T12" fmla="*/ 16 w 16"/>
                <a:gd name="T13" fmla="*/ 95 h 102"/>
                <a:gd name="T14" fmla="*/ 16 w 16"/>
                <a:gd name="T15" fmla="*/ 79 h 102"/>
                <a:gd name="T16" fmla="*/ 16 w 16"/>
                <a:gd name="T17" fmla="*/ 52 h 102"/>
                <a:gd name="T18" fmla="*/ 16 w 16"/>
                <a:gd name="T19" fmla="*/ 30 h 102"/>
                <a:gd name="T20" fmla="*/ 16 w 16"/>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
                  <a:moveTo>
                    <a:pt x="16" y="0"/>
                  </a:moveTo>
                  <a:cubicBezTo>
                    <a:pt x="0" y="0"/>
                    <a:pt x="0" y="0"/>
                    <a:pt x="0" y="0"/>
                  </a:cubicBezTo>
                  <a:cubicBezTo>
                    <a:pt x="0" y="34"/>
                    <a:pt x="0" y="34"/>
                    <a:pt x="0" y="34"/>
                  </a:cubicBezTo>
                  <a:cubicBezTo>
                    <a:pt x="0" y="57"/>
                    <a:pt x="0" y="57"/>
                    <a:pt x="0" y="57"/>
                  </a:cubicBezTo>
                  <a:cubicBezTo>
                    <a:pt x="0" y="84"/>
                    <a:pt x="0" y="84"/>
                    <a:pt x="0" y="84"/>
                  </a:cubicBezTo>
                  <a:cubicBezTo>
                    <a:pt x="0" y="102"/>
                    <a:pt x="0" y="102"/>
                    <a:pt x="0" y="102"/>
                  </a:cubicBezTo>
                  <a:cubicBezTo>
                    <a:pt x="6" y="100"/>
                    <a:pt x="11" y="97"/>
                    <a:pt x="16" y="95"/>
                  </a:cubicBezTo>
                  <a:cubicBezTo>
                    <a:pt x="16" y="79"/>
                    <a:pt x="16" y="79"/>
                    <a:pt x="16" y="79"/>
                  </a:cubicBezTo>
                  <a:cubicBezTo>
                    <a:pt x="16" y="52"/>
                    <a:pt x="16" y="52"/>
                    <a:pt x="16" y="52"/>
                  </a:cubicBezTo>
                  <a:cubicBezTo>
                    <a:pt x="16" y="30"/>
                    <a:pt x="16" y="30"/>
                    <a:pt x="16" y="30"/>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2" name="ïslîḑe"/>
            <p:cNvSpPr/>
            <p:nvPr/>
          </p:nvSpPr>
          <p:spPr bwMode="auto">
            <a:xfrm>
              <a:off x="4508" y="8491"/>
              <a:ext cx="37" cy="206"/>
            </a:xfrm>
            <a:custGeom>
              <a:avLst/>
              <a:gdLst>
                <a:gd name="T0" fmla="*/ 16 w 16"/>
                <a:gd name="T1" fmla="*/ 0 h 88"/>
                <a:gd name="T2" fmla="*/ 0 w 16"/>
                <a:gd name="T3" fmla="*/ 0 h 88"/>
                <a:gd name="T4" fmla="*/ 0 w 16"/>
                <a:gd name="T5" fmla="*/ 29 h 88"/>
                <a:gd name="T6" fmla="*/ 0 w 16"/>
                <a:gd name="T7" fmla="*/ 52 h 88"/>
                <a:gd name="T8" fmla="*/ 0 w 16"/>
                <a:gd name="T9" fmla="*/ 79 h 88"/>
                <a:gd name="T10" fmla="*/ 0 w 16"/>
                <a:gd name="T11" fmla="*/ 88 h 88"/>
                <a:gd name="T12" fmla="*/ 16 w 16"/>
                <a:gd name="T13" fmla="*/ 86 h 88"/>
                <a:gd name="T14" fmla="*/ 16 w 16"/>
                <a:gd name="T15" fmla="*/ 78 h 88"/>
                <a:gd name="T16" fmla="*/ 16 w 16"/>
                <a:gd name="T17" fmla="*/ 51 h 88"/>
                <a:gd name="T18" fmla="*/ 16 w 16"/>
                <a:gd name="T19" fmla="*/ 28 h 88"/>
                <a:gd name="T20" fmla="*/ 16 w 16"/>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8">
                  <a:moveTo>
                    <a:pt x="16" y="0"/>
                  </a:moveTo>
                  <a:cubicBezTo>
                    <a:pt x="0" y="0"/>
                    <a:pt x="0" y="0"/>
                    <a:pt x="0" y="0"/>
                  </a:cubicBezTo>
                  <a:cubicBezTo>
                    <a:pt x="0" y="29"/>
                    <a:pt x="0" y="29"/>
                    <a:pt x="0" y="29"/>
                  </a:cubicBezTo>
                  <a:cubicBezTo>
                    <a:pt x="0" y="52"/>
                    <a:pt x="0" y="52"/>
                    <a:pt x="0" y="52"/>
                  </a:cubicBezTo>
                  <a:cubicBezTo>
                    <a:pt x="0" y="79"/>
                    <a:pt x="0" y="79"/>
                    <a:pt x="0" y="79"/>
                  </a:cubicBezTo>
                  <a:cubicBezTo>
                    <a:pt x="0" y="88"/>
                    <a:pt x="0" y="88"/>
                    <a:pt x="0" y="88"/>
                  </a:cubicBezTo>
                  <a:cubicBezTo>
                    <a:pt x="6" y="87"/>
                    <a:pt x="11" y="87"/>
                    <a:pt x="16" y="86"/>
                  </a:cubicBezTo>
                  <a:cubicBezTo>
                    <a:pt x="16" y="78"/>
                    <a:pt x="16" y="78"/>
                    <a:pt x="16" y="78"/>
                  </a:cubicBezTo>
                  <a:cubicBezTo>
                    <a:pt x="16" y="51"/>
                    <a:pt x="16" y="51"/>
                    <a:pt x="16" y="51"/>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3" name="îśļîḍe"/>
            <p:cNvSpPr/>
            <p:nvPr/>
          </p:nvSpPr>
          <p:spPr bwMode="auto">
            <a:xfrm>
              <a:off x="4714" y="8506"/>
              <a:ext cx="12" cy="6"/>
            </a:xfrm>
            <a:custGeom>
              <a:avLst/>
              <a:gdLst>
                <a:gd name="T0" fmla="*/ 5 w 5"/>
                <a:gd name="T1" fmla="*/ 0 h 2"/>
                <a:gd name="T2" fmla="*/ 0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0" y="2"/>
                    <a:pt x="0" y="2"/>
                    <a:pt x="0" y="2"/>
                  </a:cubicBezTo>
                  <a:cubicBezTo>
                    <a:pt x="2" y="2"/>
                    <a:pt x="3" y="1"/>
                    <a:pt x="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pic>
        <p:nvPicPr>
          <p:cNvPr id="575" name="图片 574"/>
          <p:cNvPicPr>
            <a:picLocks noChangeAspect="1"/>
          </p:cNvPicPr>
          <p:nvPr userDrawn="1"/>
        </p:nvPicPr>
        <p:blipFill rotWithShape="1">
          <a:blip r:embed="rId2">
            <a:extLst>
              <a:ext uri="{28A0092B-C50C-407E-A947-70E740481C1C}">
                <a14:useLocalDpi xmlns:a14="http://schemas.microsoft.com/office/drawing/2010/main" val="0"/>
              </a:ext>
            </a:extLst>
          </a:blip>
          <a:srcRect t="62261"/>
          <a:stretch>
            <a:fillRect/>
          </a:stretch>
        </p:blipFill>
        <p:spPr>
          <a:xfrm>
            <a:off x="5102111" y="3910"/>
            <a:ext cx="7973268" cy="272989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89" name="组合 288"/>
          <p:cNvGrpSpPr/>
          <p:nvPr userDrawn="1"/>
        </p:nvGrpSpPr>
        <p:grpSpPr>
          <a:xfrm>
            <a:off x="119380" y="9525"/>
            <a:ext cx="5554980" cy="2981960"/>
            <a:chOff x="188" y="15"/>
            <a:chExt cx="8748" cy="4696"/>
          </a:xfrm>
        </p:grpSpPr>
        <p:grpSp>
          <p:nvGrpSpPr>
            <p:cNvPr id="290" name="组合 289"/>
            <p:cNvGrpSpPr/>
            <p:nvPr/>
          </p:nvGrpSpPr>
          <p:grpSpPr>
            <a:xfrm>
              <a:off x="1620" y="15"/>
              <a:ext cx="1018" cy="4223"/>
              <a:chOff x="5494" y="1486"/>
              <a:chExt cx="1018" cy="4223"/>
            </a:xfrm>
          </p:grpSpPr>
          <p:sp>
            <p:nvSpPr>
              <p:cNvPr id="451" name="ïṣḷíḋé"/>
              <p:cNvSpPr/>
              <p:nvPr/>
            </p:nvSpPr>
            <p:spPr bwMode="auto">
              <a:xfrm>
                <a:off x="5694" y="3629"/>
                <a:ext cx="593" cy="17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2" name="íṥļïḓê"/>
              <p:cNvSpPr/>
              <p:nvPr/>
            </p:nvSpPr>
            <p:spPr bwMode="auto">
              <a:xfrm>
                <a:off x="5694" y="5316"/>
                <a:ext cx="593" cy="17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3" name="iSlïḓê"/>
              <p:cNvSpPr/>
              <p:nvPr/>
            </p:nvSpPr>
            <p:spPr bwMode="auto">
              <a:xfrm>
                <a:off x="5494" y="4955"/>
                <a:ext cx="1019" cy="189"/>
              </a:xfrm>
              <a:custGeom>
                <a:avLst/>
                <a:gdLst>
                  <a:gd name="T0" fmla="*/ 0 w 432"/>
                  <a:gd name="T1" fmla="*/ 67 h 80"/>
                  <a:gd name="T2" fmla="*/ 1 w 432"/>
                  <a:gd name="T3" fmla="*/ 80 h 80"/>
                  <a:gd name="T4" fmla="*/ 431 w 432"/>
                  <a:gd name="T5" fmla="*/ 80 h 80"/>
                  <a:gd name="T6" fmla="*/ 432 w 432"/>
                  <a:gd name="T7" fmla="*/ 67 h 80"/>
                  <a:gd name="T8" fmla="*/ 432 w 432"/>
                  <a:gd name="T9" fmla="*/ 0 h 80"/>
                  <a:gd name="T10" fmla="*/ 0 w 432"/>
                  <a:gd name="T11" fmla="*/ 0 h 80"/>
                  <a:gd name="T12" fmla="*/ 0 w 432"/>
                  <a:gd name="T13" fmla="*/ 67 h 80"/>
                </a:gdLst>
                <a:ahLst/>
                <a:cxnLst>
                  <a:cxn ang="0">
                    <a:pos x="T0" y="T1"/>
                  </a:cxn>
                  <a:cxn ang="0">
                    <a:pos x="T2" y="T3"/>
                  </a:cxn>
                  <a:cxn ang="0">
                    <a:pos x="T4" y="T5"/>
                  </a:cxn>
                  <a:cxn ang="0">
                    <a:pos x="T6" y="T7"/>
                  </a:cxn>
                  <a:cxn ang="0">
                    <a:pos x="T8" y="T9"/>
                  </a:cxn>
                  <a:cxn ang="0">
                    <a:pos x="T10" y="T11"/>
                  </a:cxn>
                  <a:cxn ang="0">
                    <a:pos x="T12" y="T13"/>
                  </a:cxn>
                </a:cxnLst>
                <a:rect l="0" t="0" r="r" b="b"/>
                <a:pathLst>
                  <a:path w="432" h="80">
                    <a:moveTo>
                      <a:pt x="0" y="67"/>
                    </a:moveTo>
                    <a:cubicBezTo>
                      <a:pt x="0" y="71"/>
                      <a:pt x="0" y="76"/>
                      <a:pt x="1" y="80"/>
                    </a:cubicBezTo>
                    <a:cubicBezTo>
                      <a:pt x="431" y="80"/>
                      <a:pt x="431" y="80"/>
                      <a:pt x="431" y="80"/>
                    </a:cubicBezTo>
                    <a:cubicBezTo>
                      <a:pt x="432" y="76"/>
                      <a:pt x="432" y="71"/>
                      <a:pt x="432" y="67"/>
                    </a:cubicBezTo>
                    <a:cubicBezTo>
                      <a:pt x="432" y="0"/>
                      <a:pt x="432" y="0"/>
                      <a:pt x="432" y="0"/>
                    </a:cubicBezTo>
                    <a:cubicBezTo>
                      <a:pt x="0" y="0"/>
                      <a:pt x="0" y="0"/>
                      <a:pt x="0" y="0"/>
                    </a:cubicBezTo>
                    <a:lnTo>
                      <a:pt x="0" y="67"/>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4" name="iṡ1iḋé"/>
              <p:cNvSpPr/>
              <p:nvPr/>
            </p:nvSpPr>
            <p:spPr bwMode="auto">
              <a:xfrm>
                <a:off x="5494" y="4496"/>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5" name="îšľíḋê"/>
              <p:cNvSpPr/>
              <p:nvPr/>
            </p:nvSpPr>
            <p:spPr bwMode="auto">
              <a:xfrm>
                <a:off x="5494" y="4264"/>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6" name="ïṣḻiḑè"/>
              <p:cNvSpPr/>
              <p:nvPr/>
            </p:nvSpPr>
            <p:spPr bwMode="auto">
              <a:xfrm>
                <a:off x="5507" y="5186"/>
                <a:ext cx="992" cy="140"/>
              </a:xfrm>
              <a:custGeom>
                <a:avLst/>
                <a:gdLst>
                  <a:gd name="T0" fmla="*/ 84 w 420"/>
                  <a:gd name="T1" fmla="*/ 59 h 59"/>
                  <a:gd name="T2" fmla="*/ 336 w 420"/>
                  <a:gd name="T3" fmla="*/ 59 h 59"/>
                  <a:gd name="T4" fmla="*/ 420 w 420"/>
                  <a:gd name="T5" fmla="*/ 0 h 59"/>
                  <a:gd name="T6" fmla="*/ 0 w 420"/>
                  <a:gd name="T7" fmla="*/ 0 h 59"/>
                  <a:gd name="T8" fmla="*/ 84 w 420"/>
                  <a:gd name="T9" fmla="*/ 59 h 59"/>
                </a:gdLst>
                <a:ahLst/>
                <a:cxnLst>
                  <a:cxn ang="0">
                    <a:pos x="T0" y="T1"/>
                  </a:cxn>
                  <a:cxn ang="0">
                    <a:pos x="T2" y="T3"/>
                  </a:cxn>
                  <a:cxn ang="0">
                    <a:pos x="T4" y="T5"/>
                  </a:cxn>
                  <a:cxn ang="0">
                    <a:pos x="T6" y="T7"/>
                  </a:cxn>
                  <a:cxn ang="0">
                    <a:pos x="T8" y="T9"/>
                  </a:cxn>
                </a:cxnLst>
                <a:rect l="0" t="0" r="r" b="b"/>
                <a:pathLst>
                  <a:path w="420" h="59">
                    <a:moveTo>
                      <a:pt x="84" y="59"/>
                    </a:moveTo>
                    <a:cubicBezTo>
                      <a:pt x="336" y="59"/>
                      <a:pt x="336" y="59"/>
                      <a:pt x="336" y="59"/>
                    </a:cubicBezTo>
                    <a:cubicBezTo>
                      <a:pt x="375" y="59"/>
                      <a:pt x="408" y="35"/>
                      <a:pt x="420" y="0"/>
                    </a:cubicBezTo>
                    <a:cubicBezTo>
                      <a:pt x="0" y="0"/>
                      <a:pt x="0" y="0"/>
                      <a:pt x="0" y="0"/>
                    </a:cubicBezTo>
                    <a:cubicBezTo>
                      <a:pt x="12" y="35"/>
                      <a:pt x="45" y="59"/>
                      <a:pt x="84" y="59"/>
                    </a:cubicBez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7" name="iSľídé"/>
              <p:cNvSpPr/>
              <p:nvPr/>
            </p:nvSpPr>
            <p:spPr bwMode="auto">
              <a:xfrm>
                <a:off x="5494" y="4033"/>
                <a:ext cx="1019" cy="187"/>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8" name="îṡļîďe"/>
              <p:cNvSpPr/>
              <p:nvPr/>
            </p:nvSpPr>
            <p:spPr bwMode="auto">
              <a:xfrm>
                <a:off x="5494" y="4727"/>
                <a:ext cx="1019" cy="185"/>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9" name="îṩ1ïdè"/>
              <p:cNvSpPr/>
              <p:nvPr/>
            </p:nvSpPr>
            <p:spPr bwMode="auto">
              <a:xfrm>
                <a:off x="5495" y="3800"/>
                <a:ext cx="1015" cy="189"/>
              </a:xfrm>
              <a:custGeom>
                <a:avLst/>
                <a:gdLst>
                  <a:gd name="T0" fmla="*/ 341 w 430"/>
                  <a:gd name="T1" fmla="*/ 0 h 80"/>
                  <a:gd name="T2" fmla="*/ 89 w 430"/>
                  <a:gd name="T3" fmla="*/ 0 h 80"/>
                  <a:gd name="T4" fmla="*/ 0 w 430"/>
                  <a:gd name="T5" fmla="*/ 80 h 80"/>
                  <a:gd name="T6" fmla="*/ 430 w 430"/>
                  <a:gd name="T7" fmla="*/ 80 h 80"/>
                  <a:gd name="T8" fmla="*/ 341 w 430"/>
                  <a:gd name="T9" fmla="*/ 0 h 80"/>
                </a:gdLst>
                <a:ahLst/>
                <a:cxnLst>
                  <a:cxn ang="0">
                    <a:pos x="T0" y="T1"/>
                  </a:cxn>
                  <a:cxn ang="0">
                    <a:pos x="T2" y="T3"/>
                  </a:cxn>
                  <a:cxn ang="0">
                    <a:pos x="T4" y="T5"/>
                  </a:cxn>
                  <a:cxn ang="0">
                    <a:pos x="T6" y="T7"/>
                  </a:cxn>
                  <a:cxn ang="0">
                    <a:pos x="T8" y="T9"/>
                  </a:cxn>
                </a:cxnLst>
                <a:rect l="0" t="0" r="r" b="b"/>
                <a:pathLst>
                  <a:path w="430" h="80">
                    <a:moveTo>
                      <a:pt x="341" y="0"/>
                    </a:moveTo>
                    <a:cubicBezTo>
                      <a:pt x="89" y="0"/>
                      <a:pt x="89" y="0"/>
                      <a:pt x="89" y="0"/>
                    </a:cubicBezTo>
                    <a:cubicBezTo>
                      <a:pt x="43" y="0"/>
                      <a:pt x="5" y="35"/>
                      <a:pt x="0" y="80"/>
                    </a:cubicBezTo>
                    <a:cubicBezTo>
                      <a:pt x="430" y="80"/>
                      <a:pt x="430" y="80"/>
                      <a:pt x="430" y="80"/>
                    </a:cubicBezTo>
                    <a:cubicBezTo>
                      <a:pt x="425" y="35"/>
                      <a:pt x="387" y="0"/>
                      <a:pt x="341" y="0"/>
                    </a:cubicBez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0" name="iŝľiḑè"/>
              <p:cNvSpPr/>
              <p:nvPr/>
            </p:nvSpPr>
            <p:spPr bwMode="auto">
              <a:xfrm>
                <a:off x="5494" y="3988"/>
                <a:ext cx="1019" cy="45"/>
              </a:xfrm>
              <a:custGeom>
                <a:avLst/>
                <a:gdLst>
                  <a:gd name="T0" fmla="*/ 432 w 432"/>
                  <a:gd name="T1" fmla="*/ 10 h 19"/>
                  <a:gd name="T2" fmla="*/ 431 w 432"/>
                  <a:gd name="T3" fmla="*/ 0 h 19"/>
                  <a:gd name="T4" fmla="*/ 1 w 432"/>
                  <a:gd name="T5" fmla="*/ 0 h 19"/>
                  <a:gd name="T6" fmla="*/ 0 w 432"/>
                  <a:gd name="T7" fmla="*/ 10 h 19"/>
                  <a:gd name="T8" fmla="*/ 0 w 432"/>
                  <a:gd name="T9" fmla="*/ 19 h 19"/>
                  <a:gd name="T10" fmla="*/ 432 w 432"/>
                  <a:gd name="T11" fmla="*/ 19 h 19"/>
                  <a:gd name="T12" fmla="*/ 432 w 432"/>
                  <a:gd name="T13" fmla="*/ 10 h 19"/>
                </a:gdLst>
                <a:ahLst/>
                <a:cxnLst>
                  <a:cxn ang="0">
                    <a:pos x="T0" y="T1"/>
                  </a:cxn>
                  <a:cxn ang="0">
                    <a:pos x="T2" y="T3"/>
                  </a:cxn>
                  <a:cxn ang="0">
                    <a:pos x="T4" y="T5"/>
                  </a:cxn>
                  <a:cxn ang="0">
                    <a:pos x="T6" y="T7"/>
                  </a:cxn>
                  <a:cxn ang="0">
                    <a:pos x="T8" y="T9"/>
                  </a:cxn>
                  <a:cxn ang="0">
                    <a:pos x="T10" y="T11"/>
                  </a:cxn>
                  <a:cxn ang="0">
                    <a:pos x="T12" y="T13"/>
                  </a:cxn>
                </a:cxnLst>
                <a:rect l="0" t="0" r="r" b="b"/>
                <a:pathLst>
                  <a:path w="432" h="19">
                    <a:moveTo>
                      <a:pt x="432" y="10"/>
                    </a:moveTo>
                    <a:cubicBezTo>
                      <a:pt x="432" y="7"/>
                      <a:pt x="432" y="4"/>
                      <a:pt x="431" y="0"/>
                    </a:cubicBezTo>
                    <a:cubicBezTo>
                      <a:pt x="1" y="0"/>
                      <a:pt x="1" y="0"/>
                      <a:pt x="1" y="0"/>
                    </a:cubicBezTo>
                    <a:cubicBezTo>
                      <a:pt x="0" y="4"/>
                      <a:pt x="0" y="7"/>
                      <a:pt x="0" y="10"/>
                    </a:cubicBezTo>
                    <a:cubicBezTo>
                      <a:pt x="0" y="19"/>
                      <a:pt x="0" y="19"/>
                      <a:pt x="0" y="19"/>
                    </a:cubicBezTo>
                    <a:cubicBezTo>
                      <a:pt x="432" y="19"/>
                      <a:pt x="432" y="19"/>
                      <a:pt x="432" y="19"/>
                    </a:cubicBezTo>
                    <a:lnTo>
                      <a:pt x="432" y="10"/>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1" name="íşľïde"/>
              <p:cNvSpPr/>
              <p:nvPr/>
            </p:nvSpPr>
            <p:spPr bwMode="auto">
              <a:xfrm>
                <a:off x="5494" y="4220"/>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2" name="ïşľïḓé"/>
              <p:cNvSpPr/>
              <p:nvPr/>
            </p:nvSpPr>
            <p:spPr bwMode="auto">
              <a:xfrm>
                <a:off x="5494" y="4451"/>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3" name="îŝlíḍê"/>
              <p:cNvSpPr/>
              <p:nvPr/>
            </p:nvSpPr>
            <p:spPr bwMode="auto">
              <a:xfrm>
                <a:off x="5494" y="4682"/>
                <a:ext cx="1019" cy="45"/>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4" name="is1íḓê"/>
              <p:cNvSpPr/>
              <p:nvPr/>
            </p:nvSpPr>
            <p:spPr bwMode="auto">
              <a:xfrm>
                <a:off x="6512" y="4912"/>
                <a:ext cx="0" cy="43"/>
              </a:xfrm>
              <a:custGeom>
                <a:avLst/>
                <a:gdLst>
                  <a:gd name="T0" fmla="*/ 0 h 22"/>
                  <a:gd name="T1" fmla="*/ 22 h 22"/>
                  <a:gd name="T2" fmla="*/ 0 h 22"/>
                </a:gdLst>
                <a:ahLst/>
                <a:cxnLst>
                  <a:cxn ang="0">
                    <a:pos x="0" y="T0"/>
                  </a:cxn>
                  <a:cxn ang="0">
                    <a:pos x="0" y="T1"/>
                  </a:cxn>
                  <a:cxn ang="0">
                    <a:pos x="0" y="T2"/>
                  </a:cxn>
                </a:cxnLst>
                <a:rect l="0" t="0" r="r" b="b"/>
                <a:pathLst>
                  <a:path h="22">
                    <a:moveTo>
                      <a:pt x="0" y="0"/>
                    </a:moveTo>
                    <a:lnTo>
                      <a:pt x="0" y="22"/>
                    </a:lnTo>
                    <a:lnTo>
                      <a:pt x="0" y="0"/>
                    </a:lnTo>
                    <a:close/>
                  </a:path>
                </a:pathLst>
              </a:cu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5" name="ïşľîdê"/>
              <p:cNvSpPr/>
              <p:nvPr/>
            </p:nvSpPr>
            <p:spPr bwMode="auto">
              <a:xfrm>
                <a:off x="6512" y="4912"/>
                <a:ext cx="0" cy="4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6" name="ïsľide"/>
              <p:cNvSpPr/>
              <p:nvPr/>
            </p:nvSpPr>
            <p:spPr bwMode="auto">
              <a:xfrm>
                <a:off x="5494" y="4912"/>
                <a:ext cx="1019" cy="43"/>
              </a:xfrm>
              <a:prstGeom prst="rect">
                <a:avLst/>
              </a:prstGeom>
              <a:solidFill>
                <a:srgbClr val="CEE0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7" name="íŝlíḓê"/>
              <p:cNvSpPr/>
              <p:nvPr/>
            </p:nvSpPr>
            <p:spPr bwMode="auto">
              <a:xfrm>
                <a:off x="5495" y="5143"/>
                <a:ext cx="1015" cy="43"/>
              </a:xfrm>
              <a:custGeom>
                <a:avLst/>
                <a:gdLst>
                  <a:gd name="T0" fmla="*/ 5 w 430"/>
                  <a:gd name="T1" fmla="*/ 18 h 18"/>
                  <a:gd name="T2" fmla="*/ 425 w 430"/>
                  <a:gd name="T3" fmla="*/ 18 h 18"/>
                  <a:gd name="T4" fmla="*/ 430 w 430"/>
                  <a:gd name="T5" fmla="*/ 0 h 18"/>
                  <a:gd name="T6" fmla="*/ 0 w 430"/>
                  <a:gd name="T7" fmla="*/ 0 h 18"/>
                  <a:gd name="T8" fmla="*/ 5 w 430"/>
                  <a:gd name="T9" fmla="*/ 18 h 18"/>
                </a:gdLst>
                <a:ahLst/>
                <a:cxnLst>
                  <a:cxn ang="0">
                    <a:pos x="T0" y="T1"/>
                  </a:cxn>
                  <a:cxn ang="0">
                    <a:pos x="T2" y="T3"/>
                  </a:cxn>
                  <a:cxn ang="0">
                    <a:pos x="T4" y="T5"/>
                  </a:cxn>
                  <a:cxn ang="0">
                    <a:pos x="T6" y="T7"/>
                  </a:cxn>
                  <a:cxn ang="0">
                    <a:pos x="T8" y="T9"/>
                  </a:cxn>
                </a:cxnLst>
                <a:rect l="0" t="0" r="r" b="b"/>
                <a:pathLst>
                  <a:path w="430" h="18">
                    <a:moveTo>
                      <a:pt x="5" y="18"/>
                    </a:moveTo>
                    <a:cubicBezTo>
                      <a:pt x="425" y="18"/>
                      <a:pt x="425" y="18"/>
                      <a:pt x="425" y="18"/>
                    </a:cubicBezTo>
                    <a:cubicBezTo>
                      <a:pt x="428" y="12"/>
                      <a:pt x="429" y="6"/>
                      <a:pt x="430" y="0"/>
                    </a:cubicBezTo>
                    <a:cubicBezTo>
                      <a:pt x="0" y="0"/>
                      <a:pt x="0" y="0"/>
                      <a:pt x="0" y="0"/>
                    </a:cubicBezTo>
                    <a:cubicBezTo>
                      <a:pt x="1" y="6"/>
                      <a:pt x="2" y="12"/>
                      <a:pt x="5" y="18"/>
                    </a:cubicBez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8" name="îṧḷíḍè"/>
              <p:cNvSpPr/>
              <p:nvPr/>
            </p:nvSpPr>
            <p:spPr bwMode="auto">
              <a:xfrm>
                <a:off x="5976" y="1486"/>
                <a:ext cx="27" cy="2207"/>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69" name="iṧlîdè"/>
              <p:cNvSpPr/>
              <p:nvPr/>
            </p:nvSpPr>
            <p:spPr bwMode="auto">
              <a:xfrm>
                <a:off x="5976" y="1486"/>
                <a:ext cx="27" cy="2207"/>
              </a:xfrm>
              <a:custGeom>
                <a:avLst/>
                <a:gdLst>
                  <a:gd name="T0" fmla="*/ 14 w 14"/>
                  <a:gd name="T1" fmla="*/ 1135 h 1135"/>
                  <a:gd name="T2" fmla="*/ 14 w 14"/>
                  <a:gd name="T3" fmla="*/ 0 h 1135"/>
                  <a:gd name="T4" fmla="*/ 0 w 14"/>
                  <a:gd name="T5" fmla="*/ 0 h 1135"/>
                  <a:gd name="T6" fmla="*/ 0 w 14"/>
                  <a:gd name="T7" fmla="*/ 1135 h 1135"/>
                </a:gdLst>
                <a:ahLst/>
                <a:cxnLst>
                  <a:cxn ang="0">
                    <a:pos x="T0" y="T1"/>
                  </a:cxn>
                  <a:cxn ang="0">
                    <a:pos x="T2" y="T3"/>
                  </a:cxn>
                  <a:cxn ang="0">
                    <a:pos x="T4" y="T5"/>
                  </a:cxn>
                  <a:cxn ang="0">
                    <a:pos x="T6" y="T7"/>
                  </a:cxn>
                </a:cxnLst>
                <a:rect l="0" t="0" r="r" b="b"/>
                <a:pathLst>
                  <a:path w="14" h="1135">
                    <a:moveTo>
                      <a:pt x="14" y="1135"/>
                    </a:moveTo>
                    <a:lnTo>
                      <a:pt x="14" y="0"/>
                    </a:lnTo>
                    <a:lnTo>
                      <a:pt x="0" y="0"/>
                    </a:lnTo>
                    <a:lnTo>
                      <a:pt x="0" y="1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0" name="iş1îde"/>
              <p:cNvSpPr/>
              <p:nvPr/>
            </p:nvSpPr>
            <p:spPr bwMode="auto">
              <a:xfrm>
                <a:off x="5739" y="4270"/>
                <a:ext cx="539" cy="515"/>
              </a:xfrm>
              <a:custGeom>
                <a:avLst/>
                <a:gdLst>
                  <a:gd name="T0" fmla="*/ 221 w 228"/>
                  <a:gd name="T1" fmla="*/ 80 h 219"/>
                  <a:gd name="T2" fmla="*/ 170 w 228"/>
                  <a:gd name="T3" fmla="*/ 52 h 219"/>
                  <a:gd name="T4" fmla="*/ 151 w 228"/>
                  <a:gd name="T5" fmla="*/ 61 h 219"/>
                  <a:gd name="T6" fmla="*/ 154 w 228"/>
                  <a:gd name="T7" fmla="*/ 41 h 219"/>
                  <a:gd name="T8" fmla="*/ 113 w 228"/>
                  <a:gd name="T9" fmla="*/ 0 h 219"/>
                  <a:gd name="T10" fmla="*/ 72 w 228"/>
                  <a:gd name="T11" fmla="*/ 41 h 219"/>
                  <a:gd name="T12" fmla="*/ 73 w 228"/>
                  <a:gd name="T13" fmla="*/ 52 h 219"/>
                  <a:gd name="T14" fmla="*/ 64 w 228"/>
                  <a:gd name="T15" fmla="*/ 47 h 219"/>
                  <a:gd name="T16" fmla="*/ 9 w 228"/>
                  <a:gd name="T17" fmla="*/ 68 h 219"/>
                  <a:gd name="T18" fmla="*/ 31 w 228"/>
                  <a:gd name="T19" fmla="*/ 122 h 219"/>
                  <a:gd name="T20" fmla="*/ 51 w 228"/>
                  <a:gd name="T21" fmla="*/ 128 h 219"/>
                  <a:gd name="T22" fmla="*/ 36 w 228"/>
                  <a:gd name="T23" fmla="*/ 141 h 219"/>
                  <a:gd name="T24" fmla="*/ 41 w 228"/>
                  <a:gd name="T25" fmla="*/ 199 h 219"/>
                  <a:gd name="T26" fmla="*/ 99 w 228"/>
                  <a:gd name="T27" fmla="*/ 194 h 219"/>
                  <a:gd name="T28" fmla="*/ 110 w 228"/>
                  <a:gd name="T29" fmla="*/ 176 h 219"/>
                  <a:gd name="T30" fmla="*/ 118 w 228"/>
                  <a:gd name="T31" fmla="*/ 195 h 219"/>
                  <a:gd name="T32" fmla="*/ 175 w 228"/>
                  <a:gd name="T33" fmla="*/ 207 h 219"/>
                  <a:gd name="T34" fmla="*/ 187 w 228"/>
                  <a:gd name="T35" fmla="*/ 149 h 219"/>
                  <a:gd name="T36" fmla="*/ 173 w 228"/>
                  <a:gd name="T37" fmla="*/ 134 h 219"/>
                  <a:gd name="T38" fmla="*/ 193 w 228"/>
                  <a:gd name="T39" fmla="*/ 131 h 219"/>
                  <a:gd name="T40" fmla="*/ 221 w 228"/>
                  <a:gd name="T41" fmla="*/ 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19">
                    <a:moveTo>
                      <a:pt x="221" y="80"/>
                    </a:moveTo>
                    <a:cubicBezTo>
                      <a:pt x="214" y="58"/>
                      <a:pt x="191" y="46"/>
                      <a:pt x="170" y="52"/>
                    </a:cubicBezTo>
                    <a:cubicBezTo>
                      <a:pt x="164" y="54"/>
                      <a:pt x="158" y="57"/>
                      <a:pt x="151" y="61"/>
                    </a:cubicBezTo>
                    <a:cubicBezTo>
                      <a:pt x="153" y="54"/>
                      <a:pt x="154" y="47"/>
                      <a:pt x="154" y="41"/>
                    </a:cubicBezTo>
                    <a:cubicBezTo>
                      <a:pt x="154" y="18"/>
                      <a:pt x="136" y="0"/>
                      <a:pt x="113" y="0"/>
                    </a:cubicBezTo>
                    <a:cubicBezTo>
                      <a:pt x="90" y="0"/>
                      <a:pt x="72" y="18"/>
                      <a:pt x="72" y="41"/>
                    </a:cubicBezTo>
                    <a:cubicBezTo>
                      <a:pt x="72" y="44"/>
                      <a:pt x="72" y="48"/>
                      <a:pt x="73" y="52"/>
                    </a:cubicBezTo>
                    <a:cubicBezTo>
                      <a:pt x="69" y="49"/>
                      <a:pt x="66" y="48"/>
                      <a:pt x="64" y="47"/>
                    </a:cubicBezTo>
                    <a:cubicBezTo>
                      <a:pt x="43" y="38"/>
                      <a:pt x="18" y="47"/>
                      <a:pt x="9" y="68"/>
                    </a:cubicBezTo>
                    <a:cubicBezTo>
                      <a:pt x="0" y="89"/>
                      <a:pt x="10" y="114"/>
                      <a:pt x="31" y="122"/>
                    </a:cubicBezTo>
                    <a:cubicBezTo>
                      <a:pt x="36" y="125"/>
                      <a:pt x="43" y="126"/>
                      <a:pt x="51" y="128"/>
                    </a:cubicBezTo>
                    <a:cubicBezTo>
                      <a:pt x="44" y="132"/>
                      <a:pt x="39" y="137"/>
                      <a:pt x="36" y="141"/>
                    </a:cubicBezTo>
                    <a:cubicBezTo>
                      <a:pt x="21" y="158"/>
                      <a:pt x="23" y="184"/>
                      <a:pt x="41" y="199"/>
                    </a:cubicBezTo>
                    <a:cubicBezTo>
                      <a:pt x="58" y="214"/>
                      <a:pt x="84" y="211"/>
                      <a:pt x="99" y="194"/>
                    </a:cubicBezTo>
                    <a:cubicBezTo>
                      <a:pt x="103" y="190"/>
                      <a:pt x="106" y="183"/>
                      <a:pt x="110" y="176"/>
                    </a:cubicBezTo>
                    <a:cubicBezTo>
                      <a:pt x="112" y="184"/>
                      <a:pt x="115" y="190"/>
                      <a:pt x="118" y="195"/>
                    </a:cubicBezTo>
                    <a:cubicBezTo>
                      <a:pt x="131" y="214"/>
                      <a:pt x="156" y="219"/>
                      <a:pt x="175" y="207"/>
                    </a:cubicBezTo>
                    <a:cubicBezTo>
                      <a:pt x="194" y="194"/>
                      <a:pt x="199" y="168"/>
                      <a:pt x="187" y="149"/>
                    </a:cubicBezTo>
                    <a:cubicBezTo>
                      <a:pt x="184" y="145"/>
                      <a:pt x="179" y="139"/>
                      <a:pt x="173" y="134"/>
                    </a:cubicBezTo>
                    <a:cubicBezTo>
                      <a:pt x="181" y="134"/>
                      <a:pt x="188" y="133"/>
                      <a:pt x="193" y="131"/>
                    </a:cubicBezTo>
                    <a:cubicBezTo>
                      <a:pt x="215" y="125"/>
                      <a:pt x="228" y="102"/>
                      <a:pt x="221" y="80"/>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1" name="îśḻídé"/>
              <p:cNvSpPr/>
              <p:nvPr/>
            </p:nvSpPr>
            <p:spPr bwMode="auto">
              <a:xfrm>
                <a:off x="5956" y="4467"/>
                <a:ext cx="107" cy="107"/>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2" name="iśļidé"/>
              <p:cNvSpPr/>
              <p:nvPr/>
            </p:nvSpPr>
            <p:spPr bwMode="auto">
              <a:xfrm>
                <a:off x="5692" y="5487"/>
                <a:ext cx="87" cy="222"/>
              </a:xfrm>
              <a:custGeom>
                <a:avLst/>
                <a:gdLst>
                  <a:gd name="T0" fmla="*/ 12 w 45"/>
                  <a:gd name="T1" fmla="*/ 114 h 114"/>
                  <a:gd name="T2" fmla="*/ 0 w 45"/>
                  <a:gd name="T3" fmla="*/ 114 h 114"/>
                  <a:gd name="T4" fmla="*/ 35 w 45"/>
                  <a:gd name="T5" fmla="*/ 0 h 114"/>
                  <a:gd name="T6" fmla="*/ 45 w 45"/>
                  <a:gd name="T7" fmla="*/ 0 h 114"/>
                  <a:gd name="T8" fmla="*/ 12 w 45"/>
                  <a:gd name="T9" fmla="*/ 114 h 114"/>
                </a:gdLst>
                <a:ahLst/>
                <a:cxnLst>
                  <a:cxn ang="0">
                    <a:pos x="T0" y="T1"/>
                  </a:cxn>
                  <a:cxn ang="0">
                    <a:pos x="T2" y="T3"/>
                  </a:cxn>
                  <a:cxn ang="0">
                    <a:pos x="T4" y="T5"/>
                  </a:cxn>
                  <a:cxn ang="0">
                    <a:pos x="T6" y="T7"/>
                  </a:cxn>
                  <a:cxn ang="0">
                    <a:pos x="T8" y="T9"/>
                  </a:cxn>
                </a:cxnLst>
                <a:rect l="0" t="0" r="r" b="b"/>
                <a:pathLst>
                  <a:path w="45" h="114">
                    <a:moveTo>
                      <a:pt x="12" y="114"/>
                    </a:moveTo>
                    <a:lnTo>
                      <a:pt x="0" y="114"/>
                    </a:lnTo>
                    <a:lnTo>
                      <a:pt x="35" y="0"/>
                    </a:lnTo>
                    <a:lnTo>
                      <a:pt x="45"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3" name="îŝliḑe"/>
              <p:cNvSpPr/>
              <p:nvPr/>
            </p:nvSpPr>
            <p:spPr bwMode="auto">
              <a:xfrm>
                <a:off x="5733" y="5487"/>
                <a:ext cx="78" cy="222"/>
              </a:xfrm>
              <a:custGeom>
                <a:avLst/>
                <a:gdLst>
                  <a:gd name="T0" fmla="*/ 12 w 40"/>
                  <a:gd name="T1" fmla="*/ 114 h 114"/>
                  <a:gd name="T2" fmla="*/ 0 w 40"/>
                  <a:gd name="T3" fmla="*/ 114 h 114"/>
                  <a:gd name="T4" fmla="*/ 30 w 40"/>
                  <a:gd name="T5" fmla="*/ 0 h 114"/>
                  <a:gd name="T6" fmla="*/ 40 w 40"/>
                  <a:gd name="T7" fmla="*/ 0 h 114"/>
                  <a:gd name="T8" fmla="*/ 12 w 40"/>
                  <a:gd name="T9" fmla="*/ 114 h 114"/>
                </a:gdLst>
                <a:ahLst/>
                <a:cxnLst>
                  <a:cxn ang="0">
                    <a:pos x="T0" y="T1"/>
                  </a:cxn>
                  <a:cxn ang="0">
                    <a:pos x="T2" y="T3"/>
                  </a:cxn>
                  <a:cxn ang="0">
                    <a:pos x="T4" y="T5"/>
                  </a:cxn>
                  <a:cxn ang="0">
                    <a:pos x="T6" y="T7"/>
                  </a:cxn>
                  <a:cxn ang="0">
                    <a:pos x="T8" y="T9"/>
                  </a:cxn>
                </a:cxnLst>
                <a:rect l="0" t="0" r="r" b="b"/>
                <a:pathLst>
                  <a:path w="40" h="114">
                    <a:moveTo>
                      <a:pt x="12" y="114"/>
                    </a:moveTo>
                    <a:lnTo>
                      <a:pt x="0" y="114"/>
                    </a:lnTo>
                    <a:lnTo>
                      <a:pt x="30" y="0"/>
                    </a:lnTo>
                    <a:lnTo>
                      <a:pt x="40"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4" name="iṡļiḍè"/>
              <p:cNvSpPr/>
              <p:nvPr/>
            </p:nvSpPr>
            <p:spPr bwMode="auto">
              <a:xfrm>
                <a:off x="5775" y="5487"/>
                <a:ext cx="66" cy="222"/>
              </a:xfrm>
              <a:custGeom>
                <a:avLst/>
                <a:gdLst>
                  <a:gd name="T0" fmla="*/ 12 w 34"/>
                  <a:gd name="T1" fmla="*/ 114 h 114"/>
                  <a:gd name="T2" fmla="*/ 0 w 34"/>
                  <a:gd name="T3" fmla="*/ 114 h 114"/>
                  <a:gd name="T4" fmla="*/ 25 w 34"/>
                  <a:gd name="T5" fmla="*/ 0 h 114"/>
                  <a:gd name="T6" fmla="*/ 34 w 34"/>
                  <a:gd name="T7" fmla="*/ 0 h 114"/>
                  <a:gd name="T8" fmla="*/ 12 w 34"/>
                  <a:gd name="T9" fmla="*/ 114 h 114"/>
                </a:gdLst>
                <a:ahLst/>
                <a:cxnLst>
                  <a:cxn ang="0">
                    <a:pos x="T0" y="T1"/>
                  </a:cxn>
                  <a:cxn ang="0">
                    <a:pos x="T2" y="T3"/>
                  </a:cxn>
                  <a:cxn ang="0">
                    <a:pos x="T4" y="T5"/>
                  </a:cxn>
                  <a:cxn ang="0">
                    <a:pos x="T6" y="T7"/>
                  </a:cxn>
                  <a:cxn ang="0">
                    <a:pos x="T8" y="T9"/>
                  </a:cxn>
                </a:cxnLst>
                <a:rect l="0" t="0" r="r" b="b"/>
                <a:pathLst>
                  <a:path w="34" h="114">
                    <a:moveTo>
                      <a:pt x="12" y="114"/>
                    </a:moveTo>
                    <a:lnTo>
                      <a:pt x="0" y="114"/>
                    </a:lnTo>
                    <a:lnTo>
                      <a:pt x="25" y="0"/>
                    </a:lnTo>
                    <a:lnTo>
                      <a:pt x="34"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5" name="î$1ïďe"/>
              <p:cNvSpPr/>
              <p:nvPr/>
            </p:nvSpPr>
            <p:spPr bwMode="auto">
              <a:xfrm>
                <a:off x="5814" y="5487"/>
                <a:ext cx="60" cy="222"/>
              </a:xfrm>
              <a:custGeom>
                <a:avLst/>
                <a:gdLst>
                  <a:gd name="T0" fmla="*/ 12 w 31"/>
                  <a:gd name="T1" fmla="*/ 114 h 114"/>
                  <a:gd name="T2" fmla="*/ 0 w 31"/>
                  <a:gd name="T3" fmla="*/ 114 h 114"/>
                  <a:gd name="T4" fmla="*/ 21 w 31"/>
                  <a:gd name="T5" fmla="*/ 0 h 114"/>
                  <a:gd name="T6" fmla="*/ 31 w 31"/>
                  <a:gd name="T7" fmla="*/ 0 h 114"/>
                  <a:gd name="T8" fmla="*/ 12 w 31"/>
                  <a:gd name="T9" fmla="*/ 114 h 114"/>
                </a:gdLst>
                <a:ahLst/>
                <a:cxnLst>
                  <a:cxn ang="0">
                    <a:pos x="T0" y="T1"/>
                  </a:cxn>
                  <a:cxn ang="0">
                    <a:pos x="T2" y="T3"/>
                  </a:cxn>
                  <a:cxn ang="0">
                    <a:pos x="T4" y="T5"/>
                  </a:cxn>
                  <a:cxn ang="0">
                    <a:pos x="T6" y="T7"/>
                  </a:cxn>
                  <a:cxn ang="0">
                    <a:pos x="T8" y="T9"/>
                  </a:cxn>
                </a:cxnLst>
                <a:rect l="0" t="0" r="r" b="b"/>
                <a:pathLst>
                  <a:path w="31" h="114">
                    <a:moveTo>
                      <a:pt x="12" y="114"/>
                    </a:moveTo>
                    <a:lnTo>
                      <a:pt x="0" y="114"/>
                    </a:lnTo>
                    <a:lnTo>
                      <a:pt x="21" y="0"/>
                    </a:lnTo>
                    <a:lnTo>
                      <a:pt x="31"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6" name="iŝļiḓè"/>
              <p:cNvSpPr/>
              <p:nvPr/>
            </p:nvSpPr>
            <p:spPr bwMode="auto">
              <a:xfrm>
                <a:off x="5855" y="5487"/>
                <a:ext cx="49" cy="222"/>
              </a:xfrm>
              <a:custGeom>
                <a:avLst/>
                <a:gdLst>
                  <a:gd name="T0" fmla="*/ 12 w 25"/>
                  <a:gd name="T1" fmla="*/ 114 h 114"/>
                  <a:gd name="T2" fmla="*/ 0 w 25"/>
                  <a:gd name="T3" fmla="*/ 114 h 114"/>
                  <a:gd name="T4" fmla="*/ 16 w 25"/>
                  <a:gd name="T5" fmla="*/ 0 h 114"/>
                  <a:gd name="T6" fmla="*/ 25 w 25"/>
                  <a:gd name="T7" fmla="*/ 0 h 114"/>
                  <a:gd name="T8" fmla="*/ 12 w 25"/>
                  <a:gd name="T9" fmla="*/ 114 h 114"/>
                </a:gdLst>
                <a:ahLst/>
                <a:cxnLst>
                  <a:cxn ang="0">
                    <a:pos x="T0" y="T1"/>
                  </a:cxn>
                  <a:cxn ang="0">
                    <a:pos x="T2" y="T3"/>
                  </a:cxn>
                  <a:cxn ang="0">
                    <a:pos x="T4" y="T5"/>
                  </a:cxn>
                  <a:cxn ang="0">
                    <a:pos x="T6" y="T7"/>
                  </a:cxn>
                  <a:cxn ang="0">
                    <a:pos x="T8" y="T9"/>
                  </a:cxn>
                </a:cxnLst>
                <a:rect l="0" t="0" r="r" b="b"/>
                <a:pathLst>
                  <a:path w="25" h="114">
                    <a:moveTo>
                      <a:pt x="12" y="114"/>
                    </a:moveTo>
                    <a:lnTo>
                      <a:pt x="0" y="114"/>
                    </a:lnTo>
                    <a:lnTo>
                      <a:pt x="16" y="0"/>
                    </a:lnTo>
                    <a:lnTo>
                      <a:pt x="25"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7" name="i$ḷiḋe"/>
              <p:cNvSpPr/>
              <p:nvPr/>
            </p:nvSpPr>
            <p:spPr bwMode="auto">
              <a:xfrm>
                <a:off x="5894" y="5487"/>
                <a:ext cx="41" cy="222"/>
              </a:xfrm>
              <a:custGeom>
                <a:avLst/>
                <a:gdLst>
                  <a:gd name="T0" fmla="*/ 14 w 21"/>
                  <a:gd name="T1" fmla="*/ 114 h 114"/>
                  <a:gd name="T2" fmla="*/ 0 w 21"/>
                  <a:gd name="T3" fmla="*/ 114 h 114"/>
                  <a:gd name="T4" fmla="*/ 13 w 21"/>
                  <a:gd name="T5" fmla="*/ 0 h 114"/>
                  <a:gd name="T6" fmla="*/ 21 w 21"/>
                  <a:gd name="T7" fmla="*/ 0 h 114"/>
                  <a:gd name="T8" fmla="*/ 14 w 21"/>
                  <a:gd name="T9" fmla="*/ 114 h 114"/>
                </a:gdLst>
                <a:ahLst/>
                <a:cxnLst>
                  <a:cxn ang="0">
                    <a:pos x="T0" y="T1"/>
                  </a:cxn>
                  <a:cxn ang="0">
                    <a:pos x="T2" y="T3"/>
                  </a:cxn>
                  <a:cxn ang="0">
                    <a:pos x="T4" y="T5"/>
                  </a:cxn>
                  <a:cxn ang="0">
                    <a:pos x="T6" y="T7"/>
                  </a:cxn>
                  <a:cxn ang="0">
                    <a:pos x="T8" y="T9"/>
                  </a:cxn>
                </a:cxnLst>
                <a:rect l="0" t="0" r="r" b="b"/>
                <a:pathLst>
                  <a:path w="21" h="114">
                    <a:moveTo>
                      <a:pt x="14" y="114"/>
                    </a:moveTo>
                    <a:lnTo>
                      <a:pt x="0" y="114"/>
                    </a:lnTo>
                    <a:lnTo>
                      <a:pt x="13" y="0"/>
                    </a:lnTo>
                    <a:lnTo>
                      <a:pt x="21" y="0"/>
                    </a:lnTo>
                    <a:lnTo>
                      <a:pt x="14"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8" name="ïsļídè"/>
              <p:cNvSpPr/>
              <p:nvPr/>
            </p:nvSpPr>
            <p:spPr bwMode="auto">
              <a:xfrm>
                <a:off x="5937" y="5487"/>
                <a:ext cx="31" cy="222"/>
              </a:xfrm>
              <a:custGeom>
                <a:avLst/>
                <a:gdLst>
                  <a:gd name="T0" fmla="*/ 12 w 16"/>
                  <a:gd name="T1" fmla="*/ 114 h 114"/>
                  <a:gd name="T2" fmla="*/ 0 w 16"/>
                  <a:gd name="T3" fmla="*/ 114 h 114"/>
                  <a:gd name="T4" fmla="*/ 6 w 16"/>
                  <a:gd name="T5" fmla="*/ 0 h 114"/>
                  <a:gd name="T6" fmla="*/ 16 w 16"/>
                  <a:gd name="T7" fmla="*/ 0 h 114"/>
                  <a:gd name="T8" fmla="*/ 12 w 16"/>
                  <a:gd name="T9" fmla="*/ 114 h 114"/>
                </a:gdLst>
                <a:ahLst/>
                <a:cxnLst>
                  <a:cxn ang="0">
                    <a:pos x="T0" y="T1"/>
                  </a:cxn>
                  <a:cxn ang="0">
                    <a:pos x="T2" y="T3"/>
                  </a:cxn>
                  <a:cxn ang="0">
                    <a:pos x="T4" y="T5"/>
                  </a:cxn>
                  <a:cxn ang="0">
                    <a:pos x="T6" y="T7"/>
                  </a:cxn>
                  <a:cxn ang="0">
                    <a:pos x="T8" y="T9"/>
                  </a:cxn>
                </a:cxnLst>
                <a:rect l="0" t="0" r="r" b="b"/>
                <a:pathLst>
                  <a:path w="16" h="114">
                    <a:moveTo>
                      <a:pt x="12" y="114"/>
                    </a:moveTo>
                    <a:lnTo>
                      <a:pt x="0" y="114"/>
                    </a:lnTo>
                    <a:lnTo>
                      <a:pt x="6" y="0"/>
                    </a:lnTo>
                    <a:lnTo>
                      <a:pt x="16"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79" name="isľiḑé"/>
              <p:cNvSpPr/>
              <p:nvPr/>
            </p:nvSpPr>
            <p:spPr bwMode="auto">
              <a:xfrm>
                <a:off x="5978" y="5487"/>
                <a:ext cx="23" cy="222"/>
              </a:xfrm>
              <a:custGeom>
                <a:avLst/>
                <a:gdLst>
                  <a:gd name="T0" fmla="*/ 12 w 12"/>
                  <a:gd name="T1" fmla="*/ 114 h 114"/>
                  <a:gd name="T2" fmla="*/ 0 w 12"/>
                  <a:gd name="T3" fmla="*/ 114 h 114"/>
                  <a:gd name="T4" fmla="*/ 1 w 12"/>
                  <a:gd name="T5" fmla="*/ 0 h 114"/>
                  <a:gd name="T6" fmla="*/ 11 w 12"/>
                  <a:gd name="T7" fmla="*/ 0 h 114"/>
                  <a:gd name="T8" fmla="*/ 12 w 12"/>
                  <a:gd name="T9" fmla="*/ 114 h 114"/>
                </a:gdLst>
                <a:ahLst/>
                <a:cxnLst>
                  <a:cxn ang="0">
                    <a:pos x="T0" y="T1"/>
                  </a:cxn>
                  <a:cxn ang="0">
                    <a:pos x="T2" y="T3"/>
                  </a:cxn>
                  <a:cxn ang="0">
                    <a:pos x="T4" y="T5"/>
                  </a:cxn>
                  <a:cxn ang="0">
                    <a:pos x="T6" y="T7"/>
                  </a:cxn>
                  <a:cxn ang="0">
                    <a:pos x="T8" y="T9"/>
                  </a:cxn>
                </a:cxnLst>
                <a:rect l="0" t="0" r="r" b="b"/>
                <a:pathLst>
                  <a:path w="12" h="114">
                    <a:moveTo>
                      <a:pt x="12" y="114"/>
                    </a:moveTo>
                    <a:lnTo>
                      <a:pt x="0" y="114"/>
                    </a:lnTo>
                    <a:lnTo>
                      <a:pt x="1" y="0"/>
                    </a:lnTo>
                    <a:lnTo>
                      <a:pt x="11" y="0"/>
                    </a:lnTo>
                    <a:lnTo>
                      <a:pt x="12"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0" name="íŝḻîḓê"/>
              <p:cNvSpPr/>
              <p:nvPr/>
            </p:nvSpPr>
            <p:spPr bwMode="auto">
              <a:xfrm>
                <a:off x="6013" y="5487"/>
                <a:ext cx="29" cy="222"/>
              </a:xfrm>
              <a:custGeom>
                <a:avLst/>
                <a:gdLst>
                  <a:gd name="T0" fmla="*/ 15 w 15"/>
                  <a:gd name="T1" fmla="*/ 114 h 114"/>
                  <a:gd name="T2" fmla="*/ 3 w 15"/>
                  <a:gd name="T3" fmla="*/ 114 h 114"/>
                  <a:gd name="T4" fmla="*/ 0 w 15"/>
                  <a:gd name="T5" fmla="*/ 0 h 114"/>
                  <a:gd name="T6" fmla="*/ 9 w 15"/>
                  <a:gd name="T7" fmla="*/ 0 h 114"/>
                  <a:gd name="T8" fmla="*/ 15 w 15"/>
                  <a:gd name="T9" fmla="*/ 114 h 114"/>
                </a:gdLst>
                <a:ahLst/>
                <a:cxnLst>
                  <a:cxn ang="0">
                    <a:pos x="T0" y="T1"/>
                  </a:cxn>
                  <a:cxn ang="0">
                    <a:pos x="T2" y="T3"/>
                  </a:cxn>
                  <a:cxn ang="0">
                    <a:pos x="T4" y="T5"/>
                  </a:cxn>
                  <a:cxn ang="0">
                    <a:pos x="T6" y="T7"/>
                  </a:cxn>
                  <a:cxn ang="0">
                    <a:pos x="T8" y="T9"/>
                  </a:cxn>
                </a:cxnLst>
                <a:rect l="0" t="0" r="r" b="b"/>
                <a:pathLst>
                  <a:path w="15" h="114">
                    <a:moveTo>
                      <a:pt x="15" y="114"/>
                    </a:moveTo>
                    <a:lnTo>
                      <a:pt x="3" y="114"/>
                    </a:lnTo>
                    <a:lnTo>
                      <a:pt x="0" y="0"/>
                    </a:lnTo>
                    <a:lnTo>
                      <a:pt x="9" y="0"/>
                    </a:lnTo>
                    <a:lnTo>
                      <a:pt x="1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1" name="î$líďè"/>
              <p:cNvSpPr/>
              <p:nvPr/>
            </p:nvSpPr>
            <p:spPr bwMode="auto">
              <a:xfrm>
                <a:off x="6044" y="5487"/>
                <a:ext cx="41" cy="222"/>
              </a:xfrm>
              <a:custGeom>
                <a:avLst/>
                <a:gdLst>
                  <a:gd name="T0" fmla="*/ 21 w 21"/>
                  <a:gd name="T1" fmla="*/ 114 h 114"/>
                  <a:gd name="T2" fmla="*/ 8 w 21"/>
                  <a:gd name="T3" fmla="*/ 114 h 114"/>
                  <a:gd name="T4" fmla="*/ 0 w 21"/>
                  <a:gd name="T5" fmla="*/ 0 h 114"/>
                  <a:gd name="T6" fmla="*/ 10 w 21"/>
                  <a:gd name="T7" fmla="*/ 0 h 114"/>
                  <a:gd name="T8" fmla="*/ 21 w 21"/>
                  <a:gd name="T9" fmla="*/ 114 h 114"/>
                </a:gdLst>
                <a:ahLst/>
                <a:cxnLst>
                  <a:cxn ang="0">
                    <a:pos x="T0" y="T1"/>
                  </a:cxn>
                  <a:cxn ang="0">
                    <a:pos x="T2" y="T3"/>
                  </a:cxn>
                  <a:cxn ang="0">
                    <a:pos x="T4" y="T5"/>
                  </a:cxn>
                  <a:cxn ang="0">
                    <a:pos x="T6" y="T7"/>
                  </a:cxn>
                  <a:cxn ang="0">
                    <a:pos x="T8" y="T9"/>
                  </a:cxn>
                </a:cxnLst>
                <a:rect l="0" t="0" r="r" b="b"/>
                <a:pathLst>
                  <a:path w="21" h="114">
                    <a:moveTo>
                      <a:pt x="21" y="114"/>
                    </a:moveTo>
                    <a:lnTo>
                      <a:pt x="8" y="114"/>
                    </a:lnTo>
                    <a:lnTo>
                      <a:pt x="0" y="0"/>
                    </a:lnTo>
                    <a:lnTo>
                      <a:pt x="10" y="0"/>
                    </a:lnTo>
                    <a:lnTo>
                      <a:pt x="21"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2" name="iś1ïdè"/>
              <p:cNvSpPr/>
              <p:nvPr/>
            </p:nvSpPr>
            <p:spPr bwMode="auto">
              <a:xfrm>
                <a:off x="6075" y="5487"/>
                <a:ext cx="49" cy="222"/>
              </a:xfrm>
              <a:custGeom>
                <a:avLst/>
                <a:gdLst>
                  <a:gd name="T0" fmla="*/ 25 w 25"/>
                  <a:gd name="T1" fmla="*/ 114 h 114"/>
                  <a:gd name="T2" fmla="*/ 13 w 25"/>
                  <a:gd name="T3" fmla="*/ 114 h 114"/>
                  <a:gd name="T4" fmla="*/ 0 w 25"/>
                  <a:gd name="T5" fmla="*/ 0 h 114"/>
                  <a:gd name="T6" fmla="*/ 9 w 25"/>
                  <a:gd name="T7" fmla="*/ 0 h 114"/>
                  <a:gd name="T8" fmla="*/ 25 w 25"/>
                  <a:gd name="T9" fmla="*/ 114 h 114"/>
                </a:gdLst>
                <a:ahLst/>
                <a:cxnLst>
                  <a:cxn ang="0">
                    <a:pos x="T0" y="T1"/>
                  </a:cxn>
                  <a:cxn ang="0">
                    <a:pos x="T2" y="T3"/>
                  </a:cxn>
                  <a:cxn ang="0">
                    <a:pos x="T4" y="T5"/>
                  </a:cxn>
                  <a:cxn ang="0">
                    <a:pos x="T6" y="T7"/>
                  </a:cxn>
                  <a:cxn ang="0">
                    <a:pos x="T8" y="T9"/>
                  </a:cxn>
                </a:cxnLst>
                <a:rect l="0" t="0" r="r" b="b"/>
                <a:pathLst>
                  <a:path w="25" h="114">
                    <a:moveTo>
                      <a:pt x="25" y="114"/>
                    </a:moveTo>
                    <a:lnTo>
                      <a:pt x="13" y="114"/>
                    </a:lnTo>
                    <a:lnTo>
                      <a:pt x="0" y="0"/>
                    </a:lnTo>
                    <a:lnTo>
                      <a:pt x="9" y="0"/>
                    </a:lnTo>
                    <a:lnTo>
                      <a:pt x="2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3" name="íšlîde"/>
              <p:cNvSpPr/>
              <p:nvPr/>
            </p:nvSpPr>
            <p:spPr bwMode="auto">
              <a:xfrm>
                <a:off x="6108" y="5487"/>
                <a:ext cx="56" cy="222"/>
              </a:xfrm>
              <a:custGeom>
                <a:avLst/>
                <a:gdLst>
                  <a:gd name="T0" fmla="*/ 29 w 29"/>
                  <a:gd name="T1" fmla="*/ 114 h 114"/>
                  <a:gd name="T2" fmla="*/ 17 w 29"/>
                  <a:gd name="T3" fmla="*/ 114 h 114"/>
                  <a:gd name="T4" fmla="*/ 0 w 29"/>
                  <a:gd name="T5" fmla="*/ 0 h 114"/>
                  <a:gd name="T6" fmla="*/ 8 w 29"/>
                  <a:gd name="T7" fmla="*/ 0 h 114"/>
                  <a:gd name="T8" fmla="*/ 29 w 29"/>
                  <a:gd name="T9" fmla="*/ 114 h 114"/>
                </a:gdLst>
                <a:ahLst/>
                <a:cxnLst>
                  <a:cxn ang="0">
                    <a:pos x="T0" y="T1"/>
                  </a:cxn>
                  <a:cxn ang="0">
                    <a:pos x="T2" y="T3"/>
                  </a:cxn>
                  <a:cxn ang="0">
                    <a:pos x="T4" y="T5"/>
                  </a:cxn>
                  <a:cxn ang="0">
                    <a:pos x="T6" y="T7"/>
                  </a:cxn>
                  <a:cxn ang="0">
                    <a:pos x="T8" y="T9"/>
                  </a:cxn>
                </a:cxnLst>
                <a:rect l="0" t="0" r="r" b="b"/>
                <a:pathLst>
                  <a:path w="29" h="114">
                    <a:moveTo>
                      <a:pt x="29" y="114"/>
                    </a:moveTo>
                    <a:lnTo>
                      <a:pt x="17" y="114"/>
                    </a:lnTo>
                    <a:lnTo>
                      <a:pt x="0" y="0"/>
                    </a:lnTo>
                    <a:lnTo>
                      <a:pt x="8" y="0"/>
                    </a:lnTo>
                    <a:lnTo>
                      <a:pt x="29"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4" name="î$1îḓê"/>
              <p:cNvSpPr/>
              <p:nvPr/>
            </p:nvSpPr>
            <p:spPr bwMode="auto">
              <a:xfrm>
                <a:off x="6137" y="5487"/>
                <a:ext cx="70" cy="222"/>
              </a:xfrm>
              <a:custGeom>
                <a:avLst/>
                <a:gdLst>
                  <a:gd name="T0" fmla="*/ 36 w 36"/>
                  <a:gd name="T1" fmla="*/ 114 h 114"/>
                  <a:gd name="T2" fmla="*/ 24 w 36"/>
                  <a:gd name="T3" fmla="*/ 114 h 114"/>
                  <a:gd name="T4" fmla="*/ 0 w 36"/>
                  <a:gd name="T5" fmla="*/ 0 h 114"/>
                  <a:gd name="T6" fmla="*/ 10 w 36"/>
                  <a:gd name="T7" fmla="*/ 0 h 114"/>
                  <a:gd name="T8" fmla="*/ 36 w 36"/>
                  <a:gd name="T9" fmla="*/ 114 h 114"/>
                </a:gdLst>
                <a:ahLst/>
                <a:cxnLst>
                  <a:cxn ang="0">
                    <a:pos x="T0" y="T1"/>
                  </a:cxn>
                  <a:cxn ang="0">
                    <a:pos x="T2" y="T3"/>
                  </a:cxn>
                  <a:cxn ang="0">
                    <a:pos x="T4" y="T5"/>
                  </a:cxn>
                  <a:cxn ang="0">
                    <a:pos x="T6" y="T7"/>
                  </a:cxn>
                  <a:cxn ang="0">
                    <a:pos x="T8" y="T9"/>
                  </a:cxn>
                </a:cxnLst>
                <a:rect l="0" t="0" r="r" b="b"/>
                <a:pathLst>
                  <a:path w="36" h="114">
                    <a:moveTo>
                      <a:pt x="36" y="114"/>
                    </a:moveTo>
                    <a:lnTo>
                      <a:pt x="24" y="114"/>
                    </a:lnTo>
                    <a:lnTo>
                      <a:pt x="0" y="0"/>
                    </a:lnTo>
                    <a:lnTo>
                      <a:pt x="10" y="0"/>
                    </a:lnTo>
                    <a:lnTo>
                      <a:pt x="36"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5" name="ïş1ïḓê"/>
              <p:cNvSpPr/>
              <p:nvPr/>
            </p:nvSpPr>
            <p:spPr bwMode="auto">
              <a:xfrm>
                <a:off x="6168" y="5487"/>
                <a:ext cx="78" cy="222"/>
              </a:xfrm>
              <a:custGeom>
                <a:avLst/>
                <a:gdLst>
                  <a:gd name="T0" fmla="*/ 40 w 40"/>
                  <a:gd name="T1" fmla="*/ 114 h 114"/>
                  <a:gd name="T2" fmla="*/ 28 w 40"/>
                  <a:gd name="T3" fmla="*/ 114 h 114"/>
                  <a:gd name="T4" fmla="*/ 0 w 40"/>
                  <a:gd name="T5" fmla="*/ 0 h 114"/>
                  <a:gd name="T6" fmla="*/ 10 w 40"/>
                  <a:gd name="T7" fmla="*/ 0 h 114"/>
                  <a:gd name="T8" fmla="*/ 40 w 40"/>
                  <a:gd name="T9" fmla="*/ 114 h 114"/>
                </a:gdLst>
                <a:ahLst/>
                <a:cxnLst>
                  <a:cxn ang="0">
                    <a:pos x="T0" y="T1"/>
                  </a:cxn>
                  <a:cxn ang="0">
                    <a:pos x="T2" y="T3"/>
                  </a:cxn>
                  <a:cxn ang="0">
                    <a:pos x="T4" y="T5"/>
                  </a:cxn>
                  <a:cxn ang="0">
                    <a:pos x="T6" y="T7"/>
                  </a:cxn>
                  <a:cxn ang="0">
                    <a:pos x="T8" y="T9"/>
                  </a:cxn>
                </a:cxnLst>
                <a:rect l="0" t="0" r="r" b="b"/>
                <a:pathLst>
                  <a:path w="40" h="114">
                    <a:moveTo>
                      <a:pt x="40" y="114"/>
                    </a:moveTo>
                    <a:lnTo>
                      <a:pt x="28" y="114"/>
                    </a:lnTo>
                    <a:lnTo>
                      <a:pt x="0" y="0"/>
                    </a:lnTo>
                    <a:lnTo>
                      <a:pt x="10" y="0"/>
                    </a:lnTo>
                    <a:lnTo>
                      <a:pt x="40"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6" name="îṡľïḑê"/>
              <p:cNvSpPr/>
              <p:nvPr/>
            </p:nvSpPr>
            <p:spPr bwMode="auto">
              <a:xfrm>
                <a:off x="6199" y="5487"/>
                <a:ext cx="87" cy="222"/>
              </a:xfrm>
              <a:custGeom>
                <a:avLst/>
                <a:gdLst>
                  <a:gd name="T0" fmla="*/ 45 w 45"/>
                  <a:gd name="T1" fmla="*/ 114 h 114"/>
                  <a:gd name="T2" fmla="*/ 33 w 45"/>
                  <a:gd name="T3" fmla="*/ 114 h 114"/>
                  <a:gd name="T4" fmla="*/ 0 w 45"/>
                  <a:gd name="T5" fmla="*/ 0 h 114"/>
                  <a:gd name="T6" fmla="*/ 10 w 45"/>
                  <a:gd name="T7" fmla="*/ 0 h 114"/>
                  <a:gd name="T8" fmla="*/ 45 w 45"/>
                  <a:gd name="T9" fmla="*/ 114 h 114"/>
                </a:gdLst>
                <a:ahLst/>
                <a:cxnLst>
                  <a:cxn ang="0">
                    <a:pos x="T0" y="T1"/>
                  </a:cxn>
                  <a:cxn ang="0">
                    <a:pos x="T2" y="T3"/>
                  </a:cxn>
                  <a:cxn ang="0">
                    <a:pos x="T4" y="T5"/>
                  </a:cxn>
                  <a:cxn ang="0">
                    <a:pos x="T6" y="T7"/>
                  </a:cxn>
                  <a:cxn ang="0">
                    <a:pos x="T8" y="T9"/>
                  </a:cxn>
                </a:cxnLst>
                <a:rect l="0" t="0" r="r" b="b"/>
                <a:pathLst>
                  <a:path w="45" h="114">
                    <a:moveTo>
                      <a:pt x="45" y="114"/>
                    </a:moveTo>
                    <a:lnTo>
                      <a:pt x="33" y="114"/>
                    </a:lnTo>
                    <a:lnTo>
                      <a:pt x="0" y="0"/>
                    </a:lnTo>
                    <a:lnTo>
                      <a:pt x="10" y="0"/>
                    </a:lnTo>
                    <a:lnTo>
                      <a:pt x="45" y="114"/>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7" name="îṣliḍê"/>
              <p:cNvSpPr/>
              <p:nvPr/>
            </p:nvSpPr>
            <p:spPr bwMode="auto">
              <a:xfrm>
                <a:off x="5910" y="2765"/>
                <a:ext cx="159" cy="161"/>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88" name="íś1iďé"/>
              <p:cNvSpPr/>
              <p:nvPr/>
            </p:nvSpPr>
            <p:spPr bwMode="auto">
              <a:xfrm>
                <a:off x="5910" y="3051"/>
                <a:ext cx="159" cy="159"/>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1" name="组合 290"/>
            <p:cNvGrpSpPr/>
            <p:nvPr/>
          </p:nvGrpSpPr>
          <p:grpSpPr>
            <a:xfrm>
              <a:off x="8028" y="15"/>
              <a:ext cx="908" cy="3033"/>
              <a:chOff x="13143" y="2668"/>
              <a:chExt cx="908" cy="3033"/>
            </a:xfrm>
          </p:grpSpPr>
          <p:sp>
            <p:nvSpPr>
              <p:cNvPr id="437" name="íṩļïďe"/>
              <p:cNvSpPr/>
              <p:nvPr/>
            </p:nvSpPr>
            <p:spPr bwMode="auto">
              <a:xfrm>
                <a:off x="13522" y="5085"/>
                <a:ext cx="70" cy="616"/>
              </a:xfrm>
              <a:custGeom>
                <a:avLst/>
                <a:gdLst>
                  <a:gd name="T0" fmla="*/ 13 w 36"/>
                  <a:gd name="T1" fmla="*/ 317 h 317"/>
                  <a:gd name="T2" fmla="*/ 0 w 36"/>
                  <a:gd name="T3" fmla="*/ 317 h 317"/>
                  <a:gd name="T4" fmla="*/ 34 w 36"/>
                  <a:gd name="T5" fmla="*/ 0 h 317"/>
                  <a:gd name="T6" fmla="*/ 36 w 36"/>
                  <a:gd name="T7" fmla="*/ 0 h 317"/>
                  <a:gd name="T8" fmla="*/ 13 w 36"/>
                  <a:gd name="T9" fmla="*/ 317 h 317"/>
                </a:gdLst>
                <a:ahLst/>
                <a:cxnLst>
                  <a:cxn ang="0">
                    <a:pos x="T0" y="T1"/>
                  </a:cxn>
                  <a:cxn ang="0">
                    <a:pos x="T2" y="T3"/>
                  </a:cxn>
                  <a:cxn ang="0">
                    <a:pos x="T4" y="T5"/>
                  </a:cxn>
                  <a:cxn ang="0">
                    <a:pos x="T6" y="T7"/>
                  </a:cxn>
                  <a:cxn ang="0">
                    <a:pos x="T8" y="T9"/>
                  </a:cxn>
                </a:cxnLst>
                <a:rect l="0" t="0" r="r" b="b"/>
                <a:pathLst>
                  <a:path w="36" h="317">
                    <a:moveTo>
                      <a:pt x="13" y="317"/>
                    </a:moveTo>
                    <a:lnTo>
                      <a:pt x="0" y="317"/>
                    </a:lnTo>
                    <a:lnTo>
                      <a:pt x="34" y="0"/>
                    </a:lnTo>
                    <a:lnTo>
                      <a:pt x="36" y="0"/>
                    </a:lnTo>
                    <a:lnTo>
                      <a:pt x="13"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8" name="ïṡ1ïḋè"/>
              <p:cNvSpPr/>
              <p:nvPr/>
            </p:nvSpPr>
            <p:spPr bwMode="auto">
              <a:xfrm>
                <a:off x="13565" y="5085"/>
                <a:ext cx="31" cy="616"/>
              </a:xfrm>
              <a:custGeom>
                <a:avLst/>
                <a:gdLst>
                  <a:gd name="T0" fmla="*/ 12 w 16"/>
                  <a:gd name="T1" fmla="*/ 317 h 317"/>
                  <a:gd name="T2" fmla="*/ 0 w 16"/>
                  <a:gd name="T3" fmla="*/ 317 h 317"/>
                  <a:gd name="T4" fmla="*/ 15 w 16"/>
                  <a:gd name="T5" fmla="*/ 0 h 317"/>
                  <a:gd name="T6" fmla="*/ 16 w 16"/>
                  <a:gd name="T7" fmla="*/ 0 h 317"/>
                  <a:gd name="T8" fmla="*/ 12 w 16"/>
                  <a:gd name="T9" fmla="*/ 317 h 317"/>
                </a:gdLst>
                <a:ahLst/>
                <a:cxnLst>
                  <a:cxn ang="0">
                    <a:pos x="T0" y="T1"/>
                  </a:cxn>
                  <a:cxn ang="0">
                    <a:pos x="T2" y="T3"/>
                  </a:cxn>
                  <a:cxn ang="0">
                    <a:pos x="T4" y="T5"/>
                  </a:cxn>
                  <a:cxn ang="0">
                    <a:pos x="T6" y="T7"/>
                  </a:cxn>
                  <a:cxn ang="0">
                    <a:pos x="T8" y="T9"/>
                  </a:cxn>
                </a:cxnLst>
                <a:rect l="0" t="0" r="r" b="b"/>
                <a:pathLst>
                  <a:path w="16" h="317">
                    <a:moveTo>
                      <a:pt x="12" y="317"/>
                    </a:moveTo>
                    <a:lnTo>
                      <a:pt x="0" y="317"/>
                    </a:lnTo>
                    <a:lnTo>
                      <a:pt x="15" y="0"/>
                    </a:lnTo>
                    <a:lnTo>
                      <a:pt x="16" y="0"/>
                    </a:lnTo>
                    <a:lnTo>
                      <a:pt x="12"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9" name="íṣļíḑê"/>
              <p:cNvSpPr/>
              <p:nvPr/>
            </p:nvSpPr>
            <p:spPr bwMode="auto">
              <a:xfrm>
                <a:off x="13598" y="5085"/>
                <a:ext cx="33" cy="616"/>
              </a:xfrm>
              <a:custGeom>
                <a:avLst/>
                <a:gdLst>
                  <a:gd name="T0" fmla="*/ 17 w 17"/>
                  <a:gd name="T1" fmla="*/ 317 h 317"/>
                  <a:gd name="T2" fmla="*/ 5 w 17"/>
                  <a:gd name="T3" fmla="*/ 317 h 317"/>
                  <a:gd name="T4" fmla="*/ 0 w 17"/>
                  <a:gd name="T5" fmla="*/ 0 h 317"/>
                  <a:gd name="T6" fmla="*/ 3 w 17"/>
                  <a:gd name="T7" fmla="*/ 0 h 317"/>
                  <a:gd name="T8" fmla="*/ 17 w 17"/>
                  <a:gd name="T9" fmla="*/ 317 h 317"/>
                </a:gdLst>
                <a:ahLst/>
                <a:cxnLst>
                  <a:cxn ang="0">
                    <a:pos x="T0" y="T1"/>
                  </a:cxn>
                  <a:cxn ang="0">
                    <a:pos x="T2" y="T3"/>
                  </a:cxn>
                  <a:cxn ang="0">
                    <a:pos x="T4" y="T5"/>
                  </a:cxn>
                  <a:cxn ang="0">
                    <a:pos x="T6" y="T7"/>
                  </a:cxn>
                  <a:cxn ang="0">
                    <a:pos x="T8" y="T9"/>
                  </a:cxn>
                </a:cxnLst>
                <a:rect l="0" t="0" r="r" b="b"/>
                <a:pathLst>
                  <a:path w="17" h="317">
                    <a:moveTo>
                      <a:pt x="17" y="317"/>
                    </a:moveTo>
                    <a:lnTo>
                      <a:pt x="5" y="317"/>
                    </a:lnTo>
                    <a:lnTo>
                      <a:pt x="0" y="0"/>
                    </a:lnTo>
                    <a:lnTo>
                      <a:pt x="3" y="0"/>
                    </a:lnTo>
                    <a:lnTo>
                      <a:pt x="17"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0" name="iṥļîďè"/>
              <p:cNvSpPr/>
              <p:nvPr/>
            </p:nvSpPr>
            <p:spPr bwMode="auto">
              <a:xfrm>
                <a:off x="13606" y="5085"/>
                <a:ext cx="66" cy="616"/>
              </a:xfrm>
              <a:custGeom>
                <a:avLst/>
                <a:gdLst>
                  <a:gd name="T0" fmla="*/ 34 w 34"/>
                  <a:gd name="T1" fmla="*/ 317 h 317"/>
                  <a:gd name="T2" fmla="*/ 23 w 34"/>
                  <a:gd name="T3" fmla="*/ 317 h 317"/>
                  <a:gd name="T4" fmla="*/ 0 w 34"/>
                  <a:gd name="T5" fmla="*/ 0 h 317"/>
                  <a:gd name="T6" fmla="*/ 1 w 34"/>
                  <a:gd name="T7" fmla="*/ 0 h 317"/>
                  <a:gd name="T8" fmla="*/ 34 w 34"/>
                  <a:gd name="T9" fmla="*/ 317 h 317"/>
                </a:gdLst>
                <a:ahLst/>
                <a:cxnLst>
                  <a:cxn ang="0">
                    <a:pos x="T0" y="T1"/>
                  </a:cxn>
                  <a:cxn ang="0">
                    <a:pos x="T2" y="T3"/>
                  </a:cxn>
                  <a:cxn ang="0">
                    <a:pos x="T4" y="T5"/>
                  </a:cxn>
                  <a:cxn ang="0">
                    <a:pos x="T6" y="T7"/>
                  </a:cxn>
                  <a:cxn ang="0">
                    <a:pos x="T8" y="T9"/>
                  </a:cxn>
                </a:cxnLst>
                <a:rect l="0" t="0" r="r" b="b"/>
                <a:pathLst>
                  <a:path w="34" h="317">
                    <a:moveTo>
                      <a:pt x="34" y="317"/>
                    </a:moveTo>
                    <a:lnTo>
                      <a:pt x="23" y="317"/>
                    </a:lnTo>
                    <a:lnTo>
                      <a:pt x="0" y="0"/>
                    </a:lnTo>
                    <a:lnTo>
                      <a:pt x="1" y="0"/>
                    </a:lnTo>
                    <a:lnTo>
                      <a:pt x="34" y="317"/>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1" name="ïşļíḑe"/>
              <p:cNvSpPr/>
              <p:nvPr/>
            </p:nvSpPr>
            <p:spPr bwMode="auto">
              <a:xfrm>
                <a:off x="13143" y="3774"/>
                <a:ext cx="908" cy="865"/>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2" name="ïşļiḍe"/>
              <p:cNvSpPr/>
              <p:nvPr/>
            </p:nvSpPr>
            <p:spPr bwMode="auto">
              <a:xfrm>
                <a:off x="13260" y="3761"/>
                <a:ext cx="679" cy="892"/>
              </a:xfrm>
              <a:custGeom>
                <a:avLst/>
                <a:gdLst>
                  <a:gd name="T0" fmla="*/ 282 w 288"/>
                  <a:gd name="T1" fmla="*/ 189 h 379"/>
                  <a:gd name="T2" fmla="*/ 276 w 288"/>
                  <a:gd name="T3" fmla="*/ 189 h 379"/>
                  <a:gd name="T4" fmla="*/ 237 w 288"/>
                  <a:gd name="T5" fmla="*/ 315 h 379"/>
                  <a:gd name="T6" fmla="*/ 195 w 288"/>
                  <a:gd name="T7" fmla="*/ 353 h 379"/>
                  <a:gd name="T8" fmla="*/ 144 w 288"/>
                  <a:gd name="T9" fmla="*/ 367 h 379"/>
                  <a:gd name="T10" fmla="*/ 93 w 288"/>
                  <a:gd name="T11" fmla="*/ 353 h 379"/>
                  <a:gd name="T12" fmla="*/ 35 w 288"/>
                  <a:gd name="T13" fmla="*/ 289 h 379"/>
                  <a:gd name="T14" fmla="*/ 12 w 288"/>
                  <a:gd name="T15" fmla="*/ 189 h 379"/>
                  <a:gd name="T16" fmla="*/ 51 w 288"/>
                  <a:gd name="T17" fmla="*/ 63 h 379"/>
                  <a:gd name="T18" fmla="*/ 93 w 288"/>
                  <a:gd name="T19" fmla="*/ 26 h 379"/>
                  <a:gd name="T20" fmla="*/ 144 w 288"/>
                  <a:gd name="T21" fmla="*/ 12 h 379"/>
                  <a:gd name="T22" fmla="*/ 195 w 288"/>
                  <a:gd name="T23" fmla="*/ 26 h 379"/>
                  <a:gd name="T24" fmla="*/ 253 w 288"/>
                  <a:gd name="T25" fmla="*/ 90 h 379"/>
                  <a:gd name="T26" fmla="*/ 276 w 288"/>
                  <a:gd name="T27" fmla="*/ 189 h 379"/>
                  <a:gd name="T28" fmla="*/ 282 w 288"/>
                  <a:gd name="T29" fmla="*/ 189 h 379"/>
                  <a:gd name="T30" fmla="*/ 288 w 288"/>
                  <a:gd name="T31" fmla="*/ 189 h 379"/>
                  <a:gd name="T32" fmla="*/ 246 w 288"/>
                  <a:gd name="T33" fmla="*/ 56 h 379"/>
                  <a:gd name="T34" fmla="*/ 201 w 288"/>
                  <a:gd name="T35" fmla="*/ 15 h 379"/>
                  <a:gd name="T36" fmla="*/ 144 w 288"/>
                  <a:gd name="T37" fmla="*/ 0 h 379"/>
                  <a:gd name="T38" fmla="*/ 87 w 288"/>
                  <a:gd name="T39" fmla="*/ 15 h 379"/>
                  <a:gd name="T40" fmla="*/ 24 w 288"/>
                  <a:gd name="T41" fmla="*/ 84 h 379"/>
                  <a:gd name="T42" fmla="*/ 0 w 288"/>
                  <a:gd name="T43" fmla="*/ 189 h 379"/>
                  <a:gd name="T44" fmla="*/ 41 w 288"/>
                  <a:gd name="T45" fmla="*/ 323 h 379"/>
                  <a:gd name="T46" fmla="*/ 87 w 288"/>
                  <a:gd name="T47" fmla="*/ 363 h 379"/>
                  <a:gd name="T48" fmla="*/ 144 w 288"/>
                  <a:gd name="T49" fmla="*/ 379 h 379"/>
                  <a:gd name="T50" fmla="*/ 201 w 288"/>
                  <a:gd name="T51" fmla="*/ 363 h 379"/>
                  <a:gd name="T52" fmla="*/ 264 w 288"/>
                  <a:gd name="T53" fmla="*/ 295 h 379"/>
                  <a:gd name="T54" fmla="*/ 288 w 288"/>
                  <a:gd name="T55" fmla="*/ 189 h 379"/>
                  <a:gd name="T56" fmla="*/ 282 w 288"/>
                  <a:gd name="T57"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79">
                    <a:moveTo>
                      <a:pt x="282" y="189"/>
                    </a:moveTo>
                    <a:cubicBezTo>
                      <a:pt x="276" y="189"/>
                      <a:pt x="276" y="189"/>
                      <a:pt x="276" y="189"/>
                    </a:cubicBezTo>
                    <a:cubicBezTo>
                      <a:pt x="276" y="239"/>
                      <a:pt x="261" y="283"/>
                      <a:pt x="237" y="315"/>
                    </a:cubicBezTo>
                    <a:cubicBezTo>
                      <a:pt x="225" y="331"/>
                      <a:pt x="210" y="344"/>
                      <a:pt x="195" y="353"/>
                    </a:cubicBezTo>
                    <a:cubicBezTo>
                      <a:pt x="179" y="362"/>
                      <a:pt x="162" y="367"/>
                      <a:pt x="144" y="367"/>
                    </a:cubicBezTo>
                    <a:cubicBezTo>
                      <a:pt x="126" y="367"/>
                      <a:pt x="109" y="362"/>
                      <a:pt x="93" y="353"/>
                    </a:cubicBezTo>
                    <a:cubicBezTo>
                      <a:pt x="69" y="340"/>
                      <a:pt x="49" y="317"/>
                      <a:pt x="35" y="289"/>
                    </a:cubicBezTo>
                    <a:cubicBezTo>
                      <a:pt x="20" y="261"/>
                      <a:pt x="12" y="226"/>
                      <a:pt x="12" y="189"/>
                    </a:cubicBezTo>
                    <a:cubicBezTo>
                      <a:pt x="12" y="140"/>
                      <a:pt x="27" y="95"/>
                      <a:pt x="51" y="63"/>
                    </a:cubicBezTo>
                    <a:cubicBezTo>
                      <a:pt x="63" y="47"/>
                      <a:pt x="77" y="34"/>
                      <a:pt x="93" y="26"/>
                    </a:cubicBezTo>
                    <a:cubicBezTo>
                      <a:pt x="109" y="17"/>
                      <a:pt x="126" y="12"/>
                      <a:pt x="144" y="12"/>
                    </a:cubicBezTo>
                    <a:cubicBezTo>
                      <a:pt x="162" y="12"/>
                      <a:pt x="179" y="17"/>
                      <a:pt x="195" y="26"/>
                    </a:cubicBezTo>
                    <a:cubicBezTo>
                      <a:pt x="218" y="39"/>
                      <a:pt x="239" y="61"/>
                      <a:pt x="253" y="90"/>
                    </a:cubicBezTo>
                    <a:cubicBezTo>
                      <a:pt x="268" y="118"/>
                      <a:pt x="276" y="152"/>
                      <a:pt x="276" y="189"/>
                    </a:cubicBezTo>
                    <a:cubicBezTo>
                      <a:pt x="282" y="189"/>
                      <a:pt x="282" y="189"/>
                      <a:pt x="282" y="189"/>
                    </a:cubicBezTo>
                    <a:cubicBezTo>
                      <a:pt x="288" y="189"/>
                      <a:pt x="288" y="189"/>
                      <a:pt x="288" y="189"/>
                    </a:cubicBezTo>
                    <a:cubicBezTo>
                      <a:pt x="288" y="137"/>
                      <a:pt x="272" y="90"/>
                      <a:pt x="246" y="56"/>
                    </a:cubicBezTo>
                    <a:cubicBezTo>
                      <a:pt x="233" y="39"/>
                      <a:pt x="218" y="25"/>
                      <a:pt x="201" y="15"/>
                    </a:cubicBezTo>
                    <a:cubicBezTo>
                      <a:pt x="183" y="5"/>
                      <a:pt x="164" y="0"/>
                      <a:pt x="144" y="0"/>
                    </a:cubicBezTo>
                    <a:cubicBezTo>
                      <a:pt x="124" y="0"/>
                      <a:pt x="105" y="5"/>
                      <a:pt x="87" y="15"/>
                    </a:cubicBezTo>
                    <a:cubicBezTo>
                      <a:pt x="61" y="30"/>
                      <a:pt x="39" y="54"/>
                      <a:pt x="24" y="84"/>
                    </a:cubicBezTo>
                    <a:cubicBezTo>
                      <a:pt x="9" y="114"/>
                      <a:pt x="0" y="150"/>
                      <a:pt x="0" y="189"/>
                    </a:cubicBezTo>
                    <a:cubicBezTo>
                      <a:pt x="0" y="241"/>
                      <a:pt x="16" y="288"/>
                      <a:pt x="41" y="323"/>
                    </a:cubicBezTo>
                    <a:cubicBezTo>
                      <a:pt x="54" y="340"/>
                      <a:pt x="70" y="354"/>
                      <a:pt x="87" y="363"/>
                    </a:cubicBezTo>
                    <a:cubicBezTo>
                      <a:pt x="105" y="373"/>
                      <a:pt x="124" y="379"/>
                      <a:pt x="144" y="379"/>
                    </a:cubicBezTo>
                    <a:cubicBezTo>
                      <a:pt x="164" y="379"/>
                      <a:pt x="183" y="373"/>
                      <a:pt x="201" y="363"/>
                    </a:cubicBezTo>
                    <a:cubicBezTo>
                      <a:pt x="227" y="349"/>
                      <a:pt x="248" y="325"/>
                      <a:pt x="264" y="295"/>
                    </a:cubicBezTo>
                    <a:cubicBezTo>
                      <a:pt x="279" y="264"/>
                      <a:pt x="288" y="228"/>
                      <a:pt x="288" y="189"/>
                    </a:cubicBezTo>
                    <a:lnTo>
                      <a:pt x="282" y="189"/>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3" name="işḻïḓè"/>
              <p:cNvSpPr/>
              <p:nvPr/>
            </p:nvSpPr>
            <p:spPr bwMode="auto">
              <a:xfrm>
                <a:off x="13464" y="3761"/>
                <a:ext cx="268" cy="892"/>
              </a:xfrm>
              <a:custGeom>
                <a:avLst/>
                <a:gdLst>
                  <a:gd name="T0" fmla="*/ 108 w 114"/>
                  <a:gd name="T1" fmla="*/ 189 h 379"/>
                  <a:gd name="T2" fmla="*/ 102 w 114"/>
                  <a:gd name="T3" fmla="*/ 189 h 379"/>
                  <a:gd name="T4" fmla="*/ 87 w 114"/>
                  <a:gd name="T5" fmla="*/ 317 h 379"/>
                  <a:gd name="T6" fmla="*/ 72 w 114"/>
                  <a:gd name="T7" fmla="*/ 355 h 379"/>
                  <a:gd name="T8" fmla="*/ 64 w 114"/>
                  <a:gd name="T9" fmla="*/ 364 h 379"/>
                  <a:gd name="T10" fmla="*/ 57 w 114"/>
                  <a:gd name="T11" fmla="*/ 367 h 379"/>
                  <a:gd name="T12" fmla="*/ 50 w 114"/>
                  <a:gd name="T13" fmla="*/ 364 h 379"/>
                  <a:gd name="T14" fmla="*/ 36 w 114"/>
                  <a:gd name="T15" fmla="*/ 344 h 379"/>
                  <a:gd name="T16" fmla="*/ 18 w 114"/>
                  <a:gd name="T17" fmla="*/ 280 h 379"/>
                  <a:gd name="T18" fmla="*/ 12 w 114"/>
                  <a:gd name="T19" fmla="*/ 189 h 379"/>
                  <a:gd name="T20" fmla="*/ 27 w 114"/>
                  <a:gd name="T21" fmla="*/ 61 h 379"/>
                  <a:gd name="T22" fmla="*/ 42 w 114"/>
                  <a:gd name="T23" fmla="*/ 24 h 379"/>
                  <a:gd name="T24" fmla="*/ 50 w 114"/>
                  <a:gd name="T25" fmla="*/ 15 h 379"/>
                  <a:gd name="T26" fmla="*/ 57 w 114"/>
                  <a:gd name="T27" fmla="*/ 12 h 379"/>
                  <a:gd name="T28" fmla="*/ 64 w 114"/>
                  <a:gd name="T29" fmla="*/ 15 h 379"/>
                  <a:gd name="T30" fmla="*/ 78 w 114"/>
                  <a:gd name="T31" fmla="*/ 35 h 379"/>
                  <a:gd name="T32" fmla="*/ 95 w 114"/>
                  <a:gd name="T33" fmla="*/ 99 h 379"/>
                  <a:gd name="T34" fmla="*/ 102 w 114"/>
                  <a:gd name="T35" fmla="*/ 189 h 379"/>
                  <a:gd name="T36" fmla="*/ 108 w 114"/>
                  <a:gd name="T37" fmla="*/ 189 h 379"/>
                  <a:gd name="T38" fmla="*/ 114 w 114"/>
                  <a:gd name="T39" fmla="*/ 189 h 379"/>
                  <a:gd name="T40" fmla="*/ 99 w 114"/>
                  <a:gd name="T41" fmla="*/ 58 h 379"/>
                  <a:gd name="T42" fmla="*/ 82 w 114"/>
                  <a:gd name="T43" fmla="*/ 17 h 379"/>
                  <a:gd name="T44" fmla="*/ 71 w 114"/>
                  <a:gd name="T45" fmla="*/ 5 h 379"/>
                  <a:gd name="T46" fmla="*/ 57 w 114"/>
                  <a:gd name="T47" fmla="*/ 0 h 379"/>
                  <a:gd name="T48" fmla="*/ 43 w 114"/>
                  <a:gd name="T49" fmla="*/ 5 h 379"/>
                  <a:gd name="T50" fmla="*/ 25 w 114"/>
                  <a:gd name="T51" fmla="*/ 30 h 379"/>
                  <a:gd name="T52" fmla="*/ 7 w 114"/>
                  <a:gd name="T53" fmla="*/ 97 h 379"/>
                  <a:gd name="T54" fmla="*/ 0 w 114"/>
                  <a:gd name="T55" fmla="*/ 189 h 379"/>
                  <a:gd name="T56" fmla="*/ 15 w 114"/>
                  <a:gd name="T57" fmla="*/ 321 h 379"/>
                  <a:gd name="T58" fmla="*/ 32 w 114"/>
                  <a:gd name="T59" fmla="*/ 361 h 379"/>
                  <a:gd name="T60" fmla="*/ 43 w 114"/>
                  <a:gd name="T61" fmla="*/ 374 h 379"/>
                  <a:gd name="T62" fmla="*/ 57 w 114"/>
                  <a:gd name="T63" fmla="*/ 379 h 379"/>
                  <a:gd name="T64" fmla="*/ 71 w 114"/>
                  <a:gd name="T65" fmla="*/ 374 h 379"/>
                  <a:gd name="T66" fmla="*/ 89 w 114"/>
                  <a:gd name="T67" fmla="*/ 349 h 379"/>
                  <a:gd name="T68" fmla="*/ 107 w 114"/>
                  <a:gd name="T69" fmla="*/ 281 h 379"/>
                  <a:gd name="T70" fmla="*/ 114 w 114"/>
                  <a:gd name="T71" fmla="*/ 189 h 379"/>
                  <a:gd name="T72" fmla="*/ 108 w 114"/>
                  <a:gd name="T73" fmla="*/ 18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4" h="379">
                    <a:moveTo>
                      <a:pt x="108" y="189"/>
                    </a:moveTo>
                    <a:cubicBezTo>
                      <a:pt x="102" y="189"/>
                      <a:pt x="102" y="189"/>
                      <a:pt x="102" y="189"/>
                    </a:cubicBezTo>
                    <a:cubicBezTo>
                      <a:pt x="102" y="239"/>
                      <a:pt x="96" y="285"/>
                      <a:pt x="87" y="317"/>
                    </a:cubicBezTo>
                    <a:cubicBezTo>
                      <a:pt x="83" y="333"/>
                      <a:pt x="77" y="346"/>
                      <a:pt x="72" y="355"/>
                    </a:cubicBezTo>
                    <a:cubicBezTo>
                      <a:pt x="69" y="359"/>
                      <a:pt x="66" y="362"/>
                      <a:pt x="64" y="364"/>
                    </a:cubicBezTo>
                    <a:cubicBezTo>
                      <a:pt x="61" y="366"/>
                      <a:pt x="59" y="367"/>
                      <a:pt x="57" y="367"/>
                    </a:cubicBezTo>
                    <a:cubicBezTo>
                      <a:pt x="55" y="367"/>
                      <a:pt x="53" y="366"/>
                      <a:pt x="50" y="364"/>
                    </a:cubicBezTo>
                    <a:cubicBezTo>
                      <a:pt x="46" y="361"/>
                      <a:pt x="40" y="354"/>
                      <a:pt x="36" y="344"/>
                    </a:cubicBezTo>
                    <a:cubicBezTo>
                      <a:pt x="29" y="328"/>
                      <a:pt x="23" y="306"/>
                      <a:pt x="18" y="280"/>
                    </a:cubicBezTo>
                    <a:cubicBezTo>
                      <a:pt x="14" y="253"/>
                      <a:pt x="12" y="222"/>
                      <a:pt x="12" y="189"/>
                    </a:cubicBezTo>
                    <a:cubicBezTo>
                      <a:pt x="12" y="139"/>
                      <a:pt x="17" y="94"/>
                      <a:pt x="27" y="61"/>
                    </a:cubicBezTo>
                    <a:cubicBezTo>
                      <a:pt x="31" y="45"/>
                      <a:pt x="36" y="32"/>
                      <a:pt x="42" y="24"/>
                    </a:cubicBezTo>
                    <a:cubicBezTo>
                      <a:pt x="45" y="20"/>
                      <a:pt x="48" y="16"/>
                      <a:pt x="50" y="15"/>
                    </a:cubicBezTo>
                    <a:cubicBezTo>
                      <a:pt x="53" y="13"/>
                      <a:pt x="55" y="12"/>
                      <a:pt x="57" y="12"/>
                    </a:cubicBezTo>
                    <a:cubicBezTo>
                      <a:pt x="59" y="12"/>
                      <a:pt x="61" y="13"/>
                      <a:pt x="64" y="15"/>
                    </a:cubicBezTo>
                    <a:cubicBezTo>
                      <a:pt x="68" y="18"/>
                      <a:pt x="73" y="25"/>
                      <a:pt x="78" y="35"/>
                    </a:cubicBezTo>
                    <a:cubicBezTo>
                      <a:pt x="85" y="50"/>
                      <a:pt x="91" y="73"/>
                      <a:pt x="95" y="99"/>
                    </a:cubicBezTo>
                    <a:cubicBezTo>
                      <a:pt x="100" y="126"/>
                      <a:pt x="102" y="156"/>
                      <a:pt x="102" y="189"/>
                    </a:cubicBezTo>
                    <a:cubicBezTo>
                      <a:pt x="108" y="189"/>
                      <a:pt x="108" y="189"/>
                      <a:pt x="108" y="189"/>
                    </a:cubicBezTo>
                    <a:cubicBezTo>
                      <a:pt x="114" y="189"/>
                      <a:pt x="114" y="189"/>
                      <a:pt x="114" y="189"/>
                    </a:cubicBezTo>
                    <a:cubicBezTo>
                      <a:pt x="114" y="138"/>
                      <a:pt x="108" y="92"/>
                      <a:pt x="99" y="58"/>
                    </a:cubicBezTo>
                    <a:cubicBezTo>
                      <a:pt x="94" y="41"/>
                      <a:pt x="88" y="27"/>
                      <a:pt x="82" y="17"/>
                    </a:cubicBezTo>
                    <a:cubicBezTo>
                      <a:pt x="78" y="12"/>
                      <a:pt x="75" y="8"/>
                      <a:pt x="71" y="5"/>
                    </a:cubicBezTo>
                    <a:cubicBezTo>
                      <a:pt x="67" y="2"/>
                      <a:pt x="62" y="0"/>
                      <a:pt x="57" y="0"/>
                    </a:cubicBezTo>
                    <a:cubicBezTo>
                      <a:pt x="52" y="0"/>
                      <a:pt x="47" y="2"/>
                      <a:pt x="43" y="5"/>
                    </a:cubicBezTo>
                    <a:cubicBezTo>
                      <a:pt x="36" y="10"/>
                      <a:pt x="30" y="19"/>
                      <a:pt x="25" y="30"/>
                    </a:cubicBezTo>
                    <a:cubicBezTo>
                      <a:pt x="17" y="47"/>
                      <a:pt x="11" y="70"/>
                      <a:pt x="7" y="97"/>
                    </a:cubicBezTo>
                    <a:cubicBezTo>
                      <a:pt x="2" y="124"/>
                      <a:pt x="0" y="156"/>
                      <a:pt x="0" y="189"/>
                    </a:cubicBezTo>
                    <a:cubicBezTo>
                      <a:pt x="0" y="240"/>
                      <a:pt x="6" y="287"/>
                      <a:pt x="15" y="321"/>
                    </a:cubicBezTo>
                    <a:cubicBezTo>
                      <a:pt x="20" y="337"/>
                      <a:pt x="25" y="351"/>
                      <a:pt x="32" y="361"/>
                    </a:cubicBezTo>
                    <a:cubicBezTo>
                      <a:pt x="35" y="367"/>
                      <a:pt x="39" y="371"/>
                      <a:pt x="43" y="374"/>
                    </a:cubicBezTo>
                    <a:cubicBezTo>
                      <a:pt x="47" y="377"/>
                      <a:pt x="52" y="379"/>
                      <a:pt x="57" y="379"/>
                    </a:cubicBezTo>
                    <a:cubicBezTo>
                      <a:pt x="62" y="379"/>
                      <a:pt x="67" y="377"/>
                      <a:pt x="71" y="374"/>
                    </a:cubicBezTo>
                    <a:cubicBezTo>
                      <a:pt x="78" y="368"/>
                      <a:pt x="84" y="360"/>
                      <a:pt x="89" y="349"/>
                    </a:cubicBezTo>
                    <a:cubicBezTo>
                      <a:pt x="97" y="332"/>
                      <a:pt x="103" y="309"/>
                      <a:pt x="107" y="281"/>
                    </a:cubicBezTo>
                    <a:cubicBezTo>
                      <a:pt x="112" y="254"/>
                      <a:pt x="114" y="223"/>
                      <a:pt x="114" y="189"/>
                    </a:cubicBezTo>
                    <a:lnTo>
                      <a:pt x="108" y="189"/>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4" name="íṩḷide"/>
              <p:cNvSpPr/>
              <p:nvPr/>
            </p:nvSpPr>
            <p:spPr bwMode="auto">
              <a:xfrm>
                <a:off x="13386" y="3642"/>
                <a:ext cx="422" cy="18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5" name="i$1ïḑè"/>
              <p:cNvSpPr/>
              <p:nvPr/>
            </p:nvSpPr>
            <p:spPr bwMode="auto">
              <a:xfrm>
                <a:off x="13386" y="4587"/>
                <a:ext cx="422" cy="181"/>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6" name="îşļíďê"/>
              <p:cNvSpPr/>
              <p:nvPr/>
            </p:nvSpPr>
            <p:spPr bwMode="auto">
              <a:xfrm>
                <a:off x="13563" y="2668"/>
                <a:ext cx="29" cy="1077"/>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7" name="íṥḷïde"/>
              <p:cNvSpPr/>
              <p:nvPr/>
            </p:nvSpPr>
            <p:spPr bwMode="auto">
              <a:xfrm>
                <a:off x="13563" y="2668"/>
                <a:ext cx="29" cy="1077"/>
              </a:xfrm>
              <a:custGeom>
                <a:avLst/>
                <a:gdLst>
                  <a:gd name="T0" fmla="*/ 15 w 15"/>
                  <a:gd name="T1" fmla="*/ 554 h 554"/>
                  <a:gd name="T2" fmla="*/ 15 w 15"/>
                  <a:gd name="T3" fmla="*/ 0 h 554"/>
                  <a:gd name="T4" fmla="*/ 0 w 15"/>
                  <a:gd name="T5" fmla="*/ 0 h 554"/>
                  <a:gd name="T6" fmla="*/ 0 w 15"/>
                  <a:gd name="T7" fmla="*/ 554 h 554"/>
                </a:gdLst>
                <a:ahLst/>
                <a:cxnLst>
                  <a:cxn ang="0">
                    <a:pos x="T0" y="T1"/>
                  </a:cxn>
                  <a:cxn ang="0">
                    <a:pos x="T2" y="T3"/>
                  </a:cxn>
                  <a:cxn ang="0">
                    <a:pos x="T4" y="T5"/>
                  </a:cxn>
                  <a:cxn ang="0">
                    <a:pos x="T6" y="T7"/>
                  </a:cxn>
                </a:cxnLst>
                <a:rect l="0" t="0" r="r" b="b"/>
                <a:pathLst>
                  <a:path w="15" h="554">
                    <a:moveTo>
                      <a:pt x="15" y="554"/>
                    </a:moveTo>
                    <a:lnTo>
                      <a:pt x="15" y="0"/>
                    </a:lnTo>
                    <a:lnTo>
                      <a:pt x="0" y="0"/>
                    </a:lnTo>
                    <a:lnTo>
                      <a:pt x="0" y="5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8" name="îś1ídé"/>
              <p:cNvSpPr/>
              <p:nvPr/>
            </p:nvSpPr>
            <p:spPr bwMode="auto">
              <a:xfrm>
                <a:off x="13588" y="4768"/>
                <a:ext cx="19" cy="26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49" name="ïśḷídé"/>
              <p:cNvSpPr/>
              <p:nvPr/>
            </p:nvSpPr>
            <p:spPr bwMode="auto">
              <a:xfrm>
                <a:off x="13588" y="4768"/>
                <a:ext cx="19" cy="266"/>
              </a:xfrm>
              <a:custGeom>
                <a:avLst/>
                <a:gdLst>
                  <a:gd name="T0" fmla="*/ 0 w 10"/>
                  <a:gd name="T1" fmla="*/ 0 h 137"/>
                  <a:gd name="T2" fmla="*/ 0 w 10"/>
                  <a:gd name="T3" fmla="*/ 137 h 137"/>
                  <a:gd name="T4" fmla="*/ 10 w 10"/>
                  <a:gd name="T5" fmla="*/ 137 h 137"/>
                  <a:gd name="T6" fmla="*/ 10 w 10"/>
                  <a:gd name="T7" fmla="*/ 0 h 137"/>
                </a:gdLst>
                <a:ahLst/>
                <a:cxnLst>
                  <a:cxn ang="0">
                    <a:pos x="T0" y="T1"/>
                  </a:cxn>
                  <a:cxn ang="0">
                    <a:pos x="T2" y="T3"/>
                  </a:cxn>
                  <a:cxn ang="0">
                    <a:pos x="T4" y="T5"/>
                  </a:cxn>
                  <a:cxn ang="0">
                    <a:pos x="T6" y="T7"/>
                  </a:cxn>
                </a:cxnLst>
                <a:rect l="0" t="0" r="r" b="b"/>
                <a:pathLst>
                  <a:path w="10" h="137">
                    <a:moveTo>
                      <a:pt x="0" y="0"/>
                    </a:moveTo>
                    <a:lnTo>
                      <a:pt x="0" y="137"/>
                    </a:lnTo>
                    <a:lnTo>
                      <a:pt x="10" y="137"/>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50" name="îṧḻîḋè"/>
              <p:cNvSpPr/>
              <p:nvPr/>
            </p:nvSpPr>
            <p:spPr bwMode="auto">
              <a:xfrm>
                <a:off x="13530" y="5017"/>
                <a:ext cx="134" cy="134"/>
              </a:xfrm>
              <a:custGeom>
                <a:avLst/>
                <a:gdLst>
                  <a:gd name="T0" fmla="*/ 29 w 57"/>
                  <a:gd name="T1" fmla="*/ 57 h 57"/>
                  <a:gd name="T2" fmla="*/ 29 w 57"/>
                  <a:gd name="T3" fmla="*/ 57 h 57"/>
                  <a:gd name="T4" fmla="*/ 0 w 57"/>
                  <a:gd name="T5" fmla="*/ 28 h 57"/>
                  <a:gd name="T6" fmla="*/ 29 w 57"/>
                  <a:gd name="T7" fmla="*/ 0 h 57"/>
                  <a:gd name="T8" fmla="*/ 57 w 57"/>
                  <a:gd name="T9" fmla="*/ 28 h 57"/>
                  <a:gd name="T10" fmla="*/ 29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9" y="57"/>
                    </a:moveTo>
                    <a:cubicBezTo>
                      <a:pt x="29" y="57"/>
                      <a:pt x="29" y="57"/>
                      <a:pt x="29" y="57"/>
                    </a:cubicBezTo>
                    <a:cubicBezTo>
                      <a:pt x="13" y="57"/>
                      <a:pt x="0" y="44"/>
                      <a:pt x="0" y="28"/>
                    </a:cubicBezTo>
                    <a:cubicBezTo>
                      <a:pt x="0" y="13"/>
                      <a:pt x="13" y="0"/>
                      <a:pt x="29" y="0"/>
                    </a:cubicBezTo>
                    <a:cubicBezTo>
                      <a:pt x="44" y="0"/>
                      <a:pt x="57" y="13"/>
                      <a:pt x="57" y="28"/>
                    </a:cubicBezTo>
                    <a:cubicBezTo>
                      <a:pt x="57" y="44"/>
                      <a:pt x="44" y="57"/>
                      <a:pt x="29" y="57"/>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2" name="组合 291"/>
            <p:cNvGrpSpPr/>
            <p:nvPr/>
          </p:nvGrpSpPr>
          <p:grpSpPr>
            <a:xfrm>
              <a:off x="5508" y="15"/>
              <a:ext cx="880" cy="2180"/>
              <a:chOff x="8443" y="1875"/>
              <a:chExt cx="880" cy="2180"/>
            </a:xfrm>
          </p:grpSpPr>
          <p:sp>
            <p:nvSpPr>
              <p:cNvPr id="416" name="işľiḑé"/>
              <p:cNvSpPr/>
              <p:nvPr/>
            </p:nvSpPr>
            <p:spPr bwMode="auto">
              <a:xfrm>
                <a:off x="8443" y="2594"/>
                <a:ext cx="881" cy="8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7" name="îš1ïḑe"/>
              <p:cNvSpPr/>
              <p:nvPr/>
            </p:nvSpPr>
            <p:spPr bwMode="auto">
              <a:xfrm>
                <a:off x="8443" y="3586"/>
                <a:ext cx="881" cy="8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8" name="íṣlíḍé"/>
              <p:cNvSpPr/>
              <p:nvPr/>
            </p:nvSpPr>
            <p:spPr bwMode="auto">
              <a:xfrm>
                <a:off x="8443" y="2678"/>
                <a:ext cx="881" cy="210"/>
              </a:xfrm>
              <a:custGeom>
                <a:avLst/>
                <a:gdLst>
                  <a:gd name="T0" fmla="*/ 0 w 453"/>
                  <a:gd name="T1" fmla="*/ 0 h 108"/>
                  <a:gd name="T2" fmla="*/ 57 w 453"/>
                  <a:gd name="T3" fmla="*/ 108 h 108"/>
                  <a:gd name="T4" fmla="*/ 396 w 453"/>
                  <a:gd name="T5" fmla="*/ 108 h 108"/>
                  <a:gd name="T6" fmla="*/ 453 w 453"/>
                  <a:gd name="T7" fmla="*/ 0 h 108"/>
                  <a:gd name="T8" fmla="*/ 0 w 453"/>
                  <a:gd name="T9" fmla="*/ 0 h 108"/>
                </a:gdLst>
                <a:ahLst/>
                <a:cxnLst>
                  <a:cxn ang="0">
                    <a:pos x="T0" y="T1"/>
                  </a:cxn>
                  <a:cxn ang="0">
                    <a:pos x="T2" y="T3"/>
                  </a:cxn>
                  <a:cxn ang="0">
                    <a:pos x="T4" y="T5"/>
                  </a:cxn>
                  <a:cxn ang="0">
                    <a:pos x="T6" y="T7"/>
                  </a:cxn>
                  <a:cxn ang="0">
                    <a:pos x="T8" y="T9"/>
                  </a:cxn>
                </a:cxnLst>
                <a:rect l="0" t="0" r="r" b="b"/>
                <a:pathLst>
                  <a:path w="453" h="108">
                    <a:moveTo>
                      <a:pt x="0" y="0"/>
                    </a:moveTo>
                    <a:lnTo>
                      <a:pt x="57" y="108"/>
                    </a:lnTo>
                    <a:lnTo>
                      <a:pt x="396" y="108"/>
                    </a:lnTo>
                    <a:lnTo>
                      <a:pt x="453" y="0"/>
                    </a:lnTo>
                    <a:lnTo>
                      <a:pt x="0"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9" name="iṥ1íḓè"/>
              <p:cNvSpPr/>
              <p:nvPr/>
            </p:nvSpPr>
            <p:spPr bwMode="auto">
              <a:xfrm>
                <a:off x="8443" y="3376"/>
                <a:ext cx="881" cy="210"/>
              </a:xfrm>
              <a:custGeom>
                <a:avLst/>
                <a:gdLst>
                  <a:gd name="T0" fmla="*/ 453 w 453"/>
                  <a:gd name="T1" fmla="*/ 108 h 108"/>
                  <a:gd name="T2" fmla="*/ 396 w 453"/>
                  <a:gd name="T3" fmla="*/ 0 h 108"/>
                  <a:gd name="T4" fmla="*/ 57 w 453"/>
                  <a:gd name="T5" fmla="*/ 0 h 108"/>
                  <a:gd name="T6" fmla="*/ 0 w 453"/>
                  <a:gd name="T7" fmla="*/ 108 h 108"/>
                  <a:gd name="T8" fmla="*/ 453 w 453"/>
                  <a:gd name="T9" fmla="*/ 108 h 108"/>
                </a:gdLst>
                <a:ahLst/>
                <a:cxnLst>
                  <a:cxn ang="0">
                    <a:pos x="T0" y="T1"/>
                  </a:cxn>
                  <a:cxn ang="0">
                    <a:pos x="T2" y="T3"/>
                  </a:cxn>
                  <a:cxn ang="0">
                    <a:pos x="T4" y="T5"/>
                  </a:cxn>
                  <a:cxn ang="0">
                    <a:pos x="T6" y="T7"/>
                  </a:cxn>
                  <a:cxn ang="0">
                    <a:pos x="T8" y="T9"/>
                  </a:cxn>
                </a:cxnLst>
                <a:rect l="0" t="0" r="r" b="b"/>
                <a:pathLst>
                  <a:path w="453" h="108">
                    <a:moveTo>
                      <a:pt x="453" y="108"/>
                    </a:moveTo>
                    <a:lnTo>
                      <a:pt x="396" y="0"/>
                    </a:lnTo>
                    <a:lnTo>
                      <a:pt x="57" y="0"/>
                    </a:lnTo>
                    <a:lnTo>
                      <a:pt x="0" y="108"/>
                    </a:lnTo>
                    <a:lnTo>
                      <a:pt x="453" y="108"/>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0" name="î$ḻïḓe"/>
              <p:cNvSpPr/>
              <p:nvPr/>
            </p:nvSpPr>
            <p:spPr bwMode="auto">
              <a:xfrm>
                <a:off x="8474" y="2921"/>
                <a:ext cx="819" cy="422"/>
              </a:xfrm>
              <a:custGeom>
                <a:avLst/>
                <a:gdLst>
                  <a:gd name="T0" fmla="*/ 47 w 421"/>
                  <a:gd name="T1" fmla="*/ 0 h 217"/>
                  <a:gd name="T2" fmla="*/ 0 w 421"/>
                  <a:gd name="T3" fmla="*/ 118 h 217"/>
                  <a:gd name="T4" fmla="*/ 47 w 421"/>
                  <a:gd name="T5" fmla="*/ 217 h 217"/>
                  <a:gd name="T6" fmla="*/ 381 w 421"/>
                  <a:gd name="T7" fmla="*/ 217 h 217"/>
                  <a:gd name="T8" fmla="*/ 421 w 421"/>
                  <a:gd name="T9" fmla="*/ 109 h 217"/>
                  <a:gd name="T10" fmla="*/ 378 w 421"/>
                  <a:gd name="T11" fmla="*/ 0 h 217"/>
                  <a:gd name="T12" fmla="*/ 47 w 421"/>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421" h="217">
                    <a:moveTo>
                      <a:pt x="47" y="0"/>
                    </a:moveTo>
                    <a:lnTo>
                      <a:pt x="0" y="118"/>
                    </a:lnTo>
                    <a:lnTo>
                      <a:pt x="47" y="217"/>
                    </a:lnTo>
                    <a:lnTo>
                      <a:pt x="381" y="217"/>
                    </a:lnTo>
                    <a:lnTo>
                      <a:pt x="421" y="109"/>
                    </a:lnTo>
                    <a:lnTo>
                      <a:pt x="378" y="0"/>
                    </a:lnTo>
                    <a:lnTo>
                      <a:pt x="47"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1" name="išlíḓe"/>
              <p:cNvSpPr/>
              <p:nvPr/>
            </p:nvSpPr>
            <p:spPr bwMode="auto">
              <a:xfrm>
                <a:off x="8789" y="3615"/>
                <a:ext cx="187" cy="189"/>
              </a:xfrm>
              <a:custGeom>
                <a:avLst/>
                <a:gdLst>
                  <a:gd name="T0" fmla="*/ 73 w 79"/>
                  <a:gd name="T1" fmla="*/ 40 h 80"/>
                  <a:gd name="T2" fmla="*/ 67 w 79"/>
                  <a:gd name="T3" fmla="*/ 40 h 80"/>
                  <a:gd name="T4" fmla="*/ 59 w 79"/>
                  <a:gd name="T5" fmla="*/ 59 h 80"/>
                  <a:gd name="T6" fmla="*/ 40 w 79"/>
                  <a:gd name="T7" fmla="*/ 68 h 80"/>
                  <a:gd name="T8" fmla="*/ 20 w 79"/>
                  <a:gd name="T9" fmla="*/ 59 h 80"/>
                  <a:gd name="T10" fmla="*/ 12 w 79"/>
                  <a:gd name="T11" fmla="*/ 40 h 80"/>
                  <a:gd name="T12" fmla="*/ 20 w 79"/>
                  <a:gd name="T13" fmla="*/ 20 h 80"/>
                  <a:gd name="T14" fmla="*/ 40 w 79"/>
                  <a:gd name="T15" fmla="*/ 12 h 80"/>
                  <a:gd name="T16" fmla="*/ 59 w 79"/>
                  <a:gd name="T17" fmla="*/ 20 h 80"/>
                  <a:gd name="T18" fmla="*/ 67 w 79"/>
                  <a:gd name="T19" fmla="*/ 40 h 80"/>
                  <a:gd name="T20" fmla="*/ 73 w 79"/>
                  <a:gd name="T21" fmla="*/ 40 h 80"/>
                  <a:gd name="T22" fmla="*/ 79 w 79"/>
                  <a:gd name="T23" fmla="*/ 40 h 80"/>
                  <a:gd name="T24" fmla="*/ 40 w 79"/>
                  <a:gd name="T25" fmla="*/ 0 h 80"/>
                  <a:gd name="T26" fmla="*/ 0 w 79"/>
                  <a:gd name="T27" fmla="*/ 40 h 80"/>
                  <a:gd name="T28" fmla="*/ 40 w 79"/>
                  <a:gd name="T29" fmla="*/ 80 h 80"/>
                  <a:gd name="T30" fmla="*/ 79 w 79"/>
                  <a:gd name="T31" fmla="*/ 40 h 80"/>
                  <a:gd name="T32" fmla="*/ 73 w 79"/>
                  <a:gd name="T3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0">
                    <a:moveTo>
                      <a:pt x="73" y="40"/>
                    </a:moveTo>
                    <a:cubicBezTo>
                      <a:pt x="67" y="40"/>
                      <a:pt x="67" y="40"/>
                      <a:pt x="67" y="40"/>
                    </a:cubicBezTo>
                    <a:cubicBezTo>
                      <a:pt x="67" y="47"/>
                      <a:pt x="64" y="54"/>
                      <a:pt x="59" y="59"/>
                    </a:cubicBezTo>
                    <a:cubicBezTo>
                      <a:pt x="54" y="65"/>
                      <a:pt x="47" y="68"/>
                      <a:pt x="40" y="68"/>
                    </a:cubicBezTo>
                    <a:cubicBezTo>
                      <a:pt x="32" y="68"/>
                      <a:pt x="25" y="65"/>
                      <a:pt x="20" y="59"/>
                    </a:cubicBezTo>
                    <a:cubicBezTo>
                      <a:pt x="15" y="54"/>
                      <a:pt x="12" y="47"/>
                      <a:pt x="12" y="40"/>
                    </a:cubicBezTo>
                    <a:cubicBezTo>
                      <a:pt x="12" y="32"/>
                      <a:pt x="15" y="25"/>
                      <a:pt x="20" y="20"/>
                    </a:cubicBezTo>
                    <a:cubicBezTo>
                      <a:pt x="25" y="15"/>
                      <a:pt x="32" y="12"/>
                      <a:pt x="40" y="12"/>
                    </a:cubicBezTo>
                    <a:cubicBezTo>
                      <a:pt x="47" y="12"/>
                      <a:pt x="54" y="15"/>
                      <a:pt x="59" y="20"/>
                    </a:cubicBezTo>
                    <a:cubicBezTo>
                      <a:pt x="64" y="25"/>
                      <a:pt x="67" y="32"/>
                      <a:pt x="67" y="40"/>
                    </a:cubicBezTo>
                    <a:cubicBezTo>
                      <a:pt x="73" y="40"/>
                      <a:pt x="73" y="40"/>
                      <a:pt x="73" y="40"/>
                    </a:cubicBezTo>
                    <a:cubicBezTo>
                      <a:pt x="79" y="40"/>
                      <a:pt x="79" y="40"/>
                      <a:pt x="79" y="40"/>
                    </a:cubicBezTo>
                    <a:cubicBezTo>
                      <a:pt x="79" y="18"/>
                      <a:pt x="62" y="0"/>
                      <a:pt x="40" y="0"/>
                    </a:cubicBezTo>
                    <a:cubicBezTo>
                      <a:pt x="18" y="0"/>
                      <a:pt x="0" y="18"/>
                      <a:pt x="0" y="40"/>
                    </a:cubicBezTo>
                    <a:cubicBezTo>
                      <a:pt x="0" y="62"/>
                      <a:pt x="18" y="80"/>
                      <a:pt x="40" y="80"/>
                    </a:cubicBezTo>
                    <a:cubicBezTo>
                      <a:pt x="62" y="80"/>
                      <a:pt x="79" y="62"/>
                      <a:pt x="79" y="40"/>
                    </a:cubicBezTo>
                    <a:lnTo>
                      <a:pt x="73" y="4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2" name="ïṩḷîḓe"/>
              <p:cNvSpPr/>
              <p:nvPr/>
            </p:nvSpPr>
            <p:spPr bwMode="auto">
              <a:xfrm>
                <a:off x="8871" y="3788"/>
                <a:ext cx="27" cy="20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3" name="íSḷîďè"/>
              <p:cNvSpPr/>
              <p:nvPr/>
            </p:nvSpPr>
            <p:spPr bwMode="auto">
              <a:xfrm>
                <a:off x="8871" y="3788"/>
                <a:ext cx="27" cy="206"/>
              </a:xfrm>
              <a:custGeom>
                <a:avLst/>
                <a:gdLst>
                  <a:gd name="T0" fmla="*/ 0 w 14"/>
                  <a:gd name="T1" fmla="*/ 0 h 106"/>
                  <a:gd name="T2" fmla="*/ 0 w 14"/>
                  <a:gd name="T3" fmla="*/ 106 h 106"/>
                  <a:gd name="T4" fmla="*/ 14 w 14"/>
                  <a:gd name="T5" fmla="*/ 106 h 106"/>
                  <a:gd name="T6" fmla="*/ 14 w 14"/>
                  <a:gd name="T7" fmla="*/ 0 h 106"/>
                </a:gdLst>
                <a:ahLst/>
                <a:cxnLst>
                  <a:cxn ang="0">
                    <a:pos x="T0" y="T1"/>
                  </a:cxn>
                  <a:cxn ang="0">
                    <a:pos x="T2" y="T3"/>
                  </a:cxn>
                  <a:cxn ang="0">
                    <a:pos x="T4" y="T5"/>
                  </a:cxn>
                  <a:cxn ang="0">
                    <a:pos x="T6" y="T7"/>
                  </a:cxn>
                </a:cxnLst>
                <a:rect l="0" t="0" r="r" b="b"/>
                <a:pathLst>
                  <a:path w="14" h="106">
                    <a:moveTo>
                      <a:pt x="0" y="0"/>
                    </a:moveTo>
                    <a:lnTo>
                      <a:pt x="0" y="106"/>
                    </a:lnTo>
                    <a:lnTo>
                      <a:pt x="14" y="10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4" name="íSľíḑé"/>
              <p:cNvSpPr/>
              <p:nvPr/>
            </p:nvSpPr>
            <p:spPr bwMode="auto">
              <a:xfrm>
                <a:off x="8844" y="3975"/>
                <a:ext cx="80" cy="80"/>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5" name="iṣliḑè"/>
              <p:cNvSpPr/>
              <p:nvPr/>
            </p:nvSpPr>
            <p:spPr bwMode="auto">
              <a:xfrm>
                <a:off x="8871" y="1875"/>
                <a:ext cx="27" cy="669"/>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6" name="îŝ1ïďé"/>
              <p:cNvSpPr/>
              <p:nvPr/>
            </p:nvSpPr>
            <p:spPr bwMode="auto">
              <a:xfrm>
                <a:off x="8871" y="1875"/>
                <a:ext cx="27" cy="669"/>
              </a:xfrm>
              <a:custGeom>
                <a:avLst/>
                <a:gdLst>
                  <a:gd name="T0" fmla="*/ 14 w 14"/>
                  <a:gd name="T1" fmla="*/ 344 h 344"/>
                  <a:gd name="T2" fmla="*/ 14 w 14"/>
                  <a:gd name="T3" fmla="*/ 0 h 344"/>
                  <a:gd name="T4" fmla="*/ 0 w 14"/>
                  <a:gd name="T5" fmla="*/ 0 h 344"/>
                  <a:gd name="T6" fmla="*/ 0 w 14"/>
                  <a:gd name="T7" fmla="*/ 344 h 344"/>
                </a:gdLst>
                <a:ahLst/>
                <a:cxnLst>
                  <a:cxn ang="0">
                    <a:pos x="T0" y="T1"/>
                  </a:cxn>
                  <a:cxn ang="0">
                    <a:pos x="T2" y="T3"/>
                  </a:cxn>
                  <a:cxn ang="0">
                    <a:pos x="T4" y="T5"/>
                  </a:cxn>
                  <a:cxn ang="0">
                    <a:pos x="T6" y="T7"/>
                  </a:cxn>
                </a:cxnLst>
                <a:rect l="0" t="0" r="r" b="b"/>
                <a:pathLst>
                  <a:path w="14" h="344">
                    <a:moveTo>
                      <a:pt x="14" y="344"/>
                    </a:moveTo>
                    <a:lnTo>
                      <a:pt x="14" y="0"/>
                    </a:lnTo>
                    <a:lnTo>
                      <a:pt x="0" y="0"/>
                    </a:lnTo>
                    <a:lnTo>
                      <a:pt x="0"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7" name="ïsḻiḓê"/>
              <p:cNvSpPr/>
              <p:nvPr/>
            </p:nvSpPr>
            <p:spPr bwMode="auto">
              <a:xfrm>
                <a:off x="8645" y="2495"/>
                <a:ext cx="474" cy="99"/>
              </a:xfrm>
              <a:prstGeom prst="rect">
                <a:avLst/>
              </a:prstGeom>
              <a:solidFill>
                <a:srgbClr val="FCC6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8" name="ïṩḷïdé"/>
              <p:cNvSpPr/>
              <p:nvPr/>
            </p:nvSpPr>
            <p:spPr bwMode="auto">
              <a:xfrm>
                <a:off x="8813" y="3183"/>
                <a:ext cx="19" cy="17"/>
              </a:xfrm>
              <a:custGeom>
                <a:avLst/>
                <a:gdLst>
                  <a:gd name="T0" fmla="*/ 10 w 10"/>
                  <a:gd name="T1" fmla="*/ 0 h 9"/>
                  <a:gd name="T2" fmla="*/ 0 w 10"/>
                  <a:gd name="T3" fmla="*/ 9 h 9"/>
                  <a:gd name="T4" fmla="*/ 10 w 10"/>
                  <a:gd name="T5" fmla="*/ 0 h 9"/>
                  <a:gd name="T6" fmla="*/ 10 w 10"/>
                  <a:gd name="T7" fmla="*/ 0 h 9"/>
                </a:gdLst>
                <a:ahLst/>
                <a:cxnLst>
                  <a:cxn ang="0">
                    <a:pos x="T0" y="T1"/>
                  </a:cxn>
                  <a:cxn ang="0">
                    <a:pos x="T2" y="T3"/>
                  </a:cxn>
                  <a:cxn ang="0">
                    <a:pos x="T4" y="T5"/>
                  </a:cxn>
                  <a:cxn ang="0">
                    <a:pos x="T6" y="T7"/>
                  </a:cxn>
                </a:cxnLst>
                <a:rect l="0" t="0" r="r" b="b"/>
                <a:pathLst>
                  <a:path w="10" h="9">
                    <a:moveTo>
                      <a:pt x="10" y="0"/>
                    </a:moveTo>
                    <a:lnTo>
                      <a:pt x="0" y="9"/>
                    </a:lnTo>
                    <a:lnTo>
                      <a:pt x="10" y="0"/>
                    </a:lnTo>
                    <a:lnTo>
                      <a:pt x="1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29" name="îşlîḑé"/>
              <p:cNvSpPr/>
              <p:nvPr/>
            </p:nvSpPr>
            <p:spPr bwMode="auto">
              <a:xfrm>
                <a:off x="8885" y="3094"/>
                <a:ext cx="27" cy="33"/>
              </a:xfrm>
              <a:custGeom>
                <a:avLst/>
                <a:gdLst>
                  <a:gd name="T0" fmla="*/ 14 w 14"/>
                  <a:gd name="T1" fmla="*/ 0 h 17"/>
                  <a:gd name="T2" fmla="*/ 0 w 14"/>
                  <a:gd name="T3" fmla="*/ 17 h 17"/>
                  <a:gd name="T4" fmla="*/ 0 w 14"/>
                  <a:gd name="T5" fmla="*/ 17 h 17"/>
                  <a:gd name="T6" fmla="*/ 14 w 14"/>
                  <a:gd name="T7" fmla="*/ 0 h 17"/>
                </a:gdLst>
                <a:ahLst/>
                <a:cxnLst>
                  <a:cxn ang="0">
                    <a:pos x="T0" y="T1"/>
                  </a:cxn>
                  <a:cxn ang="0">
                    <a:pos x="T2" y="T3"/>
                  </a:cxn>
                  <a:cxn ang="0">
                    <a:pos x="T4" y="T5"/>
                  </a:cxn>
                  <a:cxn ang="0">
                    <a:pos x="T6" y="T7"/>
                  </a:cxn>
                </a:cxnLst>
                <a:rect l="0" t="0" r="r" b="b"/>
                <a:pathLst>
                  <a:path w="14" h="17">
                    <a:moveTo>
                      <a:pt x="14" y="0"/>
                    </a:moveTo>
                    <a:lnTo>
                      <a:pt x="0" y="17"/>
                    </a:lnTo>
                    <a:lnTo>
                      <a:pt x="0" y="17"/>
                    </a:lnTo>
                    <a:lnTo>
                      <a:pt x="14"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0" name="îṧlíḋe"/>
              <p:cNvSpPr/>
              <p:nvPr/>
            </p:nvSpPr>
            <p:spPr bwMode="auto">
              <a:xfrm>
                <a:off x="8842" y="3135"/>
                <a:ext cx="33" cy="37"/>
              </a:xfrm>
              <a:custGeom>
                <a:avLst/>
                <a:gdLst>
                  <a:gd name="T0" fmla="*/ 17 w 17"/>
                  <a:gd name="T1" fmla="*/ 0 h 19"/>
                  <a:gd name="T2" fmla="*/ 0 w 17"/>
                  <a:gd name="T3" fmla="*/ 19 h 19"/>
                  <a:gd name="T4" fmla="*/ 0 w 17"/>
                  <a:gd name="T5" fmla="*/ 19 h 19"/>
                  <a:gd name="T6" fmla="*/ 17 w 17"/>
                  <a:gd name="T7" fmla="*/ 0 h 19"/>
                </a:gdLst>
                <a:ahLst/>
                <a:cxnLst>
                  <a:cxn ang="0">
                    <a:pos x="T0" y="T1"/>
                  </a:cxn>
                  <a:cxn ang="0">
                    <a:pos x="T2" y="T3"/>
                  </a:cxn>
                  <a:cxn ang="0">
                    <a:pos x="T4" y="T5"/>
                  </a:cxn>
                  <a:cxn ang="0">
                    <a:pos x="T6" y="T7"/>
                  </a:cxn>
                </a:cxnLst>
                <a:rect l="0" t="0" r="r" b="b"/>
                <a:pathLst>
                  <a:path w="17" h="19">
                    <a:moveTo>
                      <a:pt x="17" y="0"/>
                    </a:moveTo>
                    <a:lnTo>
                      <a:pt x="0" y="19"/>
                    </a:lnTo>
                    <a:lnTo>
                      <a:pt x="0" y="19"/>
                    </a:lnTo>
                    <a:lnTo>
                      <a:pt x="1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1" name="ïṥḻíďe"/>
              <p:cNvSpPr/>
              <p:nvPr/>
            </p:nvSpPr>
            <p:spPr bwMode="auto">
              <a:xfrm>
                <a:off x="8852" y="3144"/>
                <a:ext cx="33" cy="37"/>
              </a:xfrm>
              <a:custGeom>
                <a:avLst/>
                <a:gdLst>
                  <a:gd name="T0" fmla="*/ 17 w 17"/>
                  <a:gd name="T1" fmla="*/ 0 h 19"/>
                  <a:gd name="T2" fmla="*/ 0 w 17"/>
                  <a:gd name="T3" fmla="*/ 19 h 19"/>
                  <a:gd name="T4" fmla="*/ 0 w 17"/>
                  <a:gd name="T5" fmla="*/ 19 h 19"/>
                  <a:gd name="T6" fmla="*/ 17 w 17"/>
                  <a:gd name="T7" fmla="*/ 0 h 19"/>
                </a:gdLst>
                <a:ahLst/>
                <a:cxnLst>
                  <a:cxn ang="0">
                    <a:pos x="T0" y="T1"/>
                  </a:cxn>
                  <a:cxn ang="0">
                    <a:pos x="T2" y="T3"/>
                  </a:cxn>
                  <a:cxn ang="0">
                    <a:pos x="T4" y="T5"/>
                  </a:cxn>
                  <a:cxn ang="0">
                    <a:pos x="T6" y="T7"/>
                  </a:cxn>
                </a:cxnLst>
                <a:rect l="0" t="0" r="r" b="b"/>
                <a:pathLst>
                  <a:path w="17" h="19">
                    <a:moveTo>
                      <a:pt x="17" y="0"/>
                    </a:moveTo>
                    <a:lnTo>
                      <a:pt x="0" y="19"/>
                    </a:lnTo>
                    <a:lnTo>
                      <a:pt x="0" y="19"/>
                    </a:lnTo>
                    <a:lnTo>
                      <a:pt x="1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2" name="iṩ1iḑê"/>
              <p:cNvSpPr/>
              <p:nvPr/>
            </p:nvSpPr>
            <p:spPr bwMode="auto">
              <a:xfrm>
                <a:off x="8745" y="2962"/>
                <a:ext cx="276" cy="356"/>
              </a:xfrm>
              <a:custGeom>
                <a:avLst/>
                <a:gdLst>
                  <a:gd name="T0" fmla="*/ 97 w 117"/>
                  <a:gd name="T1" fmla="*/ 75 h 151"/>
                  <a:gd name="T2" fmla="*/ 109 w 117"/>
                  <a:gd name="T3" fmla="*/ 38 h 151"/>
                  <a:gd name="T4" fmla="*/ 85 w 117"/>
                  <a:gd name="T5" fmla="*/ 41 h 151"/>
                  <a:gd name="T6" fmla="*/ 63 w 117"/>
                  <a:gd name="T7" fmla="*/ 38 h 151"/>
                  <a:gd name="T8" fmla="*/ 76 w 117"/>
                  <a:gd name="T9" fmla="*/ 18 h 151"/>
                  <a:gd name="T10" fmla="*/ 41 w 117"/>
                  <a:gd name="T11" fmla="*/ 18 h 151"/>
                  <a:gd name="T12" fmla="*/ 46 w 117"/>
                  <a:gd name="T13" fmla="*/ 29 h 151"/>
                  <a:gd name="T14" fmla="*/ 42 w 117"/>
                  <a:gd name="T15" fmla="*/ 51 h 151"/>
                  <a:gd name="T16" fmla="*/ 19 w 117"/>
                  <a:gd name="T17" fmla="*/ 34 h 151"/>
                  <a:gd name="T18" fmla="*/ 3 w 117"/>
                  <a:gd name="T19" fmla="*/ 49 h 151"/>
                  <a:gd name="T20" fmla="*/ 20 w 117"/>
                  <a:gd name="T21" fmla="*/ 75 h 151"/>
                  <a:gd name="T22" fmla="*/ 1 w 117"/>
                  <a:gd name="T23" fmla="*/ 102 h 151"/>
                  <a:gd name="T24" fmla="*/ 17 w 117"/>
                  <a:gd name="T25" fmla="*/ 117 h 151"/>
                  <a:gd name="T26" fmla="*/ 33 w 117"/>
                  <a:gd name="T27" fmla="*/ 106 h 151"/>
                  <a:gd name="T28" fmla="*/ 54 w 117"/>
                  <a:gd name="T29" fmla="*/ 113 h 151"/>
                  <a:gd name="T30" fmla="*/ 46 w 117"/>
                  <a:gd name="T31" fmla="*/ 122 h 151"/>
                  <a:gd name="T32" fmla="*/ 58 w 117"/>
                  <a:gd name="T33" fmla="*/ 151 h 151"/>
                  <a:gd name="T34" fmla="*/ 71 w 117"/>
                  <a:gd name="T35" fmla="*/ 122 h 151"/>
                  <a:gd name="T36" fmla="*/ 63 w 117"/>
                  <a:gd name="T37" fmla="*/ 113 h 151"/>
                  <a:gd name="T38" fmla="*/ 90 w 117"/>
                  <a:gd name="T39" fmla="*/ 112 h 151"/>
                  <a:gd name="T40" fmla="*/ 100 w 117"/>
                  <a:gd name="T41" fmla="*/ 117 h 151"/>
                  <a:gd name="T42" fmla="*/ 116 w 117"/>
                  <a:gd name="T43" fmla="*/ 102 h 151"/>
                  <a:gd name="T44" fmla="*/ 86 w 117"/>
                  <a:gd name="T45" fmla="*/ 48 h 151"/>
                  <a:gd name="T46" fmla="*/ 93 w 117"/>
                  <a:gd name="T47" fmla="*/ 41 h 151"/>
                  <a:gd name="T48" fmla="*/ 108 w 117"/>
                  <a:gd name="T49" fmla="*/ 55 h 151"/>
                  <a:gd name="T50" fmla="*/ 79 w 117"/>
                  <a:gd name="T51" fmla="*/ 56 h 151"/>
                  <a:gd name="T52" fmla="*/ 49 w 117"/>
                  <a:gd name="T53" fmla="*/ 25 h 151"/>
                  <a:gd name="T54" fmla="*/ 58 w 117"/>
                  <a:gd name="T55" fmla="*/ 6 h 151"/>
                  <a:gd name="T56" fmla="*/ 66 w 117"/>
                  <a:gd name="T57" fmla="*/ 26 h 151"/>
                  <a:gd name="T58" fmla="*/ 60 w 117"/>
                  <a:gd name="T59" fmla="*/ 35 h 151"/>
                  <a:gd name="T60" fmla="*/ 58 w 117"/>
                  <a:gd name="T61" fmla="*/ 35 h 151"/>
                  <a:gd name="T62" fmla="*/ 49 w 117"/>
                  <a:gd name="T63" fmla="*/ 25 h 151"/>
                  <a:gd name="T64" fmla="*/ 9 w 117"/>
                  <a:gd name="T65" fmla="*/ 49 h 151"/>
                  <a:gd name="T66" fmla="*/ 20 w 117"/>
                  <a:gd name="T67" fmla="*/ 40 h 151"/>
                  <a:gd name="T68" fmla="*/ 38 w 117"/>
                  <a:gd name="T69" fmla="*/ 56 h 151"/>
                  <a:gd name="T70" fmla="*/ 10 w 117"/>
                  <a:gd name="T71" fmla="*/ 55 h 151"/>
                  <a:gd name="T72" fmla="*/ 24 w 117"/>
                  <a:gd name="T73" fmla="*/ 108 h 151"/>
                  <a:gd name="T74" fmla="*/ 7 w 117"/>
                  <a:gd name="T75" fmla="*/ 101 h 151"/>
                  <a:gd name="T76" fmla="*/ 24 w 117"/>
                  <a:gd name="T77" fmla="*/ 79 h 151"/>
                  <a:gd name="T78" fmla="*/ 37 w 117"/>
                  <a:gd name="T79" fmla="*/ 94 h 151"/>
                  <a:gd name="T80" fmla="*/ 41 w 117"/>
                  <a:gd name="T81" fmla="*/ 89 h 151"/>
                  <a:gd name="T82" fmla="*/ 42 w 117"/>
                  <a:gd name="T83" fmla="*/ 60 h 151"/>
                  <a:gd name="T84" fmla="*/ 59 w 117"/>
                  <a:gd name="T85" fmla="*/ 70 h 151"/>
                  <a:gd name="T86" fmla="*/ 58 w 117"/>
                  <a:gd name="T87" fmla="*/ 43 h 151"/>
                  <a:gd name="T88" fmla="*/ 59 w 117"/>
                  <a:gd name="T89" fmla="*/ 70 h 151"/>
                  <a:gd name="T90" fmla="*/ 41 w 117"/>
                  <a:gd name="T91" fmla="*/ 89 h 151"/>
                  <a:gd name="T92" fmla="*/ 70 w 117"/>
                  <a:gd name="T93" fmla="*/ 134 h 151"/>
                  <a:gd name="T94" fmla="*/ 47 w 117"/>
                  <a:gd name="T95" fmla="*/ 134 h 151"/>
                  <a:gd name="T96" fmla="*/ 58 w 117"/>
                  <a:gd name="T97" fmla="*/ 118 h 151"/>
                  <a:gd name="T98" fmla="*/ 58 w 117"/>
                  <a:gd name="T99" fmla="*/ 117 h 151"/>
                  <a:gd name="T100" fmla="*/ 58 w 117"/>
                  <a:gd name="T101" fmla="*/ 118 h 151"/>
                  <a:gd name="T102" fmla="*/ 58 w 117"/>
                  <a:gd name="T103" fmla="*/ 108 h 151"/>
                  <a:gd name="T104" fmla="*/ 45 w 117"/>
                  <a:gd name="T105" fmla="*/ 93 h 151"/>
                  <a:gd name="T106" fmla="*/ 72 w 117"/>
                  <a:gd name="T107" fmla="*/ 93 h 151"/>
                  <a:gd name="T108" fmla="*/ 76 w 117"/>
                  <a:gd name="T109" fmla="*/ 89 h 151"/>
                  <a:gd name="T110" fmla="*/ 75 w 117"/>
                  <a:gd name="T111" fmla="*/ 60 h 151"/>
                  <a:gd name="T112" fmla="*/ 76 w 117"/>
                  <a:gd name="T113" fmla="*/ 89 h 151"/>
                  <a:gd name="T114" fmla="*/ 107 w 117"/>
                  <a:gd name="T115" fmla="*/ 108 h 151"/>
                  <a:gd name="T116" fmla="*/ 94 w 117"/>
                  <a:gd name="T117" fmla="*/ 109 h 151"/>
                  <a:gd name="T118" fmla="*/ 93 w 117"/>
                  <a:gd name="T119" fmla="*/ 79 h 151"/>
                  <a:gd name="T120" fmla="*/ 111 w 117"/>
                  <a:gd name="T121"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151">
                    <a:moveTo>
                      <a:pt x="113" y="91"/>
                    </a:moveTo>
                    <a:cubicBezTo>
                      <a:pt x="97" y="75"/>
                      <a:pt x="97" y="75"/>
                      <a:pt x="97" y="75"/>
                    </a:cubicBezTo>
                    <a:cubicBezTo>
                      <a:pt x="112" y="58"/>
                      <a:pt x="112" y="58"/>
                      <a:pt x="112" y="58"/>
                    </a:cubicBezTo>
                    <a:cubicBezTo>
                      <a:pt x="117" y="53"/>
                      <a:pt x="116" y="44"/>
                      <a:pt x="109" y="38"/>
                    </a:cubicBezTo>
                    <a:cubicBezTo>
                      <a:pt x="103" y="32"/>
                      <a:pt x="93" y="32"/>
                      <a:pt x="88" y="37"/>
                    </a:cubicBezTo>
                    <a:cubicBezTo>
                      <a:pt x="85" y="41"/>
                      <a:pt x="85" y="41"/>
                      <a:pt x="85" y="41"/>
                    </a:cubicBezTo>
                    <a:cubicBezTo>
                      <a:pt x="75" y="52"/>
                      <a:pt x="75" y="52"/>
                      <a:pt x="75" y="52"/>
                    </a:cubicBezTo>
                    <a:cubicBezTo>
                      <a:pt x="63" y="38"/>
                      <a:pt x="63" y="38"/>
                      <a:pt x="63" y="38"/>
                    </a:cubicBezTo>
                    <a:cubicBezTo>
                      <a:pt x="69" y="32"/>
                      <a:pt x="69" y="32"/>
                      <a:pt x="69" y="32"/>
                    </a:cubicBezTo>
                    <a:cubicBezTo>
                      <a:pt x="73" y="28"/>
                      <a:pt x="76" y="23"/>
                      <a:pt x="76" y="18"/>
                    </a:cubicBezTo>
                    <a:cubicBezTo>
                      <a:pt x="76" y="8"/>
                      <a:pt x="68" y="0"/>
                      <a:pt x="58" y="0"/>
                    </a:cubicBezTo>
                    <a:cubicBezTo>
                      <a:pt x="49" y="0"/>
                      <a:pt x="41" y="8"/>
                      <a:pt x="41" y="18"/>
                    </a:cubicBezTo>
                    <a:cubicBezTo>
                      <a:pt x="41" y="22"/>
                      <a:pt x="43" y="26"/>
                      <a:pt x="46" y="29"/>
                    </a:cubicBezTo>
                    <a:cubicBezTo>
                      <a:pt x="46" y="29"/>
                      <a:pt x="46" y="29"/>
                      <a:pt x="46" y="29"/>
                    </a:cubicBezTo>
                    <a:cubicBezTo>
                      <a:pt x="54" y="38"/>
                      <a:pt x="54" y="38"/>
                      <a:pt x="54" y="38"/>
                    </a:cubicBezTo>
                    <a:cubicBezTo>
                      <a:pt x="42" y="51"/>
                      <a:pt x="42" y="51"/>
                      <a:pt x="42" y="51"/>
                    </a:cubicBezTo>
                    <a:cubicBezTo>
                      <a:pt x="30" y="38"/>
                      <a:pt x="30" y="38"/>
                      <a:pt x="30" y="38"/>
                    </a:cubicBezTo>
                    <a:cubicBezTo>
                      <a:pt x="27" y="35"/>
                      <a:pt x="23" y="34"/>
                      <a:pt x="19" y="34"/>
                    </a:cubicBezTo>
                    <a:cubicBezTo>
                      <a:pt x="16" y="34"/>
                      <a:pt x="12" y="36"/>
                      <a:pt x="9" y="38"/>
                    </a:cubicBezTo>
                    <a:cubicBezTo>
                      <a:pt x="6" y="41"/>
                      <a:pt x="4" y="45"/>
                      <a:pt x="3" y="49"/>
                    </a:cubicBezTo>
                    <a:cubicBezTo>
                      <a:pt x="3" y="53"/>
                      <a:pt x="4" y="56"/>
                      <a:pt x="6" y="59"/>
                    </a:cubicBezTo>
                    <a:cubicBezTo>
                      <a:pt x="20" y="75"/>
                      <a:pt x="20" y="75"/>
                      <a:pt x="20" y="75"/>
                    </a:cubicBezTo>
                    <a:cubicBezTo>
                      <a:pt x="4" y="91"/>
                      <a:pt x="4" y="91"/>
                      <a:pt x="4" y="91"/>
                    </a:cubicBezTo>
                    <a:cubicBezTo>
                      <a:pt x="2" y="94"/>
                      <a:pt x="0" y="98"/>
                      <a:pt x="1" y="102"/>
                    </a:cubicBezTo>
                    <a:cubicBezTo>
                      <a:pt x="1" y="106"/>
                      <a:pt x="3" y="110"/>
                      <a:pt x="6" y="113"/>
                    </a:cubicBezTo>
                    <a:cubicBezTo>
                      <a:pt x="9" y="115"/>
                      <a:pt x="13" y="117"/>
                      <a:pt x="17" y="117"/>
                    </a:cubicBezTo>
                    <a:cubicBezTo>
                      <a:pt x="21" y="117"/>
                      <a:pt x="25" y="115"/>
                      <a:pt x="28" y="112"/>
                    </a:cubicBezTo>
                    <a:cubicBezTo>
                      <a:pt x="33" y="106"/>
                      <a:pt x="33" y="106"/>
                      <a:pt x="33" y="106"/>
                    </a:cubicBezTo>
                    <a:cubicBezTo>
                      <a:pt x="41" y="98"/>
                      <a:pt x="41" y="98"/>
                      <a:pt x="41" y="98"/>
                    </a:cubicBezTo>
                    <a:cubicBezTo>
                      <a:pt x="54" y="113"/>
                      <a:pt x="54" y="113"/>
                      <a:pt x="54" y="113"/>
                    </a:cubicBezTo>
                    <a:cubicBezTo>
                      <a:pt x="46" y="122"/>
                      <a:pt x="46" y="122"/>
                      <a:pt x="46" y="122"/>
                    </a:cubicBezTo>
                    <a:cubicBezTo>
                      <a:pt x="46" y="122"/>
                      <a:pt x="46" y="122"/>
                      <a:pt x="46" y="122"/>
                    </a:cubicBezTo>
                    <a:cubicBezTo>
                      <a:pt x="43" y="125"/>
                      <a:pt x="41" y="130"/>
                      <a:pt x="41" y="134"/>
                    </a:cubicBezTo>
                    <a:cubicBezTo>
                      <a:pt x="41" y="144"/>
                      <a:pt x="49" y="151"/>
                      <a:pt x="58" y="151"/>
                    </a:cubicBezTo>
                    <a:cubicBezTo>
                      <a:pt x="68" y="151"/>
                      <a:pt x="76" y="144"/>
                      <a:pt x="76" y="134"/>
                    </a:cubicBezTo>
                    <a:cubicBezTo>
                      <a:pt x="76" y="129"/>
                      <a:pt x="74" y="125"/>
                      <a:pt x="71" y="122"/>
                    </a:cubicBezTo>
                    <a:cubicBezTo>
                      <a:pt x="71" y="122"/>
                      <a:pt x="71" y="122"/>
                      <a:pt x="71" y="122"/>
                    </a:cubicBezTo>
                    <a:cubicBezTo>
                      <a:pt x="63" y="113"/>
                      <a:pt x="63" y="113"/>
                      <a:pt x="63" y="113"/>
                    </a:cubicBezTo>
                    <a:cubicBezTo>
                      <a:pt x="76" y="98"/>
                      <a:pt x="76" y="98"/>
                      <a:pt x="76" y="98"/>
                    </a:cubicBezTo>
                    <a:cubicBezTo>
                      <a:pt x="90" y="112"/>
                      <a:pt x="90" y="112"/>
                      <a:pt x="90" y="112"/>
                    </a:cubicBezTo>
                    <a:cubicBezTo>
                      <a:pt x="92" y="115"/>
                      <a:pt x="96" y="117"/>
                      <a:pt x="99" y="117"/>
                    </a:cubicBezTo>
                    <a:cubicBezTo>
                      <a:pt x="100" y="117"/>
                      <a:pt x="100" y="117"/>
                      <a:pt x="100" y="117"/>
                    </a:cubicBezTo>
                    <a:cubicBezTo>
                      <a:pt x="104" y="117"/>
                      <a:pt x="108" y="115"/>
                      <a:pt x="111" y="112"/>
                    </a:cubicBezTo>
                    <a:cubicBezTo>
                      <a:pt x="114" y="109"/>
                      <a:pt x="116" y="106"/>
                      <a:pt x="116" y="102"/>
                    </a:cubicBezTo>
                    <a:cubicBezTo>
                      <a:pt x="117" y="98"/>
                      <a:pt x="116" y="94"/>
                      <a:pt x="113" y="91"/>
                    </a:cubicBezTo>
                    <a:close/>
                    <a:moveTo>
                      <a:pt x="86" y="48"/>
                    </a:moveTo>
                    <a:cubicBezTo>
                      <a:pt x="89" y="45"/>
                      <a:pt x="89" y="45"/>
                      <a:pt x="89" y="45"/>
                    </a:cubicBezTo>
                    <a:cubicBezTo>
                      <a:pt x="93" y="41"/>
                      <a:pt x="93" y="41"/>
                      <a:pt x="93" y="41"/>
                    </a:cubicBezTo>
                    <a:cubicBezTo>
                      <a:pt x="96" y="38"/>
                      <a:pt x="101" y="38"/>
                      <a:pt x="105" y="42"/>
                    </a:cubicBezTo>
                    <a:cubicBezTo>
                      <a:pt x="109" y="46"/>
                      <a:pt x="110" y="51"/>
                      <a:pt x="108" y="55"/>
                    </a:cubicBezTo>
                    <a:cubicBezTo>
                      <a:pt x="93" y="70"/>
                      <a:pt x="93" y="70"/>
                      <a:pt x="93" y="70"/>
                    </a:cubicBezTo>
                    <a:cubicBezTo>
                      <a:pt x="79" y="56"/>
                      <a:pt x="79" y="56"/>
                      <a:pt x="79" y="56"/>
                    </a:cubicBezTo>
                    <a:lnTo>
                      <a:pt x="86" y="48"/>
                    </a:lnTo>
                    <a:close/>
                    <a:moveTo>
                      <a:pt x="49" y="25"/>
                    </a:moveTo>
                    <a:cubicBezTo>
                      <a:pt x="48" y="23"/>
                      <a:pt x="47" y="20"/>
                      <a:pt x="47" y="18"/>
                    </a:cubicBezTo>
                    <a:cubicBezTo>
                      <a:pt x="47" y="11"/>
                      <a:pt x="52" y="6"/>
                      <a:pt x="58" y="6"/>
                    </a:cubicBezTo>
                    <a:cubicBezTo>
                      <a:pt x="65" y="6"/>
                      <a:pt x="70" y="11"/>
                      <a:pt x="70" y="18"/>
                    </a:cubicBezTo>
                    <a:cubicBezTo>
                      <a:pt x="70" y="21"/>
                      <a:pt x="69" y="24"/>
                      <a:pt x="66" y="26"/>
                    </a:cubicBezTo>
                    <a:cubicBezTo>
                      <a:pt x="66" y="27"/>
                      <a:pt x="59" y="34"/>
                      <a:pt x="59" y="34"/>
                    </a:cubicBezTo>
                    <a:cubicBezTo>
                      <a:pt x="60" y="35"/>
                      <a:pt x="60" y="35"/>
                      <a:pt x="60" y="35"/>
                    </a:cubicBezTo>
                    <a:cubicBezTo>
                      <a:pt x="59" y="35"/>
                      <a:pt x="59" y="35"/>
                      <a:pt x="58" y="35"/>
                    </a:cubicBezTo>
                    <a:cubicBezTo>
                      <a:pt x="58" y="35"/>
                      <a:pt x="58" y="35"/>
                      <a:pt x="58" y="35"/>
                    </a:cubicBezTo>
                    <a:cubicBezTo>
                      <a:pt x="59" y="34"/>
                      <a:pt x="59" y="34"/>
                      <a:pt x="59" y="34"/>
                    </a:cubicBezTo>
                    <a:cubicBezTo>
                      <a:pt x="59" y="34"/>
                      <a:pt x="50" y="26"/>
                      <a:pt x="49" y="25"/>
                    </a:cubicBezTo>
                    <a:close/>
                    <a:moveTo>
                      <a:pt x="10" y="55"/>
                    </a:moveTo>
                    <a:cubicBezTo>
                      <a:pt x="9" y="54"/>
                      <a:pt x="9" y="52"/>
                      <a:pt x="9" y="49"/>
                    </a:cubicBezTo>
                    <a:cubicBezTo>
                      <a:pt x="9" y="47"/>
                      <a:pt x="11" y="44"/>
                      <a:pt x="13" y="43"/>
                    </a:cubicBezTo>
                    <a:cubicBezTo>
                      <a:pt x="15" y="41"/>
                      <a:pt x="17" y="40"/>
                      <a:pt x="20" y="40"/>
                    </a:cubicBezTo>
                    <a:cubicBezTo>
                      <a:pt x="22" y="39"/>
                      <a:pt x="24" y="40"/>
                      <a:pt x="25" y="42"/>
                    </a:cubicBezTo>
                    <a:cubicBezTo>
                      <a:pt x="38" y="56"/>
                      <a:pt x="38" y="56"/>
                      <a:pt x="38" y="56"/>
                    </a:cubicBezTo>
                    <a:cubicBezTo>
                      <a:pt x="24" y="70"/>
                      <a:pt x="24" y="70"/>
                      <a:pt x="24" y="70"/>
                    </a:cubicBezTo>
                    <a:lnTo>
                      <a:pt x="10" y="55"/>
                    </a:lnTo>
                    <a:close/>
                    <a:moveTo>
                      <a:pt x="29" y="102"/>
                    </a:moveTo>
                    <a:cubicBezTo>
                      <a:pt x="24" y="108"/>
                      <a:pt x="24" y="108"/>
                      <a:pt x="24" y="108"/>
                    </a:cubicBezTo>
                    <a:cubicBezTo>
                      <a:pt x="20" y="112"/>
                      <a:pt x="14" y="112"/>
                      <a:pt x="10" y="108"/>
                    </a:cubicBezTo>
                    <a:cubicBezTo>
                      <a:pt x="8" y="106"/>
                      <a:pt x="7" y="104"/>
                      <a:pt x="7" y="101"/>
                    </a:cubicBezTo>
                    <a:cubicBezTo>
                      <a:pt x="6" y="99"/>
                      <a:pt x="7" y="97"/>
                      <a:pt x="9" y="95"/>
                    </a:cubicBezTo>
                    <a:cubicBezTo>
                      <a:pt x="24" y="79"/>
                      <a:pt x="24" y="79"/>
                      <a:pt x="24" y="79"/>
                    </a:cubicBezTo>
                    <a:cubicBezTo>
                      <a:pt x="37" y="94"/>
                      <a:pt x="37" y="94"/>
                      <a:pt x="37" y="94"/>
                    </a:cubicBezTo>
                    <a:cubicBezTo>
                      <a:pt x="37" y="94"/>
                      <a:pt x="37" y="94"/>
                      <a:pt x="37" y="94"/>
                    </a:cubicBezTo>
                    <a:lnTo>
                      <a:pt x="29" y="102"/>
                    </a:lnTo>
                    <a:close/>
                    <a:moveTo>
                      <a:pt x="41" y="89"/>
                    </a:moveTo>
                    <a:cubicBezTo>
                      <a:pt x="28" y="75"/>
                      <a:pt x="28" y="75"/>
                      <a:pt x="28" y="75"/>
                    </a:cubicBezTo>
                    <a:cubicBezTo>
                      <a:pt x="42" y="60"/>
                      <a:pt x="42" y="60"/>
                      <a:pt x="42" y="60"/>
                    </a:cubicBezTo>
                    <a:cubicBezTo>
                      <a:pt x="55" y="74"/>
                      <a:pt x="55" y="74"/>
                      <a:pt x="55" y="74"/>
                    </a:cubicBezTo>
                    <a:cubicBezTo>
                      <a:pt x="59" y="70"/>
                      <a:pt x="59" y="70"/>
                      <a:pt x="59" y="70"/>
                    </a:cubicBezTo>
                    <a:cubicBezTo>
                      <a:pt x="46" y="56"/>
                      <a:pt x="46" y="56"/>
                      <a:pt x="46" y="56"/>
                    </a:cubicBezTo>
                    <a:cubicBezTo>
                      <a:pt x="58" y="43"/>
                      <a:pt x="58" y="43"/>
                      <a:pt x="58" y="43"/>
                    </a:cubicBezTo>
                    <a:cubicBezTo>
                      <a:pt x="71" y="56"/>
                      <a:pt x="71" y="56"/>
                      <a:pt x="71" y="56"/>
                    </a:cubicBezTo>
                    <a:cubicBezTo>
                      <a:pt x="59" y="70"/>
                      <a:pt x="59" y="70"/>
                      <a:pt x="59" y="70"/>
                    </a:cubicBezTo>
                    <a:cubicBezTo>
                      <a:pt x="55" y="74"/>
                      <a:pt x="55" y="74"/>
                      <a:pt x="55" y="74"/>
                    </a:cubicBezTo>
                    <a:cubicBezTo>
                      <a:pt x="41" y="89"/>
                      <a:pt x="41" y="89"/>
                      <a:pt x="41" y="89"/>
                    </a:cubicBezTo>
                    <a:close/>
                    <a:moveTo>
                      <a:pt x="67" y="126"/>
                    </a:moveTo>
                    <a:cubicBezTo>
                      <a:pt x="69" y="128"/>
                      <a:pt x="70" y="131"/>
                      <a:pt x="70" y="134"/>
                    </a:cubicBezTo>
                    <a:cubicBezTo>
                      <a:pt x="70" y="141"/>
                      <a:pt x="65" y="146"/>
                      <a:pt x="58" y="146"/>
                    </a:cubicBezTo>
                    <a:cubicBezTo>
                      <a:pt x="52" y="146"/>
                      <a:pt x="47" y="141"/>
                      <a:pt x="47" y="134"/>
                    </a:cubicBezTo>
                    <a:cubicBezTo>
                      <a:pt x="47" y="131"/>
                      <a:pt x="48" y="128"/>
                      <a:pt x="50" y="126"/>
                    </a:cubicBezTo>
                    <a:cubicBezTo>
                      <a:pt x="50" y="126"/>
                      <a:pt x="58" y="118"/>
                      <a:pt x="58" y="118"/>
                    </a:cubicBezTo>
                    <a:cubicBezTo>
                      <a:pt x="58" y="117"/>
                      <a:pt x="58" y="117"/>
                      <a:pt x="58" y="117"/>
                    </a:cubicBezTo>
                    <a:cubicBezTo>
                      <a:pt x="58" y="117"/>
                      <a:pt x="58" y="117"/>
                      <a:pt x="58" y="117"/>
                    </a:cubicBezTo>
                    <a:cubicBezTo>
                      <a:pt x="59" y="117"/>
                      <a:pt x="59" y="117"/>
                      <a:pt x="59" y="117"/>
                    </a:cubicBezTo>
                    <a:cubicBezTo>
                      <a:pt x="58" y="118"/>
                      <a:pt x="58" y="118"/>
                      <a:pt x="58" y="118"/>
                    </a:cubicBezTo>
                    <a:cubicBezTo>
                      <a:pt x="58" y="118"/>
                      <a:pt x="67" y="126"/>
                      <a:pt x="67" y="126"/>
                    </a:cubicBezTo>
                    <a:close/>
                    <a:moveTo>
                      <a:pt x="58" y="108"/>
                    </a:moveTo>
                    <a:cubicBezTo>
                      <a:pt x="45" y="93"/>
                      <a:pt x="45" y="93"/>
                      <a:pt x="45" y="93"/>
                    </a:cubicBezTo>
                    <a:cubicBezTo>
                      <a:pt x="45" y="93"/>
                      <a:pt x="45" y="93"/>
                      <a:pt x="45" y="93"/>
                    </a:cubicBezTo>
                    <a:cubicBezTo>
                      <a:pt x="59" y="78"/>
                      <a:pt x="59" y="78"/>
                      <a:pt x="59" y="78"/>
                    </a:cubicBezTo>
                    <a:cubicBezTo>
                      <a:pt x="72" y="93"/>
                      <a:pt x="72" y="93"/>
                      <a:pt x="72" y="93"/>
                    </a:cubicBezTo>
                    <a:lnTo>
                      <a:pt x="58" y="108"/>
                    </a:lnTo>
                    <a:close/>
                    <a:moveTo>
                      <a:pt x="76" y="89"/>
                    </a:moveTo>
                    <a:cubicBezTo>
                      <a:pt x="63" y="74"/>
                      <a:pt x="63" y="74"/>
                      <a:pt x="63" y="74"/>
                    </a:cubicBezTo>
                    <a:cubicBezTo>
                      <a:pt x="75" y="60"/>
                      <a:pt x="75" y="60"/>
                      <a:pt x="75" y="60"/>
                    </a:cubicBezTo>
                    <a:cubicBezTo>
                      <a:pt x="89" y="75"/>
                      <a:pt x="89" y="75"/>
                      <a:pt x="89" y="75"/>
                    </a:cubicBezTo>
                    <a:lnTo>
                      <a:pt x="76" y="89"/>
                    </a:lnTo>
                    <a:close/>
                    <a:moveTo>
                      <a:pt x="111" y="101"/>
                    </a:moveTo>
                    <a:cubicBezTo>
                      <a:pt x="110" y="104"/>
                      <a:pt x="109" y="106"/>
                      <a:pt x="107" y="108"/>
                    </a:cubicBezTo>
                    <a:cubicBezTo>
                      <a:pt x="105" y="110"/>
                      <a:pt x="102" y="111"/>
                      <a:pt x="100" y="111"/>
                    </a:cubicBezTo>
                    <a:cubicBezTo>
                      <a:pt x="97" y="111"/>
                      <a:pt x="95" y="110"/>
                      <a:pt x="94" y="109"/>
                    </a:cubicBezTo>
                    <a:cubicBezTo>
                      <a:pt x="80" y="94"/>
                      <a:pt x="80" y="94"/>
                      <a:pt x="80" y="94"/>
                    </a:cubicBezTo>
                    <a:cubicBezTo>
                      <a:pt x="93" y="79"/>
                      <a:pt x="93" y="79"/>
                      <a:pt x="93" y="79"/>
                    </a:cubicBezTo>
                    <a:cubicBezTo>
                      <a:pt x="109" y="95"/>
                      <a:pt x="109" y="95"/>
                      <a:pt x="109" y="95"/>
                    </a:cubicBezTo>
                    <a:cubicBezTo>
                      <a:pt x="110" y="97"/>
                      <a:pt x="111" y="99"/>
                      <a:pt x="111" y="101"/>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3" name="îsľíḍe"/>
              <p:cNvSpPr/>
              <p:nvPr/>
            </p:nvSpPr>
            <p:spPr bwMode="auto">
              <a:xfrm>
                <a:off x="8875" y="3127"/>
                <a:ext cx="10" cy="8"/>
              </a:xfrm>
              <a:custGeom>
                <a:avLst/>
                <a:gdLst>
                  <a:gd name="T0" fmla="*/ 5 w 5"/>
                  <a:gd name="T1" fmla="*/ 0 h 4"/>
                  <a:gd name="T2" fmla="*/ 0 w 5"/>
                  <a:gd name="T3" fmla="*/ 4 h 4"/>
                  <a:gd name="T4" fmla="*/ 5 w 5"/>
                  <a:gd name="T5" fmla="*/ 0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5" y="0"/>
                    </a:lnTo>
                    <a:lnTo>
                      <a:pt x="5"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4" name="ïśļíḑé"/>
              <p:cNvSpPr/>
              <p:nvPr/>
            </p:nvSpPr>
            <p:spPr bwMode="auto">
              <a:xfrm>
                <a:off x="8883" y="3041"/>
                <a:ext cx="4" cy="2"/>
              </a:xfrm>
              <a:custGeom>
                <a:avLst/>
                <a:gdLst>
                  <a:gd name="T0" fmla="*/ 2 w 2"/>
                  <a:gd name="T1" fmla="*/ 1 h 1"/>
                  <a:gd name="T2" fmla="*/ 0 w 2"/>
                  <a:gd name="T3" fmla="*/ 1 h 1"/>
                  <a:gd name="T4" fmla="*/ 0 w 2"/>
                  <a:gd name="T5" fmla="*/ 1 h 1"/>
                  <a:gd name="T6" fmla="*/ 1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cubicBezTo>
                      <a:pt x="1" y="1"/>
                      <a:pt x="1" y="1"/>
                      <a:pt x="0" y="1"/>
                    </a:cubicBezTo>
                    <a:cubicBezTo>
                      <a:pt x="0" y="1"/>
                      <a:pt x="0" y="1"/>
                      <a:pt x="0" y="1"/>
                    </a:cubicBezTo>
                    <a:cubicBezTo>
                      <a:pt x="1" y="0"/>
                      <a:pt x="1" y="0"/>
                      <a:pt x="1" y="0"/>
                    </a:cubicBezTo>
                    <a:lnTo>
                      <a:pt x="2" y="1"/>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5" name="iS1íḋe"/>
              <p:cNvSpPr/>
              <p:nvPr/>
            </p:nvSpPr>
            <p:spPr bwMode="auto">
              <a:xfrm>
                <a:off x="8854" y="32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36" name="íṩḻïḋe"/>
              <p:cNvSpPr/>
              <p:nvPr/>
            </p:nvSpPr>
            <p:spPr bwMode="auto">
              <a:xfrm>
                <a:off x="8883" y="3238"/>
                <a:ext cx="2" cy="2"/>
              </a:xfrm>
              <a:custGeom>
                <a:avLst/>
                <a:gdLst>
                  <a:gd name="T0" fmla="*/ 1 w 1"/>
                  <a:gd name="T1" fmla="*/ 0 h 1"/>
                  <a:gd name="T2" fmla="*/ 0 w 1"/>
                  <a:gd name="T3" fmla="*/ 1 h 1"/>
                  <a:gd name="T4" fmla="*/ 0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1"/>
                    </a:lnTo>
                    <a:lnTo>
                      <a:pt x="0" y="0"/>
                    </a:lnTo>
                    <a:lnTo>
                      <a:pt x="0" y="0"/>
                    </a:lnTo>
                    <a:lnTo>
                      <a:pt x="1"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3" name="组合 292"/>
            <p:cNvGrpSpPr/>
            <p:nvPr/>
          </p:nvGrpSpPr>
          <p:grpSpPr>
            <a:xfrm>
              <a:off x="3884" y="15"/>
              <a:ext cx="1416" cy="4696"/>
              <a:chOff x="11403" y="2410"/>
              <a:chExt cx="1416" cy="4696"/>
            </a:xfrm>
          </p:grpSpPr>
          <p:sp>
            <p:nvSpPr>
              <p:cNvPr id="378" name="iṩľîḓé"/>
              <p:cNvSpPr/>
              <p:nvPr/>
            </p:nvSpPr>
            <p:spPr bwMode="auto">
              <a:xfrm>
                <a:off x="12015" y="6594"/>
                <a:ext cx="25" cy="27"/>
              </a:xfrm>
              <a:custGeom>
                <a:avLst/>
                <a:gdLst>
                  <a:gd name="T0" fmla="*/ 13 w 13"/>
                  <a:gd name="T1" fmla="*/ 0 h 14"/>
                  <a:gd name="T2" fmla="*/ 0 w 13"/>
                  <a:gd name="T3" fmla="*/ 14 h 14"/>
                  <a:gd name="T4" fmla="*/ 13 w 13"/>
                  <a:gd name="T5" fmla="*/ 0 h 14"/>
                  <a:gd name="T6" fmla="*/ 13 w 13"/>
                  <a:gd name="T7" fmla="*/ 0 h 14"/>
                </a:gdLst>
                <a:ahLst/>
                <a:cxnLst>
                  <a:cxn ang="0">
                    <a:pos x="T0" y="T1"/>
                  </a:cxn>
                  <a:cxn ang="0">
                    <a:pos x="T2" y="T3"/>
                  </a:cxn>
                  <a:cxn ang="0">
                    <a:pos x="T4" y="T5"/>
                  </a:cxn>
                  <a:cxn ang="0">
                    <a:pos x="T6" y="T7"/>
                  </a:cxn>
                </a:cxnLst>
                <a:rect l="0" t="0" r="r" b="b"/>
                <a:pathLst>
                  <a:path w="13" h="14">
                    <a:moveTo>
                      <a:pt x="13" y="0"/>
                    </a:moveTo>
                    <a:lnTo>
                      <a:pt x="0" y="14"/>
                    </a:lnTo>
                    <a:lnTo>
                      <a:pt x="13" y="0"/>
                    </a:lnTo>
                    <a:lnTo>
                      <a:pt x="13"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9" name="îṥlîdè"/>
              <p:cNvSpPr/>
              <p:nvPr/>
            </p:nvSpPr>
            <p:spPr bwMode="auto">
              <a:xfrm>
                <a:off x="12112" y="6471"/>
                <a:ext cx="39" cy="45"/>
              </a:xfrm>
              <a:custGeom>
                <a:avLst/>
                <a:gdLst>
                  <a:gd name="T0" fmla="*/ 20 w 20"/>
                  <a:gd name="T1" fmla="*/ 0 h 23"/>
                  <a:gd name="T2" fmla="*/ 0 w 20"/>
                  <a:gd name="T3" fmla="*/ 23 h 23"/>
                  <a:gd name="T4" fmla="*/ 0 w 20"/>
                  <a:gd name="T5" fmla="*/ 23 h 23"/>
                  <a:gd name="T6" fmla="*/ 20 w 20"/>
                  <a:gd name="T7" fmla="*/ 0 h 23"/>
                </a:gdLst>
                <a:ahLst/>
                <a:cxnLst>
                  <a:cxn ang="0">
                    <a:pos x="T0" y="T1"/>
                  </a:cxn>
                  <a:cxn ang="0">
                    <a:pos x="T2" y="T3"/>
                  </a:cxn>
                  <a:cxn ang="0">
                    <a:pos x="T4" y="T5"/>
                  </a:cxn>
                  <a:cxn ang="0">
                    <a:pos x="T6" y="T7"/>
                  </a:cxn>
                </a:cxnLst>
                <a:rect l="0" t="0" r="r" b="b"/>
                <a:pathLst>
                  <a:path w="20" h="23">
                    <a:moveTo>
                      <a:pt x="20" y="0"/>
                    </a:moveTo>
                    <a:lnTo>
                      <a:pt x="0" y="23"/>
                    </a:lnTo>
                    <a:lnTo>
                      <a:pt x="0" y="23"/>
                    </a:lnTo>
                    <a:lnTo>
                      <a:pt x="2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0" name="í$ľiḑê"/>
              <p:cNvSpPr/>
              <p:nvPr/>
            </p:nvSpPr>
            <p:spPr bwMode="auto">
              <a:xfrm>
                <a:off x="12056" y="6530"/>
                <a:ext cx="43" cy="47"/>
              </a:xfrm>
              <a:custGeom>
                <a:avLst/>
                <a:gdLst>
                  <a:gd name="T0" fmla="*/ 22 w 22"/>
                  <a:gd name="T1" fmla="*/ 0 h 24"/>
                  <a:gd name="T2" fmla="*/ 0 w 22"/>
                  <a:gd name="T3" fmla="*/ 24 h 24"/>
                  <a:gd name="T4" fmla="*/ 0 w 22"/>
                  <a:gd name="T5" fmla="*/ 24 h 24"/>
                  <a:gd name="T6" fmla="*/ 22 w 22"/>
                  <a:gd name="T7" fmla="*/ 0 h 24"/>
                </a:gdLst>
                <a:ahLst/>
                <a:cxnLst>
                  <a:cxn ang="0">
                    <a:pos x="T0" y="T1"/>
                  </a:cxn>
                  <a:cxn ang="0">
                    <a:pos x="T2" y="T3"/>
                  </a:cxn>
                  <a:cxn ang="0">
                    <a:pos x="T4" y="T5"/>
                  </a:cxn>
                  <a:cxn ang="0">
                    <a:pos x="T6" y="T7"/>
                  </a:cxn>
                </a:cxnLst>
                <a:rect l="0" t="0" r="r" b="b"/>
                <a:pathLst>
                  <a:path w="22" h="24">
                    <a:moveTo>
                      <a:pt x="22" y="0"/>
                    </a:moveTo>
                    <a:lnTo>
                      <a:pt x="0" y="24"/>
                    </a:lnTo>
                    <a:lnTo>
                      <a:pt x="0" y="24"/>
                    </a:lnTo>
                    <a:lnTo>
                      <a:pt x="22"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1" name="íṩḻiḍê"/>
              <p:cNvSpPr/>
              <p:nvPr/>
            </p:nvSpPr>
            <p:spPr bwMode="auto">
              <a:xfrm>
                <a:off x="12068" y="6543"/>
                <a:ext cx="45" cy="47"/>
              </a:xfrm>
              <a:custGeom>
                <a:avLst/>
                <a:gdLst>
                  <a:gd name="T0" fmla="*/ 23 w 23"/>
                  <a:gd name="T1" fmla="*/ 0 h 24"/>
                  <a:gd name="T2" fmla="*/ 0 w 23"/>
                  <a:gd name="T3" fmla="*/ 24 h 24"/>
                  <a:gd name="T4" fmla="*/ 0 w 23"/>
                  <a:gd name="T5" fmla="*/ 24 h 24"/>
                  <a:gd name="T6" fmla="*/ 23 w 23"/>
                  <a:gd name="T7" fmla="*/ 0 h 24"/>
                </a:gdLst>
                <a:ahLst/>
                <a:cxnLst>
                  <a:cxn ang="0">
                    <a:pos x="T0" y="T1"/>
                  </a:cxn>
                  <a:cxn ang="0">
                    <a:pos x="T2" y="T3"/>
                  </a:cxn>
                  <a:cxn ang="0">
                    <a:pos x="T4" y="T5"/>
                  </a:cxn>
                  <a:cxn ang="0">
                    <a:pos x="T6" y="T7"/>
                  </a:cxn>
                </a:cxnLst>
                <a:rect l="0" t="0" r="r" b="b"/>
                <a:pathLst>
                  <a:path w="23" h="24">
                    <a:moveTo>
                      <a:pt x="23" y="0"/>
                    </a:moveTo>
                    <a:lnTo>
                      <a:pt x="0" y="24"/>
                    </a:lnTo>
                    <a:lnTo>
                      <a:pt x="0" y="24"/>
                    </a:lnTo>
                    <a:lnTo>
                      <a:pt x="23"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2" name="iṧliḑe"/>
              <p:cNvSpPr/>
              <p:nvPr/>
            </p:nvSpPr>
            <p:spPr bwMode="auto">
              <a:xfrm>
                <a:off x="11924" y="6288"/>
                <a:ext cx="375" cy="490"/>
              </a:xfrm>
              <a:custGeom>
                <a:avLst/>
                <a:gdLst>
                  <a:gd name="T0" fmla="*/ 133 w 159"/>
                  <a:gd name="T1" fmla="*/ 103 h 208"/>
                  <a:gd name="T2" fmla="*/ 149 w 159"/>
                  <a:gd name="T3" fmla="*/ 52 h 208"/>
                  <a:gd name="T4" fmla="*/ 116 w 159"/>
                  <a:gd name="T5" fmla="*/ 56 h 208"/>
                  <a:gd name="T6" fmla="*/ 85 w 159"/>
                  <a:gd name="T7" fmla="*/ 52 h 208"/>
                  <a:gd name="T8" fmla="*/ 103 w 159"/>
                  <a:gd name="T9" fmla="*/ 24 h 208"/>
                  <a:gd name="T10" fmla="*/ 55 w 159"/>
                  <a:gd name="T11" fmla="*/ 24 h 208"/>
                  <a:gd name="T12" fmla="*/ 62 w 159"/>
                  <a:gd name="T13" fmla="*/ 40 h 208"/>
                  <a:gd name="T14" fmla="*/ 57 w 159"/>
                  <a:gd name="T15" fmla="*/ 71 h 208"/>
                  <a:gd name="T16" fmla="*/ 26 w 159"/>
                  <a:gd name="T17" fmla="*/ 47 h 208"/>
                  <a:gd name="T18" fmla="*/ 3 w 159"/>
                  <a:gd name="T19" fmla="*/ 67 h 208"/>
                  <a:gd name="T20" fmla="*/ 26 w 159"/>
                  <a:gd name="T21" fmla="*/ 103 h 208"/>
                  <a:gd name="T22" fmla="*/ 0 w 159"/>
                  <a:gd name="T23" fmla="*/ 140 h 208"/>
                  <a:gd name="T24" fmla="*/ 23 w 159"/>
                  <a:gd name="T25" fmla="*/ 161 h 208"/>
                  <a:gd name="T26" fmla="*/ 45 w 159"/>
                  <a:gd name="T27" fmla="*/ 146 h 208"/>
                  <a:gd name="T28" fmla="*/ 73 w 159"/>
                  <a:gd name="T29" fmla="*/ 155 h 208"/>
                  <a:gd name="T30" fmla="*/ 62 w 159"/>
                  <a:gd name="T31" fmla="*/ 168 h 208"/>
                  <a:gd name="T32" fmla="*/ 79 w 159"/>
                  <a:gd name="T33" fmla="*/ 208 h 208"/>
                  <a:gd name="T34" fmla="*/ 96 w 159"/>
                  <a:gd name="T35" fmla="*/ 168 h 208"/>
                  <a:gd name="T36" fmla="*/ 85 w 159"/>
                  <a:gd name="T37" fmla="*/ 155 h 208"/>
                  <a:gd name="T38" fmla="*/ 122 w 159"/>
                  <a:gd name="T39" fmla="*/ 155 h 208"/>
                  <a:gd name="T40" fmla="*/ 136 w 159"/>
                  <a:gd name="T41" fmla="*/ 160 h 208"/>
                  <a:gd name="T42" fmla="*/ 159 w 159"/>
                  <a:gd name="T43" fmla="*/ 140 h 208"/>
                  <a:gd name="T44" fmla="*/ 118 w 159"/>
                  <a:gd name="T45" fmla="*/ 66 h 208"/>
                  <a:gd name="T46" fmla="*/ 126 w 159"/>
                  <a:gd name="T47" fmla="*/ 57 h 208"/>
                  <a:gd name="T48" fmla="*/ 147 w 159"/>
                  <a:gd name="T49" fmla="*/ 75 h 208"/>
                  <a:gd name="T50" fmla="*/ 108 w 159"/>
                  <a:gd name="T51" fmla="*/ 77 h 208"/>
                  <a:gd name="T52" fmla="*/ 67 w 159"/>
                  <a:gd name="T53" fmla="*/ 34 h 208"/>
                  <a:gd name="T54" fmla="*/ 79 w 159"/>
                  <a:gd name="T55" fmla="*/ 8 h 208"/>
                  <a:gd name="T56" fmla="*/ 90 w 159"/>
                  <a:gd name="T57" fmla="*/ 36 h 208"/>
                  <a:gd name="T58" fmla="*/ 81 w 159"/>
                  <a:gd name="T59" fmla="*/ 48 h 208"/>
                  <a:gd name="T60" fmla="*/ 78 w 159"/>
                  <a:gd name="T61" fmla="*/ 48 h 208"/>
                  <a:gd name="T62" fmla="*/ 67 w 159"/>
                  <a:gd name="T63" fmla="*/ 34 h 208"/>
                  <a:gd name="T64" fmla="*/ 11 w 159"/>
                  <a:gd name="T65" fmla="*/ 68 h 208"/>
                  <a:gd name="T66" fmla="*/ 26 w 159"/>
                  <a:gd name="T67" fmla="*/ 54 h 208"/>
                  <a:gd name="T68" fmla="*/ 51 w 159"/>
                  <a:gd name="T69" fmla="*/ 76 h 208"/>
                  <a:gd name="T70" fmla="*/ 13 w 159"/>
                  <a:gd name="T71" fmla="*/ 76 h 208"/>
                  <a:gd name="T72" fmla="*/ 31 w 159"/>
                  <a:gd name="T73" fmla="*/ 149 h 208"/>
                  <a:gd name="T74" fmla="*/ 8 w 159"/>
                  <a:gd name="T75" fmla="*/ 139 h 208"/>
                  <a:gd name="T76" fmla="*/ 32 w 159"/>
                  <a:gd name="T77" fmla="*/ 108 h 208"/>
                  <a:gd name="T78" fmla="*/ 50 w 159"/>
                  <a:gd name="T79" fmla="*/ 129 h 208"/>
                  <a:gd name="T80" fmla="*/ 56 w 159"/>
                  <a:gd name="T81" fmla="*/ 122 h 208"/>
                  <a:gd name="T82" fmla="*/ 57 w 159"/>
                  <a:gd name="T83" fmla="*/ 82 h 208"/>
                  <a:gd name="T84" fmla="*/ 80 w 159"/>
                  <a:gd name="T85" fmla="*/ 96 h 208"/>
                  <a:gd name="T86" fmla="*/ 79 w 159"/>
                  <a:gd name="T87" fmla="*/ 59 h 208"/>
                  <a:gd name="T88" fmla="*/ 80 w 159"/>
                  <a:gd name="T89" fmla="*/ 96 h 208"/>
                  <a:gd name="T90" fmla="*/ 56 w 159"/>
                  <a:gd name="T91" fmla="*/ 122 h 208"/>
                  <a:gd name="T92" fmla="*/ 95 w 159"/>
                  <a:gd name="T93" fmla="*/ 184 h 208"/>
                  <a:gd name="T94" fmla="*/ 63 w 159"/>
                  <a:gd name="T95" fmla="*/ 184 h 208"/>
                  <a:gd name="T96" fmla="*/ 79 w 159"/>
                  <a:gd name="T97" fmla="*/ 162 h 208"/>
                  <a:gd name="T98" fmla="*/ 79 w 159"/>
                  <a:gd name="T99" fmla="*/ 160 h 208"/>
                  <a:gd name="T100" fmla="*/ 79 w 159"/>
                  <a:gd name="T101" fmla="*/ 162 h 208"/>
                  <a:gd name="T102" fmla="*/ 79 w 159"/>
                  <a:gd name="T103" fmla="*/ 149 h 208"/>
                  <a:gd name="T104" fmla="*/ 61 w 159"/>
                  <a:gd name="T105" fmla="*/ 128 h 208"/>
                  <a:gd name="T106" fmla="*/ 98 w 159"/>
                  <a:gd name="T107" fmla="*/ 128 h 208"/>
                  <a:gd name="T108" fmla="*/ 103 w 159"/>
                  <a:gd name="T109" fmla="*/ 122 h 208"/>
                  <a:gd name="T110" fmla="*/ 102 w 159"/>
                  <a:gd name="T111" fmla="*/ 83 h 208"/>
                  <a:gd name="T112" fmla="*/ 103 w 159"/>
                  <a:gd name="T113" fmla="*/ 122 h 208"/>
                  <a:gd name="T114" fmla="*/ 146 w 159"/>
                  <a:gd name="T115" fmla="*/ 148 h 208"/>
                  <a:gd name="T116" fmla="*/ 128 w 159"/>
                  <a:gd name="T117" fmla="*/ 149 h 208"/>
                  <a:gd name="T118" fmla="*/ 127 w 159"/>
                  <a:gd name="T119" fmla="*/ 109 h 208"/>
                  <a:gd name="T120" fmla="*/ 151 w 159"/>
                  <a:gd name="T121" fmla="*/ 13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208">
                    <a:moveTo>
                      <a:pt x="154" y="125"/>
                    </a:moveTo>
                    <a:cubicBezTo>
                      <a:pt x="133" y="103"/>
                      <a:pt x="133" y="103"/>
                      <a:pt x="133" y="103"/>
                    </a:cubicBezTo>
                    <a:cubicBezTo>
                      <a:pt x="152" y="80"/>
                      <a:pt x="152" y="80"/>
                      <a:pt x="152" y="80"/>
                    </a:cubicBezTo>
                    <a:cubicBezTo>
                      <a:pt x="159" y="73"/>
                      <a:pt x="158" y="60"/>
                      <a:pt x="149" y="52"/>
                    </a:cubicBezTo>
                    <a:cubicBezTo>
                      <a:pt x="140" y="44"/>
                      <a:pt x="127" y="44"/>
                      <a:pt x="120" y="51"/>
                    </a:cubicBezTo>
                    <a:cubicBezTo>
                      <a:pt x="116" y="56"/>
                      <a:pt x="116" y="56"/>
                      <a:pt x="116" y="56"/>
                    </a:cubicBezTo>
                    <a:cubicBezTo>
                      <a:pt x="102" y="71"/>
                      <a:pt x="102" y="71"/>
                      <a:pt x="102" y="71"/>
                    </a:cubicBezTo>
                    <a:cubicBezTo>
                      <a:pt x="85" y="52"/>
                      <a:pt x="85" y="52"/>
                      <a:pt x="85" y="52"/>
                    </a:cubicBezTo>
                    <a:cubicBezTo>
                      <a:pt x="94" y="43"/>
                      <a:pt x="94" y="43"/>
                      <a:pt x="94" y="43"/>
                    </a:cubicBezTo>
                    <a:cubicBezTo>
                      <a:pt x="99" y="39"/>
                      <a:pt x="103" y="32"/>
                      <a:pt x="103" y="24"/>
                    </a:cubicBezTo>
                    <a:cubicBezTo>
                      <a:pt x="103" y="11"/>
                      <a:pt x="92" y="0"/>
                      <a:pt x="79" y="0"/>
                    </a:cubicBezTo>
                    <a:cubicBezTo>
                      <a:pt x="66" y="0"/>
                      <a:pt x="55" y="11"/>
                      <a:pt x="55" y="24"/>
                    </a:cubicBezTo>
                    <a:cubicBezTo>
                      <a:pt x="55" y="30"/>
                      <a:pt x="58" y="36"/>
                      <a:pt x="62" y="40"/>
                    </a:cubicBezTo>
                    <a:cubicBezTo>
                      <a:pt x="62" y="40"/>
                      <a:pt x="62" y="40"/>
                      <a:pt x="62" y="40"/>
                    </a:cubicBezTo>
                    <a:cubicBezTo>
                      <a:pt x="74" y="53"/>
                      <a:pt x="74" y="53"/>
                      <a:pt x="74" y="53"/>
                    </a:cubicBezTo>
                    <a:cubicBezTo>
                      <a:pt x="57" y="71"/>
                      <a:pt x="57" y="71"/>
                      <a:pt x="57" y="71"/>
                    </a:cubicBezTo>
                    <a:cubicBezTo>
                      <a:pt x="40" y="52"/>
                      <a:pt x="40" y="52"/>
                      <a:pt x="40" y="52"/>
                    </a:cubicBezTo>
                    <a:cubicBezTo>
                      <a:pt x="36" y="48"/>
                      <a:pt x="31" y="46"/>
                      <a:pt x="26" y="47"/>
                    </a:cubicBezTo>
                    <a:cubicBezTo>
                      <a:pt x="20" y="47"/>
                      <a:pt x="15" y="49"/>
                      <a:pt x="11" y="53"/>
                    </a:cubicBezTo>
                    <a:cubicBezTo>
                      <a:pt x="7" y="57"/>
                      <a:pt x="4" y="62"/>
                      <a:pt x="3" y="67"/>
                    </a:cubicBezTo>
                    <a:cubicBezTo>
                      <a:pt x="3" y="72"/>
                      <a:pt x="4" y="78"/>
                      <a:pt x="8" y="81"/>
                    </a:cubicBezTo>
                    <a:cubicBezTo>
                      <a:pt x="26" y="103"/>
                      <a:pt x="26" y="103"/>
                      <a:pt x="26" y="103"/>
                    </a:cubicBezTo>
                    <a:cubicBezTo>
                      <a:pt x="5" y="125"/>
                      <a:pt x="5" y="125"/>
                      <a:pt x="5" y="125"/>
                    </a:cubicBezTo>
                    <a:cubicBezTo>
                      <a:pt x="1" y="129"/>
                      <a:pt x="0" y="135"/>
                      <a:pt x="0" y="140"/>
                    </a:cubicBezTo>
                    <a:cubicBezTo>
                      <a:pt x="1" y="146"/>
                      <a:pt x="3" y="151"/>
                      <a:pt x="7" y="155"/>
                    </a:cubicBezTo>
                    <a:cubicBezTo>
                      <a:pt x="12" y="159"/>
                      <a:pt x="17" y="161"/>
                      <a:pt x="23" y="161"/>
                    </a:cubicBezTo>
                    <a:cubicBezTo>
                      <a:pt x="28" y="161"/>
                      <a:pt x="33" y="159"/>
                      <a:pt x="37" y="154"/>
                    </a:cubicBezTo>
                    <a:cubicBezTo>
                      <a:pt x="45" y="146"/>
                      <a:pt x="45" y="146"/>
                      <a:pt x="45" y="146"/>
                    </a:cubicBezTo>
                    <a:cubicBezTo>
                      <a:pt x="55" y="135"/>
                      <a:pt x="55" y="135"/>
                      <a:pt x="55" y="135"/>
                    </a:cubicBezTo>
                    <a:cubicBezTo>
                      <a:pt x="73" y="155"/>
                      <a:pt x="73" y="155"/>
                      <a:pt x="73" y="155"/>
                    </a:cubicBezTo>
                    <a:cubicBezTo>
                      <a:pt x="62" y="168"/>
                      <a:pt x="62" y="168"/>
                      <a:pt x="62" y="168"/>
                    </a:cubicBezTo>
                    <a:cubicBezTo>
                      <a:pt x="62" y="168"/>
                      <a:pt x="62" y="168"/>
                      <a:pt x="62" y="168"/>
                    </a:cubicBezTo>
                    <a:cubicBezTo>
                      <a:pt x="58" y="172"/>
                      <a:pt x="55" y="178"/>
                      <a:pt x="55" y="184"/>
                    </a:cubicBezTo>
                    <a:cubicBezTo>
                      <a:pt x="55" y="197"/>
                      <a:pt x="66" y="208"/>
                      <a:pt x="79" y="208"/>
                    </a:cubicBezTo>
                    <a:cubicBezTo>
                      <a:pt x="92" y="208"/>
                      <a:pt x="103" y="197"/>
                      <a:pt x="103" y="184"/>
                    </a:cubicBezTo>
                    <a:cubicBezTo>
                      <a:pt x="103" y="178"/>
                      <a:pt x="101" y="172"/>
                      <a:pt x="96" y="168"/>
                    </a:cubicBezTo>
                    <a:cubicBezTo>
                      <a:pt x="96" y="168"/>
                      <a:pt x="96" y="168"/>
                      <a:pt x="96" y="168"/>
                    </a:cubicBezTo>
                    <a:cubicBezTo>
                      <a:pt x="85" y="155"/>
                      <a:pt x="85" y="155"/>
                      <a:pt x="85" y="155"/>
                    </a:cubicBezTo>
                    <a:cubicBezTo>
                      <a:pt x="104" y="134"/>
                      <a:pt x="104" y="134"/>
                      <a:pt x="104" y="134"/>
                    </a:cubicBezTo>
                    <a:cubicBezTo>
                      <a:pt x="122" y="155"/>
                      <a:pt x="122" y="155"/>
                      <a:pt x="122" y="155"/>
                    </a:cubicBezTo>
                    <a:cubicBezTo>
                      <a:pt x="125" y="158"/>
                      <a:pt x="130" y="160"/>
                      <a:pt x="136" y="160"/>
                    </a:cubicBezTo>
                    <a:cubicBezTo>
                      <a:pt x="136" y="160"/>
                      <a:pt x="136" y="160"/>
                      <a:pt x="136" y="160"/>
                    </a:cubicBezTo>
                    <a:cubicBezTo>
                      <a:pt x="142" y="160"/>
                      <a:pt x="147" y="158"/>
                      <a:pt x="151" y="154"/>
                    </a:cubicBezTo>
                    <a:cubicBezTo>
                      <a:pt x="155" y="150"/>
                      <a:pt x="158" y="145"/>
                      <a:pt x="159" y="140"/>
                    </a:cubicBezTo>
                    <a:cubicBezTo>
                      <a:pt x="159" y="134"/>
                      <a:pt x="158" y="129"/>
                      <a:pt x="154" y="125"/>
                    </a:cubicBezTo>
                    <a:close/>
                    <a:moveTo>
                      <a:pt x="118" y="66"/>
                    </a:moveTo>
                    <a:cubicBezTo>
                      <a:pt x="121" y="62"/>
                      <a:pt x="121" y="62"/>
                      <a:pt x="121" y="62"/>
                    </a:cubicBezTo>
                    <a:cubicBezTo>
                      <a:pt x="126" y="57"/>
                      <a:pt x="126" y="57"/>
                      <a:pt x="126" y="57"/>
                    </a:cubicBezTo>
                    <a:cubicBezTo>
                      <a:pt x="130" y="52"/>
                      <a:pt x="138" y="53"/>
                      <a:pt x="144" y="58"/>
                    </a:cubicBezTo>
                    <a:cubicBezTo>
                      <a:pt x="149" y="63"/>
                      <a:pt x="151" y="71"/>
                      <a:pt x="147" y="75"/>
                    </a:cubicBezTo>
                    <a:cubicBezTo>
                      <a:pt x="127" y="97"/>
                      <a:pt x="127" y="97"/>
                      <a:pt x="127" y="97"/>
                    </a:cubicBezTo>
                    <a:cubicBezTo>
                      <a:pt x="108" y="77"/>
                      <a:pt x="108" y="77"/>
                      <a:pt x="108" y="77"/>
                    </a:cubicBezTo>
                    <a:lnTo>
                      <a:pt x="118" y="66"/>
                    </a:lnTo>
                    <a:close/>
                    <a:moveTo>
                      <a:pt x="67" y="34"/>
                    </a:moveTo>
                    <a:cubicBezTo>
                      <a:pt x="64" y="31"/>
                      <a:pt x="63" y="28"/>
                      <a:pt x="63" y="24"/>
                    </a:cubicBezTo>
                    <a:cubicBezTo>
                      <a:pt x="63" y="15"/>
                      <a:pt x="70" y="8"/>
                      <a:pt x="79" y="8"/>
                    </a:cubicBezTo>
                    <a:cubicBezTo>
                      <a:pt x="88" y="8"/>
                      <a:pt x="95" y="15"/>
                      <a:pt x="95" y="24"/>
                    </a:cubicBezTo>
                    <a:cubicBezTo>
                      <a:pt x="95" y="29"/>
                      <a:pt x="93" y="33"/>
                      <a:pt x="90" y="36"/>
                    </a:cubicBezTo>
                    <a:cubicBezTo>
                      <a:pt x="89" y="37"/>
                      <a:pt x="79" y="47"/>
                      <a:pt x="79" y="47"/>
                    </a:cubicBezTo>
                    <a:cubicBezTo>
                      <a:pt x="81" y="48"/>
                      <a:pt x="81" y="48"/>
                      <a:pt x="81" y="48"/>
                    </a:cubicBezTo>
                    <a:cubicBezTo>
                      <a:pt x="80" y="48"/>
                      <a:pt x="80" y="48"/>
                      <a:pt x="79" y="48"/>
                    </a:cubicBezTo>
                    <a:cubicBezTo>
                      <a:pt x="79" y="48"/>
                      <a:pt x="78" y="48"/>
                      <a:pt x="78" y="48"/>
                    </a:cubicBezTo>
                    <a:cubicBezTo>
                      <a:pt x="79" y="47"/>
                      <a:pt x="79" y="47"/>
                      <a:pt x="79" y="47"/>
                    </a:cubicBezTo>
                    <a:cubicBezTo>
                      <a:pt x="79" y="47"/>
                      <a:pt x="68" y="36"/>
                      <a:pt x="67" y="34"/>
                    </a:cubicBezTo>
                    <a:close/>
                    <a:moveTo>
                      <a:pt x="13" y="76"/>
                    </a:moveTo>
                    <a:cubicBezTo>
                      <a:pt x="11" y="74"/>
                      <a:pt x="11" y="71"/>
                      <a:pt x="11" y="68"/>
                    </a:cubicBezTo>
                    <a:cubicBezTo>
                      <a:pt x="12" y="64"/>
                      <a:pt x="13" y="61"/>
                      <a:pt x="16" y="59"/>
                    </a:cubicBezTo>
                    <a:cubicBezTo>
                      <a:pt x="19" y="56"/>
                      <a:pt x="23" y="55"/>
                      <a:pt x="26" y="54"/>
                    </a:cubicBezTo>
                    <a:cubicBezTo>
                      <a:pt x="29" y="54"/>
                      <a:pt x="32" y="55"/>
                      <a:pt x="34" y="57"/>
                    </a:cubicBezTo>
                    <a:cubicBezTo>
                      <a:pt x="51" y="76"/>
                      <a:pt x="51" y="76"/>
                      <a:pt x="51" y="76"/>
                    </a:cubicBezTo>
                    <a:cubicBezTo>
                      <a:pt x="32" y="97"/>
                      <a:pt x="32" y="97"/>
                      <a:pt x="32" y="97"/>
                    </a:cubicBezTo>
                    <a:lnTo>
                      <a:pt x="13" y="76"/>
                    </a:lnTo>
                    <a:close/>
                    <a:moveTo>
                      <a:pt x="39" y="141"/>
                    </a:moveTo>
                    <a:cubicBezTo>
                      <a:pt x="31" y="149"/>
                      <a:pt x="31" y="149"/>
                      <a:pt x="31" y="149"/>
                    </a:cubicBezTo>
                    <a:cubicBezTo>
                      <a:pt x="27" y="154"/>
                      <a:pt x="18" y="154"/>
                      <a:pt x="13" y="149"/>
                    </a:cubicBezTo>
                    <a:cubicBezTo>
                      <a:pt x="10" y="146"/>
                      <a:pt x="8" y="143"/>
                      <a:pt x="8" y="139"/>
                    </a:cubicBezTo>
                    <a:cubicBezTo>
                      <a:pt x="8" y="136"/>
                      <a:pt x="9" y="133"/>
                      <a:pt x="11" y="131"/>
                    </a:cubicBezTo>
                    <a:cubicBezTo>
                      <a:pt x="32" y="108"/>
                      <a:pt x="32" y="108"/>
                      <a:pt x="32" y="108"/>
                    </a:cubicBezTo>
                    <a:cubicBezTo>
                      <a:pt x="50" y="129"/>
                      <a:pt x="50" y="129"/>
                      <a:pt x="50" y="129"/>
                    </a:cubicBezTo>
                    <a:cubicBezTo>
                      <a:pt x="50" y="129"/>
                      <a:pt x="50" y="129"/>
                      <a:pt x="50" y="129"/>
                    </a:cubicBezTo>
                    <a:lnTo>
                      <a:pt x="39" y="141"/>
                    </a:lnTo>
                    <a:close/>
                    <a:moveTo>
                      <a:pt x="56" y="122"/>
                    </a:moveTo>
                    <a:cubicBezTo>
                      <a:pt x="37" y="103"/>
                      <a:pt x="37" y="103"/>
                      <a:pt x="37" y="103"/>
                    </a:cubicBezTo>
                    <a:cubicBezTo>
                      <a:pt x="57" y="82"/>
                      <a:pt x="57" y="82"/>
                      <a:pt x="57" y="82"/>
                    </a:cubicBezTo>
                    <a:cubicBezTo>
                      <a:pt x="74" y="102"/>
                      <a:pt x="74" y="102"/>
                      <a:pt x="74" y="102"/>
                    </a:cubicBezTo>
                    <a:cubicBezTo>
                      <a:pt x="80" y="96"/>
                      <a:pt x="80" y="96"/>
                      <a:pt x="80" y="96"/>
                    </a:cubicBezTo>
                    <a:cubicBezTo>
                      <a:pt x="62" y="77"/>
                      <a:pt x="62" y="77"/>
                      <a:pt x="62" y="77"/>
                    </a:cubicBezTo>
                    <a:cubicBezTo>
                      <a:pt x="79" y="59"/>
                      <a:pt x="79" y="59"/>
                      <a:pt x="79" y="59"/>
                    </a:cubicBezTo>
                    <a:cubicBezTo>
                      <a:pt x="97" y="77"/>
                      <a:pt x="97" y="77"/>
                      <a:pt x="97" y="77"/>
                    </a:cubicBezTo>
                    <a:cubicBezTo>
                      <a:pt x="80" y="96"/>
                      <a:pt x="80" y="96"/>
                      <a:pt x="80" y="96"/>
                    </a:cubicBezTo>
                    <a:cubicBezTo>
                      <a:pt x="74" y="102"/>
                      <a:pt x="74" y="102"/>
                      <a:pt x="74" y="102"/>
                    </a:cubicBezTo>
                    <a:cubicBezTo>
                      <a:pt x="56" y="122"/>
                      <a:pt x="56" y="122"/>
                      <a:pt x="56" y="122"/>
                    </a:cubicBezTo>
                    <a:close/>
                    <a:moveTo>
                      <a:pt x="91" y="174"/>
                    </a:moveTo>
                    <a:cubicBezTo>
                      <a:pt x="94" y="176"/>
                      <a:pt x="95" y="180"/>
                      <a:pt x="95" y="184"/>
                    </a:cubicBezTo>
                    <a:cubicBezTo>
                      <a:pt x="95" y="193"/>
                      <a:pt x="88" y="200"/>
                      <a:pt x="79" y="200"/>
                    </a:cubicBezTo>
                    <a:cubicBezTo>
                      <a:pt x="70" y="200"/>
                      <a:pt x="63" y="193"/>
                      <a:pt x="63" y="184"/>
                    </a:cubicBezTo>
                    <a:cubicBezTo>
                      <a:pt x="63" y="180"/>
                      <a:pt x="65" y="177"/>
                      <a:pt x="67" y="174"/>
                    </a:cubicBezTo>
                    <a:cubicBezTo>
                      <a:pt x="68" y="173"/>
                      <a:pt x="79" y="162"/>
                      <a:pt x="79" y="162"/>
                    </a:cubicBezTo>
                    <a:cubicBezTo>
                      <a:pt x="78" y="160"/>
                      <a:pt x="78" y="160"/>
                      <a:pt x="78" y="160"/>
                    </a:cubicBezTo>
                    <a:cubicBezTo>
                      <a:pt x="78" y="160"/>
                      <a:pt x="79" y="160"/>
                      <a:pt x="79" y="160"/>
                    </a:cubicBezTo>
                    <a:cubicBezTo>
                      <a:pt x="80" y="160"/>
                      <a:pt x="80" y="160"/>
                      <a:pt x="80" y="160"/>
                    </a:cubicBezTo>
                    <a:cubicBezTo>
                      <a:pt x="79" y="162"/>
                      <a:pt x="79" y="162"/>
                      <a:pt x="79" y="162"/>
                    </a:cubicBezTo>
                    <a:cubicBezTo>
                      <a:pt x="79" y="162"/>
                      <a:pt x="90" y="173"/>
                      <a:pt x="91" y="174"/>
                    </a:cubicBezTo>
                    <a:close/>
                    <a:moveTo>
                      <a:pt x="79" y="149"/>
                    </a:moveTo>
                    <a:cubicBezTo>
                      <a:pt x="61" y="128"/>
                      <a:pt x="61" y="128"/>
                      <a:pt x="61" y="128"/>
                    </a:cubicBezTo>
                    <a:cubicBezTo>
                      <a:pt x="61" y="128"/>
                      <a:pt x="61" y="128"/>
                      <a:pt x="61" y="128"/>
                    </a:cubicBezTo>
                    <a:cubicBezTo>
                      <a:pt x="80" y="108"/>
                      <a:pt x="80" y="108"/>
                      <a:pt x="80" y="108"/>
                    </a:cubicBezTo>
                    <a:cubicBezTo>
                      <a:pt x="98" y="128"/>
                      <a:pt x="98" y="128"/>
                      <a:pt x="98" y="128"/>
                    </a:cubicBezTo>
                    <a:lnTo>
                      <a:pt x="79" y="149"/>
                    </a:lnTo>
                    <a:close/>
                    <a:moveTo>
                      <a:pt x="103" y="122"/>
                    </a:moveTo>
                    <a:cubicBezTo>
                      <a:pt x="85" y="102"/>
                      <a:pt x="85" y="102"/>
                      <a:pt x="85" y="102"/>
                    </a:cubicBezTo>
                    <a:cubicBezTo>
                      <a:pt x="102" y="83"/>
                      <a:pt x="102" y="83"/>
                      <a:pt x="102" y="83"/>
                    </a:cubicBezTo>
                    <a:cubicBezTo>
                      <a:pt x="121" y="103"/>
                      <a:pt x="121" y="103"/>
                      <a:pt x="121" y="103"/>
                    </a:cubicBezTo>
                    <a:lnTo>
                      <a:pt x="103" y="122"/>
                    </a:lnTo>
                    <a:close/>
                    <a:moveTo>
                      <a:pt x="151" y="139"/>
                    </a:moveTo>
                    <a:cubicBezTo>
                      <a:pt x="150" y="142"/>
                      <a:pt x="149" y="146"/>
                      <a:pt x="146" y="148"/>
                    </a:cubicBezTo>
                    <a:cubicBezTo>
                      <a:pt x="143" y="151"/>
                      <a:pt x="139" y="152"/>
                      <a:pt x="136" y="152"/>
                    </a:cubicBezTo>
                    <a:cubicBezTo>
                      <a:pt x="133" y="153"/>
                      <a:pt x="130" y="151"/>
                      <a:pt x="128" y="149"/>
                    </a:cubicBezTo>
                    <a:cubicBezTo>
                      <a:pt x="109" y="129"/>
                      <a:pt x="109" y="129"/>
                      <a:pt x="109" y="129"/>
                    </a:cubicBezTo>
                    <a:cubicBezTo>
                      <a:pt x="127" y="109"/>
                      <a:pt x="127" y="109"/>
                      <a:pt x="127" y="109"/>
                    </a:cubicBezTo>
                    <a:cubicBezTo>
                      <a:pt x="148" y="131"/>
                      <a:pt x="148" y="131"/>
                      <a:pt x="148" y="131"/>
                    </a:cubicBezTo>
                    <a:cubicBezTo>
                      <a:pt x="150" y="133"/>
                      <a:pt x="151" y="136"/>
                      <a:pt x="151" y="139"/>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3" name="ïŝḻíḍê"/>
              <p:cNvSpPr/>
              <p:nvPr/>
            </p:nvSpPr>
            <p:spPr bwMode="auto">
              <a:xfrm>
                <a:off x="12099" y="6516"/>
                <a:ext cx="14" cy="14"/>
              </a:xfrm>
              <a:custGeom>
                <a:avLst/>
                <a:gdLst>
                  <a:gd name="T0" fmla="*/ 7 w 7"/>
                  <a:gd name="T1" fmla="*/ 0 h 7"/>
                  <a:gd name="T2" fmla="*/ 0 w 7"/>
                  <a:gd name="T3" fmla="*/ 7 h 7"/>
                  <a:gd name="T4" fmla="*/ 7 w 7"/>
                  <a:gd name="T5" fmla="*/ 0 h 7"/>
                  <a:gd name="T6" fmla="*/ 7 w 7"/>
                  <a:gd name="T7" fmla="*/ 0 h 7"/>
                </a:gdLst>
                <a:ahLst/>
                <a:cxnLst>
                  <a:cxn ang="0">
                    <a:pos x="T0" y="T1"/>
                  </a:cxn>
                  <a:cxn ang="0">
                    <a:pos x="T2" y="T3"/>
                  </a:cxn>
                  <a:cxn ang="0">
                    <a:pos x="T4" y="T5"/>
                  </a:cxn>
                  <a:cxn ang="0">
                    <a:pos x="T6" y="T7"/>
                  </a:cxn>
                </a:cxnLst>
                <a:rect l="0" t="0" r="r" b="b"/>
                <a:pathLst>
                  <a:path w="7" h="7">
                    <a:moveTo>
                      <a:pt x="7" y="0"/>
                    </a:moveTo>
                    <a:lnTo>
                      <a:pt x="0" y="7"/>
                    </a:lnTo>
                    <a:lnTo>
                      <a:pt x="7" y="0"/>
                    </a:lnTo>
                    <a:lnTo>
                      <a:pt x="7"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4" name="îśļiďe"/>
              <p:cNvSpPr/>
              <p:nvPr/>
            </p:nvSpPr>
            <p:spPr bwMode="auto">
              <a:xfrm>
                <a:off x="12107" y="6399"/>
                <a:ext cx="8" cy="2"/>
              </a:xfrm>
              <a:custGeom>
                <a:avLst/>
                <a:gdLst>
                  <a:gd name="T0" fmla="*/ 3 w 3"/>
                  <a:gd name="T1" fmla="*/ 1 h 1"/>
                  <a:gd name="T2" fmla="*/ 1 w 3"/>
                  <a:gd name="T3" fmla="*/ 1 h 1"/>
                  <a:gd name="T4" fmla="*/ 0 w 3"/>
                  <a:gd name="T5" fmla="*/ 1 h 1"/>
                  <a:gd name="T6" fmla="*/ 1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3" y="1"/>
                    </a:moveTo>
                    <a:cubicBezTo>
                      <a:pt x="2" y="1"/>
                      <a:pt x="2" y="1"/>
                      <a:pt x="1" y="1"/>
                    </a:cubicBezTo>
                    <a:cubicBezTo>
                      <a:pt x="1" y="1"/>
                      <a:pt x="0" y="1"/>
                      <a:pt x="0" y="1"/>
                    </a:cubicBezTo>
                    <a:cubicBezTo>
                      <a:pt x="1" y="0"/>
                      <a:pt x="1" y="0"/>
                      <a:pt x="1" y="0"/>
                    </a:cubicBezTo>
                    <a:lnTo>
                      <a:pt x="3" y="1"/>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5" name="íṩḻîde"/>
              <p:cNvSpPr/>
              <p:nvPr/>
            </p:nvSpPr>
            <p:spPr bwMode="auto">
              <a:xfrm>
                <a:off x="12070" y="66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6" name="î$ḻiḋê"/>
              <p:cNvSpPr/>
              <p:nvPr/>
            </p:nvSpPr>
            <p:spPr bwMode="auto">
              <a:xfrm>
                <a:off x="12107" y="6666"/>
                <a:ext cx="6" cy="6"/>
              </a:xfrm>
              <a:custGeom>
                <a:avLst/>
                <a:gdLst>
                  <a:gd name="T0" fmla="*/ 2 w 2"/>
                  <a:gd name="T1" fmla="*/ 0 h 2"/>
                  <a:gd name="T2" fmla="*/ 1 w 2"/>
                  <a:gd name="T3" fmla="*/ 2 h 2"/>
                  <a:gd name="T4" fmla="*/ 0 w 2"/>
                  <a:gd name="T5" fmla="*/ 0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2"/>
                      <a:pt x="1" y="2"/>
                      <a:pt x="1" y="2"/>
                    </a:cubicBezTo>
                    <a:cubicBezTo>
                      <a:pt x="0" y="0"/>
                      <a:pt x="0" y="0"/>
                      <a:pt x="0" y="0"/>
                    </a:cubicBezTo>
                    <a:cubicBezTo>
                      <a:pt x="0" y="0"/>
                      <a:pt x="1" y="0"/>
                      <a:pt x="1" y="0"/>
                    </a:cubicBezTo>
                    <a:cubicBezTo>
                      <a:pt x="2" y="0"/>
                      <a:pt x="2" y="0"/>
                      <a:pt x="2" y="0"/>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7" name="iš1íḓê"/>
              <p:cNvSpPr/>
              <p:nvPr/>
            </p:nvSpPr>
            <p:spPr bwMode="auto">
              <a:xfrm>
                <a:off x="12095" y="6043"/>
                <a:ext cx="29" cy="255"/>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8" name="íṥḻiḑè"/>
              <p:cNvSpPr/>
              <p:nvPr/>
            </p:nvSpPr>
            <p:spPr bwMode="auto">
              <a:xfrm>
                <a:off x="12095" y="6043"/>
                <a:ext cx="29" cy="255"/>
              </a:xfrm>
              <a:custGeom>
                <a:avLst/>
                <a:gdLst>
                  <a:gd name="T0" fmla="*/ 0 w 15"/>
                  <a:gd name="T1" fmla="*/ 0 h 131"/>
                  <a:gd name="T2" fmla="*/ 0 w 15"/>
                  <a:gd name="T3" fmla="*/ 131 h 131"/>
                  <a:gd name="T4" fmla="*/ 15 w 15"/>
                  <a:gd name="T5" fmla="*/ 131 h 131"/>
                  <a:gd name="T6" fmla="*/ 15 w 15"/>
                  <a:gd name="T7" fmla="*/ 0 h 131"/>
                </a:gdLst>
                <a:ahLst/>
                <a:cxnLst>
                  <a:cxn ang="0">
                    <a:pos x="T0" y="T1"/>
                  </a:cxn>
                  <a:cxn ang="0">
                    <a:pos x="T2" y="T3"/>
                  </a:cxn>
                  <a:cxn ang="0">
                    <a:pos x="T4" y="T5"/>
                  </a:cxn>
                  <a:cxn ang="0">
                    <a:pos x="T6" y="T7"/>
                  </a:cxn>
                </a:cxnLst>
                <a:rect l="0" t="0" r="r" b="b"/>
                <a:pathLst>
                  <a:path w="15" h="131">
                    <a:moveTo>
                      <a:pt x="0" y="0"/>
                    </a:moveTo>
                    <a:lnTo>
                      <a:pt x="0" y="131"/>
                    </a:lnTo>
                    <a:lnTo>
                      <a:pt x="15" y="131"/>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89" name="îSḷîḑè"/>
              <p:cNvSpPr/>
              <p:nvPr/>
            </p:nvSpPr>
            <p:spPr bwMode="auto">
              <a:xfrm>
                <a:off x="12095" y="6771"/>
                <a:ext cx="29" cy="159"/>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0" name="íṡļïḓê"/>
              <p:cNvSpPr/>
              <p:nvPr/>
            </p:nvSpPr>
            <p:spPr bwMode="auto">
              <a:xfrm>
                <a:off x="12095" y="6771"/>
                <a:ext cx="29" cy="159"/>
              </a:xfrm>
              <a:custGeom>
                <a:avLst/>
                <a:gdLst>
                  <a:gd name="T0" fmla="*/ 0 w 15"/>
                  <a:gd name="T1" fmla="*/ 0 h 82"/>
                  <a:gd name="T2" fmla="*/ 0 w 15"/>
                  <a:gd name="T3" fmla="*/ 82 h 82"/>
                  <a:gd name="T4" fmla="*/ 15 w 15"/>
                  <a:gd name="T5" fmla="*/ 82 h 82"/>
                  <a:gd name="T6" fmla="*/ 15 w 15"/>
                  <a:gd name="T7" fmla="*/ 0 h 82"/>
                </a:gdLst>
                <a:ahLst/>
                <a:cxnLst>
                  <a:cxn ang="0">
                    <a:pos x="T0" y="T1"/>
                  </a:cxn>
                  <a:cxn ang="0">
                    <a:pos x="T2" y="T3"/>
                  </a:cxn>
                  <a:cxn ang="0">
                    <a:pos x="T4" y="T5"/>
                  </a:cxn>
                  <a:cxn ang="0">
                    <a:pos x="T6" y="T7"/>
                  </a:cxn>
                </a:cxnLst>
                <a:rect l="0" t="0" r="r" b="b"/>
                <a:pathLst>
                  <a:path w="15" h="82">
                    <a:moveTo>
                      <a:pt x="0" y="0"/>
                    </a:moveTo>
                    <a:lnTo>
                      <a:pt x="0" y="82"/>
                    </a:lnTo>
                    <a:lnTo>
                      <a:pt x="15" y="82"/>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1" name="ïṡḷiḋè"/>
              <p:cNvSpPr/>
              <p:nvPr/>
            </p:nvSpPr>
            <p:spPr bwMode="auto">
              <a:xfrm>
                <a:off x="12015" y="6916"/>
                <a:ext cx="191" cy="191"/>
              </a:xfrm>
              <a:custGeom>
                <a:avLst/>
                <a:gdLst>
                  <a:gd name="T0" fmla="*/ 75 w 81"/>
                  <a:gd name="T1" fmla="*/ 40 h 81"/>
                  <a:gd name="T2" fmla="*/ 69 w 81"/>
                  <a:gd name="T3" fmla="*/ 40 h 81"/>
                  <a:gd name="T4" fmla="*/ 61 w 81"/>
                  <a:gd name="T5" fmla="*/ 60 h 81"/>
                  <a:gd name="T6" fmla="*/ 40 w 81"/>
                  <a:gd name="T7" fmla="*/ 69 h 81"/>
                  <a:gd name="T8" fmla="*/ 20 w 81"/>
                  <a:gd name="T9" fmla="*/ 60 h 81"/>
                  <a:gd name="T10" fmla="*/ 12 w 81"/>
                  <a:gd name="T11" fmla="*/ 40 h 81"/>
                  <a:gd name="T12" fmla="*/ 20 w 81"/>
                  <a:gd name="T13" fmla="*/ 20 h 81"/>
                  <a:gd name="T14" fmla="*/ 40 w 81"/>
                  <a:gd name="T15" fmla="*/ 12 h 81"/>
                  <a:gd name="T16" fmla="*/ 61 w 81"/>
                  <a:gd name="T17" fmla="*/ 20 h 81"/>
                  <a:gd name="T18" fmla="*/ 69 w 81"/>
                  <a:gd name="T19" fmla="*/ 40 h 81"/>
                  <a:gd name="T20" fmla="*/ 75 w 81"/>
                  <a:gd name="T21" fmla="*/ 40 h 81"/>
                  <a:gd name="T22" fmla="*/ 81 w 81"/>
                  <a:gd name="T23" fmla="*/ 40 h 81"/>
                  <a:gd name="T24" fmla="*/ 40 w 81"/>
                  <a:gd name="T25" fmla="*/ 0 h 81"/>
                  <a:gd name="T26" fmla="*/ 0 w 81"/>
                  <a:gd name="T27" fmla="*/ 40 h 81"/>
                  <a:gd name="T28" fmla="*/ 40 w 81"/>
                  <a:gd name="T29" fmla="*/ 81 h 81"/>
                  <a:gd name="T30" fmla="*/ 81 w 81"/>
                  <a:gd name="T31" fmla="*/ 40 h 81"/>
                  <a:gd name="T32" fmla="*/ 75 w 81"/>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75" y="40"/>
                    </a:moveTo>
                    <a:cubicBezTo>
                      <a:pt x="69" y="40"/>
                      <a:pt x="69" y="40"/>
                      <a:pt x="69" y="40"/>
                    </a:cubicBezTo>
                    <a:cubicBezTo>
                      <a:pt x="69" y="48"/>
                      <a:pt x="66" y="55"/>
                      <a:pt x="61" y="60"/>
                    </a:cubicBezTo>
                    <a:cubicBezTo>
                      <a:pt x="55" y="66"/>
                      <a:pt x="48" y="69"/>
                      <a:pt x="40" y="69"/>
                    </a:cubicBezTo>
                    <a:cubicBezTo>
                      <a:pt x="33" y="69"/>
                      <a:pt x="25" y="66"/>
                      <a:pt x="20" y="60"/>
                    </a:cubicBezTo>
                    <a:cubicBezTo>
                      <a:pt x="15" y="55"/>
                      <a:pt x="12" y="48"/>
                      <a:pt x="12" y="40"/>
                    </a:cubicBezTo>
                    <a:cubicBezTo>
                      <a:pt x="12" y="32"/>
                      <a:pt x="15" y="25"/>
                      <a:pt x="20" y="20"/>
                    </a:cubicBezTo>
                    <a:cubicBezTo>
                      <a:pt x="25" y="15"/>
                      <a:pt x="33" y="12"/>
                      <a:pt x="40" y="12"/>
                    </a:cubicBezTo>
                    <a:cubicBezTo>
                      <a:pt x="48" y="12"/>
                      <a:pt x="55" y="15"/>
                      <a:pt x="61" y="20"/>
                    </a:cubicBezTo>
                    <a:cubicBezTo>
                      <a:pt x="66" y="25"/>
                      <a:pt x="69" y="32"/>
                      <a:pt x="69" y="40"/>
                    </a:cubicBezTo>
                    <a:cubicBezTo>
                      <a:pt x="75" y="40"/>
                      <a:pt x="75" y="40"/>
                      <a:pt x="75" y="40"/>
                    </a:cubicBezTo>
                    <a:cubicBezTo>
                      <a:pt x="81" y="40"/>
                      <a:pt x="81" y="40"/>
                      <a:pt x="81" y="40"/>
                    </a:cubicBezTo>
                    <a:cubicBezTo>
                      <a:pt x="81" y="18"/>
                      <a:pt x="63" y="0"/>
                      <a:pt x="40" y="0"/>
                    </a:cubicBezTo>
                    <a:cubicBezTo>
                      <a:pt x="18" y="0"/>
                      <a:pt x="0" y="18"/>
                      <a:pt x="0" y="40"/>
                    </a:cubicBezTo>
                    <a:cubicBezTo>
                      <a:pt x="0" y="63"/>
                      <a:pt x="18" y="81"/>
                      <a:pt x="40" y="81"/>
                    </a:cubicBezTo>
                    <a:cubicBezTo>
                      <a:pt x="63" y="81"/>
                      <a:pt x="81" y="63"/>
                      <a:pt x="81" y="40"/>
                    </a:cubicBezTo>
                    <a:lnTo>
                      <a:pt x="75" y="4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2" name="išľidé"/>
              <p:cNvSpPr/>
              <p:nvPr/>
            </p:nvSpPr>
            <p:spPr bwMode="auto">
              <a:xfrm>
                <a:off x="11813" y="5987"/>
                <a:ext cx="87" cy="220"/>
              </a:xfrm>
              <a:custGeom>
                <a:avLst/>
                <a:gdLst>
                  <a:gd name="T0" fmla="*/ 12 w 45"/>
                  <a:gd name="T1" fmla="*/ 113 h 113"/>
                  <a:gd name="T2" fmla="*/ 0 w 45"/>
                  <a:gd name="T3" fmla="*/ 113 h 113"/>
                  <a:gd name="T4" fmla="*/ 35 w 45"/>
                  <a:gd name="T5" fmla="*/ 0 h 113"/>
                  <a:gd name="T6" fmla="*/ 45 w 45"/>
                  <a:gd name="T7" fmla="*/ 0 h 113"/>
                  <a:gd name="T8" fmla="*/ 12 w 45"/>
                  <a:gd name="T9" fmla="*/ 113 h 113"/>
                </a:gdLst>
                <a:ahLst/>
                <a:cxnLst>
                  <a:cxn ang="0">
                    <a:pos x="T0" y="T1"/>
                  </a:cxn>
                  <a:cxn ang="0">
                    <a:pos x="T2" y="T3"/>
                  </a:cxn>
                  <a:cxn ang="0">
                    <a:pos x="T4" y="T5"/>
                  </a:cxn>
                  <a:cxn ang="0">
                    <a:pos x="T6" y="T7"/>
                  </a:cxn>
                  <a:cxn ang="0">
                    <a:pos x="T8" y="T9"/>
                  </a:cxn>
                </a:cxnLst>
                <a:rect l="0" t="0" r="r" b="b"/>
                <a:pathLst>
                  <a:path w="45" h="113">
                    <a:moveTo>
                      <a:pt x="12" y="113"/>
                    </a:moveTo>
                    <a:lnTo>
                      <a:pt x="0" y="113"/>
                    </a:lnTo>
                    <a:lnTo>
                      <a:pt x="35" y="0"/>
                    </a:lnTo>
                    <a:lnTo>
                      <a:pt x="4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3" name="ï$ļîḓè"/>
              <p:cNvSpPr/>
              <p:nvPr/>
            </p:nvSpPr>
            <p:spPr bwMode="auto">
              <a:xfrm>
                <a:off x="11856" y="5987"/>
                <a:ext cx="78" cy="220"/>
              </a:xfrm>
              <a:custGeom>
                <a:avLst/>
                <a:gdLst>
                  <a:gd name="T0" fmla="*/ 12 w 40"/>
                  <a:gd name="T1" fmla="*/ 113 h 113"/>
                  <a:gd name="T2" fmla="*/ 0 w 40"/>
                  <a:gd name="T3" fmla="*/ 113 h 113"/>
                  <a:gd name="T4" fmla="*/ 30 w 40"/>
                  <a:gd name="T5" fmla="*/ 0 h 113"/>
                  <a:gd name="T6" fmla="*/ 40 w 40"/>
                  <a:gd name="T7" fmla="*/ 0 h 113"/>
                  <a:gd name="T8" fmla="*/ 12 w 40"/>
                  <a:gd name="T9" fmla="*/ 113 h 113"/>
                </a:gdLst>
                <a:ahLst/>
                <a:cxnLst>
                  <a:cxn ang="0">
                    <a:pos x="T0" y="T1"/>
                  </a:cxn>
                  <a:cxn ang="0">
                    <a:pos x="T2" y="T3"/>
                  </a:cxn>
                  <a:cxn ang="0">
                    <a:pos x="T4" y="T5"/>
                  </a:cxn>
                  <a:cxn ang="0">
                    <a:pos x="T6" y="T7"/>
                  </a:cxn>
                  <a:cxn ang="0">
                    <a:pos x="T8" y="T9"/>
                  </a:cxn>
                </a:cxnLst>
                <a:rect l="0" t="0" r="r" b="b"/>
                <a:pathLst>
                  <a:path w="40" h="113">
                    <a:moveTo>
                      <a:pt x="12" y="113"/>
                    </a:moveTo>
                    <a:lnTo>
                      <a:pt x="0" y="113"/>
                    </a:lnTo>
                    <a:lnTo>
                      <a:pt x="30" y="0"/>
                    </a:lnTo>
                    <a:lnTo>
                      <a:pt x="4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4" name="i$ḻîdê"/>
              <p:cNvSpPr/>
              <p:nvPr/>
            </p:nvSpPr>
            <p:spPr bwMode="auto">
              <a:xfrm>
                <a:off x="11895" y="5987"/>
                <a:ext cx="68" cy="220"/>
              </a:xfrm>
              <a:custGeom>
                <a:avLst/>
                <a:gdLst>
                  <a:gd name="T0" fmla="*/ 12 w 35"/>
                  <a:gd name="T1" fmla="*/ 113 h 113"/>
                  <a:gd name="T2" fmla="*/ 0 w 35"/>
                  <a:gd name="T3" fmla="*/ 113 h 113"/>
                  <a:gd name="T4" fmla="*/ 26 w 35"/>
                  <a:gd name="T5" fmla="*/ 0 h 113"/>
                  <a:gd name="T6" fmla="*/ 35 w 35"/>
                  <a:gd name="T7" fmla="*/ 0 h 113"/>
                  <a:gd name="T8" fmla="*/ 12 w 35"/>
                  <a:gd name="T9" fmla="*/ 113 h 113"/>
                </a:gdLst>
                <a:ahLst/>
                <a:cxnLst>
                  <a:cxn ang="0">
                    <a:pos x="T0" y="T1"/>
                  </a:cxn>
                  <a:cxn ang="0">
                    <a:pos x="T2" y="T3"/>
                  </a:cxn>
                  <a:cxn ang="0">
                    <a:pos x="T4" y="T5"/>
                  </a:cxn>
                  <a:cxn ang="0">
                    <a:pos x="T6" y="T7"/>
                  </a:cxn>
                  <a:cxn ang="0">
                    <a:pos x="T8" y="T9"/>
                  </a:cxn>
                </a:cxnLst>
                <a:rect l="0" t="0" r="r" b="b"/>
                <a:pathLst>
                  <a:path w="35" h="113">
                    <a:moveTo>
                      <a:pt x="12" y="113"/>
                    </a:moveTo>
                    <a:lnTo>
                      <a:pt x="0" y="113"/>
                    </a:lnTo>
                    <a:lnTo>
                      <a:pt x="26" y="0"/>
                    </a:lnTo>
                    <a:lnTo>
                      <a:pt x="3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5" name="isļîḓê"/>
              <p:cNvSpPr/>
              <p:nvPr/>
            </p:nvSpPr>
            <p:spPr bwMode="auto">
              <a:xfrm>
                <a:off x="11935" y="5987"/>
                <a:ext cx="58" cy="220"/>
              </a:xfrm>
              <a:custGeom>
                <a:avLst/>
                <a:gdLst>
                  <a:gd name="T0" fmla="*/ 12 w 30"/>
                  <a:gd name="T1" fmla="*/ 113 h 113"/>
                  <a:gd name="T2" fmla="*/ 0 w 30"/>
                  <a:gd name="T3" fmla="*/ 113 h 113"/>
                  <a:gd name="T4" fmla="*/ 20 w 30"/>
                  <a:gd name="T5" fmla="*/ 0 h 113"/>
                  <a:gd name="T6" fmla="*/ 30 w 30"/>
                  <a:gd name="T7" fmla="*/ 0 h 113"/>
                  <a:gd name="T8" fmla="*/ 12 w 30"/>
                  <a:gd name="T9" fmla="*/ 113 h 113"/>
                </a:gdLst>
                <a:ahLst/>
                <a:cxnLst>
                  <a:cxn ang="0">
                    <a:pos x="T0" y="T1"/>
                  </a:cxn>
                  <a:cxn ang="0">
                    <a:pos x="T2" y="T3"/>
                  </a:cxn>
                  <a:cxn ang="0">
                    <a:pos x="T4" y="T5"/>
                  </a:cxn>
                  <a:cxn ang="0">
                    <a:pos x="T6" y="T7"/>
                  </a:cxn>
                  <a:cxn ang="0">
                    <a:pos x="T8" y="T9"/>
                  </a:cxn>
                </a:cxnLst>
                <a:rect l="0" t="0" r="r" b="b"/>
                <a:pathLst>
                  <a:path w="30" h="113">
                    <a:moveTo>
                      <a:pt x="12" y="113"/>
                    </a:moveTo>
                    <a:lnTo>
                      <a:pt x="0" y="113"/>
                    </a:lnTo>
                    <a:lnTo>
                      <a:pt x="20" y="0"/>
                    </a:lnTo>
                    <a:lnTo>
                      <a:pt x="3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6" name="íṡ1iḍè"/>
              <p:cNvSpPr/>
              <p:nvPr/>
            </p:nvSpPr>
            <p:spPr bwMode="auto">
              <a:xfrm>
                <a:off x="11978" y="5987"/>
                <a:ext cx="49" cy="220"/>
              </a:xfrm>
              <a:custGeom>
                <a:avLst/>
                <a:gdLst>
                  <a:gd name="T0" fmla="*/ 12 w 25"/>
                  <a:gd name="T1" fmla="*/ 113 h 113"/>
                  <a:gd name="T2" fmla="*/ 0 w 25"/>
                  <a:gd name="T3" fmla="*/ 113 h 113"/>
                  <a:gd name="T4" fmla="*/ 15 w 25"/>
                  <a:gd name="T5" fmla="*/ 0 h 113"/>
                  <a:gd name="T6" fmla="*/ 25 w 25"/>
                  <a:gd name="T7" fmla="*/ 0 h 113"/>
                  <a:gd name="T8" fmla="*/ 12 w 25"/>
                  <a:gd name="T9" fmla="*/ 113 h 113"/>
                </a:gdLst>
                <a:ahLst/>
                <a:cxnLst>
                  <a:cxn ang="0">
                    <a:pos x="T0" y="T1"/>
                  </a:cxn>
                  <a:cxn ang="0">
                    <a:pos x="T2" y="T3"/>
                  </a:cxn>
                  <a:cxn ang="0">
                    <a:pos x="T4" y="T5"/>
                  </a:cxn>
                  <a:cxn ang="0">
                    <a:pos x="T6" y="T7"/>
                  </a:cxn>
                  <a:cxn ang="0">
                    <a:pos x="T8" y="T9"/>
                  </a:cxn>
                </a:cxnLst>
                <a:rect l="0" t="0" r="r" b="b"/>
                <a:pathLst>
                  <a:path w="25" h="113">
                    <a:moveTo>
                      <a:pt x="12" y="113"/>
                    </a:moveTo>
                    <a:lnTo>
                      <a:pt x="0" y="113"/>
                    </a:lnTo>
                    <a:lnTo>
                      <a:pt x="15" y="0"/>
                    </a:lnTo>
                    <a:lnTo>
                      <a:pt x="2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7" name="iSlîďê"/>
              <p:cNvSpPr/>
              <p:nvPr/>
            </p:nvSpPr>
            <p:spPr bwMode="auto">
              <a:xfrm>
                <a:off x="12017" y="5987"/>
                <a:ext cx="41" cy="220"/>
              </a:xfrm>
              <a:custGeom>
                <a:avLst/>
                <a:gdLst>
                  <a:gd name="T0" fmla="*/ 12 w 21"/>
                  <a:gd name="T1" fmla="*/ 113 h 113"/>
                  <a:gd name="T2" fmla="*/ 0 w 21"/>
                  <a:gd name="T3" fmla="*/ 113 h 113"/>
                  <a:gd name="T4" fmla="*/ 11 w 21"/>
                  <a:gd name="T5" fmla="*/ 0 h 113"/>
                  <a:gd name="T6" fmla="*/ 21 w 21"/>
                  <a:gd name="T7" fmla="*/ 0 h 113"/>
                  <a:gd name="T8" fmla="*/ 12 w 21"/>
                  <a:gd name="T9" fmla="*/ 113 h 113"/>
                </a:gdLst>
                <a:ahLst/>
                <a:cxnLst>
                  <a:cxn ang="0">
                    <a:pos x="T0" y="T1"/>
                  </a:cxn>
                  <a:cxn ang="0">
                    <a:pos x="T2" y="T3"/>
                  </a:cxn>
                  <a:cxn ang="0">
                    <a:pos x="T4" y="T5"/>
                  </a:cxn>
                  <a:cxn ang="0">
                    <a:pos x="T6" y="T7"/>
                  </a:cxn>
                  <a:cxn ang="0">
                    <a:pos x="T8" y="T9"/>
                  </a:cxn>
                </a:cxnLst>
                <a:rect l="0" t="0" r="r" b="b"/>
                <a:pathLst>
                  <a:path w="21" h="113">
                    <a:moveTo>
                      <a:pt x="12" y="113"/>
                    </a:moveTo>
                    <a:lnTo>
                      <a:pt x="0" y="113"/>
                    </a:lnTo>
                    <a:lnTo>
                      <a:pt x="11" y="0"/>
                    </a:lnTo>
                    <a:lnTo>
                      <a:pt x="21"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8" name="ïṡ1íḓè"/>
              <p:cNvSpPr/>
              <p:nvPr/>
            </p:nvSpPr>
            <p:spPr bwMode="auto">
              <a:xfrm>
                <a:off x="12058" y="5987"/>
                <a:ext cx="31" cy="220"/>
              </a:xfrm>
              <a:custGeom>
                <a:avLst/>
                <a:gdLst>
                  <a:gd name="T0" fmla="*/ 12 w 16"/>
                  <a:gd name="T1" fmla="*/ 113 h 113"/>
                  <a:gd name="T2" fmla="*/ 0 w 16"/>
                  <a:gd name="T3" fmla="*/ 113 h 113"/>
                  <a:gd name="T4" fmla="*/ 6 w 16"/>
                  <a:gd name="T5" fmla="*/ 0 h 113"/>
                  <a:gd name="T6" fmla="*/ 16 w 16"/>
                  <a:gd name="T7" fmla="*/ 0 h 113"/>
                  <a:gd name="T8" fmla="*/ 12 w 16"/>
                  <a:gd name="T9" fmla="*/ 113 h 113"/>
                </a:gdLst>
                <a:ahLst/>
                <a:cxnLst>
                  <a:cxn ang="0">
                    <a:pos x="T0" y="T1"/>
                  </a:cxn>
                  <a:cxn ang="0">
                    <a:pos x="T2" y="T3"/>
                  </a:cxn>
                  <a:cxn ang="0">
                    <a:pos x="T4" y="T5"/>
                  </a:cxn>
                  <a:cxn ang="0">
                    <a:pos x="T6" y="T7"/>
                  </a:cxn>
                  <a:cxn ang="0">
                    <a:pos x="T8" y="T9"/>
                  </a:cxn>
                </a:cxnLst>
                <a:rect l="0" t="0" r="r" b="b"/>
                <a:pathLst>
                  <a:path w="16" h="113">
                    <a:moveTo>
                      <a:pt x="12" y="113"/>
                    </a:moveTo>
                    <a:lnTo>
                      <a:pt x="0" y="113"/>
                    </a:lnTo>
                    <a:lnTo>
                      <a:pt x="6" y="0"/>
                    </a:lnTo>
                    <a:lnTo>
                      <a:pt x="16"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99" name="îŝļiḑé"/>
              <p:cNvSpPr/>
              <p:nvPr/>
            </p:nvSpPr>
            <p:spPr bwMode="auto">
              <a:xfrm>
                <a:off x="12101" y="5987"/>
                <a:ext cx="23" cy="220"/>
              </a:xfrm>
              <a:custGeom>
                <a:avLst/>
                <a:gdLst>
                  <a:gd name="T0" fmla="*/ 12 w 12"/>
                  <a:gd name="T1" fmla="*/ 113 h 113"/>
                  <a:gd name="T2" fmla="*/ 0 w 12"/>
                  <a:gd name="T3" fmla="*/ 113 h 113"/>
                  <a:gd name="T4" fmla="*/ 1 w 12"/>
                  <a:gd name="T5" fmla="*/ 0 h 113"/>
                  <a:gd name="T6" fmla="*/ 9 w 12"/>
                  <a:gd name="T7" fmla="*/ 0 h 113"/>
                  <a:gd name="T8" fmla="*/ 12 w 12"/>
                  <a:gd name="T9" fmla="*/ 113 h 113"/>
                </a:gdLst>
                <a:ahLst/>
                <a:cxnLst>
                  <a:cxn ang="0">
                    <a:pos x="T0" y="T1"/>
                  </a:cxn>
                  <a:cxn ang="0">
                    <a:pos x="T2" y="T3"/>
                  </a:cxn>
                  <a:cxn ang="0">
                    <a:pos x="T4" y="T5"/>
                  </a:cxn>
                  <a:cxn ang="0">
                    <a:pos x="T6" y="T7"/>
                  </a:cxn>
                  <a:cxn ang="0">
                    <a:pos x="T8" y="T9"/>
                  </a:cxn>
                </a:cxnLst>
                <a:rect l="0" t="0" r="r" b="b"/>
                <a:pathLst>
                  <a:path w="12" h="113">
                    <a:moveTo>
                      <a:pt x="12" y="113"/>
                    </a:moveTo>
                    <a:lnTo>
                      <a:pt x="0" y="113"/>
                    </a:lnTo>
                    <a:lnTo>
                      <a:pt x="1" y="0"/>
                    </a:lnTo>
                    <a:lnTo>
                      <a:pt x="9"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0" name="iślïde"/>
              <p:cNvSpPr/>
              <p:nvPr/>
            </p:nvSpPr>
            <p:spPr bwMode="auto">
              <a:xfrm>
                <a:off x="12134" y="5987"/>
                <a:ext cx="31" cy="220"/>
              </a:xfrm>
              <a:custGeom>
                <a:avLst/>
                <a:gdLst>
                  <a:gd name="T0" fmla="*/ 16 w 16"/>
                  <a:gd name="T1" fmla="*/ 113 h 113"/>
                  <a:gd name="T2" fmla="*/ 3 w 16"/>
                  <a:gd name="T3" fmla="*/ 113 h 113"/>
                  <a:gd name="T4" fmla="*/ 0 w 16"/>
                  <a:gd name="T5" fmla="*/ 0 h 113"/>
                  <a:gd name="T6" fmla="*/ 9 w 16"/>
                  <a:gd name="T7" fmla="*/ 0 h 113"/>
                  <a:gd name="T8" fmla="*/ 16 w 16"/>
                  <a:gd name="T9" fmla="*/ 113 h 113"/>
                </a:gdLst>
                <a:ahLst/>
                <a:cxnLst>
                  <a:cxn ang="0">
                    <a:pos x="T0" y="T1"/>
                  </a:cxn>
                  <a:cxn ang="0">
                    <a:pos x="T2" y="T3"/>
                  </a:cxn>
                  <a:cxn ang="0">
                    <a:pos x="T4" y="T5"/>
                  </a:cxn>
                  <a:cxn ang="0">
                    <a:pos x="T6" y="T7"/>
                  </a:cxn>
                  <a:cxn ang="0">
                    <a:pos x="T8" y="T9"/>
                  </a:cxn>
                </a:cxnLst>
                <a:rect l="0" t="0" r="r" b="b"/>
                <a:pathLst>
                  <a:path w="16" h="113">
                    <a:moveTo>
                      <a:pt x="16" y="113"/>
                    </a:moveTo>
                    <a:lnTo>
                      <a:pt x="3" y="113"/>
                    </a:lnTo>
                    <a:lnTo>
                      <a:pt x="0" y="0"/>
                    </a:lnTo>
                    <a:lnTo>
                      <a:pt x="9" y="0"/>
                    </a:lnTo>
                    <a:lnTo>
                      <a:pt x="16"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1" name="ïṥ1îďé"/>
              <p:cNvSpPr/>
              <p:nvPr/>
            </p:nvSpPr>
            <p:spPr bwMode="auto">
              <a:xfrm>
                <a:off x="12165" y="5987"/>
                <a:ext cx="39" cy="220"/>
              </a:xfrm>
              <a:custGeom>
                <a:avLst/>
                <a:gdLst>
                  <a:gd name="T0" fmla="*/ 20 w 20"/>
                  <a:gd name="T1" fmla="*/ 113 h 113"/>
                  <a:gd name="T2" fmla="*/ 8 w 20"/>
                  <a:gd name="T3" fmla="*/ 113 h 113"/>
                  <a:gd name="T4" fmla="*/ 0 w 20"/>
                  <a:gd name="T5" fmla="*/ 0 h 113"/>
                  <a:gd name="T6" fmla="*/ 9 w 20"/>
                  <a:gd name="T7" fmla="*/ 0 h 113"/>
                  <a:gd name="T8" fmla="*/ 20 w 20"/>
                  <a:gd name="T9" fmla="*/ 113 h 113"/>
                </a:gdLst>
                <a:ahLst/>
                <a:cxnLst>
                  <a:cxn ang="0">
                    <a:pos x="T0" y="T1"/>
                  </a:cxn>
                  <a:cxn ang="0">
                    <a:pos x="T2" y="T3"/>
                  </a:cxn>
                  <a:cxn ang="0">
                    <a:pos x="T4" y="T5"/>
                  </a:cxn>
                  <a:cxn ang="0">
                    <a:pos x="T6" y="T7"/>
                  </a:cxn>
                  <a:cxn ang="0">
                    <a:pos x="T8" y="T9"/>
                  </a:cxn>
                </a:cxnLst>
                <a:rect l="0" t="0" r="r" b="b"/>
                <a:pathLst>
                  <a:path w="20" h="113">
                    <a:moveTo>
                      <a:pt x="20" y="113"/>
                    </a:moveTo>
                    <a:lnTo>
                      <a:pt x="8" y="113"/>
                    </a:lnTo>
                    <a:lnTo>
                      <a:pt x="0" y="0"/>
                    </a:lnTo>
                    <a:lnTo>
                      <a:pt x="9" y="0"/>
                    </a:lnTo>
                    <a:lnTo>
                      <a:pt x="2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2" name="íŝḷíḑé"/>
              <p:cNvSpPr/>
              <p:nvPr/>
            </p:nvSpPr>
            <p:spPr bwMode="auto">
              <a:xfrm>
                <a:off x="12198" y="5987"/>
                <a:ext cx="49" cy="220"/>
              </a:xfrm>
              <a:custGeom>
                <a:avLst/>
                <a:gdLst>
                  <a:gd name="T0" fmla="*/ 25 w 25"/>
                  <a:gd name="T1" fmla="*/ 113 h 113"/>
                  <a:gd name="T2" fmla="*/ 12 w 25"/>
                  <a:gd name="T3" fmla="*/ 113 h 113"/>
                  <a:gd name="T4" fmla="*/ 0 w 25"/>
                  <a:gd name="T5" fmla="*/ 0 h 113"/>
                  <a:gd name="T6" fmla="*/ 8 w 25"/>
                  <a:gd name="T7" fmla="*/ 0 h 113"/>
                  <a:gd name="T8" fmla="*/ 25 w 25"/>
                  <a:gd name="T9" fmla="*/ 113 h 113"/>
                </a:gdLst>
                <a:ahLst/>
                <a:cxnLst>
                  <a:cxn ang="0">
                    <a:pos x="T0" y="T1"/>
                  </a:cxn>
                  <a:cxn ang="0">
                    <a:pos x="T2" y="T3"/>
                  </a:cxn>
                  <a:cxn ang="0">
                    <a:pos x="T4" y="T5"/>
                  </a:cxn>
                  <a:cxn ang="0">
                    <a:pos x="T6" y="T7"/>
                  </a:cxn>
                  <a:cxn ang="0">
                    <a:pos x="T8" y="T9"/>
                  </a:cxn>
                </a:cxnLst>
                <a:rect l="0" t="0" r="r" b="b"/>
                <a:pathLst>
                  <a:path w="25" h="113">
                    <a:moveTo>
                      <a:pt x="25" y="113"/>
                    </a:moveTo>
                    <a:lnTo>
                      <a:pt x="12" y="113"/>
                    </a:lnTo>
                    <a:lnTo>
                      <a:pt x="0" y="0"/>
                    </a:lnTo>
                    <a:lnTo>
                      <a:pt x="8" y="0"/>
                    </a:lnTo>
                    <a:lnTo>
                      <a:pt x="2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3" name="iṣliḓé"/>
              <p:cNvSpPr/>
              <p:nvPr/>
            </p:nvSpPr>
            <p:spPr bwMode="auto">
              <a:xfrm>
                <a:off x="12227" y="5987"/>
                <a:ext cx="60" cy="220"/>
              </a:xfrm>
              <a:custGeom>
                <a:avLst/>
                <a:gdLst>
                  <a:gd name="T0" fmla="*/ 31 w 31"/>
                  <a:gd name="T1" fmla="*/ 113 h 113"/>
                  <a:gd name="T2" fmla="*/ 18 w 31"/>
                  <a:gd name="T3" fmla="*/ 113 h 113"/>
                  <a:gd name="T4" fmla="*/ 0 w 31"/>
                  <a:gd name="T5" fmla="*/ 0 h 113"/>
                  <a:gd name="T6" fmla="*/ 10 w 31"/>
                  <a:gd name="T7" fmla="*/ 0 h 113"/>
                  <a:gd name="T8" fmla="*/ 31 w 31"/>
                  <a:gd name="T9" fmla="*/ 113 h 113"/>
                </a:gdLst>
                <a:ahLst/>
                <a:cxnLst>
                  <a:cxn ang="0">
                    <a:pos x="T0" y="T1"/>
                  </a:cxn>
                  <a:cxn ang="0">
                    <a:pos x="T2" y="T3"/>
                  </a:cxn>
                  <a:cxn ang="0">
                    <a:pos x="T4" y="T5"/>
                  </a:cxn>
                  <a:cxn ang="0">
                    <a:pos x="T6" y="T7"/>
                  </a:cxn>
                  <a:cxn ang="0">
                    <a:pos x="T8" y="T9"/>
                  </a:cxn>
                </a:cxnLst>
                <a:rect l="0" t="0" r="r" b="b"/>
                <a:pathLst>
                  <a:path w="31" h="113">
                    <a:moveTo>
                      <a:pt x="31" y="113"/>
                    </a:moveTo>
                    <a:lnTo>
                      <a:pt x="18" y="113"/>
                    </a:lnTo>
                    <a:lnTo>
                      <a:pt x="0" y="0"/>
                    </a:lnTo>
                    <a:lnTo>
                      <a:pt x="10" y="0"/>
                    </a:lnTo>
                    <a:lnTo>
                      <a:pt x="31"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4" name="ïşľíde"/>
              <p:cNvSpPr/>
              <p:nvPr/>
            </p:nvSpPr>
            <p:spPr bwMode="auto">
              <a:xfrm>
                <a:off x="12258" y="5987"/>
                <a:ext cx="68" cy="220"/>
              </a:xfrm>
              <a:custGeom>
                <a:avLst/>
                <a:gdLst>
                  <a:gd name="T0" fmla="*/ 35 w 35"/>
                  <a:gd name="T1" fmla="*/ 113 h 113"/>
                  <a:gd name="T2" fmla="*/ 23 w 35"/>
                  <a:gd name="T3" fmla="*/ 113 h 113"/>
                  <a:gd name="T4" fmla="*/ 0 w 35"/>
                  <a:gd name="T5" fmla="*/ 0 h 113"/>
                  <a:gd name="T6" fmla="*/ 10 w 35"/>
                  <a:gd name="T7" fmla="*/ 0 h 113"/>
                  <a:gd name="T8" fmla="*/ 35 w 35"/>
                  <a:gd name="T9" fmla="*/ 113 h 113"/>
                </a:gdLst>
                <a:ahLst/>
                <a:cxnLst>
                  <a:cxn ang="0">
                    <a:pos x="T0" y="T1"/>
                  </a:cxn>
                  <a:cxn ang="0">
                    <a:pos x="T2" y="T3"/>
                  </a:cxn>
                  <a:cxn ang="0">
                    <a:pos x="T4" y="T5"/>
                  </a:cxn>
                  <a:cxn ang="0">
                    <a:pos x="T6" y="T7"/>
                  </a:cxn>
                  <a:cxn ang="0">
                    <a:pos x="T8" y="T9"/>
                  </a:cxn>
                </a:cxnLst>
                <a:rect l="0" t="0" r="r" b="b"/>
                <a:pathLst>
                  <a:path w="35" h="113">
                    <a:moveTo>
                      <a:pt x="35" y="113"/>
                    </a:moveTo>
                    <a:lnTo>
                      <a:pt x="23" y="113"/>
                    </a:lnTo>
                    <a:lnTo>
                      <a:pt x="0" y="0"/>
                    </a:lnTo>
                    <a:lnTo>
                      <a:pt x="10" y="0"/>
                    </a:lnTo>
                    <a:lnTo>
                      <a:pt x="3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5" name="ísḷîďe"/>
              <p:cNvSpPr/>
              <p:nvPr/>
            </p:nvSpPr>
            <p:spPr bwMode="auto">
              <a:xfrm>
                <a:off x="12291" y="5987"/>
                <a:ext cx="76" cy="220"/>
              </a:xfrm>
              <a:custGeom>
                <a:avLst/>
                <a:gdLst>
                  <a:gd name="T0" fmla="*/ 39 w 39"/>
                  <a:gd name="T1" fmla="*/ 113 h 113"/>
                  <a:gd name="T2" fmla="*/ 27 w 39"/>
                  <a:gd name="T3" fmla="*/ 113 h 113"/>
                  <a:gd name="T4" fmla="*/ 0 w 39"/>
                  <a:gd name="T5" fmla="*/ 0 h 113"/>
                  <a:gd name="T6" fmla="*/ 9 w 39"/>
                  <a:gd name="T7" fmla="*/ 0 h 113"/>
                  <a:gd name="T8" fmla="*/ 39 w 39"/>
                  <a:gd name="T9" fmla="*/ 113 h 113"/>
                </a:gdLst>
                <a:ahLst/>
                <a:cxnLst>
                  <a:cxn ang="0">
                    <a:pos x="T0" y="T1"/>
                  </a:cxn>
                  <a:cxn ang="0">
                    <a:pos x="T2" y="T3"/>
                  </a:cxn>
                  <a:cxn ang="0">
                    <a:pos x="T4" y="T5"/>
                  </a:cxn>
                  <a:cxn ang="0">
                    <a:pos x="T6" y="T7"/>
                  </a:cxn>
                  <a:cxn ang="0">
                    <a:pos x="T8" y="T9"/>
                  </a:cxn>
                </a:cxnLst>
                <a:rect l="0" t="0" r="r" b="b"/>
                <a:pathLst>
                  <a:path w="39" h="113">
                    <a:moveTo>
                      <a:pt x="39" y="113"/>
                    </a:moveTo>
                    <a:lnTo>
                      <a:pt x="27" y="113"/>
                    </a:lnTo>
                    <a:lnTo>
                      <a:pt x="0" y="0"/>
                    </a:lnTo>
                    <a:lnTo>
                      <a:pt x="9" y="0"/>
                    </a:lnTo>
                    <a:lnTo>
                      <a:pt x="39"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6" name="ï$1iḓè"/>
              <p:cNvSpPr/>
              <p:nvPr/>
            </p:nvSpPr>
            <p:spPr bwMode="auto">
              <a:xfrm>
                <a:off x="12322" y="5987"/>
                <a:ext cx="87" cy="220"/>
              </a:xfrm>
              <a:custGeom>
                <a:avLst/>
                <a:gdLst>
                  <a:gd name="T0" fmla="*/ 45 w 45"/>
                  <a:gd name="T1" fmla="*/ 113 h 113"/>
                  <a:gd name="T2" fmla="*/ 33 w 45"/>
                  <a:gd name="T3" fmla="*/ 113 h 113"/>
                  <a:gd name="T4" fmla="*/ 0 w 45"/>
                  <a:gd name="T5" fmla="*/ 0 h 113"/>
                  <a:gd name="T6" fmla="*/ 10 w 45"/>
                  <a:gd name="T7" fmla="*/ 0 h 113"/>
                  <a:gd name="T8" fmla="*/ 45 w 45"/>
                  <a:gd name="T9" fmla="*/ 113 h 113"/>
                </a:gdLst>
                <a:ahLst/>
                <a:cxnLst>
                  <a:cxn ang="0">
                    <a:pos x="T0" y="T1"/>
                  </a:cxn>
                  <a:cxn ang="0">
                    <a:pos x="T2" y="T3"/>
                  </a:cxn>
                  <a:cxn ang="0">
                    <a:pos x="T4" y="T5"/>
                  </a:cxn>
                  <a:cxn ang="0">
                    <a:pos x="T6" y="T7"/>
                  </a:cxn>
                  <a:cxn ang="0">
                    <a:pos x="T8" y="T9"/>
                  </a:cxn>
                </a:cxnLst>
                <a:rect l="0" t="0" r="r" b="b"/>
                <a:pathLst>
                  <a:path w="45" h="113">
                    <a:moveTo>
                      <a:pt x="45" y="113"/>
                    </a:moveTo>
                    <a:lnTo>
                      <a:pt x="33" y="113"/>
                    </a:lnTo>
                    <a:lnTo>
                      <a:pt x="0" y="0"/>
                    </a:lnTo>
                    <a:lnTo>
                      <a:pt x="10" y="0"/>
                    </a:lnTo>
                    <a:lnTo>
                      <a:pt x="4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7" name="îśľíďe"/>
              <p:cNvSpPr/>
              <p:nvPr/>
            </p:nvSpPr>
            <p:spPr bwMode="auto">
              <a:xfrm>
                <a:off x="11403" y="4910"/>
                <a:ext cx="1417" cy="955"/>
              </a:xfrm>
              <a:prstGeom prst="ellipse">
                <a:avLst/>
              </a:pr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8" name="îṡ1ïďê"/>
              <p:cNvSpPr/>
              <p:nvPr/>
            </p:nvSpPr>
            <p:spPr bwMode="auto">
              <a:xfrm>
                <a:off x="11628" y="4896"/>
                <a:ext cx="964" cy="982"/>
              </a:xfrm>
              <a:custGeom>
                <a:avLst/>
                <a:gdLst>
                  <a:gd name="T0" fmla="*/ 403 w 409"/>
                  <a:gd name="T1" fmla="*/ 208 h 417"/>
                  <a:gd name="T2" fmla="*/ 397 w 409"/>
                  <a:gd name="T3" fmla="*/ 208 h 417"/>
                  <a:gd name="T4" fmla="*/ 341 w 409"/>
                  <a:gd name="T5" fmla="*/ 347 h 417"/>
                  <a:gd name="T6" fmla="*/ 204 w 409"/>
                  <a:gd name="T7" fmla="*/ 405 h 417"/>
                  <a:gd name="T8" fmla="*/ 68 w 409"/>
                  <a:gd name="T9" fmla="*/ 347 h 417"/>
                  <a:gd name="T10" fmla="*/ 12 w 409"/>
                  <a:gd name="T11" fmla="*/ 208 h 417"/>
                  <a:gd name="T12" fmla="*/ 68 w 409"/>
                  <a:gd name="T13" fmla="*/ 69 h 417"/>
                  <a:gd name="T14" fmla="*/ 204 w 409"/>
                  <a:gd name="T15" fmla="*/ 12 h 417"/>
                  <a:gd name="T16" fmla="*/ 341 w 409"/>
                  <a:gd name="T17" fmla="*/ 69 h 417"/>
                  <a:gd name="T18" fmla="*/ 397 w 409"/>
                  <a:gd name="T19" fmla="*/ 208 h 417"/>
                  <a:gd name="T20" fmla="*/ 403 w 409"/>
                  <a:gd name="T21" fmla="*/ 208 h 417"/>
                  <a:gd name="T22" fmla="*/ 409 w 409"/>
                  <a:gd name="T23" fmla="*/ 208 h 417"/>
                  <a:gd name="T24" fmla="*/ 349 w 409"/>
                  <a:gd name="T25" fmla="*/ 61 h 417"/>
                  <a:gd name="T26" fmla="*/ 204 w 409"/>
                  <a:gd name="T27" fmla="*/ 0 h 417"/>
                  <a:gd name="T28" fmla="*/ 60 w 409"/>
                  <a:gd name="T29" fmla="*/ 61 h 417"/>
                  <a:gd name="T30" fmla="*/ 0 w 409"/>
                  <a:gd name="T31" fmla="*/ 208 h 417"/>
                  <a:gd name="T32" fmla="*/ 60 w 409"/>
                  <a:gd name="T33" fmla="*/ 356 h 417"/>
                  <a:gd name="T34" fmla="*/ 204 w 409"/>
                  <a:gd name="T35" fmla="*/ 417 h 417"/>
                  <a:gd name="T36" fmla="*/ 349 w 409"/>
                  <a:gd name="T37" fmla="*/ 356 h 417"/>
                  <a:gd name="T38" fmla="*/ 409 w 409"/>
                  <a:gd name="T39" fmla="*/ 208 h 417"/>
                  <a:gd name="T40" fmla="*/ 403 w 409"/>
                  <a:gd name="T41" fmla="*/ 20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9" h="417">
                    <a:moveTo>
                      <a:pt x="403" y="208"/>
                    </a:moveTo>
                    <a:cubicBezTo>
                      <a:pt x="397" y="208"/>
                      <a:pt x="397" y="208"/>
                      <a:pt x="397" y="208"/>
                    </a:cubicBezTo>
                    <a:cubicBezTo>
                      <a:pt x="397" y="263"/>
                      <a:pt x="376" y="312"/>
                      <a:pt x="341" y="347"/>
                    </a:cubicBezTo>
                    <a:cubicBezTo>
                      <a:pt x="306" y="383"/>
                      <a:pt x="258" y="405"/>
                      <a:pt x="204" y="405"/>
                    </a:cubicBezTo>
                    <a:cubicBezTo>
                      <a:pt x="151" y="405"/>
                      <a:pt x="103" y="383"/>
                      <a:pt x="68" y="347"/>
                    </a:cubicBezTo>
                    <a:cubicBezTo>
                      <a:pt x="33" y="312"/>
                      <a:pt x="12" y="263"/>
                      <a:pt x="12" y="208"/>
                    </a:cubicBezTo>
                    <a:cubicBezTo>
                      <a:pt x="12" y="154"/>
                      <a:pt x="33" y="105"/>
                      <a:pt x="68" y="69"/>
                    </a:cubicBezTo>
                    <a:cubicBezTo>
                      <a:pt x="103" y="34"/>
                      <a:pt x="151" y="12"/>
                      <a:pt x="204" y="12"/>
                    </a:cubicBezTo>
                    <a:cubicBezTo>
                      <a:pt x="258" y="12"/>
                      <a:pt x="306" y="34"/>
                      <a:pt x="341" y="69"/>
                    </a:cubicBezTo>
                    <a:cubicBezTo>
                      <a:pt x="376" y="105"/>
                      <a:pt x="397" y="154"/>
                      <a:pt x="397" y="208"/>
                    </a:cubicBezTo>
                    <a:cubicBezTo>
                      <a:pt x="403" y="208"/>
                      <a:pt x="403" y="208"/>
                      <a:pt x="403" y="208"/>
                    </a:cubicBezTo>
                    <a:cubicBezTo>
                      <a:pt x="409" y="208"/>
                      <a:pt x="409" y="208"/>
                      <a:pt x="409" y="208"/>
                    </a:cubicBezTo>
                    <a:cubicBezTo>
                      <a:pt x="409" y="151"/>
                      <a:pt x="386" y="98"/>
                      <a:pt x="349" y="61"/>
                    </a:cubicBezTo>
                    <a:cubicBezTo>
                      <a:pt x="312" y="23"/>
                      <a:pt x="261" y="0"/>
                      <a:pt x="204" y="0"/>
                    </a:cubicBezTo>
                    <a:cubicBezTo>
                      <a:pt x="148" y="0"/>
                      <a:pt x="97" y="23"/>
                      <a:pt x="60" y="61"/>
                    </a:cubicBezTo>
                    <a:cubicBezTo>
                      <a:pt x="22" y="98"/>
                      <a:pt x="0" y="151"/>
                      <a:pt x="0" y="208"/>
                    </a:cubicBezTo>
                    <a:cubicBezTo>
                      <a:pt x="0" y="266"/>
                      <a:pt x="22" y="318"/>
                      <a:pt x="60" y="356"/>
                    </a:cubicBezTo>
                    <a:cubicBezTo>
                      <a:pt x="97" y="394"/>
                      <a:pt x="148" y="417"/>
                      <a:pt x="204" y="417"/>
                    </a:cubicBezTo>
                    <a:cubicBezTo>
                      <a:pt x="261" y="417"/>
                      <a:pt x="312" y="394"/>
                      <a:pt x="349" y="356"/>
                    </a:cubicBezTo>
                    <a:cubicBezTo>
                      <a:pt x="386" y="318"/>
                      <a:pt x="409" y="266"/>
                      <a:pt x="409" y="208"/>
                    </a:cubicBezTo>
                    <a:lnTo>
                      <a:pt x="403" y="208"/>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09" name="iSľîďe"/>
              <p:cNvSpPr/>
              <p:nvPr/>
            </p:nvSpPr>
            <p:spPr bwMode="auto">
              <a:xfrm>
                <a:off x="11941" y="4896"/>
                <a:ext cx="338" cy="982"/>
              </a:xfrm>
              <a:custGeom>
                <a:avLst/>
                <a:gdLst>
                  <a:gd name="T0" fmla="*/ 137 w 143"/>
                  <a:gd name="T1" fmla="*/ 208 h 417"/>
                  <a:gd name="T2" fmla="*/ 131 w 143"/>
                  <a:gd name="T3" fmla="*/ 208 h 417"/>
                  <a:gd name="T4" fmla="*/ 112 w 143"/>
                  <a:gd name="T5" fmla="*/ 350 h 417"/>
                  <a:gd name="T6" fmla="*/ 92 w 143"/>
                  <a:gd name="T7" fmla="*/ 391 h 417"/>
                  <a:gd name="T8" fmla="*/ 81 w 143"/>
                  <a:gd name="T9" fmla="*/ 402 h 417"/>
                  <a:gd name="T10" fmla="*/ 71 w 143"/>
                  <a:gd name="T11" fmla="*/ 405 h 417"/>
                  <a:gd name="T12" fmla="*/ 61 w 143"/>
                  <a:gd name="T13" fmla="*/ 402 h 417"/>
                  <a:gd name="T14" fmla="*/ 43 w 143"/>
                  <a:gd name="T15" fmla="*/ 379 h 417"/>
                  <a:gd name="T16" fmla="*/ 20 w 143"/>
                  <a:gd name="T17" fmla="*/ 308 h 417"/>
                  <a:gd name="T18" fmla="*/ 12 w 143"/>
                  <a:gd name="T19" fmla="*/ 208 h 417"/>
                  <a:gd name="T20" fmla="*/ 31 w 143"/>
                  <a:gd name="T21" fmla="*/ 67 h 417"/>
                  <a:gd name="T22" fmla="*/ 51 w 143"/>
                  <a:gd name="T23" fmla="*/ 25 h 417"/>
                  <a:gd name="T24" fmla="*/ 61 w 143"/>
                  <a:gd name="T25" fmla="*/ 15 h 417"/>
                  <a:gd name="T26" fmla="*/ 71 w 143"/>
                  <a:gd name="T27" fmla="*/ 12 h 417"/>
                  <a:gd name="T28" fmla="*/ 81 w 143"/>
                  <a:gd name="T29" fmla="*/ 15 h 417"/>
                  <a:gd name="T30" fmla="*/ 100 w 143"/>
                  <a:gd name="T31" fmla="*/ 38 h 417"/>
                  <a:gd name="T32" fmla="*/ 122 w 143"/>
                  <a:gd name="T33" fmla="*/ 108 h 417"/>
                  <a:gd name="T34" fmla="*/ 131 w 143"/>
                  <a:gd name="T35" fmla="*/ 208 h 417"/>
                  <a:gd name="T36" fmla="*/ 137 w 143"/>
                  <a:gd name="T37" fmla="*/ 208 h 417"/>
                  <a:gd name="T38" fmla="*/ 143 w 143"/>
                  <a:gd name="T39" fmla="*/ 208 h 417"/>
                  <a:gd name="T40" fmla="*/ 123 w 143"/>
                  <a:gd name="T41" fmla="*/ 63 h 417"/>
                  <a:gd name="T42" fmla="*/ 102 w 143"/>
                  <a:gd name="T43" fmla="*/ 18 h 417"/>
                  <a:gd name="T44" fmla="*/ 88 w 143"/>
                  <a:gd name="T45" fmla="*/ 5 h 417"/>
                  <a:gd name="T46" fmla="*/ 71 w 143"/>
                  <a:gd name="T47" fmla="*/ 0 h 417"/>
                  <a:gd name="T48" fmla="*/ 55 w 143"/>
                  <a:gd name="T49" fmla="*/ 5 h 417"/>
                  <a:gd name="T50" fmla="*/ 32 w 143"/>
                  <a:gd name="T51" fmla="*/ 32 h 417"/>
                  <a:gd name="T52" fmla="*/ 9 w 143"/>
                  <a:gd name="T53" fmla="*/ 106 h 417"/>
                  <a:gd name="T54" fmla="*/ 0 w 143"/>
                  <a:gd name="T55" fmla="*/ 208 h 417"/>
                  <a:gd name="T56" fmla="*/ 19 w 143"/>
                  <a:gd name="T57" fmla="*/ 353 h 417"/>
                  <a:gd name="T58" fmla="*/ 41 w 143"/>
                  <a:gd name="T59" fmla="*/ 399 h 417"/>
                  <a:gd name="T60" fmla="*/ 55 w 143"/>
                  <a:gd name="T61" fmla="*/ 412 h 417"/>
                  <a:gd name="T62" fmla="*/ 71 w 143"/>
                  <a:gd name="T63" fmla="*/ 417 h 417"/>
                  <a:gd name="T64" fmla="*/ 88 w 143"/>
                  <a:gd name="T65" fmla="*/ 412 h 417"/>
                  <a:gd name="T66" fmla="*/ 111 w 143"/>
                  <a:gd name="T67" fmla="*/ 384 h 417"/>
                  <a:gd name="T68" fmla="*/ 134 w 143"/>
                  <a:gd name="T69" fmla="*/ 310 h 417"/>
                  <a:gd name="T70" fmla="*/ 143 w 143"/>
                  <a:gd name="T71" fmla="*/ 208 h 417"/>
                  <a:gd name="T72" fmla="*/ 137 w 143"/>
                  <a:gd name="T73" fmla="*/ 20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417">
                    <a:moveTo>
                      <a:pt x="137" y="208"/>
                    </a:moveTo>
                    <a:cubicBezTo>
                      <a:pt x="131" y="208"/>
                      <a:pt x="131" y="208"/>
                      <a:pt x="131" y="208"/>
                    </a:cubicBezTo>
                    <a:cubicBezTo>
                      <a:pt x="131" y="264"/>
                      <a:pt x="124" y="314"/>
                      <a:pt x="112" y="350"/>
                    </a:cubicBezTo>
                    <a:cubicBezTo>
                      <a:pt x="106" y="368"/>
                      <a:pt x="99" y="382"/>
                      <a:pt x="92" y="391"/>
                    </a:cubicBezTo>
                    <a:cubicBezTo>
                      <a:pt x="89" y="396"/>
                      <a:pt x="85" y="400"/>
                      <a:pt x="81" y="402"/>
                    </a:cubicBezTo>
                    <a:cubicBezTo>
                      <a:pt x="78" y="404"/>
                      <a:pt x="75" y="405"/>
                      <a:pt x="71" y="405"/>
                    </a:cubicBezTo>
                    <a:cubicBezTo>
                      <a:pt x="68" y="405"/>
                      <a:pt x="65" y="404"/>
                      <a:pt x="61" y="402"/>
                    </a:cubicBezTo>
                    <a:cubicBezTo>
                      <a:pt x="55" y="398"/>
                      <a:pt x="49" y="390"/>
                      <a:pt x="43" y="379"/>
                    </a:cubicBezTo>
                    <a:cubicBezTo>
                      <a:pt x="34" y="362"/>
                      <a:pt x="26" y="337"/>
                      <a:pt x="20" y="308"/>
                    </a:cubicBezTo>
                    <a:cubicBezTo>
                      <a:pt x="15" y="279"/>
                      <a:pt x="12" y="245"/>
                      <a:pt x="12" y="208"/>
                    </a:cubicBezTo>
                    <a:cubicBezTo>
                      <a:pt x="12" y="153"/>
                      <a:pt x="19" y="103"/>
                      <a:pt x="31" y="67"/>
                    </a:cubicBezTo>
                    <a:cubicBezTo>
                      <a:pt x="37" y="49"/>
                      <a:pt x="43" y="35"/>
                      <a:pt x="51" y="25"/>
                    </a:cubicBezTo>
                    <a:cubicBezTo>
                      <a:pt x="54" y="20"/>
                      <a:pt x="58" y="17"/>
                      <a:pt x="61" y="15"/>
                    </a:cubicBezTo>
                    <a:cubicBezTo>
                      <a:pt x="65" y="13"/>
                      <a:pt x="68" y="12"/>
                      <a:pt x="71" y="12"/>
                    </a:cubicBezTo>
                    <a:cubicBezTo>
                      <a:pt x="75" y="12"/>
                      <a:pt x="78" y="13"/>
                      <a:pt x="81" y="15"/>
                    </a:cubicBezTo>
                    <a:cubicBezTo>
                      <a:pt x="88" y="19"/>
                      <a:pt x="94" y="26"/>
                      <a:pt x="100" y="38"/>
                    </a:cubicBezTo>
                    <a:cubicBezTo>
                      <a:pt x="109" y="55"/>
                      <a:pt x="117" y="79"/>
                      <a:pt x="122" y="108"/>
                    </a:cubicBezTo>
                    <a:cubicBezTo>
                      <a:pt x="128" y="138"/>
                      <a:pt x="131" y="172"/>
                      <a:pt x="131" y="208"/>
                    </a:cubicBezTo>
                    <a:cubicBezTo>
                      <a:pt x="137" y="208"/>
                      <a:pt x="137" y="208"/>
                      <a:pt x="137" y="208"/>
                    </a:cubicBezTo>
                    <a:cubicBezTo>
                      <a:pt x="143" y="208"/>
                      <a:pt x="143" y="208"/>
                      <a:pt x="143" y="208"/>
                    </a:cubicBezTo>
                    <a:cubicBezTo>
                      <a:pt x="143" y="152"/>
                      <a:pt x="136" y="101"/>
                      <a:pt x="123" y="63"/>
                    </a:cubicBezTo>
                    <a:cubicBezTo>
                      <a:pt x="117" y="44"/>
                      <a:pt x="110" y="29"/>
                      <a:pt x="102" y="18"/>
                    </a:cubicBezTo>
                    <a:cubicBezTo>
                      <a:pt x="97" y="12"/>
                      <a:pt x="93" y="8"/>
                      <a:pt x="88" y="5"/>
                    </a:cubicBezTo>
                    <a:cubicBezTo>
                      <a:pt x="83" y="1"/>
                      <a:pt x="77" y="0"/>
                      <a:pt x="71" y="0"/>
                    </a:cubicBezTo>
                    <a:cubicBezTo>
                      <a:pt x="66" y="0"/>
                      <a:pt x="60" y="1"/>
                      <a:pt x="55" y="5"/>
                    </a:cubicBezTo>
                    <a:cubicBezTo>
                      <a:pt x="46" y="10"/>
                      <a:pt x="39" y="20"/>
                      <a:pt x="32" y="32"/>
                    </a:cubicBezTo>
                    <a:cubicBezTo>
                      <a:pt x="22" y="51"/>
                      <a:pt x="14" y="76"/>
                      <a:pt x="9" y="106"/>
                    </a:cubicBezTo>
                    <a:cubicBezTo>
                      <a:pt x="3" y="136"/>
                      <a:pt x="0" y="171"/>
                      <a:pt x="0" y="208"/>
                    </a:cubicBezTo>
                    <a:cubicBezTo>
                      <a:pt x="0" y="265"/>
                      <a:pt x="7" y="316"/>
                      <a:pt x="19" y="353"/>
                    </a:cubicBezTo>
                    <a:cubicBezTo>
                      <a:pt x="25" y="372"/>
                      <a:pt x="33" y="388"/>
                      <a:pt x="41" y="399"/>
                    </a:cubicBezTo>
                    <a:cubicBezTo>
                      <a:pt x="45" y="404"/>
                      <a:pt x="50" y="409"/>
                      <a:pt x="55" y="412"/>
                    </a:cubicBezTo>
                    <a:cubicBezTo>
                      <a:pt x="60" y="415"/>
                      <a:pt x="66" y="417"/>
                      <a:pt x="71" y="417"/>
                    </a:cubicBezTo>
                    <a:cubicBezTo>
                      <a:pt x="77" y="417"/>
                      <a:pt x="83" y="415"/>
                      <a:pt x="88" y="412"/>
                    </a:cubicBezTo>
                    <a:cubicBezTo>
                      <a:pt x="97" y="406"/>
                      <a:pt x="104" y="397"/>
                      <a:pt x="111" y="384"/>
                    </a:cubicBezTo>
                    <a:cubicBezTo>
                      <a:pt x="121" y="366"/>
                      <a:pt x="129" y="340"/>
                      <a:pt x="134" y="310"/>
                    </a:cubicBezTo>
                    <a:cubicBezTo>
                      <a:pt x="140" y="280"/>
                      <a:pt x="143" y="245"/>
                      <a:pt x="143" y="208"/>
                    </a:cubicBezTo>
                    <a:lnTo>
                      <a:pt x="137" y="208"/>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0" name="ïṩļiḋê"/>
              <p:cNvSpPr/>
              <p:nvPr/>
            </p:nvSpPr>
            <p:spPr bwMode="auto">
              <a:xfrm>
                <a:off x="11834" y="4731"/>
                <a:ext cx="554" cy="218"/>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1" name="ïŝḷîḋè"/>
              <p:cNvSpPr/>
              <p:nvPr/>
            </p:nvSpPr>
            <p:spPr bwMode="auto">
              <a:xfrm>
                <a:off x="11834" y="5828"/>
                <a:ext cx="554" cy="216"/>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2" name="îsḻïḍé"/>
              <p:cNvSpPr/>
              <p:nvPr/>
            </p:nvSpPr>
            <p:spPr bwMode="auto">
              <a:xfrm>
                <a:off x="12079" y="2410"/>
                <a:ext cx="27" cy="2442"/>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3" name="íṥ1íḑé"/>
              <p:cNvSpPr/>
              <p:nvPr/>
            </p:nvSpPr>
            <p:spPr bwMode="auto">
              <a:xfrm>
                <a:off x="12079" y="2410"/>
                <a:ext cx="27" cy="2442"/>
              </a:xfrm>
              <a:custGeom>
                <a:avLst/>
                <a:gdLst>
                  <a:gd name="T0" fmla="*/ 14 w 14"/>
                  <a:gd name="T1" fmla="*/ 1256 h 1256"/>
                  <a:gd name="T2" fmla="*/ 14 w 14"/>
                  <a:gd name="T3" fmla="*/ 0 h 1256"/>
                  <a:gd name="T4" fmla="*/ 0 w 14"/>
                  <a:gd name="T5" fmla="*/ 0 h 1256"/>
                  <a:gd name="T6" fmla="*/ 0 w 14"/>
                  <a:gd name="T7" fmla="*/ 1256 h 1256"/>
                </a:gdLst>
                <a:ahLst/>
                <a:cxnLst>
                  <a:cxn ang="0">
                    <a:pos x="T0" y="T1"/>
                  </a:cxn>
                  <a:cxn ang="0">
                    <a:pos x="T2" y="T3"/>
                  </a:cxn>
                  <a:cxn ang="0">
                    <a:pos x="T4" y="T5"/>
                  </a:cxn>
                  <a:cxn ang="0">
                    <a:pos x="T6" y="T7"/>
                  </a:cxn>
                </a:cxnLst>
                <a:rect l="0" t="0" r="r" b="b"/>
                <a:pathLst>
                  <a:path w="14" h="1256">
                    <a:moveTo>
                      <a:pt x="14" y="1256"/>
                    </a:moveTo>
                    <a:lnTo>
                      <a:pt x="14" y="0"/>
                    </a:lnTo>
                    <a:lnTo>
                      <a:pt x="0" y="0"/>
                    </a:lnTo>
                    <a:lnTo>
                      <a:pt x="0" y="12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4" name="ïṩlïḍê"/>
              <p:cNvSpPr/>
              <p:nvPr/>
            </p:nvSpPr>
            <p:spPr bwMode="auto">
              <a:xfrm>
                <a:off x="12007" y="4087"/>
                <a:ext cx="161" cy="161"/>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415" name="îṡlïḋe"/>
              <p:cNvSpPr/>
              <p:nvPr/>
            </p:nvSpPr>
            <p:spPr bwMode="auto">
              <a:xfrm>
                <a:off x="12013" y="3117"/>
                <a:ext cx="159" cy="159"/>
              </a:xfrm>
              <a:prstGeom prst="ellipse">
                <a:avLst/>
              </a:pr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4" name="组合 293"/>
            <p:cNvGrpSpPr/>
            <p:nvPr/>
          </p:nvGrpSpPr>
          <p:grpSpPr>
            <a:xfrm>
              <a:off x="6596" y="15"/>
              <a:ext cx="1224" cy="2476"/>
              <a:chOff x="9946" y="2244"/>
              <a:chExt cx="1224" cy="2476"/>
            </a:xfrm>
          </p:grpSpPr>
          <p:sp>
            <p:nvSpPr>
              <p:cNvPr id="338" name="ïṩḻîḍe"/>
              <p:cNvSpPr/>
              <p:nvPr/>
            </p:nvSpPr>
            <p:spPr bwMode="auto">
              <a:xfrm>
                <a:off x="10259" y="4500"/>
                <a:ext cx="87" cy="220"/>
              </a:xfrm>
              <a:custGeom>
                <a:avLst/>
                <a:gdLst>
                  <a:gd name="T0" fmla="*/ 12 w 45"/>
                  <a:gd name="T1" fmla="*/ 113 h 113"/>
                  <a:gd name="T2" fmla="*/ 0 w 45"/>
                  <a:gd name="T3" fmla="*/ 113 h 113"/>
                  <a:gd name="T4" fmla="*/ 35 w 45"/>
                  <a:gd name="T5" fmla="*/ 0 h 113"/>
                  <a:gd name="T6" fmla="*/ 45 w 45"/>
                  <a:gd name="T7" fmla="*/ 0 h 113"/>
                  <a:gd name="T8" fmla="*/ 12 w 45"/>
                  <a:gd name="T9" fmla="*/ 113 h 113"/>
                </a:gdLst>
                <a:ahLst/>
                <a:cxnLst>
                  <a:cxn ang="0">
                    <a:pos x="T0" y="T1"/>
                  </a:cxn>
                  <a:cxn ang="0">
                    <a:pos x="T2" y="T3"/>
                  </a:cxn>
                  <a:cxn ang="0">
                    <a:pos x="T4" y="T5"/>
                  </a:cxn>
                  <a:cxn ang="0">
                    <a:pos x="T6" y="T7"/>
                  </a:cxn>
                  <a:cxn ang="0">
                    <a:pos x="T8" y="T9"/>
                  </a:cxn>
                </a:cxnLst>
                <a:rect l="0" t="0" r="r" b="b"/>
                <a:pathLst>
                  <a:path w="45" h="113">
                    <a:moveTo>
                      <a:pt x="12" y="113"/>
                    </a:moveTo>
                    <a:lnTo>
                      <a:pt x="0" y="113"/>
                    </a:lnTo>
                    <a:lnTo>
                      <a:pt x="35" y="0"/>
                    </a:lnTo>
                    <a:lnTo>
                      <a:pt x="4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9" name="ís1ïdê"/>
              <p:cNvSpPr/>
              <p:nvPr/>
            </p:nvSpPr>
            <p:spPr bwMode="auto">
              <a:xfrm>
                <a:off x="10300" y="4500"/>
                <a:ext cx="78" cy="220"/>
              </a:xfrm>
              <a:custGeom>
                <a:avLst/>
                <a:gdLst>
                  <a:gd name="T0" fmla="*/ 12 w 40"/>
                  <a:gd name="T1" fmla="*/ 113 h 113"/>
                  <a:gd name="T2" fmla="*/ 0 w 40"/>
                  <a:gd name="T3" fmla="*/ 113 h 113"/>
                  <a:gd name="T4" fmla="*/ 31 w 40"/>
                  <a:gd name="T5" fmla="*/ 0 h 113"/>
                  <a:gd name="T6" fmla="*/ 40 w 40"/>
                  <a:gd name="T7" fmla="*/ 0 h 113"/>
                  <a:gd name="T8" fmla="*/ 12 w 40"/>
                  <a:gd name="T9" fmla="*/ 113 h 113"/>
                </a:gdLst>
                <a:ahLst/>
                <a:cxnLst>
                  <a:cxn ang="0">
                    <a:pos x="T0" y="T1"/>
                  </a:cxn>
                  <a:cxn ang="0">
                    <a:pos x="T2" y="T3"/>
                  </a:cxn>
                  <a:cxn ang="0">
                    <a:pos x="T4" y="T5"/>
                  </a:cxn>
                  <a:cxn ang="0">
                    <a:pos x="T6" y="T7"/>
                  </a:cxn>
                  <a:cxn ang="0">
                    <a:pos x="T8" y="T9"/>
                  </a:cxn>
                </a:cxnLst>
                <a:rect l="0" t="0" r="r" b="b"/>
                <a:pathLst>
                  <a:path w="40" h="113">
                    <a:moveTo>
                      <a:pt x="12" y="113"/>
                    </a:moveTo>
                    <a:lnTo>
                      <a:pt x="0" y="113"/>
                    </a:lnTo>
                    <a:lnTo>
                      <a:pt x="31" y="0"/>
                    </a:lnTo>
                    <a:lnTo>
                      <a:pt x="4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0" name="iśļïḋè"/>
              <p:cNvSpPr/>
              <p:nvPr/>
            </p:nvSpPr>
            <p:spPr bwMode="auto">
              <a:xfrm>
                <a:off x="10343" y="4500"/>
                <a:ext cx="68" cy="220"/>
              </a:xfrm>
              <a:custGeom>
                <a:avLst/>
                <a:gdLst>
                  <a:gd name="T0" fmla="*/ 12 w 35"/>
                  <a:gd name="T1" fmla="*/ 113 h 113"/>
                  <a:gd name="T2" fmla="*/ 0 w 35"/>
                  <a:gd name="T3" fmla="*/ 113 h 113"/>
                  <a:gd name="T4" fmla="*/ 25 w 35"/>
                  <a:gd name="T5" fmla="*/ 0 h 113"/>
                  <a:gd name="T6" fmla="*/ 35 w 35"/>
                  <a:gd name="T7" fmla="*/ 0 h 113"/>
                  <a:gd name="T8" fmla="*/ 12 w 35"/>
                  <a:gd name="T9" fmla="*/ 113 h 113"/>
                </a:gdLst>
                <a:ahLst/>
                <a:cxnLst>
                  <a:cxn ang="0">
                    <a:pos x="T0" y="T1"/>
                  </a:cxn>
                  <a:cxn ang="0">
                    <a:pos x="T2" y="T3"/>
                  </a:cxn>
                  <a:cxn ang="0">
                    <a:pos x="T4" y="T5"/>
                  </a:cxn>
                  <a:cxn ang="0">
                    <a:pos x="T6" y="T7"/>
                  </a:cxn>
                  <a:cxn ang="0">
                    <a:pos x="T8" y="T9"/>
                  </a:cxn>
                </a:cxnLst>
                <a:rect l="0" t="0" r="r" b="b"/>
                <a:pathLst>
                  <a:path w="35" h="113">
                    <a:moveTo>
                      <a:pt x="12" y="113"/>
                    </a:moveTo>
                    <a:lnTo>
                      <a:pt x="0" y="113"/>
                    </a:lnTo>
                    <a:lnTo>
                      <a:pt x="25" y="0"/>
                    </a:lnTo>
                    <a:lnTo>
                      <a:pt x="3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1" name="iṩḻïḋê"/>
              <p:cNvSpPr/>
              <p:nvPr/>
            </p:nvSpPr>
            <p:spPr bwMode="auto">
              <a:xfrm>
                <a:off x="10382" y="4500"/>
                <a:ext cx="60" cy="220"/>
              </a:xfrm>
              <a:custGeom>
                <a:avLst/>
                <a:gdLst>
                  <a:gd name="T0" fmla="*/ 13 w 31"/>
                  <a:gd name="T1" fmla="*/ 113 h 113"/>
                  <a:gd name="T2" fmla="*/ 0 w 31"/>
                  <a:gd name="T3" fmla="*/ 113 h 113"/>
                  <a:gd name="T4" fmla="*/ 21 w 31"/>
                  <a:gd name="T5" fmla="*/ 0 h 113"/>
                  <a:gd name="T6" fmla="*/ 31 w 31"/>
                  <a:gd name="T7" fmla="*/ 0 h 113"/>
                  <a:gd name="T8" fmla="*/ 13 w 31"/>
                  <a:gd name="T9" fmla="*/ 113 h 113"/>
                </a:gdLst>
                <a:ahLst/>
                <a:cxnLst>
                  <a:cxn ang="0">
                    <a:pos x="T0" y="T1"/>
                  </a:cxn>
                  <a:cxn ang="0">
                    <a:pos x="T2" y="T3"/>
                  </a:cxn>
                  <a:cxn ang="0">
                    <a:pos x="T4" y="T5"/>
                  </a:cxn>
                  <a:cxn ang="0">
                    <a:pos x="T6" y="T7"/>
                  </a:cxn>
                  <a:cxn ang="0">
                    <a:pos x="T8" y="T9"/>
                  </a:cxn>
                </a:cxnLst>
                <a:rect l="0" t="0" r="r" b="b"/>
                <a:pathLst>
                  <a:path w="31" h="113">
                    <a:moveTo>
                      <a:pt x="13" y="113"/>
                    </a:moveTo>
                    <a:lnTo>
                      <a:pt x="0" y="113"/>
                    </a:lnTo>
                    <a:lnTo>
                      <a:pt x="21" y="0"/>
                    </a:lnTo>
                    <a:lnTo>
                      <a:pt x="31"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2" name="îslïḓê"/>
              <p:cNvSpPr/>
              <p:nvPr/>
            </p:nvSpPr>
            <p:spPr bwMode="auto">
              <a:xfrm>
                <a:off x="10423" y="4500"/>
                <a:ext cx="49" cy="220"/>
              </a:xfrm>
              <a:custGeom>
                <a:avLst/>
                <a:gdLst>
                  <a:gd name="T0" fmla="*/ 12 w 25"/>
                  <a:gd name="T1" fmla="*/ 113 h 113"/>
                  <a:gd name="T2" fmla="*/ 0 w 25"/>
                  <a:gd name="T3" fmla="*/ 113 h 113"/>
                  <a:gd name="T4" fmla="*/ 16 w 25"/>
                  <a:gd name="T5" fmla="*/ 0 h 113"/>
                  <a:gd name="T6" fmla="*/ 25 w 25"/>
                  <a:gd name="T7" fmla="*/ 0 h 113"/>
                  <a:gd name="T8" fmla="*/ 12 w 25"/>
                  <a:gd name="T9" fmla="*/ 113 h 113"/>
                </a:gdLst>
                <a:ahLst/>
                <a:cxnLst>
                  <a:cxn ang="0">
                    <a:pos x="T0" y="T1"/>
                  </a:cxn>
                  <a:cxn ang="0">
                    <a:pos x="T2" y="T3"/>
                  </a:cxn>
                  <a:cxn ang="0">
                    <a:pos x="T4" y="T5"/>
                  </a:cxn>
                  <a:cxn ang="0">
                    <a:pos x="T6" y="T7"/>
                  </a:cxn>
                  <a:cxn ang="0">
                    <a:pos x="T8" y="T9"/>
                  </a:cxn>
                </a:cxnLst>
                <a:rect l="0" t="0" r="r" b="b"/>
                <a:pathLst>
                  <a:path w="25" h="113">
                    <a:moveTo>
                      <a:pt x="12" y="113"/>
                    </a:moveTo>
                    <a:lnTo>
                      <a:pt x="0" y="113"/>
                    </a:lnTo>
                    <a:lnTo>
                      <a:pt x="16" y="0"/>
                    </a:lnTo>
                    <a:lnTo>
                      <a:pt x="25"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3" name="iŝḻîďê"/>
              <p:cNvSpPr/>
              <p:nvPr/>
            </p:nvSpPr>
            <p:spPr bwMode="auto">
              <a:xfrm>
                <a:off x="10465" y="4500"/>
                <a:ext cx="39" cy="220"/>
              </a:xfrm>
              <a:custGeom>
                <a:avLst/>
                <a:gdLst>
                  <a:gd name="T0" fmla="*/ 12 w 20"/>
                  <a:gd name="T1" fmla="*/ 113 h 113"/>
                  <a:gd name="T2" fmla="*/ 0 w 20"/>
                  <a:gd name="T3" fmla="*/ 113 h 113"/>
                  <a:gd name="T4" fmla="*/ 11 w 20"/>
                  <a:gd name="T5" fmla="*/ 0 h 113"/>
                  <a:gd name="T6" fmla="*/ 20 w 20"/>
                  <a:gd name="T7" fmla="*/ 0 h 113"/>
                  <a:gd name="T8" fmla="*/ 12 w 20"/>
                  <a:gd name="T9" fmla="*/ 113 h 113"/>
                </a:gdLst>
                <a:ahLst/>
                <a:cxnLst>
                  <a:cxn ang="0">
                    <a:pos x="T0" y="T1"/>
                  </a:cxn>
                  <a:cxn ang="0">
                    <a:pos x="T2" y="T3"/>
                  </a:cxn>
                  <a:cxn ang="0">
                    <a:pos x="T4" y="T5"/>
                  </a:cxn>
                  <a:cxn ang="0">
                    <a:pos x="T6" y="T7"/>
                  </a:cxn>
                  <a:cxn ang="0">
                    <a:pos x="T8" y="T9"/>
                  </a:cxn>
                </a:cxnLst>
                <a:rect l="0" t="0" r="r" b="b"/>
                <a:pathLst>
                  <a:path w="20" h="113">
                    <a:moveTo>
                      <a:pt x="12" y="113"/>
                    </a:moveTo>
                    <a:lnTo>
                      <a:pt x="0" y="113"/>
                    </a:lnTo>
                    <a:lnTo>
                      <a:pt x="11" y="0"/>
                    </a:lnTo>
                    <a:lnTo>
                      <a:pt x="20"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4" name="îṣ1ïdé"/>
              <p:cNvSpPr/>
              <p:nvPr/>
            </p:nvSpPr>
            <p:spPr bwMode="auto">
              <a:xfrm>
                <a:off x="10504" y="4500"/>
                <a:ext cx="31" cy="220"/>
              </a:xfrm>
              <a:custGeom>
                <a:avLst/>
                <a:gdLst>
                  <a:gd name="T0" fmla="*/ 13 w 16"/>
                  <a:gd name="T1" fmla="*/ 113 h 113"/>
                  <a:gd name="T2" fmla="*/ 0 w 16"/>
                  <a:gd name="T3" fmla="*/ 113 h 113"/>
                  <a:gd name="T4" fmla="*/ 7 w 16"/>
                  <a:gd name="T5" fmla="*/ 0 h 113"/>
                  <a:gd name="T6" fmla="*/ 16 w 16"/>
                  <a:gd name="T7" fmla="*/ 0 h 113"/>
                  <a:gd name="T8" fmla="*/ 13 w 16"/>
                  <a:gd name="T9" fmla="*/ 113 h 113"/>
                </a:gdLst>
                <a:ahLst/>
                <a:cxnLst>
                  <a:cxn ang="0">
                    <a:pos x="T0" y="T1"/>
                  </a:cxn>
                  <a:cxn ang="0">
                    <a:pos x="T2" y="T3"/>
                  </a:cxn>
                  <a:cxn ang="0">
                    <a:pos x="T4" y="T5"/>
                  </a:cxn>
                  <a:cxn ang="0">
                    <a:pos x="T6" y="T7"/>
                  </a:cxn>
                  <a:cxn ang="0">
                    <a:pos x="T8" y="T9"/>
                  </a:cxn>
                </a:cxnLst>
                <a:rect l="0" t="0" r="r" b="b"/>
                <a:pathLst>
                  <a:path w="16" h="113">
                    <a:moveTo>
                      <a:pt x="13" y="113"/>
                    </a:moveTo>
                    <a:lnTo>
                      <a:pt x="0" y="113"/>
                    </a:lnTo>
                    <a:lnTo>
                      <a:pt x="7" y="0"/>
                    </a:lnTo>
                    <a:lnTo>
                      <a:pt x="16" y="0"/>
                    </a:lnTo>
                    <a:lnTo>
                      <a:pt x="13"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5" name="îSlíḓe"/>
              <p:cNvSpPr/>
              <p:nvPr/>
            </p:nvSpPr>
            <p:spPr bwMode="auto">
              <a:xfrm>
                <a:off x="10545" y="4500"/>
                <a:ext cx="23" cy="220"/>
              </a:xfrm>
              <a:custGeom>
                <a:avLst/>
                <a:gdLst>
                  <a:gd name="T0" fmla="*/ 12 w 12"/>
                  <a:gd name="T1" fmla="*/ 113 h 113"/>
                  <a:gd name="T2" fmla="*/ 0 w 12"/>
                  <a:gd name="T3" fmla="*/ 113 h 113"/>
                  <a:gd name="T4" fmla="*/ 1 w 12"/>
                  <a:gd name="T5" fmla="*/ 0 h 113"/>
                  <a:gd name="T6" fmla="*/ 11 w 12"/>
                  <a:gd name="T7" fmla="*/ 0 h 113"/>
                  <a:gd name="T8" fmla="*/ 12 w 12"/>
                  <a:gd name="T9" fmla="*/ 113 h 113"/>
                </a:gdLst>
                <a:ahLst/>
                <a:cxnLst>
                  <a:cxn ang="0">
                    <a:pos x="T0" y="T1"/>
                  </a:cxn>
                  <a:cxn ang="0">
                    <a:pos x="T2" y="T3"/>
                  </a:cxn>
                  <a:cxn ang="0">
                    <a:pos x="T4" y="T5"/>
                  </a:cxn>
                  <a:cxn ang="0">
                    <a:pos x="T6" y="T7"/>
                  </a:cxn>
                  <a:cxn ang="0">
                    <a:pos x="T8" y="T9"/>
                  </a:cxn>
                </a:cxnLst>
                <a:rect l="0" t="0" r="r" b="b"/>
                <a:pathLst>
                  <a:path w="12" h="113">
                    <a:moveTo>
                      <a:pt x="12" y="113"/>
                    </a:moveTo>
                    <a:lnTo>
                      <a:pt x="0" y="113"/>
                    </a:lnTo>
                    <a:lnTo>
                      <a:pt x="1" y="0"/>
                    </a:lnTo>
                    <a:lnTo>
                      <a:pt x="11" y="0"/>
                    </a:lnTo>
                    <a:lnTo>
                      <a:pt x="12"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6" name="íṧ1ïďê"/>
              <p:cNvSpPr/>
              <p:nvPr/>
            </p:nvSpPr>
            <p:spPr bwMode="auto">
              <a:xfrm>
                <a:off x="10580" y="4500"/>
                <a:ext cx="31" cy="220"/>
              </a:xfrm>
              <a:custGeom>
                <a:avLst/>
                <a:gdLst>
                  <a:gd name="T0" fmla="*/ 16 w 16"/>
                  <a:gd name="T1" fmla="*/ 113 h 113"/>
                  <a:gd name="T2" fmla="*/ 4 w 16"/>
                  <a:gd name="T3" fmla="*/ 113 h 113"/>
                  <a:gd name="T4" fmla="*/ 0 w 16"/>
                  <a:gd name="T5" fmla="*/ 0 h 113"/>
                  <a:gd name="T6" fmla="*/ 10 w 16"/>
                  <a:gd name="T7" fmla="*/ 0 h 113"/>
                  <a:gd name="T8" fmla="*/ 16 w 16"/>
                  <a:gd name="T9" fmla="*/ 113 h 113"/>
                </a:gdLst>
                <a:ahLst/>
                <a:cxnLst>
                  <a:cxn ang="0">
                    <a:pos x="T0" y="T1"/>
                  </a:cxn>
                  <a:cxn ang="0">
                    <a:pos x="T2" y="T3"/>
                  </a:cxn>
                  <a:cxn ang="0">
                    <a:pos x="T4" y="T5"/>
                  </a:cxn>
                  <a:cxn ang="0">
                    <a:pos x="T6" y="T7"/>
                  </a:cxn>
                  <a:cxn ang="0">
                    <a:pos x="T8" y="T9"/>
                  </a:cxn>
                </a:cxnLst>
                <a:rect l="0" t="0" r="r" b="b"/>
                <a:pathLst>
                  <a:path w="16" h="113">
                    <a:moveTo>
                      <a:pt x="16" y="113"/>
                    </a:moveTo>
                    <a:lnTo>
                      <a:pt x="4" y="113"/>
                    </a:lnTo>
                    <a:lnTo>
                      <a:pt x="0" y="0"/>
                    </a:lnTo>
                    <a:lnTo>
                      <a:pt x="10" y="0"/>
                    </a:lnTo>
                    <a:lnTo>
                      <a:pt x="16"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7" name="íSlidè"/>
              <p:cNvSpPr/>
              <p:nvPr/>
            </p:nvSpPr>
            <p:spPr bwMode="auto">
              <a:xfrm>
                <a:off x="10611" y="4500"/>
                <a:ext cx="41" cy="220"/>
              </a:xfrm>
              <a:custGeom>
                <a:avLst/>
                <a:gdLst>
                  <a:gd name="T0" fmla="*/ 21 w 21"/>
                  <a:gd name="T1" fmla="*/ 113 h 113"/>
                  <a:gd name="T2" fmla="*/ 9 w 21"/>
                  <a:gd name="T3" fmla="*/ 113 h 113"/>
                  <a:gd name="T4" fmla="*/ 0 w 21"/>
                  <a:gd name="T5" fmla="*/ 0 h 113"/>
                  <a:gd name="T6" fmla="*/ 10 w 21"/>
                  <a:gd name="T7" fmla="*/ 0 h 113"/>
                  <a:gd name="T8" fmla="*/ 21 w 21"/>
                  <a:gd name="T9" fmla="*/ 113 h 113"/>
                </a:gdLst>
                <a:ahLst/>
                <a:cxnLst>
                  <a:cxn ang="0">
                    <a:pos x="T0" y="T1"/>
                  </a:cxn>
                  <a:cxn ang="0">
                    <a:pos x="T2" y="T3"/>
                  </a:cxn>
                  <a:cxn ang="0">
                    <a:pos x="T4" y="T5"/>
                  </a:cxn>
                  <a:cxn ang="0">
                    <a:pos x="T6" y="T7"/>
                  </a:cxn>
                  <a:cxn ang="0">
                    <a:pos x="T8" y="T9"/>
                  </a:cxn>
                </a:cxnLst>
                <a:rect l="0" t="0" r="r" b="b"/>
                <a:pathLst>
                  <a:path w="21" h="113">
                    <a:moveTo>
                      <a:pt x="21" y="113"/>
                    </a:moveTo>
                    <a:lnTo>
                      <a:pt x="9" y="113"/>
                    </a:lnTo>
                    <a:lnTo>
                      <a:pt x="0" y="0"/>
                    </a:lnTo>
                    <a:lnTo>
                      <a:pt x="10" y="0"/>
                    </a:lnTo>
                    <a:lnTo>
                      <a:pt x="21"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8" name="ïṩliḓè"/>
              <p:cNvSpPr/>
              <p:nvPr/>
            </p:nvSpPr>
            <p:spPr bwMode="auto">
              <a:xfrm>
                <a:off x="10642" y="4500"/>
                <a:ext cx="49" cy="220"/>
              </a:xfrm>
              <a:custGeom>
                <a:avLst/>
                <a:gdLst>
                  <a:gd name="T0" fmla="*/ 25 w 25"/>
                  <a:gd name="T1" fmla="*/ 113 h 113"/>
                  <a:gd name="T2" fmla="*/ 13 w 25"/>
                  <a:gd name="T3" fmla="*/ 113 h 113"/>
                  <a:gd name="T4" fmla="*/ 0 w 25"/>
                  <a:gd name="T5" fmla="*/ 0 h 113"/>
                  <a:gd name="T6" fmla="*/ 10 w 25"/>
                  <a:gd name="T7" fmla="*/ 0 h 113"/>
                  <a:gd name="T8" fmla="*/ 25 w 25"/>
                  <a:gd name="T9" fmla="*/ 113 h 113"/>
                </a:gdLst>
                <a:ahLst/>
                <a:cxnLst>
                  <a:cxn ang="0">
                    <a:pos x="T0" y="T1"/>
                  </a:cxn>
                  <a:cxn ang="0">
                    <a:pos x="T2" y="T3"/>
                  </a:cxn>
                  <a:cxn ang="0">
                    <a:pos x="T4" y="T5"/>
                  </a:cxn>
                  <a:cxn ang="0">
                    <a:pos x="T6" y="T7"/>
                  </a:cxn>
                  <a:cxn ang="0">
                    <a:pos x="T8" y="T9"/>
                  </a:cxn>
                </a:cxnLst>
                <a:rect l="0" t="0" r="r" b="b"/>
                <a:pathLst>
                  <a:path w="25" h="113">
                    <a:moveTo>
                      <a:pt x="25" y="113"/>
                    </a:moveTo>
                    <a:lnTo>
                      <a:pt x="13" y="113"/>
                    </a:lnTo>
                    <a:lnTo>
                      <a:pt x="0" y="0"/>
                    </a:lnTo>
                    <a:lnTo>
                      <a:pt x="10" y="0"/>
                    </a:lnTo>
                    <a:lnTo>
                      <a:pt x="2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49" name="ïṡľîḋé"/>
              <p:cNvSpPr/>
              <p:nvPr/>
            </p:nvSpPr>
            <p:spPr bwMode="auto">
              <a:xfrm>
                <a:off x="10675" y="4500"/>
                <a:ext cx="58" cy="220"/>
              </a:xfrm>
              <a:custGeom>
                <a:avLst/>
                <a:gdLst>
                  <a:gd name="T0" fmla="*/ 30 w 30"/>
                  <a:gd name="T1" fmla="*/ 113 h 113"/>
                  <a:gd name="T2" fmla="*/ 18 w 30"/>
                  <a:gd name="T3" fmla="*/ 113 h 113"/>
                  <a:gd name="T4" fmla="*/ 0 w 30"/>
                  <a:gd name="T5" fmla="*/ 0 h 113"/>
                  <a:gd name="T6" fmla="*/ 8 w 30"/>
                  <a:gd name="T7" fmla="*/ 0 h 113"/>
                  <a:gd name="T8" fmla="*/ 30 w 30"/>
                  <a:gd name="T9" fmla="*/ 113 h 113"/>
                </a:gdLst>
                <a:ahLst/>
                <a:cxnLst>
                  <a:cxn ang="0">
                    <a:pos x="T0" y="T1"/>
                  </a:cxn>
                  <a:cxn ang="0">
                    <a:pos x="T2" y="T3"/>
                  </a:cxn>
                  <a:cxn ang="0">
                    <a:pos x="T4" y="T5"/>
                  </a:cxn>
                  <a:cxn ang="0">
                    <a:pos x="T6" y="T7"/>
                  </a:cxn>
                  <a:cxn ang="0">
                    <a:pos x="T8" y="T9"/>
                  </a:cxn>
                </a:cxnLst>
                <a:rect l="0" t="0" r="r" b="b"/>
                <a:pathLst>
                  <a:path w="30" h="113">
                    <a:moveTo>
                      <a:pt x="30" y="113"/>
                    </a:moveTo>
                    <a:lnTo>
                      <a:pt x="18" y="113"/>
                    </a:lnTo>
                    <a:lnTo>
                      <a:pt x="0" y="0"/>
                    </a:lnTo>
                    <a:lnTo>
                      <a:pt x="8" y="0"/>
                    </a:lnTo>
                    <a:lnTo>
                      <a:pt x="3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0" name="íslíḍè"/>
              <p:cNvSpPr/>
              <p:nvPr/>
            </p:nvSpPr>
            <p:spPr bwMode="auto">
              <a:xfrm>
                <a:off x="10707" y="4500"/>
                <a:ext cx="68" cy="220"/>
              </a:xfrm>
              <a:custGeom>
                <a:avLst/>
                <a:gdLst>
                  <a:gd name="T0" fmla="*/ 35 w 35"/>
                  <a:gd name="T1" fmla="*/ 113 h 113"/>
                  <a:gd name="T2" fmla="*/ 23 w 35"/>
                  <a:gd name="T3" fmla="*/ 113 h 113"/>
                  <a:gd name="T4" fmla="*/ 0 w 35"/>
                  <a:gd name="T5" fmla="*/ 0 h 113"/>
                  <a:gd name="T6" fmla="*/ 9 w 35"/>
                  <a:gd name="T7" fmla="*/ 0 h 113"/>
                  <a:gd name="T8" fmla="*/ 35 w 35"/>
                  <a:gd name="T9" fmla="*/ 113 h 113"/>
                </a:gdLst>
                <a:ahLst/>
                <a:cxnLst>
                  <a:cxn ang="0">
                    <a:pos x="T0" y="T1"/>
                  </a:cxn>
                  <a:cxn ang="0">
                    <a:pos x="T2" y="T3"/>
                  </a:cxn>
                  <a:cxn ang="0">
                    <a:pos x="T4" y="T5"/>
                  </a:cxn>
                  <a:cxn ang="0">
                    <a:pos x="T6" y="T7"/>
                  </a:cxn>
                  <a:cxn ang="0">
                    <a:pos x="T8" y="T9"/>
                  </a:cxn>
                </a:cxnLst>
                <a:rect l="0" t="0" r="r" b="b"/>
                <a:pathLst>
                  <a:path w="35" h="113">
                    <a:moveTo>
                      <a:pt x="35" y="113"/>
                    </a:moveTo>
                    <a:lnTo>
                      <a:pt x="23" y="113"/>
                    </a:lnTo>
                    <a:lnTo>
                      <a:pt x="0" y="0"/>
                    </a:lnTo>
                    <a:lnTo>
                      <a:pt x="9" y="0"/>
                    </a:lnTo>
                    <a:lnTo>
                      <a:pt x="3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1" name="î$ľiḍe"/>
              <p:cNvSpPr/>
              <p:nvPr/>
            </p:nvSpPr>
            <p:spPr bwMode="auto">
              <a:xfrm>
                <a:off x="10736" y="4500"/>
                <a:ext cx="78" cy="220"/>
              </a:xfrm>
              <a:custGeom>
                <a:avLst/>
                <a:gdLst>
                  <a:gd name="T0" fmla="*/ 40 w 40"/>
                  <a:gd name="T1" fmla="*/ 113 h 113"/>
                  <a:gd name="T2" fmla="*/ 28 w 40"/>
                  <a:gd name="T3" fmla="*/ 113 h 113"/>
                  <a:gd name="T4" fmla="*/ 0 w 40"/>
                  <a:gd name="T5" fmla="*/ 0 h 113"/>
                  <a:gd name="T6" fmla="*/ 10 w 40"/>
                  <a:gd name="T7" fmla="*/ 0 h 113"/>
                  <a:gd name="T8" fmla="*/ 40 w 40"/>
                  <a:gd name="T9" fmla="*/ 113 h 113"/>
                </a:gdLst>
                <a:ahLst/>
                <a:cxnLst>
                  <a:cxn ang="0">
                    <a:pos x="T0" y="T1"/>
                  </a:cxn>
                  <a:cxn ang="0">
                    <a:pos x="T2" y="T3"/>
                  </a:cxn>
                  <a:cxn ang="0">
                    <a:pos x="T4" y="T5"/>
                  </a:cxn>
                  <a:cxn ang="0">
                    <a:pos x="T6" y="T7"/>
                  </a:cxn>
                  <a:cxn ang="0">
                    <a:pos x="T8" y="T9"/>
                  </a:cxn>
                </a:cxnLst>
                <a:rect l="0" t="0" r="r" b="b"/>
                <a:pathLst>
                  <a:path w="40" h="113">
                    <a:moveTo>
                      <a:pt x="40" y="113"/>
                    </a:moveTo>
                    <a:lnTo>
                      <a:pt x="28" y="113"/>
                    </a:lnTo>
                    <a:lnTo>
                      <a:pt x="0" y="0"/>
                    </a:lnTo>
                    <a:lnTo>
                      <a:pt x="10" y="0"/>
                    </a:lnTo>
                    <a:lnTo>
                      <a:pt x="40"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2" name="ï$ḷiḋê"/>
              <p:cNvSpPr/>
              <p:nvPr/>
            </p:nvSpPr>
            <p:spPr bwMode="auto">
              <a:xfrm>
                <a:off x="10769" y="4500"/>
                <a:ext cx="87" cy="220"/>
              </a:xfrm>
              <a:custGeom>
                <a:avLst/>
                <a:gdLst>
                  <a:gd name="T0" fmla="*/ 45 w 45"/>
                  <a:gd name="T1" fmla="*/ 113 h 113"/>
                  <a:gd name="T2" fmla="*/ 32 w 45"/>
                  <a:gd name="T3" fmla="*/ 113 h 113"/>
                  <a:gd name="T4" fmla="*/ 0 w 45"/>
                  <a:gd name="T5" fmla="*/ 0 h 113"/>
                  <a:gd name="T6" fmla="*/ 9 w 45"/>
                  <a:gd name="T7" fmla="*/ 0 h 113"/>
                  <a:gd name="T8" fmla="*/ 45 w 45"/>
                  <a:gd name="T9" fmla="*/ 113 h 113"/>
                </a:gdLst>
                <a:ahLst/>
                <a:cxnLst>
                  <a:cxn ang="0">
                    <a:pos x="T0" y="T1"/>
                  </a:cxn>
                  <a:cxn ang="0">
                    <a:pos x="T2" y="T3"/>
                  </a:cxn>
                  <a:cxn ang="0">
                    <a:pos x="T4" y="T5"/>
                  </a:cxn>
                  <a:cxn ang="0">
                    <a:pos x="T6" y="T7"/>
                  </a:cxn>
                  <a:cxn ang="0">
                    <a:pos x="T8" y="T9"/>
                  </a:cxn>
                </a:cxnLst>
                <a:rect l="0" t="0" r="r" b="b"/>
                <a:pathLst>
                  <a:path w="45" h="113">
                    <a:moveTo>
                      <a:pt x="45" y="113"/>
                    </a:moveTo>
                    <a:lnTo>
                      <a:pt x="32" y="113"/>
                    </a:lnTo>
                    <a:lnTo>
                      <a:pt x="0" y="0"/>
                    </a:lnTo>
                    <a:lnTo>
                      <a:pt x="9" y="0"/>
                    </a:lnTo>
                    <a:lnTo>
                      <a:pt x="45" y="113"/>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3" name="ïṩļîdé"/>
              <p:cNvSpPr/>
              <p:nvPr/>
            </p:nvSpPr>
            <p:spPr bwMode="auto">
              <a:xfrm>
                <a:off x="9946" y="3446"/>
                <a:ext cx="1225" cy="927"/>
              </a:xfrm>
              <a:custGeom>
                <a:avLst/>
                <a:gdLst>
                  <a:gd name="T0" fmla="*/ 155 w 630"/>
                  <a:gd name="T1" fmla="*/ 0 h 477"/>
                  <a:gd name="T2" fmla="*/ 472 w 630"/>
                  <a:gd name="T3" fmla="*/ 0 h 477"/>
                  <a:gd name="T4" fmla="*/ 630 w 630"/>
                  <a:gd name="T5" fmla="*/ 238 h 477"/>
                  <a:gd name="T6" fmla="*/ 469 w 630"/>
                  <a:gd name="T7" fmla="*/ 477 h 477"/>
                  <a:gd name="T8" fmla="*/ 155 w 630"/>
                  <a:gd name="T9" fmla="*/ 477 h 477"/>
                  <a:gd name="T10" fmla="*/ 0 w 630"/>
                  <a:gd name="T11" fmla="*/ 239 h 477"/>
                  <a:gd name="T12" fmla="*/ 155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5" y="0"/>
                    </a:moveTo>
                    <a:lnTo>
                      <a:pt x="472" y="0"/>
                    </a:lnTo>
                    <a:lnTo>
                      <a:pt x="630" y="238"/>
                    </a:lnTo>
                    <a:lnTo>
                      <a:pt x="469" y="477"/>
                    </a:lnTo>
                    <a:lnTo>
                      <a:pt x="155" y="477"/>
                    </a:lnTo>
                    <a:lnTo>
                      <a:pt x="0" y="239"/>
                    </a:lnTo>
                    <a:lnTo>
                      <a:pt x="155"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4" name="iṡlïḍè"/>
              <p:cNvSpPr/>
              <p:nvPr/>
            </p:nvSpPr>
            <p:spPr bwMode="auto">
              <a:xfrm>
                <a:off x="10115" y="3419"/>
                <a:ext cx="883" cy="976"/>
              </a:xfrm>
              <a:custGeom>
                <a:avLst/>
                <a:gdLst>
                  <a:gd name="T0" fmla="*/ 116 w 454"/>
                  <a:gd name="T1" fmla="*/ 5 h 502"/>
                  <a:gd name="T2" fmla="*/ 116 w 454"/>
                  <a:gd name="T3" fmla="*/ 10 h 502"/>
                  <a:gd name="T4" fmla="*/ 335 w 454"/>
                  <a:gd name="T5" fmla="*/ 10 h 502"/>
                  <a:gd name="T6" fmla="*/ 444 w 454"/>
                  <a:gd name="T7" fmla="*/ 250 h 502"/>
                  <a:gd name="T8" fmla="*/ 334 w 454"/>
                  <a:gd name="T9" fmla="*/ 492 h 502"/>
                  <a:gd name="T10" fmla="*/ 118 w 454"/>
                  <a:gd name="T11" fmla="*/ 492 h 502"/>
                  <a:gd name="T12" fmla="*/ 11 w 454"/>
                  <a:gd name="T13" fmla="*/ 251 h 502"/>
                  <a:gd name="T14" fmla="*/ 119 w 454"/>
                  <a:gd name="T15" fmla="*/ 7 h 502"/>
                  <a:gd name="T16" fmla="*/ 116 w 454"/>
                  <a:gd name="T17" fmla="*/ 5 h 502"/>
                  <a:gd name="T18" fmla="*/ 116 w 454"/>
                  <a:gd name="T19" fmla="*/ 10 h 502"/>
                  <a:gd name="T20" fmla="*/ 116 w 454"/>
                  <a:gd name="T21" fmla="*/ 5 h 502"/>
                  <a:gd name="T22" fmla="*/ 111 w 454"/>
                  <a:gd name="T23" fmla="*/ 4 h 502"/>
                  <a:gd name="T24" fmla="*/ 0 w 454"/>
                  <a:gd name="T25" fmla="*/ 251 h 502"/>
                  <a:gd name="T26" fmla="*/ 112 w 454"/>
                  <a:gd name="T27" fmla="*/ 502 h 502"/>
                  <a:gd name="T28" fmla="*/ 340 w 454"/>
                  <a:gd name="T29" fmla="*/ 502 h 502"/>
                  <a:gd name="T30" fmla="*/ 454 w 454"/>
                  <a:gd name="T31" fmla="*/ 250 h 502"/>
                  <a:gd name="T32" fmla="*/ 341 w 454"/>
                  <a:gd name="T33" fmla="*/ 0 h 502"/>
                  <a:gd name="T34" fmla="*/ 112 w 454"/>
                  <a:gd name="T35" fmla="*/ 0 h 502"/>
                  <a:gd name="T36" fmla="*/ 111 w 454"/>
                  <a:gd name="T37" fmla="*/ 4 h 502"/>
                  <a:gd name="T38" fmla="*/ 116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6" y="5"/>
                    </a:moveTo>
                    <a:lnTo>
                      <a:pt x="116" y="10"/>
                    </a:lnTo>
                    <a:lnTo>
                      <a:pt x="335" y="10"/>
                    </a:lnTo>
                    <a:lnTo>
                      <a:pt x="444" y="250"/>
                    </a:lnTo>
                    <a:lnTo>
                      <a:pt x="334" y="492"/>
                    </a:lnTo>
                    <a:lnTo>
                      <a:pt x="118" y="492"/>
                    </a:lnTo>
                    <a:lnTo>
                      <a:pt x="11" y="251"/>
                    </a:lnTo>
                    <a:lnTo>
                      <a:pt x="119" y="7"/>
                    </a:lnTo>
                    <a:lnTo>
                      <a:pt x="116" y="5"/>
                    </a:lnTo>
                    <a:lnTo>
                      <a:pt x="116" y="10"/>
                    </a:lnTo>
                    <a:lnTo>
                      <a:pt x="116" y="5"/>
                    </a:lnTo>
                    <a:lnTo>
                      <a:pt x="111" y="4"/>
                    </a:lnTo>
                    <a:lnTo>
                      <a:pt x="0" y="251"/>
                    </a:lnTo>
                    <a:lnTo>
                      <a:pt x="112" y="502"/>
                    </a:lnTo>
                    <a:lnTo>
                      <a:pt x="340" y="502"/>
                    </a:lnTo>
                    <a:lnTo>
                      <a:pt x="454" y="250"/>
                    </a:lnTo>
                    <a:lnTo>
                      <a:pt x="341" y="0"/>
                    </a:lnTo>
                    <a:lnTo>
                      <a:pt x="112" y="0"/>
                    </a:lnTo>
                    <a:lnTo>
                      <a:pt x="111" y="4"/>
                    </a:lnTo>
                    <a:lnTo>
                      <a:pt x="116"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5" name="îŝļîḍê"/>
              <p:cNvSpPr/>
              <p:nvPr/>
            </p:nvSpPr>
            <p:spPr bwMode="auto">
              <a:xfrm>
                <a:off x="10337" y="3419"/>
                <a:ext cx="453" cy="976"/>
              </a:xfrm>
              <a:custGeom>
                <a:avLst/>
                <a:gdLst>
                  <a:gd name="T0" fmla="*/ 60 w 233"/>
                  <a:gd name="T1" fmla="*/ 5 h 502"/>
                  <a:gd name="T2" fmla="*/ 60 w 233"/>
                  <a:gd name="T3" fmla="*/ 10 h 502"/>
                  <a:gd name="T4" fmla="*/ 169 w 233"/>
                  <a:gd name="T5" fmla="*/ 10 h 502"/>
                  <a:gd name="T6" fmla="*/ 224 w 233"/>
                  <a:gd name="T7" fmla="*/ 250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10 h 502"/>
                  <a:gd name="T20" fmla="*/ 60 w 233"/>
                  <a:gd name="T21" fmla="*/ 5 h 502"/>
                  <a:gd name="T22" fmla="*/ 55 w 233"/>
                  <a:gd name="T23" fmla="*/ 5 h 502"/>
                  <a:gd name="T24" fmla="*/ 0 w 233"/>
                  <a:gd name="T25" fmla="*/ 251 h 502"/>
                  <a:gd name="T26" fmla="*/ 56 w 233"/>
                  <a:gd name="T27" fmla="*/ 502 h 502"/>
                  <a:gd name="T28" fmla="*/ 175 w 233"/>
                  <a:gd name="T29" fmla="*/ 502 h 502"/>
                  <a:gd name="T30" fmla="*/ 233 w 233"/>
                  <a:gd name="T31" fmla="*/ 250 h 502"/>
                  <a:gd name="T32" fmla="*/ 176 w 233"/>
                  <a:gd name="T33" fmla="*/ 0 h 502"/>
                  <a:gd name="T34" fmla="*/ 56 w 233"/>
                  <a:gd name="T35" fmla="*/ 0 h 502"/>
                  <a:gd name="T36" fmla="*/ 55 w 233"/>
                  <a:gd name="T37" fmla="*/ 5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10"/>
                    </a:lnTo>
                    <a:lnTo>
                      <a:pt x="169" y="10"/>
                    </a:lnTo>
                    <a:lnTo>
                      <a:pt x="224" y="250"/>
                    </a:lnTo>
                    <a:lnTo>
                      <a:pt x="168" y="492"/>
                    </a:lnTo>
                    <a:lnTo>
                      <a:pt x="63" y="492"/>
                    </a:lnTo>
                    <a:lnTo>
                      <a:pt x="10" y="251"/>
                    </a:lnTo>
                    <a:lnTo>
                      <a:pt x="65" y="6"/>
                    </a:lnTo>
                    <a:lnTo>
                      <a:pt x="60" y="5"/>
                    </a:lnTo>
                    <a:lnTo>
                      <a:pt x="60" y="10"/>
                    </a:lnTo>
                    <a:lnTo>
                      <a:pt x="60" y="5"/>
                    </a:lnTo>
                    <a:lnTo>
                      <a:pt x="55" y="5"/>
                    </a:lnTo>
                    <a:lnTo>
                      <a:pt x="0" y="251"/>
                    </a:lnTo>
                    <a:lnTo>
                      <a:pt x="56" y="502"/>
                    </a:lnTo>
                    <a:lnTo>
                      <a:pt x="175" y="502"/>
                    </a:lnTo>
                    <a:lnTo>
                      <a:pt x="233" y="250"/>
                    </a:lnTo>
                    <a:lnTo>
                      <a:pt x="176" y="0"/>
                    </a:lnTo>
                    <a:lnTo>
                      <a:pt x="56" y="0"/>
                    </a:lnTo>
                    <a:lnTo>
                      <a:pt x="55" y="5"/>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6" name="íSḷïḑê"/>
              <p:cNvSpPr/>
              <p:nvPr/>
            </p:nvSpPr>
            <p:spPr bwMode="auto">
              <a:xfrm>
                <a:off x="10246" y="4373"/>
                <a:ext cx="612"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7" name="ïṣḻíḍé"/>
              <p:cNvSpPr/>
              <p:nvPr/>
            </p:nvSpPr>
            <p:spPr bwMode="auto">
              <a:xfrm>
                <a:off x="10248" y="3251"/>
                <a:ext cx="616"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8" name="îŝ1íďê"/>
              <p:cNvSpPr/>
              <p:nvPr/>
            </p:nvSpPr>
            <p:spPr bwMode="auto">
              <a:xfrm>
                <a:off x="10236" y="3607"/>
                <a:ext cx="640" cy="616"/>
              </a:xfrm>
              <a:custGeom>
                <a:avLst/>
                <a:gdLst>
                  <a:gd name="T0" fmla="*/ 264 w 271"/>
                  <a:gd name="T1" fmla="*/ 96 h 262"/>
                  <a:gd name="T2" fmla="*/ 202 w 271"/>
                  <a:gd name="T3" fmla="*/ 63 h 262"/>
                  <a:gd name="T4" fmla="*/ 180 w 271"/>
                  <a:gd name="T5" fmla="*/ 73 h 262"/>
                  <a:gd name="T6" fmla="*/ 184 w 271"/>
                  <a:gd name="T7" fmla="*/ 49 h 262"/>
                  <a:gd name="T8" fmla="*/ 135 w 271"/>
                  <a:gd name="T9" fmla="*/ 0 h 262"/>
                  <a:gd name="T10" fmla="*/ 85 w 271"/>
                  <a:gd name="T11" fmla="*/ 49 h 262"/>
                  <a:gd name="T12" fmla="*/ 87 w 271"/>
                  <a:gd name="T13" fmla="*/ 62 h 262"/>
                  <a:gd name="T14" fmla="*/ 76 w 271"/>
                  <a:gd name="T15" fmla="*/ 56 h 262"/>
                  <a:gd name="T16" fmla="*/ 11 w 271"/>
                  <a:gd name="T17" fmla="*/ 82 h 262"/>
                  <a:gd name="T18" fmla="*/ 37 w 271"/>
                  <a:gd name="T19" fmla="*/ 146 h 262"/>
                  <a:gd name="T20" fmla="*/ 60 w 271"/>
                  <a:gd name="T21" fmla="*/ 152 h 262"/>
                  <a:gd name="T22" fmla="*/ 42 w 271"/>
                  <a:gd name="T23" fmla="*/ 168 h 262"/>
                  <a:gd name="T24" fmla="*/ 49 w 271"/>
                  <a:gd name="T25" fmla="*/ 238 h 262"/>
                  <a:gd name="T26" fmla="*/ 118 w 271"/>
                  <a:gd name="T27" fmla="*/ 231 h 262"/>
                  <a:gd name="T28" fmla="*/ 130 w 271"/>
                  <a:gd name="T29" fmla="*/ 211 h 262"/>
                  <a:gd name="T30" fmla="*/ 141 w 271"/>
                  <a:gd name="T31" fmla="*/ 233 h 262"/>
                  <a:gd name="T32" fmla="*/ 209 w 271"/>
                  <a:gd name="T33" fmla="*/ 247 h 262"/>
                  <a:gd name="T34" fmla="*/ 223 w 271"/>
                  <a:gd name="T35" fmla="*/ 178 h 262"/>
                  <a:gd name="T36" fmla="*/ 207 w 271"/>
                  <a:gd name="T37" fmla="*/ 160 h 262"/>
                  <a:gd name="T38" fmla="*/ 231 w 271"/>
                  <a:gd name="T39" fmla="*/ 157 h 262"/>
                  <a:gd name="T40" fmla="*/ 264 w 271"/>
                  <a:gd name="T41" fmla="*/ 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1" h="262">
                    <a:moveTo>
                      <a:pt x="264" y="96"/>
                    </a:moveTo>
                    <a:cubicBezTo>
                      <a:pt x="256" y="70"/>
                      <a:pt x="228" y="55"/>
                      <a:pt x="202" y="63"/>
                    </a:cubicBezTo>
                    <a:cubicBezTo>
                      <a:pt x="196" y="65"/>
                      <a:pt x="188" y="68"/>
                      <a:pt x="180" y="73"/>
                    </a:cubicBezTo>
                    <a:cubicBezTo>
                      <a:pt x="183" y="64"/>
                      <a:pt x="184" y="56"/>
                      <a:pt x="184" y="49"/>
                    </a:cubicBezTo>
                    <a:cubicBezTo>
                      <a:pt x="184" y="22"/>
                      <a:pt x="162" y="0"/>
                      <a:pt x="135" y="0"/>
                    </a:cubicBezTo>
                    <a:cubicBezTo>
                      <a:pt x="108" y="0"/>
                      <a:pt x="85" y="22"/>
                      <a:pt x="85" y="49"/>
                    </a:cubicBezTo>
                    <a:cubicBezTo>
                      <a:pt x="85" y="53"/>
                      <a:pt x="86" y="57"/>
                      <a:pt x="87" y="62"/>
                    </a:cubicBezTo>
                    <a:cubicBezTo>
                      <a:pt x="83" y="59"/>
                      <a:pt x="79" y="57"/>
                      <a:pt x="76" y="56"/>
                    </a:cubicBezTo>
                    <a:cubicBezTo>
                      <a:pt x="51" y="45"/>
                      <a:pt x="22" y="57"/>
                      <a:pt x="11" y="82"/>
                    </a:cubicBezTo>
                    <a:cubicBezTo>
                      <a:pt x="0" y="107"/>
                      <a:pt x="12" y="136"/>
                      <a:pt x="37" y="146"/>
                    </a:cubicBezTo>
                    <a:cubicBezTo>
                      <a:pt x="43" y="149"/>
                      <a:pt x="51" y="151"/>
                      <a:pt x="60" y="152"/>
                    </a:cubicBezTo>
                    <a:cubicBezTo>
                      <a:pt x="53" y="158"/>
                      <a:pt x="47" y="163"/>
                      <a:pt x="42" y="168"/>
                    </a:cubicBezTo>
                    <a:cubicBezTo>
                      <a:pt x="25" y="189"/>
                      <a:pt x="28" y="220"/>
                      <a:pt x="49" y="238"/>
                    </a:cubicBezTo>
                    <a:cubicBezTo>
                      <a:pt x="70" y="255"/>
                      <a:pt x="101" y="252"/>
                      <a:pt x="118" y="231"/>
                    </a:cubicBezTo>
                    <a:cubicBezTo>
                      <a:pt x="122" y="226"/>
                      <a:pt x="127" y="219"/>
                      <a:pt x="130" y="211"/>
                    </a:cubicBezTo>
                    <a:cubicBezTo>
                      <a:pt x="133" y="220"/>
                      <a:pt x="137" y="227"/>
                      <a:pt x="141" y="233"/>
                    </a:cubicBezTo>
                    <a:cubicBezTo>
                      <a:pt x="156" y="255"/>
                      <a:pt x="186" y="262"/>
                      <a:pt x="209" y="247"/>
                    </a:cubicBezTo>
                    <a:cubicBezTo>
                      <a:pt x="232" y="232"/>
                      <a:pt x="238" y="201"/>
                      <a:pt x="223" y="178"/>
                    </a:cubicBezTo>
                    <a:cubicBezTo>
                      <a:pt x="219" y="173"/>
                      <a:pt x="213" y="167"/>
                      <a:pt x="207" y="160"/>
                    </a:cubicBezTo>
                    <a:cubicBezTo>
                      <a:pt x="216" y="160"/>
                      <a:pt x="224" y="159"/>
                      <a:pt x="231" y="157"/>
                    </a:cubicBezTo>
                    <a:cubicBezTo>
                      <a:pt x="257" y="149"/>
                      <a:pt x="271" y="122"/>
                      <a:pt x="264" y="96"/>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59" name="iṣ1îdê"/>
              <p:cNvSpPr/>
              <p:nvPr/>
            </p:nvSpPr>
            <p:spPr bwMode="auto">
              <a:xfrm>
                <a:off x="10497" y="3844"/>
                <a:ext cx="124" cy="126"/>
              </a:xfrm>
              <a:prstGeom prst="ellipse">
                <a:avLst/>
              </a:prstGeom>
              <a:solidFill>
                <a:srgbClr val="B221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0" name="iṣḷïḑé"/>
              <p:cNvSpPr/>
              <p:nvPr/>
            </p:nvSpPr>
            <p:spPr bwMode="auto">
              <a:xfrm>
                <a:off x="10553" y="3767"/>
                <a:ext cx="12" cy="107"/>
              </a:xfrm>
              <a:prstGeom prst="rect">
                <a:avLst/>
              </a:prstGeom>
              <a:solidFill>
                <a:srgbClr val="EC43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1" name="í$ḷiḓe"/>
              <p:cNvSpPr/>
              <p:nvPr/>
            </p:nvSpPr>
            <p:spPr bwMode="auto">
              <a:xfrm>
                <a:off x="10567" y="3776"/>
                <a:ext cx="54" cy="101"/>
              </a:xfrm>
              <a:custGeom>
                <a:avLst/>
                <a:gdLst>
                  <a:gd name="T0" fmla="*/ 6 w 28"/>
                  <a:gd name="T1" fmla="*/ 52 h 52"/>
                  <a:gd name="T2" fmla="*/ 0 w 28"/>
                  <a:gd name="T3" fmla="*/ 50 h 52"/>
                  <a:gd name="T4" fmla="*/ 23 w 28"/>
                  <a:gd name="T5" fmla="*/ 0 h 52"/>
                  <a:gd name="T6" fmla="*/ 28 w 28"/>
                  <a:gd name="T7" fmla="*/ 3 h 52"/>
                  <a:gd name="T8" fmla="*/ 6 w 28"/>
                  <a:gd name="T9" fmla="*/ 52 h 52"/>
                </a:gdLst>
                <a:ahLst/>
                <a:cxnLst>
                  <a:cxn ang="0">
                    <a:pos x="T0" y="T1"/>
                  </a:cxn>
                  <a:cxn ang="0">
                    <a:pos x="T2" y="T3"/>
                  </a:cxn>
                  <a:cxn ang="0">
                    <a:pos x="T4" y="T5"/>
                  </a:cxn>
                  <a:cxn ang="0">
                    <a:pos x="T6" y="T7"/>
                  </a:cxn>
                  <a:cxn ang="0">
                    <a:pos x="T8" y="T9"/>
                  </a:cxn>
                </a:cxnLst>
                <a:rect l="0" t="0" r="r" b="b"/>
                <a:pathLst>
                  <a:path w="28" h="52">
                    <a:moveTo>
                      <a:pt x="6" y="52"/>
                    </a:moveTo>
                    <a:lnTo>
                      <a:pt x="0" y="50"/>
                    </a:lnTo>
                    <a:lnTo>
                      <a:pt x="23" y="0"/>
                    </a:lnTo>
                    <a:lnTo>
                      <a:pt x="28" y="3"/>
                    </a:lnTo>
                    <a:lnTo>
                      <a:pt x="6"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2" name="íšḷîḓè"/>
              <p:cNvSpPr/>
              <p:nvPr/>
            </p:nvSpPr>
            <p:spPr bwMode="auto">
              <a:xfrm>
                <a:off x="10580" y="3809"/>
                <a:ext cx="87" cy="78"/>
              </a:xfrm>
              <a:custGeom>
                <a:avLst/>
                <a:gdLst>
                  <a:gd name="T0" fmla="*/ 4 w 45"/>
                  <a:gd name="T1" fmla="*/ 40 h 40"/>
                  <a:gd name="T2" fmla="*/ 0 w 45"/>
                  <a:gd name="T3" fmla="*/ 37 h 40"/>
                  <a:gd name="T4" fmla="*/ 42 w 45"/>
                  <a:gd name="T5" fmla="*/ 0 h 40"/>
                  <a:gd name="T6" fmla="*/ 45 w 45"/>
                  <a:gd name="T7" fmla="*/ 5 h 40"/>
                  <a:gd name="T8" fmla="*/ 4 w 45"/>
                  <a:gd name="T9" fmla="*/ 40 h 40"/>
                </a:gdLst>
                <a:ahLst/>
                <a:cxnLst>
                  <a:cxn ang="0">
                    <a:pos x="T0" y="T1"/>
                  </a:cxn>
                  <a:cxn ang="0">
                    <a:pos x="T2" y="T3"/>
                  </a:cxn>
                  <a:cxn ang="0">
                    <a:pos x="T4" y="T5"/>
                  </a:cxn>
                  <a:cxn ang="0">
                    <a:pos x="T6" y="T7"/>
                  </a:cxn>
                  <a:cxn ang="0">
                    <a:pos x="T8" y="T9"/>
                  </a:cxn>
                </a:cxnLst>
                <a:rect l="0" t="0" r="r" b="b"/>
                <a:pathLst>
                  <a:path w="45" h="40">
                    <a:moveTo>
                      <a:pt x="4" y="40"/>
                    </a:moveTo>
                    <a:lnTo>
                      <a:pt x="0" y="37"/>
                    </a:lnTo>
                    <a:lnTo>
                      <a:pt x="42" y="0"/>
                    </a:lnTo>
                    <a:lnTo>
                      <a:pt x="45" y="5"/>
                    </a:lnTo>
                    <a:lnTo>
                      <a:pt x="4"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3" name="îş1îḋé"/>
              <p:cNvSpPr/>
              <p:nvPr/>
            </p:nvSpPr>
            <p:spPr bwMode="auto">
              <a:xfrm>
                <a:off x="10590" y="3862"/>
                <a:ext cx="105" cy="39"/>
              </a:xfrm>
              <a:custGeom>
                <a:avLst/>
                <a:gdLst>
                  <a:gd name="T0" fmla="*/ 1 w 54"/>
                  <a:gd name="T1" fmla="*/ 20 h 20"/>
                  <a:gd name="T2" fmla="*/ 0 w 54"/>
                  <a:gd name="T3" fmla="*/ 16 h 20"/>
                  <a:gd name="T4" fmla="*/ 52 w 54"/>
                  <a:gd name="T5" fmla="*/ 0 h 20"/>
                  <a:gd name="T6" fmla="*/ 54 w 54"/>
                  <a:gd name="T7" fmla="*/ 5 h 20"/>
                  <a:gd name="T8" fmla="*/ 1 w 54"/>
                  <a:gd name="T9" fmla="*/ 20 h 20"/>
                </a:gdLst>
                <a:ahLst/>
                <a:cxnLst>
                  <a:cxn ang="0">
                    <a:pos x="T0" y="T1"/>
                  </a:cxn>
                  <a:cxn ang="0">
                    <a:pos x="T2" y="T3"/>
                  </a:cxn>
                  <a:cxn ang="0">
                    <a:pos x="T4" y="T5"/>
                  </a:cxn>
                  <a:cxn ang="0">
                    <a:pos x="T6" y="T7"/>
                  </a:cxn>
                  <a:cxn ang="0">
                    <a:pos x="T8" y="T9"/>
                  </a:cxn>
                </a:cxnLst>
                <a:rect l="0" t="0" r="r" b="b"/>
                <a:pathLst>
                  <a:path w="54" h="20">
                    <a:moveTo>
                      <a:pt x="1" y="20"/>
                    </a:moveTo>
                    <a:lnTo>
                      <a:pt x="0" y="16"/>
                    </a:lnTo>
                    <a:lnTo>
                      <a:pt x="52" y="0"/>
                    </a:lnTo>
                    <a:lnTo>
                      <a:pt x="54" y="5"/>
                    </a:lnTo>
                    <a:lnTo>
                      <a:pt x="1"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4" name="íśḻîḑê"/>
              <p:cNvSpPr/>
              <p:nvPr/>
            </p:nvSpPr>
            <p:spPr bwMode="auto">
              <a:xfrm>
                <a:off x="10592" y="3907"/>
                <a:ext cx="107" cy="25"/>
              </a:xfrm>
              <a:custGeom>
                <a:avLst/>
                <a:gdLst>
                  <a:gd name="T0" fmla="*/ 0 w 55"/>
                  <a:gd name="T1" fmla="*/ 6 h 13"/>
                  <a:gd name="T2" fmla="*/ 0 w 55"/>
                  <a:gd name="T3" fmla="*/ 0 h 13"/>
                  <a:gd name="T4" fmla="*/ 55 w 55"/>
                  <a:gd name="T5" fmla="*/ 7 h 13"/>
                  <a:gd name="T6" fmla="*/ 54 w 55"/>
                  <a:gd name="T7" fmla="*/ 13 h 13"/>
                  <a:gd name="T8" fmla="*/ 0 w 55"/>
                  <a:gd name="T9" fmla="*/ 6 h 13"/>
                </a:gdLst>
                <a:ahLst/>
                <a:cxnLst>
                  <a:cxn ang="0">
                    <a:pos x="T0" y="T1"/>
                  </a:cxn>
                  <a:cxn ang="0">
                    <a:pos x="T2" y="T3"/>
                  </a:cxn>
                  <a:cxn ang="0">
                    <a:pos x="T4" y="T5"/>
                  </a:cxn>
                  <a:cxn ang="0">
                    <a:pos x="T6" y="T7"/>
                  </a:cxn>
                  <a:cxn ang="0">
                    <a:pos x="T8" y="T9"/>
                  </a:cxn>
                </a:cxnLst>
                <a:rect l="0" t="0" r="r" b="b"/>
                <a:pathLst>
                  <a:path w="55" h="13">
                    <a:moveTo>
                      <a:pt x="0" y="6"/>
                    </a:moveTo>
                    <a:lnTo>
                      <a:pt x="0" y="0"/>
                    </a:lnTo>
                    <a:lnTo>
                      <a:pt x="55" y="7"/>
                    </a:lnTo>
                    <a:lnTo>
                      <a:pt x="54" y="13"/>
                    </a:lnTo>
                    <a:lnTo>
                      <a:pt x="0" y="6"/>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5" name="îṧḻïḓê"/>
              <p:cNvSpPr/>
              <p:nvPr/>
            </p:nvSpPr>
            <p:spPr bwMode="auto">
              <a:xfrm>
                <a:off x="10586" y="3920"/>
                <a:ext cx="93" cy="66"/>
              </a:xfrm>
              <a:custGeom>
                <a:avLst/>
                <a:gdLst>
                  <a:gd name="T0" fmla="*/ 0 w 48"/>
                  <a:gd name="T1" fmla="*/ 5 h 34"/>
                  <a:gd name="T2" fmla="*/ 2 w 48"/>
                  <a:gd name="T3" fmla="*/ 0 h 34"/>
                  <a:gd name="T4" fmla="*/ 48 w 48"/>
                  <a:gd name="T5" fmla="*/ 29 h 34"/>
                  <a:gd name="T6" fmla="*/ 46 w 48"/>
                  <a:gd name="T7" fmla="*/ 34 h 34"/>
                  <a:gd name="T8" fmla="*/ 0 w 48"/>
                  <a:gd name="T9" fmla="*/ 5 h 34"/>
                </a:gdLst>
                <a:ahLst/>
                <a:cxnLst>
                  <a:cxn ang="0">
                    <a:pos x="T0" y="T1"/>
                  </a:cxn>
                  <a:cxn ang="0">
                    <a:pos x="T2" y="T3"/>
                  </a:cxn>
                  <a:cxn ang="0">
                    <a:pos x="T4" y="T5"/>
                  </a:cxn>
                  <a:cxn ang="0">
                    <a:pos x="T6" y="T7"/>
                  </a:cxn>
                  <a:cxn ang="0">
                    <a:pos x="T8" y="T9"/>
                  </a:cxn>
                </a:cxnLst>
                <a:rect l="0" t="0" r="r" b="b"/>
                <a:pathLst>
                  <a:path w="48" h="34">
                    <a:moveTo>
                      <a:pt x="0" y="5"/>
                    </a:moveTo>
                    <a:lnTo>
                      <a:pt x="2" y="0"/>
                    </a:lnTo>
                    <a:lnTo>
                      <a:pt x="48" y="29"/>
                    </a:lnTo>
                    <a:lnTo>
                      <a:pt x="46" y="34"/>
                    </a:lnTo>
                    <a:lnTo>
                      <a:pt x="0" y="5"/>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6" name="iş1íḓe"/>
              <p:cNvSpPr/>
              <p:nvPr/>
            </p:nvSpPr>
            <p:spPr bwMode="auto">
              <a:xfrm>
                <a:off x="10574" y="3932"/>
                <a:ext cx="66" cy="95"/>
              </a:xfrm>
              <a:custGeom>
                <a:avLst/>
                <a:gdLst>
                  <a:gd name="T0" fmla="*/ 0 w 34"/>
                  <a:gd name="T1" fmla="*/ 4 h 49"/>
                  <a:gd name="T2" fmla="*/ 3 w 34"/>
                  <a:gd name="T3" fmla="*/ 0 h 49"/>
                  <a:gd name="T4" fmla="*/ 34 w 34"/>
                  <a:gd name="T5" fmla="*/ 46 h 49"/>
                  <a:gd name="T6" fmla="*/ 29 w 34"/>
                  <a:gd name="T7" fmla="*/ 49 h 49"/>
                  <a:gd name="T8" fmla="*/ 0 w 34"/>
                  <a:gd name="T9" fmla="*/ 4 h 49"/>
                </a:gdLst>
                <a:ahLst/>
                <a:cxnLst>
                  <a:cxn ang="0">
                    <a:pos x="T0" y="T1"/>
                  </a:cxn>
                  <a:cxn ang="0">
                    <a:pos x="T2" y="T3"/>
                  </a:cxn>
                  <a:cxn ang="0">
                    <a:pos x="T4" y="T5"/>
                  </a:cxn>
                  <a:cxn ang="0">
                    <a:pos x="T6" y="T7"/>
                  </a:cxn>
                  <a:cxn ang="0">
                    <a:pos x="T8" y="T9"/>
                  </a:cxn>
                </a:cxnLst>
                <a:rect l="0" t="0" r="r" b="b"/>
                <a:pathLst>
                  <a:path w="34" h="49">
                    <a:moveTo>
                      <a:pt x="0" y="4"/>
                    </a:moveTo>
                    <a:lnTo>
                      <a:pt x="3" y="0"/>
                    </a:lnTo>
                    <a:lnTo>
                      <a:pt x="34" y="46"/>
                    </a:lnTo>
                    <a:lnTo>
                      <a:pt x="29" y="49"/>
                    </a:lnTo>
                    <a:lnTo>
                      <a:pt x="0" y="4"/>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7" name="ïṣ1ïḋe"/>
              <p:cNvSpPr/>
              <p:nvPr/>
            </p:nvSpPr>
            <p:spPr bwMode="auto">
              <a:xfrm>
                <a:off x="10557" y="3942"/>
                <a:ext cx="29" cy="107"/>
              </a:xfrm>
              <a:custGeom>
                <a:avLst/>
                <a:gdLst>
                  <a:gd name="T0" fmla="*/ 0 w 15"/>
                  <a:gd name="T1" fmla="*/ 0 h 55"/>
                  <a:gd name="T2" fmla="*/ 6 w 15"/>
                  <a:gd name="T3" fmla="*/ 0 h 55"/>
                  <a:gd name="T4" fmla="*/ 15 w 15"/>
                  <a:gd name="T5" fmla="*/ 53 h 55"/>
                  <a:gd name="T6" fmla="*/ 10 w 15"/>
                  <a:gd name="T7" fmla="*/ 55 h 55"/>
                  <a:gd name="T8" fmla="*/ 0 w 15"/>
                  <a:gd name="T9" fmla="*/ 0 h 55"/>
                </a:gdLst>
                <a:ahLst/>
                <a:cxnLst>
                  <a:cxn ang="0">
                    <a:pos x="T0" y="T1"/>
                  </a:cxn>
                  <a:cxn ang="0">
                    <a:pos x="T2" y="T3"/>
                  </a:cxn>
                  <a:cxn ang="0">
                    <a:pos x="T4" y="T5"/>
                  </a:cxn>
                  <a:cxn ang="0">
                    <a:pos x="T6" y="T7"/>
                  </a:cxn>
                  <a:cxn ang="0">
                    <a:pos x="T8" y="T9"/>
                  </a:cxn>
                </a:cxnLst>
                <a:rect l="0" t="0" r="r" b="b"/>
                <a:pathLst>
                  <a:path w="15" h="55">
                    <a:moveTo>
                      <a:pt x="0" y="0"/>
                    </a:moveTo>
                    <a:lnTo>
                      <a:pt x="6" y="0"/>
                    </a:lnTo>
                    <a:lnTo>
                      <a:pt x="15" y="53"/>
                    </a:lnTo>
                    <a:lnTo>
                      <a:pt x="10" y="55"/>
                    </a:lnTo>
                    <a:lnTo>
                      <a:pt x="0"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8" name="iṡḻîďe"/>
              <p:cNvSpPr/>
              <p:nvPr/>
            </p:nvSpPr>
            <p:spPr bwMode="auto">
              <a:xfrm>
                <a:off x="10514" y="3940"/>
                <a:ext cx="41" cy="105"/>
              </a:xfrm>
              <a:custGeom>
                <a:avLst/>
                <a:gdLst>
                  <a:gd name="T0" fmla="*/ 15 w 21"/>
                  <a:gd name="T1" fmla="*/ 0 h 54"/>
                  <a:gd name="T2" fmla="*/ 21 w 21"/>
                  <a:gd name="T3" fmla="*/ 1 h 54"/>
                  <a:gd name="T4" fmla="*/ 6 w 21"/>
                  <a:gd name="T5" fmla="*/ 54 h 54"/>
                  <a:gd name="T6" fmla="*/ 0 w 21"/>
                  <a:gd name="T7" fmla="*/ 52 h 54"/>
                  <a:gd name="T8" fmla="*/ 15 w 21"/>
                  <a:gd name="T9" fmla="*/ 0 h 54"/>
                </a:gdLst>
                <a:ahLst/>
                <a:cxnLst>
                  <a:cxn ang="0">
                    <a:pos x="T0" y="T1"/>
                  </a:cxn>
                  <a:cxn ang="0">
                    <a:pos x="T2" y="T3"/>
                  </a:cxn>
                  <a:cxn ang="0">
                    <a:pos x="T4" y="T5"/>
                  </a:cxn>
                  <a:cxn ang="0">
                    <a:pos x="T6" y="T7"/>
                  </a:cxn>
                  <a:cxn ang="0">
                    <a:pos x="T8" y="T9"/>
                  </a:cxn>
                </a:cxnLst>
                <a:rect l="0" t="0" r="r" b="b"/>
                <a:pathLst>
                  <a:path w="21" h="54">
                    <a:moveTo>
                      <a:pt x="15" y="0"/>
                    </a:moveTo>
                    <a:lnTo>
                      <a:pt x="21" y="1"/>
                    </a:lnTo>
                    <a:lnTo>
                      <a:pt x="6" y="54"/>
                    </a:lnTo>
                    <a:lnTo>
                      <a:pt x="0" y="52"/>
                    </a:lnTo>
                    <a:lnTo>
                      <a:pt x="1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69" name="ïṩľïḓe"/>
              <p:cNvSpPr/>
              <p:nvPr/>
            </p:nvSpPr>
            <p:spPr bwMode="auto">
              <a:xfrm>
                <a:off x="10464" y="3930"/>
                <a:ext cx="78" cy="89"/>
              </a:xfrm>
              <a:custGeom>
                <a:avLst/>
                <a:gdLst>
                  <a:gd name="T0" fmla="*/ 35 w 40"/>
                  <a:gd name="T1" fmla="*/ 0 h 46"/>
                  <a:gd name="T2" fmla="*/ 40 w 40"/>
                  <a:gd name="T3" fmla="*/ 4 h 46"/>
                  <a:gd name="T4" fmla="*/ 4 w 40"/>
                  <a:gd name="T5" fmla="*/ 46 h 46"/>
                  <a:gd name="T6" fmla="*/ 0 w 40"/>
                  <a:gd name="T7" fmla="*/ 42 h 46"/>
                  <a:gd name="T8" fmla="*/ 35 w 40"/>
                  <a:gd name="T9" fmla="*/ 0 h 46"/>
                </a:gdLst>
                <a:ahLst/>
                <a:cxnLst>
                  <a:cxn ang="0">
                    <a:pos x="T0" y="T1"/>
                  </a:cxn>
                  <a:cxn ang="0">
                    <a:pos x="T2" y="T3"/>
                  </a:cxn>
                  <a:cxn ang="0">
                    <a:pos x="T4" y="T5"/>
                  </a:cxn>
                  <a:cxn ang="0">
                    <a:pos x="T6" y="T7"/>
                  </a:cxn>
                  <a:cxn ang="0">
                    <a:pos x="T8" y="T9"/>
                  </a:cxn>
                </a:cxnLst>
                <a:rect l="0" t="0" r="r" b="b"/>
                <a:pathLst>
                  <a:path w="40" h="46">
                    <a:moveTo>
                      <a:pt x="35" y="0"/>
                    </a:moveTo>
                    <a:lnTo>
                      <a:pt x="40" y="4"/>
                    </a:lnTo>
                    <a:lnTo>
                      <a:pt x="4" y="46"/>
                    </a:lnTo>
                    <a:lnTo>
                      <a:pt x="0" y="42"/>
                    </a:lnTo>
                    <a:lnTo>
                      <a:pt x="35"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0" name="ïṧḷïḋê"/>
              <p:cNvSpPr/>
              <p:nvPr/>
            </p:nvSpPr>
            <p:spPr bwMode="auto">
              <a:xfrm>
                <a:off x="10430" y="3918"/>
                <a:ext cx="99" cy="56"/>
              </a:xfrm>
              <a:custGeom>
                <a:avLst/>
                <a:gdLst>
                  <a:gd name="T0" fmla="*/ 48 w 51"/>
                  <a:gd name="T1" fmla="*/ 0 h 29"/>
                  <a:gd name="T2" fmla="*/ 51 w 51"/>
                  <a:gd name="T3" fmla="*/ 5 h 29"/>
                  <a:gd name="T4" fmla="*/ 2 w 51"/>
                  <a:gd name="T5" fmla="*/ 29 h 29"/>
                  <a:gd name="T6" fmla="*/ 0 w 51"/>
                  <a:gd name="T7" fmla="*/ 23 h 29"/>
                  <a:gd name="T8" fmla="*/ 48 w 51"/>
                  <a:gd name="T9" fmla="*/ 0 h 29"/>
                </a:gdLst>
                <a:ahLst/>
                <a:cxnLst>
                  <a:cxn ang="0">
                    <a:pos x="T0" y="T1"/>
                  </a:cxn>
                  <a:cxn ang="0">
                    <a:pos x="T2" y="T3"/>
                  </a:cxn>
                  <a:cxn ang="0">
                    <a:pos x="T4" y="T5"/>
                  </a:cxn>
                  <a:cxn ang="0">
                    <a:pos x="T6" y="T7"/>
                  </a:cxn>
                  <a:cxn ang="0">
                    <a:pos x="T8" y="T9"/>
                  </a:cxn>
                </a:cxnLst>
                <a:rect l="0" t="0" r="r" b="b"/>
                <a:pathLst>
                  <a:path w="51" h="29">
                    <a:moveTo>
                      <a:pt x="48" y="0"/>
                    </a:moveTo>
                    <a:lnTo>
                      <a:pt x="51" y="5"/>
                    </a:lnTo>
                    <a:lnTo>
                      <a:pt x="2" y="29"/>
                    </a:lnTo>
                    <a:lnTo>
                      <a:pt x="0" y="23"/>
                    </a:lnTo>
                    <a:lnTo>
                      <a:pt x="48"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1" name="iṥ1ïḑê"/>
              <p:cNvSpPr/>
              <p:nvPr/>
            </p:nvSpPr>
            <p:spPr bwMode="auto">
              <a:xfrm>
                <a:off x="10419" y="3901"/>
                <a:ext cx="105" cy="16"/>
              </a:xfrm>
              <a:custGeom>
                <a:avLst/>
                <a:gdLst>
                  <a:gd name="T0" fmla="*/ 53 w 54"/>
                  <a:gd name="T1" fmla="*/ 0 h 8"/>
                  <a:gd name="T2" fmla="*/ 54 w 54"/>
                  <a:gd name="T3" fmla="*/ 6 h 8"/>
                  <a:gd name="T4" fmla="*/ 0 w 54"/>
                  <a:gd name="T5" fmla="*/ 8 h 8"/>
                  <a:gd name="T6" fmla="*/ 0 w 54"/>
                  <a:gd name="T7" fmla="*/ 3 h 8"/>
                  <a:gd name="T8" fmla="*/ 53 w 54"/>
                  <a:gd name="T9" fmla="*/ 0 h 8"/>
                </a:gdLst>
                <a:ahLst/>
                <a:cxnLst>
                  <a:cxn ang="0">
                    <a:pos x="T0" y="T1"/>
                  </a:cxn>
                  <a:cxn ang="0">
                    <a:pos x="T2" y="T3"/>
                  </a:cxn>
                  <a:cxn ang="0">
                    <a:pos x="T4" y="T5"/>
                  </a:cxn>
                  <a:cxn ang="0">
                    <a:pos x="T6" y="T7"/>
                  </a:cxn>
                  <a:cxn ang="0">
                    <a:pos x="T8" y="T9"/>
                  </a:cxn>
                </a:cxnLst>
                <a:rect l="0" t="0" r="r" b="b"/>
                <a:pathLst>
                  <a:path w="54" h="8">
                    <a:moveTo>
                      <a:pt x="53" y="0"/>
                    </a:moveTo>
                    <a:lnTo>
                      <a:pt x="54" y="6"/>
                    </a:lnTo>
                    <a:lnTo>
                      <a:pt x="0" y="8"/>
                    </a:lnTo>
                    <a:lnTo>
                      <a:pt x="0" y="3"/>
                    </a:lnTo>
                    <a:lnTo>
                      <a:pt x="53" y="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2" name="íṡlïďé"/>
              <p:cNvSpPr/>
              <p:nvPr/>
            </p:nvSpPr>
            <p:spPr bwMode="auto">
              <a:xfrm>
                <a:off x="10425" y="3848"/>
                <a:ext cx="105" cy="51"/>
              </a:xfrm>
              <a:custGeom>
                <a:avLst/>
                <a:gdLst>
                  <a:gd name="T0" fmla="*/ 54 w 54"/>
                  <a:gd name="T1" fmla="*/ 20 h 26"/>
                  <a:gd name="T2" fmla="*/ 51 w 54"/>
                  <a:gd name="T3" fmla="*/ 26 h 26"/>
                  <a:gd name="T4" fmla="*/ 0 w 54"/>
                  <a:gd name="T5" fmla="*/ 4 h 26"/>
                  <a:gd name="T6" fmla="*/ 3 w 54"/>
                  <a:gd name="T7" fmla="*/ 0 h 26"/>
                  <a:gd name="T8" fmla="*/ 54 w 54"/>
                  <a:gd name="T9" fmla="*/ 20 h 26"/>
                </a:gdLst>
                <a:ahLst/>
                <a:cxnLst>
                  <a:cxn ang="0">
                    <a:pos x="T0" y="T1"/>
                  </a:cxn>
                  <a:cxn ang="0">
                    <a:pos x="T2" y="T3"/>
                  </a:cxn>
                  <a:cxn ang="0">
                    <a:pos x="T4" y="T5"/>
                  </a:cxn>
                  <a:cxn ang="0">
                    <a:pos x="T6" y="T7"/>
                  </a:cxn>
                  <a:cxn ang="0">
                    <a:pos x="T8" y="T9"/>
                  </a:cxn>
                </a:cxnLst>
                <a:rect l="0" t="0" r="r" b="b"/>
                <a:pathLst>
                  <a:path w="54" h="26">
                    <a:moveTo>
                      <a:pt x="54" y="20"/>
                    </a:moveTo>
                    <a:lnTo>
                      <a:pt x="51" y="26"/>
                    </a:lnTo>
                    <a:lnTo>
                      <a:pt x="0" y="4"/>
                    </a:lnTo>
                    <a:lnTo>
                      <a:pt x="3" y="0"/>
                    </a:lnTo>
                    <a:lnTo>
                      <a:pt x="54" y="2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3" name="îṩ1ïḑe"/>
              <p:cNvSpPr/>
              <p:nvPr/>
            </p:nvSpPr>
            <p:spPr bwMode="auto">
              <a:xfrm>
                <a:off x="10458" y="3800"/>
                <a:ext cx="80" cy="86"/>
              </a:xfrm>
              <a:custGeom>
                <a:avLst/>
                <a:gdLst>
                  <a:gd name="T0" fmla="*/ 41 w 41"/>
                  <a:gd name="T1" fmla="*/ 40 h 44"/>
                  <a:gd name="T2" fmla="*/ 38 w 41"/>
                  <a:gd name="T3" fmla="*/ 44 h 44"/>
                  <a:gd name="T4" fmla="*/ 0 w 41"/>
                  <a:gd name="T5" fmla="*/ 4 h 44"/>
                  <a:gd name="T6" fmla="*/ 4 w 41"/>
                  <a:gd name="T7" fmla="*/ 0 h 44"/>
                  <a:gd name="T8" fmla="*/ 41 w 41"/>
                  <a:gd name="T9" fmla="*/ 40 h 44"/>
                </a:gdLst>
                <a:ahLst/>
                <a:cxnLst>
                  <a:cxn ang="0">
                    <a:pos x="T0" y="T1"/>
                  </a:cxn>
                  <a:cxn ang="0">
                    <a:pos x="T2" y="T3"/>
                  </a:cxn>
                  <a:cxn ang="0">
                    <a:pos x="T4" y="T5"/>
                  </a:cxn>
                  <a:cxn ang="0">
                    <a:pos x="T6" y="T7"/>
                  </a:cxn>
                  <a:cxn ang="0">
                    <a:pos x="T8" y="T9"/>
                  </a:cxn>
                </a:cxnLst>
                <a:rect l="0" t="0" r="r" b="b"/>
                <a:pathLst>
                  <a:path w="41" h="44">
                    <a:moveTo>
                      <a:pt x="41" y="40"/>
                    </a:moveTo>
                    <a:lnTo>
                      <a:pt x="38" y="44"/>
                    </a:lnTo>
                    <a:lnTo>
                      <a:pt x="0" y="4"/>
                    </a:lnTo>
                    <a:lnTo>
                      <a:pt x="4" y="0"/>
                    </a:lnTo>
                    <a:lnTo>
                      <a:pt x="41" y="40"/>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4" name="ïsḷïďè"/>
              <p:cNvSpPr/>
              <p:nvPr/>
            </p:nvSpPr>
            <p:spPr bwMode="auto">
              <a:xfrm>
                <a:off x="10508" y="3773"/>
                <a:ext cx="45" cy="103"/>
              </a:xfrm>
              <a:custGeom>
                <a:avLst/>
                <a:gdLst>
                  <a:gd name="T0" fmla="*/ 23 w 23"/>
                  <a:gd name="T1" fmla="*/ 52 h 53"/>
                  <a:gd name="T2" fmla="*/ 17 w 23"/>
                  <a:gd name="T3" fmla="*/ 53 h 53"/>
                  <a:gd name="T4" fmla="*/ 0 w 23"/>
                  <a:gd name="T5" fmla="*/ 1 h 53"/>
                  <a:gd name="T6" fmla="*/ 6 w 23"/>
                  <a:gd name="T7" fmla="*/ 0 h 53"/>
                  <a:gd name="T8" fmla="*/ 23 w 23"/>
                  <a:gd name="T9" fmla="*/ 52 h 53"/>
                </a:gdLst>
                <a:ahLst/>
                <a:cxnLst>
                  <a:cxn ang="0">
                    <a:pos x="T0" y="T1"/>
                  </a:cxn>
                  <a:cxn ang="0">
                    <a:pos x="T2" y="T3"/>
                  </a:cxn>
                  <a:cxn ang="0">
                    <a:pos x="T4" y="T5"/>
                  </a:cxn>
                  <a:cxn ang="0">
                    <a:pos x="T6" y="T7"/>
                  </a:cxn>
                  <a:cxn ang="0">
                    <a:pos x="T8" y="T9"/>
                  </a:cxn>
                </a:cxnLst>
                <a:rect l="0" t="0" r="r" b="b"/>
                <a:pathLst>
                  <a:path w="23" h="53">
                    <a:moveTo>
                      <a:pt x="23" y="52"/>
                    </a:moveTo>
                    <a:lnTo>
                      <a:pt x="17" y="53"/>
                    </a:lnTo>
                    <a:lnTo>
                      <a:pt x="0" y="1"/>
                    </a:lnTo>
                    <a:lnTo>
                      <a:pt x="6" y="0"/>
                    </a:lnTo>
                    <a:lnTo>
                      <a:pt x="23" y="52"/>
                    </a:lnTo>
                    <a:close/>
                  </a:path>
                </a:pathLst>
              </a:custGeom>
              <a:solidFill>
                <a:srgbClr val="EC43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5" name="îslïḍê"/>
              <p:cNvSpPr/>
              <p:nvPr/>
            </p:nvSpPr>
            <p:spPr bwMode="auto">
              <a:xfrm>
                <a:off x="10543" y="2244"/>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6" name="íṧliḑé"/>
              <p:cNvSpPr/>
              <p:nvPr/>
            </p:nvSpPr>
            <p:spPr bwMode="auto">
              <a:xfrm>
                <a:off x="10543" y="2244"/>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77" name="ï$ḷiḋé"/>
              <p:cNvSpPr/>
              <p:nvPr/>
            </p:nvSpPr>
            <p:spPr bwMode="auto">
              <a:xfrm>
                <a:off x="10477" y="2795"/>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nvGrpSpPr>
            <p:cNvPr id="295" name="组合 294"/>
            <p:cNvGrpSpPr/>
            <p:nvPr/>
          </p:nvGrpSpPr>
          <p:grpSpPr>
            <a:xfrm>
              <a:off x="2846" y="15"/>
              <a:ext cx="830" cy="2766"/>
              <a:chOff x="6938" y="2215"/>
              <a:chExt cx="830" cy="2766"/>
            </a:xfrm>
          </p:grpSpPr>
          <p:sp>
            <p:nvSpPr>
              <p:cNvPr id="321" name="ïṥḻiḍè"/>
              <p:cNvSpPr/>
              <p:nvPr/>
            </p:nvSpPr>
            <p:spPr bwMode="auto">
              <a:xfrm>
                <a:off x="6938" y="3222"/>
                <a:ext cx="830" cy="787"/>
              </a:xfrm>
              <a:prstGeom prst="ellipse">
                <a:avLst/>
              </a:pr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nvGrpSpPr>
              <p:cNvPr id="322" name="组合 321"/>
              <p:cNvGrpSpPr/>
              <p:nvPr/>
            </p:nvGrpSpPr>
            <p:grpSpPr>
              <a:xfrm>
                <a:off x="7041" y="2215"/>
                <a:ext cx="624" cy="2767"/>
                <a:chOff x="7041" y="2215"/>
                <a:chExt cx="624" cy="2767"/>
              </a:xfrm>
            </p:grpSpPr>
            <p:sp>
              <p:nvSpPr>
                <p:cNvPr id="323" name="îšļîďé"/>
                <p:cNvSpPr/>
                <p:nvPr/>
              </p:nvSpPr>
              <p:spPr bwMode="auto">
                <a:xfrm>
                  <a:off x="7284" y="4418"/>
                  <a:ext cx="64" cy="564"/>
                </a:xfrm>
                <a:custGeom>
                  <a:avLst/>
                  <a:gdLst>
                    <a:gd name="T0" fmla="*/ 11 w 33"/>
                    <a:gd name="T1" fmla="*/ 290 h 290"/>
                    <a:gd name="T2" fmla="*/ 0 w 33"/>
                    <a:gd name="T3" fmla="*/ 290 h 290"/>
                    <a:gd name="T4" fmla="*/ 31 w 33"/>
                    <a:gd name="T5" fmla="*/ 0 h 290"/>
                    <a:gd name="T6" fmla="*/ 33 w 33"/>
                    <a:gd name="T7" fmla="*/ 0 h 290"/>
                    <a:gd name="T8" fmla="*/ 11 w 33"/>
                    <a:gd name="T9" fmla="*/ 290 h 290"/>
                  </a:gdLst>
                  <a:ahLst/>
                  <a:cxnLst>
                    <a:cxn ang="0">
                      <a:pos x="T0" y="T1"/>
                    </a:cxn>
                    <a:cxn ang="0">
                      <a:pos x="T2" y="T3"/>
                    </a:cxn>
                    <a:cxn ang="0">
                      <a:pos x="T4" y="T5"/>
                    </a:cxn>
                    <a:cxn ang="0">
                      <a:pos x="T6" y="T7"/>
                    </a:cxn>
                    <a:cxn ang="0">
                      <a:pos x="T8" y="T9"/>
                    </a:cxn>
                  </a:cxnLst>
                  <a:rect l="0" t="0" r="r" b="b"/>
                  <a:pathLst>
                    <a:path w="33" h="290">
                      <a:moveTo>
                        <a:pt x="11" y="290"/>
                      </a:moveTo>
                      <a:lnTo>
                        <a:pt x="0" y="290"/>
                      </a:lnTo>
                      <a:lnTo>
                        <a:pt x="31" y="0"/>
                      </a:lnTo>
                      <a:lnTo>
                        <a:pt x="33" y="0"/>
                      </a:lnTo>
                      <a:lnTo>
                        <a:pt x="11"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4" name="ïṧľíḑê"/>
                <p:cNvSpPr/>
                <p:nvPr/>
              </p:nvSpPr>
              <p:spPr bwMode="auto">
                <a:xfrm>
                  <a:off x="7323" y="4418"/>
                  <a:ext cx="29" cy="564"/>
                </a:xfrm>
                <a:custGeom>
                  <a:avLst/>
                  <a:gdLst>
                    <a:gd name="T0" fmla="*/ 11 w 15"/>
                    <a:gd name="T1" fmla="*/ 290 h 290"/>
                    <a:gd name="T2" fmla="*/ 0 w 15"/>
                    <a:gd name="T3" fmla="*/ 290 h 290"/>
                    <a:gd name="T4" fmla="*/ 13 w 15"/>
                    <a:gd name="T5" fmla="*/ 0 h 290"/>
                    <a:gd name="T6" fmla="*/ 15 w 15"/>
                    <a:gd name="T7" fmla="*/ 0 h 290"/>
                    <a:gd name="T8" fmla="*/ 11 w 15"/>
                    <a:gd name="T9" fmla="*/ 290 h 290"/>
                  </a:gdLst>
                  <a:ahLst/>
                  <a:cxnLst>
                    <a:cxn ang="0">
                      <a:pos x="T0" y="T1"/>
                    </a:cxn>
                    <a:cxn ang="0">
                      <a:pos x="T2" y="T3"/>
                    </a:cxn>
                    <a:cxn ang="0">
                      <a:pos x="T4" y="T5"/>
                    </a:cxn>
                    <a:cxn ang="0">
                      <a:pos x="T6" y="T7"/>
                    </a:cxn>
                    <a:cxn ang="0">
                      <a:pos x="T8" y="T9"/>
                    </a:cxn>
                  </a:cxnLst>
                  <a:rect l="0" t="0" r="r" b="b"/>
                  <a:pathLst>
                    <a:path w="15" h="290">
                      <a:moveTo>
                        <a:pt x="11" y="290"/>
                      </a:moveTo>
                      <a:lnTo>
                        <a:pt x="0" y="290"/>
                      </a:lnTo>
                      <a:lnTo>
                        <a:pt x="13" y="0"/>
                      </a:lnTo>
                      <a:lnTo>
                        <a:pt x="15" y="0"/>
                      </a:lnTo>
                      <a:lnTo>
                        <a:pt x="11"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5" name="íśļiḋé"/>
                <p:cNvSpPr/>
                <p:nvPr/>
              </p:nvSpPr>
              <p:spPr bwMode="auto">
                <a:xfrm>
                  <a:off x="7352" y="4418"/>
                  <a:ext cx="31" cy="564"/>
                </a:xfrm>
                <a:custGeom>
                  <a:avLst/>
                  <a:gdLst>
                    <a:gd name="T0" fmla="*/ 16 w 16"/>
                    <a:gd name="T1" fmla="*/ 290 h 290"/>
                    <a:gd name="T2" fmla="*/ 5 w 16"/>
                    <a:gd name="T3" fmla="*/ 290 h 290"/>
                    <a:gd name="T4" fmla="*/ 0 w 16"/>
                    <a:gd name="T5" fmla="*/ 0 h 290"/>
                    <a:gd name="T6" fmla="*/ 3 w 16"/>
                    <a:gd name="T7" fmla="*/ 0 h 290"/>
                    <a:gd name="T8" fmla="*/ 16 w 16"/>
                    <a:gd name="T9" fmla="*/ 290 h 290"/>
                  </a:gdLst>
                  <a:ahLst/>
                  <a:cxnLst>
                    <a:cxn ang="0">
                      <a:pos x="T0" y="T1"/>
                    </a:cxn>
                    <a:cxn ang="0">
                      <a:pos x="T2" y="T3"/>
                    </a:cxn>
                    <a:cxn ang="0">
                      <a:pos x="T4" y="T5"/>
                    </a:cxn>
                    <a:cxn ang="0">
                      <a:pos x="T6" y="T7"/>
                    </a:cxn>
                    <a:cxn ang="0">
                      <a:pos x="T8" y="T9"/>
                    </a:cxn>
                  </a:cxnLst>
                  <a:rect l="0" t="0" r="r" b="b"/>
                  <a:pathLst>
                    <a:path w="16" h="290">
                      <a:moveTo>
                        <a:pt x="16" y="290"/>
                      </a:moveTo>
                      <a:lnTo>
                        <a:pt x="5" y="290"/>
                      </a:lnTo>
                      <a:lnTo>
                        <a:pt x="0" y="0"/>
                      </a:lnTo>
                      <a:lnTo>
                        <a:pt x="3" y="0"/>
                      </a:lnTo>
                      <a:lnTo>
                        <a:pt x="16"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6" name="ïṩliďé"/>
                <p:cNvSpPr/>
                <p:nvPr/>
              </p:nvSpPr>
              <p:spPr bwMode="auto">
                <a:xfrm>
                  <a:off x="7358" y="4418"/>
                  <a:ext cx="64" cy="564"/>
                </a:xfrm>
                <a:custGeom>
                  <a:avLst/>
                  <a:gdLst>
                    <a:gd name="T0" fmla="*/ 33 w 33"/>
                    <a:gd name="T1" fmla="*/ 290 h 290"/>
                    <a:gd name="T2" fmla="*/ 22 w 33"/>
                    <a:gd name="T3" fmla="*/ 290 h 290"/>
                    <a:gd name="T4" fmla="*/ 0 w 33"/>
                    <a:gd name="T5" fmla="*/ 0 h 290"/>
                    <a:gd name="T6" fmla="*/ 2 w 33"/>
                    <a:gd name="T7" fmla="*/ 0 h 290"/>
                    <a:gd name="T8" fmla="*/ 33 w 33"/>
                    <a:gd name="T9" fmla="*/ 290 h 290"/>
                  </a:gdLst>
                  <a:ahLst/>
                  <a:cxnLst>
                    <a:cxn ang="0">
                      <a:pos x="T0" y="T1"/>
                    </a:cxn>
                    <a:cxn ang="0">
                      <a:pos x="T2" y="T3"/>
                    </a:cxn>
                    <a:cxn ang="0">
                      <a:pos x="T4" y="T5"/>
                    </a:cxn>
                    <a:cxn ang="0">
                      <a:pos x="T6" y="T7"/>
                    </a:cxn>
                    <a:cxn ang="0">
                      <a:pos x="T8" y="T9"/>
                    </a:cxn>
                  </a:cxnLst>
                  <a:rect l="0" t="0" r="r" b="b"/>
                  <a:pathLst>
                    <a:path w="33" h="290">
                      <a:moveTo>
                        <a:pt x="33" y="290"/>
                      </a:moveTo>
                      <a:lnTo>
                        <a:pt x="22" y="290"/>
                      </a:lnTo>
                      <a:lnTo>
                        <a:pt x="0" y="0"/>
                      </a:lnTo>
                      <a:lnTo>
                        <a:pt x="2" y="0"/>
                      </a:lnTo>
                      <a:lnTo>
                        <a:pt x="33" y="290"/>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7" name="ïṧ1íḋê"/>
                <p:cNvSpPr/>
                <p:nvPr/>
              </p:nvSpPr>
              <p:spPr bwMode="auto">
                <a:xfrm>
                  <a:off x="7041" y="3209"/>
                  <a:ext cx="624" cy="815"/>
                </a:xfrm>
                <a:custGeom>
                  <a:avLst/>
                  <a:gdLst>
                    <a:gd name="T0" fmla="*/ 258 w 264"/>
                    <a:gd name="T1" fmla="*/ 173 h 346"/>
                    <a:gd name="T2" fmla="*/ 252 w 264"/>
                    <a:gd name="T3" fmla="*/ 173 h 346"/>
                    <a:gd name="T4" fmla="*/ 216 w 264"/>
                    <a:gd name="T5" fmla="*/ 288 h 346"/>
                    <a:gd name="T6" fmla="*/ 178 w 264"/>
                    <a:gd name="T7" fmla="*/ 322 h 346"/>
                    <a:gd name="T8" fmla="*/ 132 w 264"/>
                    <a:gd name="T9" fmla="*/ 334 h 346"/>
                    <a:gd name="T10" fmla="*/ 86 w 264"/>
                    <a:gd name="T11" fmla="*/ 322 h 346"/>
                    <a:gd name="T12" fmla="*/ 33 w 264"/>
                    <a:gd name="T13" fmla="*/ 264 h 346"/>
                    <a:gd name="T14" fmla="*/ 12 w 264"/>
                    <a:gd name="T15" fmla="*/ 173 h 346"/>
                    <a:gd name="T16" fmla="*/ 48 w 264"/>
                    <a:gd name="T17" fmla="*/ 59 h 346"/>
                    <a:gd name="T18" fmla="*/ 86 w 264"/>
                    <a:gd name="T19" fmla="*/ 24 h 346"/>
                    <a:gd name="T20" fmla="*/ 132 w 264"/>
                    <a:gd name="T21" fmla="*/ 12 h 346"/>
                    <a:gd name="T22" fmla="*/ 178 w 264"/>
                    <a:gd name="T23" fmla="*/ 24 h 346"/>
                    <a:gd name="T24" fmla="*/ 231 w 264"/>
                    <a:gd name="T25" fmla="*/ 83 h 346"/>
                    <a:gd name="T26" fmla="*/ 252 w 264"/>
                    <a:gd name="T27" fmla="*/ 173 h 346"/>
                    <a:gd name="T28" fmla="*/ 258 w 264"/>
                    <a:gd name="T29" fmla="*/ 173 h 346"/>
                    <a:gd name="T30" fmla="*/ 264 w 264"/>
                    <a:gd name="T31" fmla="*/ 173 h 346"/>
                    <a:gd name="T32" fmla="*/ 226 w 264"/>
                    <a:gd name="T33" fmla="*/ 51 h 346"/>
                    <a:gd name="T34" fmla="*/ 184 w 264"/>
                    <a:gd name="T35" fmla="*/ 14 h 346"/>
                    <a:gd name="T36" fmla="*/ 132 w 264"/>
                    <a:gd name="T37" fmla="*/ 0 h 346"/>
                    <a:gd name="T38" fmla="*/ 80 w 264"/>
                    <a:gd name="T39" fmla="*/ 14 h 346"/>
                    <a:gd name="T40" fmla="*/ 22 w 264"/>
                    <a:gd name="T41" fmla="*/ 77 h 346"/>
                    <a:gd name="T42" fmla="*/ 0 w 264"/>
                    <a:gd name="T43" fmla="*/ 173 h 346"/>
                    <a:gd name="T44" fmla="*/ 38 w 264"/>
                    <a:gd name="T45" fmla="*/ 295 h 346"/>
                    <a:gd name="T46" fmla="*/ 80 w 264"/>
                    <a:gd name="T47" fmla="*/ 333 h 346"/>
                    <a:gd name="T48" fmla="*/ 132 w 264"/>
                    <a:gd name="T49" fmla="*/ 346 h 346"/>
                    <a:gd name="T50" fmla="*/ 184 w 264"/>
                    <a:gd name="T51" fmla="*/ 333 h 346"/>
                    <a:gd name="T52" fmla="*/ 242 w 264"/>
                    <a:gd name="T53" fmla="*/ 269 h 346"/>
                    <a:gd name="T54" fmla="*/ 264 w 264"/>
                    <a:gd name="T55" fmla="*/ 173 h 346"/>
                    <a:gd name="T56" fmla="*/ 258 w 264"/>
                    <a:gd name="T57"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4" h="346">
                      <a:moveTo>
                        <a:pt x="258" y="173"/>
                      </a:moveTo>
                      <a:cubicBezTo>
                        <a:pt x="252" y="173"/>
                        <a:pt x="252" y="173"/>
                        <a:pt x="252" y="173"/>
                      </a:cubicBezTo>
                      <a:cubicBezTo>
                        <a:pt x="252" y="218"/>
                        <a:pt x="238" y="259"/>
                        <a:pt x="216" y="288"/>
                      </a:cubicBezTo>
                      <a:cubicBezTo>
                        <a:pt x="205" y="302"/>
                        <a:pt x="192" y="314"/>
                        <a:pt x="178" y="322"/>
                      </a:cubicBezTo>
                      <a:cubicBezTo>
                        <a:pt x="164" y="330"/>
                        <a:pt x="148" y="334"/>
                        <a:pt x="132" y="334"/>
                      </a:cubicBezTo>
                      <a:cubicBezTo>
                        <a:pt x="116" y="334"/>
                        <a:pt x="100" y="330"/>
                        <a:pt x="86" y="322"/>
                      </a:cubicBezTo>
                      <a:cubicBezTo>
                        <a:pt x="64" y="310"/>
                        <a:pt x="46" y="290"/>
                        <a:pt x="33" y="264"/>
                      </a:cubicBezTo>
                      <a:cubicBezTo>
                        <a:pt x="20" y="238"/>
                        <a:pt x="12" y="207"/>
                        <a:pt x="12" y="173"/>
                      </a:cubicBezTo>
                      <a:cubicBezTo>
                        <a:pt x="12" y="128"/>
                        <a:pt x="26" y="88"/>
                        <a:pt x="48" y="59"/>
                      </a:cubicBezTo>
                      <a:cubicBezTo>
                        <a:pt x="59" y="44"/>
                        <a:pt x="72" y="32"/>
                        <a:pt x="86" y="24"/>
                      </a:cubicBezTo>
                      <a:cubicBezTo>
                        <a:pt x="100" y="16"/>
                        <a:pt x="116" y="12"/>
                        <a:pt x="132" y="12"/>
                      </a:cubicBezTo>
                      <a:cubicBezTo>
                        <a:pt x="148" y="12"/>
                        <a:pt x="164" y="16"/>
                        <a:pt x="178" y="24"/>
                      </a:cubicBezTo>
                      <a:cubicBezTo>
                        <a:pt x="199" y="36"/>
                        <a:pt x="218" y="57"/>
                        <a:pt x="231" y="83"/>
                      </a:cubicBezTo>
                      <a:cubicBezTo>
                        <a:pt x="244" y="108"/>
                        <a:pt x="252" y="140"/>
                        <a:pt x="252" y="173"/>
                      </a:cubicBezTo>
                      <a:cubicBezTo>
                        <a:pt x="258" y="173"/>
                        <a:pt x="258" y="173"/>
                        <a:pt x="258" y="173"/>
                      </a:cubicBezTo>
                      <a:cubicBezTo>
                        <a:pt x="264" y="173"/>
                        <a:pt x="264" y="173"/>
                        <a:pt x="264" y="173"/>
                      </a:cubicBezTo>
                      <a:cubicBezTo>
                        <a:pt x="264" y="126"/>
                        <a:pt x="250" y="83"/>
                        <a:pt x="226" y="51"/>
                      </a:cubicBezTo>
                      <a:cubicBezTo>
                        <a:pt x="214" y="36"/>
                        <a:pt x="200" y="23"/>
                        <a:pt x="184" y="14"/>
                      </a:cubicBezTo>
                      <a:cubicBezTo>
                        <a:pt x="168" y="5"/>
                        <a:pt x="150" y="0"/>
                        <a:pt x="132" y="0"/>
                      </a:cubicBezTo>
                      <a:cubicBezTo>
                        <a:pt x="114" y="0"/>
                        <a:pt x="96" y="5"/>
                        <a:pt x="80" y="14"/>
                      </a:cubicBezTo>
                      <a:cubicBezTo>
                        <a:pt x="56" y="27"/>
                        <a:pt x="36" y="50"/>
                        <a:pt x="22" y="77"/>
                      </a:cubicBezTo>
                      <a:cubicBezTo>
                        <a:pt x="8" y="105"/>
                        <a:pt x="0" y="138"/>
                        <a:pt x="0" y="173"/>
                      </a:cubicBezTo>
                      <a:cubicBezTo>
                        <a:pt x="0" y="221"/>
                        <a:pt x="14" y="264"/>
                        <a:pt x="38" y="295"/>
                      </a:cubicBezTo>
                      <a:cubicBezTo>
                        <a:pt x="50" y="311"/>
                        <a:pt x="64" y="324"/>
                        <a:pt x="80" y="333"/>
                      </a:cubicBezTo>
                      <a:cubicBezTo>
                        <a:pt x="96" y="341"/>
                        <a:pt x="114" y="346"/>
                        <a:pt x="132" y="346"/>
                      </a:cubicBezTo>
                      <a:cubicBezTo>
                        <a:pt x="150" y="346"/>
                        <a:pt x="168" y="341"/>
                        <a:pt x="184" y="333"/>
                      </a:cubicBezTo>
                      <a:cubicBezTo>
                        <a:pt x="208" y="319"/>
                        <a:pt x="228" y="297"/>
                        <a:pt x="242" y="269"/>
                      </a:cubicBezTo>
                      <a:cubicBezTo>
                        <a:pt x="256" y="242"/>
                        <a:pt x="264" y="209"/>
                        <a:pt x="264" y="173"/>
                      </a:cubicBezTo>
                      <a:lnTo>
                        <a:pt x="258" y="173"/>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8" name="íṧľïďê"/>
                <p:cNvSpPr/>
                <p:nvPr/>
              </p:nvSpPr>
              <p:spPr bwMode="auto">
                <a:xfrm>
                  <a:off x="7228" y="3209"/>
                  <a:ext cx="251" cy="815"/>
                </a:xfrm>
                <a:custGeom>
                  <a:avLst/>
                  <a:gdLst>
                    <a:gd name="T0" fmla="*/ 100 w 106"/>
                    <a:gd name="T1" fmla="*/ 173 h 346"/>
                    <a:gd name="T2" fmla="*/ 94 w 106"/>
                    <a:gd name="T3" fmla="*/ 173 h 346"/>
                    <a:gd name="T4" fmla="*/ 80 w 106"/>
                    <a:gd name="T5" fmla="*/ 290 h 346"/>
                    <a:gd name="T6" fmla="*/ 66 w 106"/>
                    <a:gd name="T7" fmla="*/ 324 h 346"/>
                    <a:gd name="T8" fmla="*/ 59 w 106"/>
                    <a:gd name="T9" fmla="*/ 332 h 346"/>
                    <a:gd name="T10" fmla="*/ 53 w 106"/>
                    <a:gd name="T11" fmla="*/ 334 h 346"/>
                    <a:gd name="T12" fmla="*/ 47 w 106"/>
                    <a:gd name="T13" fmla="*/ 332 h 346"/>
                    <a:gd name="T14" fmla="*/ 34 w 106"/>
                    <a:gd name="T15" fmla="*/ 314 h 346"/>
                    <a:gd name="T16" fmla="*/ 18 w 106"/>
                    <a:gd name="T17" fmla="*/ 256 h 346"/>
                    <a:gd name="T18" fmla="*/ 12 w 106"/>
                    <a:gd name="T19" fmla="*/ 173 h 346"/>
                    <a:gd name="T20" fmla="*/ 26 w 106"/>
                    <a:gd name="T21" fmla="*/ 57 h 346"/>
                    <a:gd name="T22" fmla="*/ 40 w 106"/>
                    <a:gd name="T23" fmla="*/ 23 h 346"/>
                    <a:gd name="T24" fmla="*/ 47 w 106"/>
                    <a:gd name="T25" fmla="*/ 14 h 346"/>
                    <a:gd name="T26" fmla="*/ 53 w 106"/>
                    <a:gd name="T27" fmla="*/ 12 h 346"/>
                    <a:gd name="T28" fmla="*/ 59 w 106"/>
                    <a:gd name="T29" fmla="*/ 14 h 346"/>
                    <a:gd name="T30" fmla="*/ 72 w 106"/>
                    <a:gd name="T31" fmla="*/ 33 h 346"/>
                    <a:gd name="T32" fmla="*/ 88 w 106"/>
                    <a:gd name="T33" fmla="*/ 91 h 346"/>
                    <a:gd name="T34" fmla="*/ 94 w 106"/>
                    <a:gd name="T35" fmla="*/ 173 h 346"/>
                    <a:gd name="T36" fmla="*/ 100 w 106"/>
                    <a:gd name="T37" fmla="*/ 173 h 346"/>
                    <a:gd name="T38" fmla="*/ 106 w 106"/>
                    <a:gd name="T39" fmla="*/ 173 h 346"/>
                    <a:gd name="T40" fmla="*/ 92 w 106"/>
                    <a:gd name="T41" fmla="*/ 53 h 346"/>
                    <a:gd name="T42" fmla="*/ 76 w 106"/>
                    <a:gd name="T43" fmla="*/ 16 h 346"/>
                    <a:gd name="T44" fmla="*/ 66 w 106"/>
                    <a:gd name="T45" fmla="*/ 5 h 346"/>
                    <a:gd name="T46" fmla="*/ 53 w 106"/>
                    <a:gd name="T47" fmla="*/ 0 h 346"/>
                    <a:gd name="T48" fmla="*/ 40 w 106"/>
                    <a:gd name="T49" fmla="*/ 5 h 346"/>
                    <a:gd name="T50" fmla="*/ 23 w 106"/>
                    <a:gd name="T51" fmla="*/ 28 h 346"/>
                    <a:gd name="T52" fmla="*/ 7 w 106"/>
                    <a:gd name="T53" fmla="*/ 89 h 346"/>
                    <a:gd name="T54" fmla="*/ 0 w 106"/>
                    <a:gd name="T55" fmla="*/ 173 h 346"/>
                    <a:gd name="T56" fmla="*/ 14 w 106"/>
                    <a:gd name="T57" fmla="*/ 293 h 346"/>
                    <a:gd name="T58" fmla="*/ 30 w 106"/>
                    <a:gd name="T59" fmla="*/ 331 h 346"/>
                    <a:gd name="T60" fmla="*/ 40 w 106"/>
                    <a:gd name="T61" fmla="*/ 342 h 346"/>
                    <a:gd name="T62" fmla="*/ 53 w 106"/>
                    <a:gd name="T63" fmla="*/ 346 h 346"/>
                    <a:gd name="T64" fmla="*/ 66 w 106"/>
                    <a:gd name="T65" fmla="*/ 342 h 346"/>
                    <a:gd name="T66" fmla="*/ 83 w 106"/>
                    <a:gd name="T67" fmla="*/ 319 h 346"/>
                    <a:gd name="T68" fmla="*/ 99 w 106"/>
                    <a:gd name="T69" fmla="*/ 257 h 346"/>
                    <a:gd name="T70" fmla="*/ 106 w 106"/>
                    <a:gd name="T71" fmla="*/ 173 h 346"/>
                    <a:gd name="T72" fmla="*/ 100 w 106"/>
                    <a:gd name="T73" fmla="*/ 17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346">
                      <a:moveTo>
                        <a:pt x="100" y="173"/>
                      </a:moveTo>
                      <a:cubicBezTo>
                        <a:pt x="94" y="173"/>
                        <a:pt x="94" y="173"/>
                        <a:pt x="94" y="173"/>
                      </a:cubicBezTo>
                      <a:cubicBezTo>
                        <a:pt x="94" y="219"/>
                        <a:pt x="88" y="260"/>
                        <a:pt x="80" y="290"/>
                      </a:cubicBezTo>
                      <a:cubicBezTo>
                        <a:pt x="76" y="305"/>
                        <a:pt x="71" y="316"/>
                        <a:pt x="66" y="324"/>
                      </a:cubicBezTo>
                      <a:cubicBezTo>
                        <a:pt x="64" y="328"/>
                        <a:pt x="61" y="331"/>
                        <a:pt x="59" y="332"/>
                      </a:cubicBezTo>
                      <a:cubicBezTo>
                        <a:pt x="57" y="334"/>
                        <a:pt x="55" y="334"/>
                        <a:pt x="53" y="334"/>
                      </a:cubicBezTo>
                      <a:cubicBezTo>
                        <a:pt x="51" y="334"/>
                        <a:pt x="49" y="334"/>
                        <a:pt x="47" y="332"/>
                      </a:cubicBezTo>
                      <a:cubicBezTo>
                        <a:pt x="43" y="329"/>
                        <a:pt x="38" y="323"/>
                        <a:pt x="34" y="314"/>
                      </a:cubicBezTo>
                      <a:cubicBezTo>
                        <a:pt x="28" y="300"/>
                        <a:pt x="22" y="280"/>
                        <a:pt x="18" y="256"/>
                      </a:cubicBezTo>
                      <a:cubicBezTo>
                        <a:pt x="15" y="231"/>
                        <a:pt x="12" y="203"/>
                        <a:pt x="12" y="173"/>
                      </a:cubicBezTo>
                      <a:cubicBezTo>
                        <a:pt x="12" y="128"/>
                        <a:pt x="18" y="86"/>
                        <a:pt x="26" y="57"/>
                      </a:cubicBezTo>
                      <a:cubicBezTo>
                        <a:pt x="30" y="42"/>
                        <a:pt x="35" y="30"/>
                        <a:pt x="40" y="23"/>
                      </a:cubicBezTo>
                      <a:cubicBezTo>
                        <a:pt x="42" y="19"/>
                        <a:pt x="45" y="16"/>
                        <a:pt x="47" y="14"/>
                      </a:cubicBezTo>
                      <a:cubicBezTo>
                        <a:pt x="49" y="13"/>
                        <a:pt x="51" y="12"/>
                        <a:pt x="53" y="12"/>
                      </a:cubicBezTo>
                      <a:cubicBezTo>
                        <a:pt x="55" y="12"/>
                        <a:pt x="57" y="13"/>
                        <a:pt x="59" y="14"/>
                      </a:cubicBezTo>
                      <a:cubicBezTo>
                        <a:pt x="63" y="17"/>
                        <a:pt x="67" y="24"/>
                        <a:pt x="72" y="33"/>
                      </a:cubicBezTo>
                      <a:cubicBezTo>
                        <a:pt x="78" y="47"/>
                        <a:pt x="84" y="67"/>
                        <a:pt x="88" y="91"/>
                      </a:cubicBezTo>
                      <a:cubicBezTo>
                        <a:pt x="91" y="115"/>
                        <a:pt x="94" y="143"/>
                        <a:pt x="94" y="173"/>
                      </a:cubicBezTo>
                      <a:cubicBezTo>
                        <a:pt x="100" y="173"/>
                        <a:pt x="100" y="173"/>
                        <a:pt x="100" y="173"/>
                      </a:cubicBezTo>
                      <a:cubicBezTo>
                        <a:pt x="106" y="173"/>
                        <a:pt x="106" y="173"/>
                        <a:pt x="106" y="173"/>
                      </a:cubicBezTo>
                      <a:cubicBezTo>
                        <a:pt x="106" y="127"/>
                        <a:pt x="100" y="84"/>
                        <a:pt x="92" y="53"/>
                      </a:cubicBezTo>
                      <a:cubicBezTo>
                        <a:pt x="87" y="38"/>
                        <a:pt x="82" y="25"/>
                        <a:pt x="76" y="16"/>
                      </a:cubicBezTo>
                      <a:cubicBezTo>
                        <a:pt x="73" y="11"/>
                        <a:pt x="70" y="7"/>
                        <a:pt x="66" y="5"/>
                      </a:cubicBezTo>
                      <a:cubicBezTo>
                        <a:pt x="62" y="2"/>
                        <a:pt x="58" y="0"/>
                        <a:pt x="53" y="0"/>
                      </a:cubicBezTo>
                      <a:cubicBezTo>
                        <a:pt x="48" y="0"/>
                        <a:pt x="44" y="2"/>
                        <a:pt x="40" y="5"/>
                      </a:cubicBezTo>
                      <a:cubicBezTo>
                        <a:pt x="33" y="10"/>
                        <a:pt x="28" y="18"/>
                        <a:pt x="23" y="28"/>
                      </a:cubicBezTo>
                      <a:cubicBezTo>
                        <a:pt x="16" y="43"/>
                        <a:pt x="11" y="64"/>
                        <a:pt x="7" y="89"/>
                      </a:cubicBezTo>
                      <a:cubicBezTo>
                        <a:pt x="3" y="114"/>
                        <a:pt x="0" y="143"/>
                        <a:pt x="0" y="173"/>
                      </a:cubicBezTo>
                      <a:cubicBezTo>
                        <a:pt x="0" y="220"/>
                        <a:pt x="6" y="262"/>
                        <a:pt x="14" y="293"/>
                      </a:cubicBezTo>
                      <a:cubicBezTo>
                        <a:pt x="19" y="309"/>
                        <a:pt x="24" y="321"/>
                        <a:pt x="30" y="331"/>
                      </a:cubicBezTo>
                      <a:cubicBezTo>
                        <a:pt x="33" y="335"/>
                        <a:pt x="36" y="339"/>
                        <a:pt x="40" y="342"/>
                      </a:cubicBezTo>
                      <a:cubicBezTo>
                        <a:pt x="44" y="345"/>
                        <a:pt x="48" y="346"/>
                        <a:pt x="53" y="346"/>
                      </a:cubicBezTo>
                      <a:cubicBezTo>
                        <a:pt x="58" y="346"/>
                        <a:pt x="62" y="345"/>
                        <a:pt x="66" y="342"/>
                      </a:cubicBezTo>
                      <a:cubicBezTo>
                        <a:pt x="73" y="337"/>
                        <a:pt x="78" y="329"/>
                        <a:pt x="83" y="319"/>
                      </a:cubicBezTo>
                      <a:cubicBezTo>
                        <a:pt x="90" y="303"/>
                        <a:pt x="95" y="282"/>
                        <a:pt x="99" y="257"/>
                      </a:cubicBezTo>
                      <a:cubicBezTo>
                        <a:pt x="103" y="233"/>
                        <a:pt x="106" y="204"/>
                        <a:pt x="106" y="173"/>
                      </a:cubicBezTo>
                      <a:lnTo>
                        <a:pt x="100" y="173"/>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9" name="î$1íḓe"/>
                <p:cNvSpPr/>
                <p:nvPr/>
              </p:nvSpPr>
              <p:spPr bwMode="auto">
                <a:xfrm>
                  <a:off x="7160" y="3104"/>
                  <a:ext cx="387" cy="16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0" name="í$1íḋè"/>
                <p:cNvSpPr/>
                <p:nvPr/>
              </p:nvSpPr>
              <p:spPr bwMode="auto">
                <a:xfrm>
                  <a:off x="7160" y="3965"/>
                  <a:ext cx="387" cy="165"/>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1" name="íśḻiḓè"/>
                <p:cNvSpPr/>
                <p:nvPr/>
              </p:nvSpPr>
              <p:spPr bwMode="auto">
                <a:xfrm>
                  <a:off x="7319" y="2215"/>
                  <a:ext cx="29" cy="982"/>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2" name="îṣľïḑê"/>
                <p:cNvSpPr/>
                <p:nvPr/>
              </p:nvSpPr>
              <p:spPr bwMode="auto">
                <a:xfrm>
                  <a:off x="7319" y="2215"/>
                  <a:ext cx="29" cy="982"/>
                </a:xfrm>
                <a:custGeom>
                  <a:avLst/>
                  <a:gdLst>
                    <a:gd name="T0" fmla="*/ 15 w 15"/>
                    <a:gd name="T1" fmla="*/ 505 h 505"/>
                    <a:gd name="T2" fmla="*/ 15 w 15"/>
                    <a:gd name="T3" fmla="*/ 0 h 505"/>
                    <a:gd name="T4" fmla="*/ 0 w 15"/>
                    <a:gd name="T5" fmla="*/ 0 h 505"/>
                    <a:gd name="T6" fmla="*/ 0 w 15"/>
                    <a:gd name="T7" fmla="*/ 505 h 505"/>
                  </a:gdLst>
                  <a:ahLst/>
                  <a:cxnLst>
                    <a:cxn ang="0">
                      <a:pos x="T0" y="T1"/>
                    </a:cxn>
                    <a:cxn ang="0">
                      <a:pos x="T2" y="T3"/>
                    </a:cxn>
                    <a:cxn ang="0">
                      <a:pos x="T4" y="T5"/>
                    </a:cxn>
                    <a:cxn ang="0">
                      <a:pos x="T6" y="T7"/>
                    </a:cxn>
                  </a:cxnLst>
                  <a:rect l="0" t="0" r="r" b="b"/>
                  <a:pathLst>
                    <a:path w="15" h="505">
                      <a:moveTo>
                        <a:pt x="15" y="505"/>
                      </a:moveTo>
                      <a:lnTo>
                        <a:pt x="15" y="0"/>
                      </a:lnTo>
                      <a:lnTo>
                        <a:pt x="0" y="0"/>
                      </a:lnTo>
                      <a:lnTo>
                        <a:pt x="0" y="5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3" name="ïšḻîḑé"/>
                <p:cNvSpPr/>
                <p:nvPr/>
              </p:nvSpPr>
              <p:spPr bwMode="auto">
                <a:xfrm>
                  <a:off x="7345" y="4130"/>
                  <a:ext cx="17" cy="24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4" name="íşľíḓé"/>
                <p:cNvSpPr/>
                <p:nvPr/>
              </p:nvSpPr>
              <p:spPr bwMode="auto">
                <a:xfrm>
                  <a:off x="7345" y="4130"/>
                  <a:ext cx="17" cy="243"/>
                </a:xfrm>
                <a:custGeom>
                  <a:avLst/>
                  <a:gdLst>
                    <a:gd name="T0" fmla="*/ 0 w 9"/>
                    <a:gd name="T1" fmla="*/ 0 h 125"/>
                    <a:gd name="T2" fmla="*/ 0 w 9"/>
                    <a:gd name="T3" fmla="*/ 125 h 125"/>
                    <a:gd name="T4" fmla="*/ 9 w 9"/>
                    <a:gd name="T5" fmla="*/ 125 h 125"/>
                    <a:gd name="T6" fmla="*/ 9 w 9"/>
                    <a:gd name="T7" fmla="*/ 0 h 125"/>
                  </a:gdLst>
                  <a:ahLst/>
                  <a:cxnLst>
                    <a:cxn ang="0">
                      <a:pos x="T0" y="T1"/>
                    </a:cxn>
                    <a:cxn ang="0">
                      <a:pos x="T2" y="T3"/>
                    </a:cxn>
                    <a:cxn ang="0">
                      <a:pos x="T4" y="T5"/>
                    </a:cxn>
                    <a:cxn ang="0">
                      <a:pos x="T6" y="T7"/>
                    </a:cxn>
                  </a:cxnLst>
                  <a:rect l="0" t="0" r="r" b="b"/>
                  <a:pathLst>
                    <a:path w="9" h="125">
                      <a:moveTo>
                        <a:pt x="0" y="0"/>
                      </a:moveTo>
                      <a:lnTo>
                        <a:pt x="0" y="125"/>
                      </a:lnTo>
                      <a:lnTo>
                        <a:pt x="9" y="12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5" name="íṣḷîďe"/>
                <p:cNvSpPr/>
                <p:nvPr/>
              </p:nvSpPr>
              <p:spPr bwMode="auto">
                <a:xfrm>
                  <a:off x="7292" y="4356"/>
                  <a:ext cx="121" cy="121"/>
                </a:xfrm>
                <a:custGeom>
                  <a:avLst/>
                  <a:gdLst>
                    <a:gd name="T0" fmla="*/ 26 w 51"/>
                    <a:gd name="T1" fmla="*/ 51 h 51"/>
                    <a:gd name="T2" fmla="*/ 26 w 51"/>
                    <a:gd name="T3" fmla="*/ 51 h 51"/>
                    <a:gd name="T4" fmla="*/ 0 w 51"/>
                    <a:gd name="T5" fmla="*/ 25 h 51"/>
                    <a:gd name="T6" fmla="*/ 26 w 51"/>
                    <a:gd name="T7" fmla="*/ 0 h 51"/>
                    <a:gd name="T8" fmla="*/ 51 w 51"/>
                    <a:gd name="T9" fmla="*/ 25 h 51"/>
                    <a:gd name="T10" fmla="*/ 26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6" y="51"/>
                      </a:moveTo>
                      <a:cubicBezTo>
                        <a:pt x="26" y="51"/>
                        <a:pt x="26" y="51"/>
                        <a:pt x="26" y="51"/>
                      </a:cubicBezTo>
                      <a:cubicBezTo>
                        <a:pt x="11" y="51"/>
                        <a:pt x="0" y="40"/>
                        <a:pt x="0" y="25"/>
                      </a:cubicBezTo>
                      <a:cubicBezTo>
                        <a:pt x="0" y="11"/>
                        <a:pt x="11" y="0"/>
                        <a:pt x="26" y="0"/>
                      </a:cubicBezTo>
                      <a:cubicBezTo>
                        <a:pt x="40" y="0"/>
                        <a:pt x="51" y="11"/>
                        <a:pt x="51" y="25"/>
                      </a:cubicBezTo>
                      <a:cubicBezTo>
                        <a:pt x="51" y="40"/>
                        <a:pt x="40" y="51"/>
                        <a:pt x="26" y="51"/>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6" name="ïşļïḋe"/>
                <p:cNvSpPr/>
                <p:nvPr/>
              </p:nvSpPr>
              <p:spPr bwMode="auto">
                <a:xfrm>
                  <a:off x="7279" y="2795"/>
                  <a:ext cx="117" cy="117"/>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37" name="islíde"/>
                <p:cNvSpPr/>
                <p:nvPr/>
              </p:nvSpPr>
              <p:spPr bwMode="auto">
                <a:xfrm>
                  <a:off x="7279" y="2483"/>
                  <a:ext cx="117" cy="121"/>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grpSp>
          <p:nvGrpSpPr>
            <p:cNvPr id="296" name="组合 295"/>
            <p:cNvGrpSpPr/>
            <p:nvPr/>
          </p:nvGrpSpPr>
          <p:grpSpPr>
            <a:xfrm>
              <a:off x="188" y="15"/>
              <a:ext cx="1224" cy="3999"/>
              <a:chOff x="3623" y="2643"/>
              <a:chExt cx="1224" cy="3999"/>
            </a:xfrm>
          </p:grpSpPr>
          <p:sp>
            <p:nvSpPr>
              <p:cNvPr id="297" name="iṡļîḋè"/>
              <p:cNvSpPr/>
              <p:nvPr/>
            </p:nvSpPr>
            <p:spPr bwMode="auto">
              <a:xfrm>
                <a:off x="4162" y="6022"/>
                <a:ext cx="68" cy="620"/>
              </a:xfrm>
              <a:custGeom>
                <a:avLst/>
                <a:gdLst>
                  <a:gd name="T0" fmla="*/ 12 w 35"/>
                  <a:gd name="T1" fmla="*/ 319 h 319"/>
                  <a:gd name="T2" fmla="*/ 0 w 35"/>
                  <a:gd name="T3" fmla="*/ 319 h 319"/>
                  <a:gd name="T4" fmla="*/ 32 w 35"/>
                  <a:gd name="T5" fmla="*/ 0 h 319"/>
                  <a:gd name="T6" fmla="*/ 35 w 35"/>
                  <a:gd name="T7" fmla="*/ 0 h 319"/>
                  <a:gd name="T8" fmla="*/ 12 w 35"/>
                  <a:gd name="T9" fmla="*/ 319 h 319"/>
                </a:gdLst>
                <a:ahLst/>
                <a:cxnLst>
                  <a:cxn ang="0">
                    <a:pos x="T0" y="T1"/>
                  </a:cxn>
                  <a:cxn ang="0">
                    <a:pos x="T2" y="T3"/>
                  </a:cxn>
                  <a:cxn ang="0">
                    <a:pos x="T4" y="T5"/>
                  </a:cxn>
                  <a:cxn ang="0">
                    <a:pos x="T6" y="T7"/>
                  </a:cxn>
                  <a:cxn ang="0">
                    <a:pos x="T8" y="T9"/>
                  </a:cxn>
                </a:cxnLst>
                <a:rect l="0" t="0" r="r" b="b"/>
                <a:pathLst>
                  <a:path w="35" h="319">
                    <a:moveTo>
                      <a:pt x="12" y="319"/>
                    </a:moveTo>
                    <a:lnTo>
                      <a:pt x="0" y="319"/>
                    </a:lnTo>
                    <a:lnTo>
                      <a:pt x="32" y="0"/>
                    </a:lnTo>
                    <a:lnTo>
                      <a:pt x="35" y="0"/>
                    </a:lnTo>
                    <a:lnTo>
                      <a:pt x="12"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8" name="îṩ1iḍe"/>
              <p:cNvSpPr/>
              <p:nvPr/>
            </p:nvSpPr>
            <p:spPr bwMode="auto">
              <a:xfrm>
                <a:off x="4200" y="6022"/>
                <a:ext cx="33" cy="620"/>
              </a:xfrm>
              <a:custGeom>
                <a:avLst/>
                <a:gdLst>
                  <a:gd name="T0" fmla="*/ 12 w 17"/>
                  <a:gd name="T1" fmla="*/ 319 h 319"/>
                  <a:gd name="T2" fmla="*/ 0 w 17"/>
                  <a:gd name="T3" fmla="*/ 319 h 319"/>
                  <a:gd name="T4" fmla="*/ 15 w 17"/>
                  <a:gd name="T5" fmla="*/ 0 h 319"/>
                  <a:gd name="T6" fmla="*/ 17 w 17"/>
                  <a:gd name="T7" fmla="*/ 0 h 319"/>
                  <a:gd name="T8" fmla="*/ 12 w 17"/>
                  <a:gd name="T9" fmla="*/ 319 h 319"/>
                </a:gdLst>
                <a:ahLst/>
                <a:cxnLst>
                  <a:cxn ang="0">
                    <a:pos x="T0" y="T1"/>
                  </a:cxn>
                  <a:cxn ang="0">
                    <a:pos x="T2" y="T3"/>
                  </a:cxn>
                  <a:cxn ang="0">
                    <a:pos x="T4" y="T5"/>
                  </a:cxn>
                  <a:cxn ang="0">
                    <a:pos x="T6" y="T7"/>
                  </a:cxn>
                  <a:cxn ang="0">
                    <a:pos x="T8" y="T9"/>
                  </a:cxn>
                </a:cxnLst>
                <a:rect l="0" t="0" r="r" b="b"/>
                <a:pathLst>
                  <a:path w="17" h="319">
                    <a:moveTo>
                      <a:pt x="12" y="319"/>
                    </a:moveTo>
                    <a:lnTo>
                      <a:pt x="0" y="319"/>
                    </a:lnTo>
                    <a:lnTo>
                      <a:pt x="15" y="0"/>
                    </a:lnTo>
                    <a:lnTo>
                      <a:pt x="17" y="0"/>
                    </a:lnTo>
                    <a:lnTo>
                      <a:pt x="12"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299" name="íṥḻíḓè"/>
              <p:cNvSpPr/>
              <p:nvPr/>
            </p:nvSpPr>
            <p:spPr bwMode="auto">
              <a:xfrm>
                <a:off x="4235" y="6022"/>
                <a:ext cx="31" cy="620"/>
              </a:xfrm>
              <a:custGeom>
                <a:avLst/>
                <a:gdLst>
                  <a:gd name="T0" fmla="*/ 16 w 16"/>
                  <a:gd name="T1" fmla="*/ 319 h 319"/>
                  <a:gd name="T2" fmla="*/ 4 w 16"/>
                  <a:gd name="T3" fmla="*/ 319 h 319"/>
                  <a:gd name="T4" fmla="*/ 0 w 16"/>
                  <a:gd name="T5" fmla="*/ 0 h 319"/>
                  <a:gd name="T6" fmla="*/ 2 w 16"/>
                  <a:gd name="T7" fmla="*/ 0 h 319"/>
                  <a:gd name="T8" fmla="*/ 16 w 16"/>
                  <a:gd name="T9" fmla="*/ 319 h 319"/>
                </a:gdLst>
                <a:ahLst/>
                <a:cxnLst>
                  <a:cxn ang="0">
                    <a:pos x="T0" y="T1"/>
                  </a:cxn>
                  <a:cxn ang="0">
                    <a:pos x="T2" y="T3"/>
                  </a:cxn>
                  <a:cxn ang="0">
                    <a:pos x="T4" y="T5"/>
                  </a:cxn>
                  <a:cxn ang="0">
                    <a:pos x="T6" y="T7"/>
                  </a:cxn>
                  <a:cxn ang="0">
                    <a:pos x="T8" y="T9"/>
                  </a:cxn>
                </a:cxnLst>
                <a:rect l="0" t="0" r="r" b="b"/>
                <a:pathLst>
                  <a:path w="16" h="319">
                    <a:moveTo>
                      <a:pt x="16" y="319"/>
                    </a:moveTo>
                    <a:lnTo>
                      <a:pt x="4" y="319"/>
                    </a:lnTo>
                    <a:lnTo>
                      <a:pt x="0" y="0"/>
                    </a:lnTo>
                    <a:lnTo>
                      <a:pt x="2" y="0"/>
                    </a:lnTo>
                    <a:lnTo>
                      <a:pt x="16"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0" name="íšḻiďê"/>
              <p:cNvSpPr/>
              <p:nvPr/>
            </p:nvSpPr>
            <p:spPr bwMode="auto">
              <a:xfrm>
                <a:off x="4241" y="6022"/>
                <a:ext cx="68" cy="620"/>
              </a:xfrm>
              <a:custGeom>
                <a:avLst/>
                <a:gdLst>
                  <a:gd name="T0" fmla="*/ 35 w 35"/>
                  <a:gd name="T1" fmla="*/ 319 h 319"/>
                  <a:gd name="T2" fmla="*/ 23 w 35"/>
                  <a:gd name="T3" fmla="*/ 319 h 319"/>
                  <a:gd name="T4" fmla="*/ 0 w 35"/>
                  <a:gd name="T5" fmla="*/ 0 h 319"/>
                  <a:gd name="T6" fmla="*/ 1 w 35"/>
                  <a:gd name="T7" fmla="*/ 0 h 319"/>
                  <a:gd name="T8" fmla="*/ 35 w 35"/>
                  <a:gd name="T9" fmla="*/ 319 h 319"/>
                </a:gdLst>
                <a:ahLst/>
                <a:cxnLst>
                  <a:cxn ang="0">
                    <a:pos x="T0" y="T1"/>
                  </a:cxn>
                  <a:cxn ang="0">
                    <a:pos x="T2" y="T3"/>
                  </a:cxn>
                  <a:cxn ang="0">
                    <a:pos x="T4" y="T5"/>
                  </a:cxn>
                  <a:cxn ang="0">
                    <a:pos x="T6" y="T7"/>
                  </a:cxn>
                  <a:cxn ang="0">
                    <a:pos x="T8" y="T9"/>
                  </a:cxn>
                </a:cxnLst>
                <a:rect l="0" t="0" r="r" b="b"/>
                <a:pathLst>
                  <a:path w="35" h="319">
                    <a:moveTo>
                      <a:pt x="35" y="319"/>
                    </a:moveTo>
                    <a:lnTo>
                      <a:pt x="23" y="319"/>
                    </a:lnTo>
                    <a:lnTo>
                      <a:pt x="0" y="0"/>
                    </a:lnTo>
                    <a:lnTo>
                      <a:pt x="1" y="0"/>
                    </a:lnTo>
                    <a:lnTo>
                      <a:pt x="35" y="319"/>
                    </a:ln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1" name="ïŝḻiḓè"/>
              <p:cNvSpPr/>
              <p:nvPr/>
            </p:nvSpPr>
            <p:spPr bwMode="auto">
              <a:xfrm>
                <a:off x="4224" y="5345"/>
                <a:ext cx="19" cy="630"/>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2" name="ïşḷide"/>
              <p:cNvSpPr/>
              <p:nvPr/>
            </p:nvSpPr>
            <p:spPr bwMode="auto">
              <a:xfrm>
                <a:off x="4224" y="5345"/>
                <a:ext cx="19" cy="630"/>
              </a:xfrm>
              <a:custGeom>
                <a:avLst/>
                <a:gdLst>
                  <a:gd name="T0" fmla="*/ 0 w 10"/>
                  <a:gd name="T1" fmla="*/ 0 h 324"/>
                  <a:gd name="T2" fmla="*/ 0 w 10"/>
                  <a:gd name="T3" fmla="*/ 324 h 324"/>
                  <a:gd name="T4" fmla="*/ 10 w 10"/>
                  <a:gd name="T5" fmla="*/ 324 h 324"/>
                  <a:gd name="T6" fmla="*/ 10 w 10"/>
                  <a:gd name="T7" fmla="*/ 0 h 324"/>
                </a:gdLst>
                <a:ahLst/>
                <a:cxnLst>
                  <a:cxn ang="0">
                    <a:pos x="T0" y="T1"/>
                  </a:cxn>
                  <a:cxn ang="0">
                    <a:pos x="T2" y="T3"/>
                  </a:cxn>
                  <a:cxn ang="0">
                    <a:pos x="T4" y="T5"/>
                  </a:cxn>
                  <a:cxn ang="0">
                    <a:pos x="T6" y="T7"/>
                  </a:cxn>
                </a:cxnLst>
                <a:rect l="0" t="0" r="r" b="b"/>
                <a:pathLst>
                  <a:path w="10" h="324">
                    <a:moveTo>
                      <a:pt x="0" y="0"/>
                    </a:moveTo>
                    <a:lnTo>
                      <a:pt x="0" y="324"/>
                    </a:lnTo>
                    <a:lnTo>
                      <a:pt x="10" y="32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3" name="iṡḻíḑé"/>
              <p:cNvSpPr/>
              <p:nvPr/>
            </p:nvSpPr>
            <p:spPr bwMode="auto">
              <a:xfrm>
                <a:off x="4167" y="5954"/>
                <a:ext cx="132" cy="134"/>
              </a:xfrm>
              <a:custGeom>
                <a:avLst/>
                <a:gdLst>
                  <a:gd name="T0" fmla="*/ 28 w 56"/>
                  <a:gd name="T1" fmla="*/ 57 h 57"/>
                  <a:gd name="T2" fmla="*/ 28 w 56"/>
                  <a:gd name="T3" fmla="*/ 57 h 57"/>
                  <a:gd name="T4" fmla="*/ 0 w 56"/>
                  <a:gd name="T5" fmla="*/ 29 h 57"/>
                  <a:gd name="T6" fmla="*/ 28 w 56"/>
                  <a:gd name="T7" fmla="*/ 0 h 57"/>
                  <a:gd name="T8" fmla="*/ 56 w 56"/>
                  <a:gd name="T9" fmla="*/ 29 h 57"/>
                  <a:gd name="T10" fmla="*/ 28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28" y="57"/>
                    </a:moveTo>
                    <a:cubicBezTo>
                      <a:pt x="28" y="57"/>
                      <a:pt x="28" y="57"/>
                      <a:pt x="28" y="57"/>
                    </a:cubicBezTo>
                    <a:cubicBezTo>
                      <a:pt x="12" y="57"/>
                      <a:pt x="0" y="44"/>
                      <a:pt x="0" y="29"/>
                    </a:cubicBezTo>
                    <a:cubicBezTo>
                      <a:pt x="0" y="13"/>
                      <a:pt x="12" y="0"/>
                      <a:pt x="28" y="0"/>
                    </a:cubicBezTo>
                    <a:cubicBezTo>
                      <a:pt x="43" y="0"/>
                      <a:pt x="56" y="13"/>
                      <a:pt x="56" y="29"/>
                    </a:cubicBezTo>
                    <a:cubicBezTo>
                      <a:pt x="56" y="44"/>
                      <a:pt x="43" y="57"/>
                      <a:pt x="28" y="57"/>
                    </a:cubicBez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4" name="îṧľîḑê"/>
              <p:cNvSpPr/>
              <p:nvPr/>
            </p:nvSpPr>
            <p:spPr bwMode="auto">
              <a:xfrm>
                <a:off x="4130" y="5151"/>
                <a:ext cx="210" cy="210"/>
              </a:xfrm>
              <a:custGeom>
                <a:avLst/>
                <a:gdLst>
                  <a:gd name="T0" fmla="*/ 6 w 89"/>
                  <a:gd name="T1" fmla="*/ 45 h 89"/>
                  <a:gd name="T2" fmla="*/ 0 w 89"/>
                  <a:gd name="T3" fmla="*/ 45 h 89"/>
                  <a:gd name="T4" fmla="*/ 44 w 89"/>
                  <a:gd name="T5" fmla="*/ 89 h 89"/>
                  <a:gd name="T6" fmla="*/ 89 w 89"/>
                  <a:gd name="T7" fmla="*/ 45 h 89"/>
                  <a:gd name="T8" fmla="*/ 44 w 89"/>
                  <a:gd name="T9" fmla="*/ 0 h 89"/>
                  <a:gd name="T10" fmla="*/ 0 w 89"/>
                  <a:gd name="T11" fmla="*/ 45 h 89"/>
                  <a:gd name="T12" fmla="*/ 6 w 89"/>
                  <a:gd name="T13" fmla="*/ 45 h 89"/>
                  <a:gd name="T14" fmla="*/ 12 w 89"/>
                  <a:gd name="T15" fmla="*/ 45 h 89"/>
                  <a:gd name="T16" fmla="*/ 21 w 89"/>
                  <a:gd name="T17" fmla="*/ 22 h 89"/>
                  <a:gd name="T18" fmla="*/ 44 w 89"/>
                  <a:gd name="T19" fmla="*/ 12 h 89"/>
                  <a:gd name="T20" fmla="*/ 67 w 89"/>
                  <a:gd name="T21" fmla="*/ 22 h 89"/>
                  <a:gd name="T22" fmla="*/ 77 w 89"/>
                  <a:gd name="T23" fmla="*/ 45 h 89"/>
                  <a:gd name="T24" fmla="*/ 67 w 89"/>
                  <a:gd name="T25" fmla="*/ 68 h 89"/>
                  <a:gd name="T26" fmla="*/ 44 w 89"/>
                  <a:gd name="T27" fmla="*/ 77 h 89"/>
                  <a:gd name="T28" fmla="*/ 21 w 89"/>
                  <a:gd name="T29" fmla="*/ 68 h 89"/>
                  <a:gd name="T30" fmla="*/ 12 w 89"/>
                  <a:gd name="T31" fmla="*/ 45 h 89"/>
                  <a:gd name="T32" fmla="*/ 6 w 89"/>
                  <a:gd name="T33"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9">
                    <a:moveTo>
                      <a:pt x="6" y="45"/>
                    </a:moveTo>
                    <a:cubicBezTo>
                      <a:pt x="0" y="45"/>
                      <a:pt x="0" y="45"/>
                      <a:pt x="0" y="45"/>
                    </a:cubicBezTo>
                    <a:cubicBezTo>
                      <a:pt x="0" y="69"/>
                      <a:pt x="20" y="89"/>
                      <a:pt x="44" y="89"/>
                    </a:cubicBezTo>
                    <a:cubicBezTo>
                      <a:pt x="69" y="89"/>
                      <a:pt x="89" y="69"/>
                      <a:pt x="89" y="45"/>
                    </a:cubicBezTo>
                    <a:cubicBezTo>
                      <a:pt x="89" y="20"/>
                      <a:pt x="69" y="0"/>
                      <a:pt x="44" y="0"/>
                    </a:cubicBezTo>
                    <a:cubicBezTo>
                      <a:pt x="20" y="0"/>
                      <a:pt x="0" y="20"/>
                      <a:pt x="0" y="45"/>
                    </a:cubicBezTo>
                    <a:cubicBezTo>
                      <a:pt x="6" y="45"/>
                      <a:pt x="6" y="45"/>
                      <a:pt x="6" y="45"/>
                    </a:cubicBezTo>
                    <a:cubicBezTo>
                      <a:pt x="12" y="45"/>
                      <a:pt x="12" y="45"/>
                      <a:pt x="12" y="45"/>
                    </a:cubicBezTo>
                    <a:cubicBezTo>
                      <a:pt x="12" y="36"/>
                      <a:pt x="15" y="28"/>
                      <a:pt x="21" y="22"/>
                    </a:cubicBezTo>
                    <a:cubicBezTo>
                      <a:pt x="27" y="16"/>
                      <a:pt x="35" y="12"/>
                      <a:pt x="44" y="12"/>
                    </a:cubicBezTo>
                    <a:cubicBezTo>
                      <a:pt x="53" y="12"/>
                      <a:pt x="61" y="16"/>
                      <a:pt x="67" y="22"/>
                    </a:cubicBezTo>
                    <a:cubicBezTo>
                      <a:pt x="73" y="28"/>
                      <a:pt x="77" y="36"/>
                      <a:pt x="77" y="45"/>
                    </a:cubicBezTo>
                    <a:cubicBezTo>
                      <a:pt x="77" y="54"/>
                      <a:pt x="73" y="62"/>
                      <a:pt x="67" y="68"/>
                    </a:cubicBezTo>
                    <a:cubicBezTo>
                      <a:pt x="61" y="74"/>
                      <a:pt x="53" y="77"/>
                      <a:pt x="44" y="77"/>
                    </a:cubicBezTo>
                    <a:cubicBezTo>
                      <a:pt x="35" y="77"/>
                      <a:pt x="27" y="74"/>
                      <a:pt x="21" y="68"/>
                    </a:cubicBezTo>
                    <a:cubicBezTo>
                      <a:pt x="15" y="62"/>
                      <a:pt x="12" y="54"/>
                      <a:pt x="12" y="45"/>
                    </a:cubicBezTo>
                    <a:lnTo>
                      <a:pt x="6" y="45"/>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5" name="íŝlîde"/>
              <p:cNvSpPr/>
              <p:nvPr/>
            </p:nvSpPr>
            <p:spPr bwMode="auto">
              <a:xfrm>
                <a:off x="4092" y="4933"/>
                <a:ext cx="284" cy="253"/>
              </a:xfrm>
              <a:prstGeom prst="rect">
                <a:avLst/>
              </a:prstGeom>
              <a:solidFill>
                <a:srgbClr val="EB42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6" name="íšļîḓé"/>
              <p:cNvSpPr/>
              <p:nvPr/>
            </p:nvSpPr>
            <p:spPr bwMode="auto">
              <a:xfrm>
                <a:off x="3623" y="3844"/>
                <a:ext cx="1225" cy="927"/>
              </a:xfrm>
              <a:custGeom>
                <a:avLst/>
                <a:gdLst>
                  <a:gd name="T0" fmla="*/ 154 w 630"/>
                  <a:gd name="T1" fmla="*/ 0 h 477"/>
                  <a:gd name="T2" fmla="*/ 472 w 630"/>
                  <a:gd name="T3" fmla="*/ 0 h 477"/>
                  <a:gd name="T4" fmla="*/ 630 w 630"/>
                  <a:gd name="T5" fmla="*/ 238 h 477"/>
                  <a:gd name="T6" fmla="*/ 470 w 630"/>
                  <a:gd name="T7" fmla="*/ 477 h 477"/>
                  <a:gd name="T8" fmla="*/ 154 w 630"/>
                  <a:gd name="T9" fmla="*/ 477 h 477"/>
                  <a:gd name="T10" fmla="*/ 0 w 630"/>
                  <a:gd name="T11" fmla="*/ 239 h 477"/>
                  <a:gd name="T12" fmla="*/ 154 w 630"/>
                  <a:gd name="T13" fmla="*/ 0 h 477"/>
                </a:gdLst>
                <a:ahLst/>
                <a:cxnLst>
                  <a:cxn ang="0">
                    <a:pos x="T0" y="T1"/>
                  </a:cxn>
                  <a:cxn ang="0">
                    <a:pos x="T2" y="T3"/>
                  </a:cxn>
                  <a:cxn ang="0">
                    <a:pos x="T4" y="T5"/>
                  </a:cxn>
                  <a:cxn ang="0">
                    <a:pos x="T6" y="T7"/>
                  </a:cxn>
                  <a:cxn ang="0">
                    <a:pos x="T8" y="T9"/>
                  </a:cxn>
                  <a:cxn ang="0">
                    <a:pos x="T10" y="T11"/>
                  </a:cxn>
                  <a:cxn ang="0">
                    <a:pos x="T12" y="T13"/>
                  </a:cxn>
                </a:cxnLst>
                <a:rect l="0" t="0" r="r" b="b"/>
                <a:pathLst>
                  <a:path w="630" h="477">
                    <a:moveTo>
                      <a:pt x="154" y="0"/>
                    </a:moveTo>
                    <a:lnTo>
                      <a:pt x="472" y="0"/>
                    </a:lnTo>
                    <a:lnTo>
                      <a:pt x="630" y="238"/>
                    </a:lnTo>
                    <a:lnTo>
                      <a:pt x="470" y="477"/>
                    </a:lnTo>
                    <a:lnTo>
                      <a:pt x="154" y="477"/>
                    </a:lnTo>
                    <a:lnTo>
                      <a:pt x="0" y="239"/>
                    </a:lnTo>
                    <a:lnTo>
                      <a:pt x="154" y="0"/>
                    </a:lnTo>
                    <a:close/>
                  </a:path>
                </a:pathLst>
              </a:custGeom>
              <a:solidFill>
                <a:srgbClr val="EB42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7" name="îṡḷïḍè"/>
              <p:cNvSpPr/>
              <p:nvPr/>
            </p:nvSpPr>
            <p:spPr bwMode="auto">
              <a:xfrm>
                <a:off x="3792" y="3817"/>
                <a:ext cx="883" cy="976"/>
              </a:xfrm>
              <a:custGeom>
                <a:avLst/>
                <a:gdLst>
                  <a:gd name="T0" fmla="*/ 114 w 454"/>
                  <a:gd name="T1" fmla="*/ 5 h 502"/>
                  <a:gd name="T2" fmla="*/ 114 w 454"/>
                  <a:gd name="T3" fmla="*/ 9 h 502"/>
                  <a:gd name="T4" fmla="*/ 335 w 454"/>
                  <a:gd name="T5" fmla="*/ 9 h 502"/>
                  <a:gd name="T6" fmla="*/ 444 w 454"/>
                  <a:gd name="T7" fmla="*/ 249 h 502"/>
                  <a:gd name="T8" fmla="*/ 334 w 454"/>
                  <a:gd name="T9" fmla="*/ 492 h 502"/>
                  <a:gd name="T10" fmla="*/ 118 w 454"/>
                  <a:gd name="T11" fmla="*/ 492 h 502"/>
                  <a:gd name="T12" fmla="*/ 11 w 454"/>
                  <a:gd name="T13" fmla="*/ 251 h 502"/>
                  <a:gd name="T14" fmla="*/ 119 w 454"/>
                  <a:gd name="T15" fmla="*/ 7 h 502"/>
                  <a:gd name="T16" fmla="*/ 114 w 454"/>
                  <a:gd name="T17" fmla="*/ 5 h 502"/>
                  <a:gd name="T18" fmla="*/ 114 w 454"/>
                  <a:gd name="T19" fmla="*/ 9 h 502"/>
                  <a:gd name="T20" fmla="*/ 114 w 454"/>
                  <a:gd name="T21" fmla="*/ 5 h 502"/>
                  <a:gd name="T22" fmla="*/ 111 w 454"/>
                  <a:gd name="T23" fmla="*/ 3 h 502"/>
                  <a:gd name="T24" fmla="*/ 0 w 454"/>
                  <a:gd name="T25" fmla="*/ 251 h 502"/>
                  <a:gd name="T26" fmla="*/ 112 w 454"/>
                  <a:gd name="T27" fmla="*/ 502 h 502"/>
                  <a:gd name="T28" fmla="*/ 340 w 454"/>
                  <a:gd name="T29" fmla="*/ 502 h 502"/>
                  <a:gd name="T30" fmla="*/ 454 w 454"/>
                  <a:gd name="T31" fmla="*/ 249 h 502"/>
                  <a:gd name="T32" fmla="*/ 341 w 454"/>
                  <a:gd name="T33" fmla="*/ 0 h 502"/>
                  <a:gd name="T34" fmla="*/ 112 w 454"/>
                  <a:gd name="T35" fmla="*/ 0 h 502"/>
                  <a:gd name="T36" fmla="*/ 111 w 454"/>
                  <a:gd name="T37" fmla="*/ 3 h 502"/>
                  <a:gd name="T38" fmla="*/ 114 w 454"/>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502">
                    <a:moveTo>
                      <a:pt x="114" y="5"/>
                    </a:moveTo>
                    <a:lnTo>
                      <a:pt x="114" y="9"/>
                    </a:lnTo>
                    <a:lnTo>
                      <a:pt x="335" y="9"/>
                    </a:lnTo>
                    <a:lnTo>
                      <a:pt x="444" y="249"/>
                    </a:lnTo>
                    <a:lnTo>
                      <a:pt x="334" y="492"/>
                    </a:lnTo>
                    <a:lnTo>
                      <a:pt x="118" y="492"/>
                    </a:lnTo>
                    <a:lnTo>
                      <a:pt x="11" y="251"/>
                    </a:lnTo>
                    <a:lnTo>
                      <a:pt x="119" y="7"/>
                    </a:lnTo>
                    <a:lnTo>
                      <a:pt x="114" y="5"/>
                    </a:lnTo>
                    <a:lnTo>
                      <a:pt x="114" y="9"/>
                    </a:lnTo>
                    <a:lnTo>
                      <a:pt x="114" y="5"/>
                    </a:lnTo>
                    <a:lnTo>
                      <a:pt x="111" y="3"/>
                    </a:lnTo>
                    <a:lnTo>
                      <a:pt x="0" y="251"/>
                    </a:lnTo>
                    <a:lnTo>
                      <a:pt x="112" y="502"/>
                    </a:lnTo>
                    <a:lnTo>
                      <a:pt x="340" y="502"/>
                    </a:lnTo>
                    <a:lnTo>
                      <a:pt x="454" y="249"/>
                    </a:lnTo>
                    <a:lnTo>
                      <a:pt x="341" y="0"/>
                    </a:lnTo>
                    <a:lnTo>
                      <a:pt x="112" y="0"/>
                    </a:lnTo>
                    <a:lnTo>
                      <a:pt x="111" y="3"/>
                    </a:lnTo>
                    <a:lnTo>
                      <a:pt x="114"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8" name="isľîḍè"/>
              <p:cNvSpPr/>
              <p:nvPr/>
            </p:nvSpPr>
            <p:spPr bwMode="auto">
              <a:xfrm>
                <a:off x="4014" y="3817"/>
                <a:ext cx="453" cy="976"/>
              </a:xfrm>
              <a:custGeom>
                <a:avLst/>
                <a:gdLst>
                  <a:gd name="T0" fmla="*/ 60 w 233"/>
                  <a:gd name="T1" fmla="*/ 5 h 502"/>
                  <a:gd name="T2" fmla="*/ 60 w 233"/>
                  <a:gd name="T3" fmla="*/ 9 h 502"/>
                  <a:gd name="T4" fmla="*/ 169 w 233"/>
                  <a:gd name="T5" fmla="*/ 9 h 502"/>
                  <a:gd name="T6" fmla="*/ 224 w 233"/>
                  <a:gd name="T7" fmla="*/ 249 h 502"/>
                  <a:gd name="T8" fmla="*/ 168 w 233"/>
                  <a:gd name="T9" fmla="*/ 492 h 502"/>
                  <a:gd name="T10" fmla="*/ 63 w 233"/>
                  <a:gd name="T11" fmla="*/ 492 h 502"/>
                  <a:gd name="T12" fmla="*/ 10 w 233"/>
                  <a:gd name="T13" fmla="*/ 251 h 502"/>
                  <a:gd name="T14" fmla="*/ 65 w 233"/>
                  <a:gd name="T15" fmla="*/ 6 h 502"/>
                  <a:gd name="T16" fmla="*/ 60 w 233"/>
                  <a:gd name="T17" fmla="*/ 5 h 502"/>
                  <a:gd name="T18" fmla="*/ 60 w 233"/>
                  <a:gd name="T19" fmla="*/ 9 h 502"/>
                  <a:gd name="T20" fmla="*/ 60 w 233"/>
                  <a:gd name="T21" fmla="*/ 5 h 502"/>
                  <a:gd name="T22" fmla="*/ 55 w 233"/>
                  <a:gd name="T23" fmla="*/ 3 h 502"/>
                  <a:gd name="T24" fmla="*/ 0 w 233"/>
                  <a:gd name="T25" fmla="*/ 251 h 502"/>
                  <a:gd name="T26" fmla="*/ 56 w 233"/>
                  <a:gd name="T27" fmla="*/ 502 h 502"/>
                  <a:gd name="T28" fmla="*/ 175 w 233"/>
                  <a:gd name="T29" fmla="*/ 502 h 502"/>
                  <a:gd name="T30" fmla="*/ 233 w 233"/>
                  <a:gd name="T31" fmla="*/ 249 h 502"/>
                  <a:gd name="T32" fmla="*/ 176 w 233"/>
                  <a:gd name="T33" fmla="*/ 0 h 502"/>
                  <a:gd name="T34" fmla="*/ 56 w 233"/>
                  <a:gd name="T35" fmla="*/ 0 h 502"/>
                  <a:gd name="T36" fmla="*/ 55 w 233"/>
                  <a:gd name="T37" fmla="*/ 3 h 502"/>
                  <a:gd name="T38" fmla="*/ 60 w 233"/>
                  <a:gd name="T39" fmla="*/ 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502">
                    <a:moveTo>
                      <a:pt x="60" y="5"/>
                    </a:moveTo>
                    <a:lnTo>
                      <a:pt x="60" y="9"/>
                    </a:lnTo>
                    <a:lnTo>
                      <a:pt x="169" y="9"/>
                    </a:lnTo>
                    <a:lnTo>
                      <a:pt x="224" y="249"/>
                    </a:lnTo>
                    <a:lnTo>
                      <a:pt x="168" y="492"/>
                    </a:lnTo>
                    <a:lnTo>
                      <a:pt x="63" y="492"/>
                    </a:lnTo>
                    <a:lnTo>
                      <a:pt x="10" y="251"/>
                    </a:lnTo>
                    <a:lnTo>
                      <a:pt x="65" y="6"/>
                    </a:lnTo>
                    <a:lnTo>
                      <a:pt x="60" y="5"/>
                    </a:lnTo>
                    <a:lnTo>
                      <a:pt x="60" y="9"/>
                    </a:lnTo>
                    <a:lnTo>
                      <a:pt x="60" y="5"/>
                    </a:lnTo>
                    <a:lnTo>
                      <a:pt x="55" y="3"/>
                    </a:lnTo>
                    <a:lnTo>
                      <a:pt x="0" y="251"/>
                    </a:lnTo>
                    <a:lnTo>
                      <a:pt x="56" y="502"/>
                    </a:lnTo>
                    <a:lnTo>
                      <a:pt x="175" y="502"/>
                    </a:lnTo>
                    <a:lnTo>
                      <a:pt x="233" y="249"/>
                    </a:lnTo>
                    <a:lnTo>
                      <a:pt x="176" y="0"/>
                    </a:lnTo>
                    <a:lnTo>
                      <a:pt x="56" y="0"/>
                    </a:lnTo>
                    <a:lnTo>
                      <a:pt x="55" y="3"/>
                    </a:lnTo>
                    <a:lnTo>
                      <a:pt x="60" y="5"/>
                    </a:lnTo>
                    <a:close/>
                  </a:path>
                </a:pathLst>
              </a:custGeom>
              <a:solidFill>
                <a:srgbClr val="CEE0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09" name="îşliḑe"/>
              <p:cNvSpPr/>
              <p:nvPr/>
            </p:nvSpPr>
            <p:spPr bwMode="auto">
              <a:xfrm>
                <a:off x="3922" y="4772"/>
                <a:ext cx="614"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0" name="íś1iḓe"/>
              <p:cNvSpPr/>
              <p:nvPr/>
            </p:nvSpPr>
            <p:spPr bwMode="auto">
              <a:xfrm>
                <a:off x="3923" y="3650"/>
                <a:ext cx="618" cy="194"/>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1" name="isḻîḓe"/>
              <p:cNvSpPr/>
              <p:nvPr/>
            </p:nvSpPr>
            <p:spPr bwMode="auto">
              <a:xfrm>
                <a:off x="4220" y="2643"/>
                <a:ext cx="27" cy="1073"/>
              </a:xfrm>
              <a:prstGeom prst="rect">
                <a:avLst/>
              </a:prstGeom>
              <a:solidFill>
                <a:srgbClr val="A633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2" name="îṡļíďe"/>
              <p:cNvSpPr/>
              <p:nvPr/>
            </p:nvSpPr>
            <p:spPr bwMode="auto">
              <a:xfrm>
                <a:off x="4220" y="2643"/>
                <a:ext cx="27" cy="1073"/>
              </a:xfrm>
              <a:custGeom>
                <a:avLst/>
                <a:gdLst>
                  <a:gd name="T0" fmla="*/ 14 w 14"/>
                  <a:gd name="T1" fmla="*/ 552 h 552"/>
                  <a:gd name="T2" fmla="*/ 14 w 14"/>
                  <a:gd name="T3" fmla="*/ 0 h 552"/>
                  <a:gd name="T4" fmla="*/ 0 w 14"/>
                  <a:gd name="T5" fmla="*/ 0 h 552"/>
                  <a:gd name="T6" fmla="*/ 0 w 14"/>
                  <a:gd name="T7" fmla="*/ 552 h 552"/>
                </a:gdLst>
                <a:ahLst/>
                <a:cxnLst>
                  <a:cxn ang="0">
                    <a:pos x="T0" y="T1"/>
                  </a:cxn>
                  <a:cxn ang="0">
                    <a:pos x="T2" y="T3"/>
                  </a:cxn>
                  <a:cxn ang="0">
                    <a:pos x="T4" y="T5"/>
                  </a:cxn>
                  <a:cxn ang="0">
                    <a:pos x="T6" y="T7"/>
                  </a:cxn>
                </a:cxnLst>
                <a:rect l="0" t="0" r="r" b="b"/>
                <a:pathLst>
                  <a:path w="14" h="552">
                    <a:moveTo>
                      <a:pt x="14" y="552"/>
                    </a:moveTo>
                    <a:lnTo>
                      <a:pt x="14" y="0"/>
                    </a:lnTo>
                    <a:lnTo>
                      <a:pt x="0" y="0"/>
                    </a:lnTo>
                    <a:lnTo>
                      <a:pt x="0" y="5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3" name="iṧľiḋè"/>
              <p:cNvSpPr/>
              <p:nvPr/>
            </p:nvSpPr>
            <p:spPr bwMode="auto">
              <a:xfrm>
                <a:off x="4154" y="3193"/>
                <a:ext cx="159" cy="159"/>
              </a:xfrm>
              <a:prstGeom prst="ellipse">
                <a:avLst/>
              </a:pr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4" name="íŝlïde"/>
              <p:cNvSpPr/>
              <p:nvPr/>
            </p:nvSpPr>
            <p:spPr bwMode="auto">
              <a:xfrm>
                <a:off x="4162" y="4377"/>
                <a:ext cx="21" cy="23"/>
              </a:xfrm>
              <a:custGeom>
                <a:avLst/>
                <a:gdLst>
                  <a:gd name="T0" fmla="*/ 11 w 11"/>
                  <a:gd name="T1" fmla="*/ 0 h 12"/>
                  <a:gd name="T2" fmla="*/ 0 w 11"/>
                  <a:gd name="T3" fmla="*/ 12 h 12"/>
                  <a:gd name="T4" fmla="*/ 11 w 11"/>
                  <a:gd name="T5" fmla="*/ 0 h 12"/>
                  <a:gd name="T6" fmla="*/ 11 w 11"/>
                  <a:gd name="T7" fmla="*/ 0 h 12"/>
                </a:gdLst>
                <a:ahLst/>
                <a:cxnLst>
                  <a:cxn ang="0">
                    <a:pos x="T0" y="T1"/>
                  </a:cxn>
                  <a:cxn ang="0">
                    <a:pos x="T2" y="T3"/>
                  </a:cxn>
                  <a:cxn ang="0">
                    <a:pos x="T4" y="T5"/>
                  </a:cxn>
                  <a:cxn ang="0">
                    <a:pos x="T6" y="T7"/>
                  </a:cxn>
                </a:cxnLst>
                <a:rect l="0" t="0" r="r" b="b"/>
                <a:pathLst>
                  <a:path w="11" h="12">
                    <a:moveTo>
                      <a:pt x="11" y="0"/>
                    </a:moveTo>
                    <a:lnTo>
                      <a:pt x="0" y="12"/>
                    </a:lnTo>
                    <a:lnTo>
                      <a:pt x="11" y="0"/>
                    </a:lnTo>
                    <a:lnTo>
                      <a:pt x="11"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5" name="ï$líḋé"/>
              <p:cNvSpPr/>
              <p:nvPr/>
            </p:nvSpPr>
            <p:spPr bwMode="auto">
              <a:xfrm>
                <a:off x="4244" y="4272"/>
                <a:ext cx="35" cy="37"/>
              </a:xfrm>
              <a:custGeom>
                <a:avLst/>
                <a:gdLst>
                  <a:gd name="T0" fmla="*/ 18 w 18"/>
                  <a:gd name="T1" fmla="*/ 0 h 19"/>
                  <a:gd name="T2" fmla="*/ 0 w 18"/>
                  <a:gd name="T3" fmla="*/ 19 h 19"/>
                  <a:gd name="T4" fmla="*/ 0 w 18"/>
                  <a:gd name="T5" fmla="*/ 19 h 19"/>
                  <a:gd name="T6" fmla="*/ 18 w 18"/>
                  <a:gd name="T7" fmla="*/ 0 h 19"/>
                </a:gdLst>
                <a:ahLst/>
                <a:cxnLst>
                  <a:cxn ang="0">
                    <a:pos x="T0" y="T1"/>
                  </a:cxn>
                  <a:cxn ang="0">
                    <a:pos x="T2" y="T3"/>
                  </a:cxn>
                  <a:cxn ang="0">
                    <a:pos x="T4" y="T5"/>
                  </a:cxn>
                  <a:cxn ang="0">
                    <a:pos x="T6" y="T7"/>
                  </a:cxn>
                </a:cxnLst>
                <a:rect l="0" t="0" r="r" b="b"/>
                <a:pathLst>
                  <a:path w="18" h="19">
                    <a:moveTo>
                      <a:pt x="18" y="0"/>
                    </a:moveTo>
                    <a:lnTo>
                      <a:pt x="0" y="19"/>
                    </a:lnTo>
                    <a:lnTo>
                      <a:pt x="0" y="19"/>
                    </a:lnTo>
                    <a:lnTo>
                      <a:pt x="18"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6" name="îṩļîḓè"/>
              <p:cNvSpPr/>
              <p:nvPr/>
            </p:nvSpPr>
            <p:spPr bwMode="auto">
              <a:xfrm>
                <a:off x="4195" y="4321"/>
                <a:ext cx="37" cy="43"/>
              </a:xfrm>
              <a:custGeom>
                <a:avLst/>
                <a:gdLst>
                  <a:gd name="T0" fmla="*/ 19 w 19"/>
                  <a:gd name="T1" fmla="*/ 0 h 22"/>
                  <a:gd name="T2" fmla="*/ 0 w 19"/>
                  <a:gd name="T3" fmla="*/ 22 h 22"/>
                  <a:gd name="T4" fmla="*/ 0 w 19"/>
                  <a:gd name="T5" fmla="*/ 22 h 22"/>
                  <a:gd name="T6" fmla="*/ 19 w 19"/>
                  <a:gd name="T7" fmla="*/ 0 h 22"/>
                </a:gdLst>
                <a:ahLst/>
                <a:cxnLst>
                  <a:cxn ang="0">
                    <a:pos x="T0" y="T1"/>
                  </a:cxn>
                  <a:cxn ang="0">
                    <a:pos x="T2" y="T3"/>
                  </a:cxn>
                  <a:cxn ang="0">
                    <a:pos x="T4" y="T5"/>
                  </a:cxn>
                  <a:cxn ang="0">
                    <a:pos x="T6" y="T7"/>
                  </a:cxn>
                </a:cxnLst>
                <a:rect l="0" t="0" r="r" b="b"/>
                <a:pathLst>
                  <a:path w="19" h="22">
                    <a:moveTo>
                      <a:pt x="19" y="0"/>
                    </a:moveTo>
                    <a:lnTo>
                      <a:pt x="0" y="22"/>
                    </a:lnTo>
                    <a:lnTo>
                      <a:pt x="0" y="22"/>
                    </a:lnTo>
                    <a:lnTo>
                      <a:pt x="19"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7" name="îṥľíďe"/>
              <p:cNvSpPr/>
              <p:nvPr/>
            </p:nvSpPr>
            <p:spPr bwMode="auto">
              <a:xfrm>
                <a:off x="4207" y="4335"/>
                <a:ext cx="37" cy="43"/>
              </a:xfrm>
              <a:custGeom>
                <a:avLst/>
                <a:gdLst>
                  <a:gd name="T0" fmla="*/ 19 w 19"/>
                  <a:gd name="T1" fmla="*/ 0 h 22"/>
                  <a:gd name="T2" fmla="*/ 0 w 19"/>
                  <a:gd name="T3" fmla="*/ 22 h 22"/>
                  <a:gd name="T4" fmla="*/ 0 w 19"/>
                  <a:gd name="T5" fmla="*/ 22 h 22"/>
                  <a:gd name="T6" fmla="*/ 19 w 19"/>
                  <a:gd name="T7" fmla="*/ 0 h 22"/>
                </a:gdLst>
                <a:ahLst/>
                <a:cxnLst>
                  <a:cxn ang="0">
                    <a:pos x="T0" y="T1"/>
                  </a:cxn>
                  <a:cxn ang="0">
                    <a:pos x="T2" y="T3"/>
                  </a:cxn>
                  <a:cxn ang="0">
                    <a:pos x="T4" y="T5"/>
                  </a:cxn>
                  <a:cxn ang="0">
                    <a:pos x="T6" y="T7"/>
                  </a:cxn>
                </a:cxnLst>
                <a:rect l="0" t="0" r="r" b="b"/>
                <a:pathLst>
                  <a:path w="19" h="22">
                    <a:moveTo>
                      <a:pt x="19" y="0"/>
                    </a:moveTo>
                    <a:lnTo>
                      <a:pt x="0" y="22"/>
                    </a:lnTo>
                    <a:lnTo>
                      <a:pt x="0" y="22"/>
                    </a:lnTo>
                    <a:lnTo>
                      <a:pt x="19"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8" name="ïś1idê"/>
              <p:cNvSpPr/>
              <p:nvPr/>
            </p:nvSpPr>
            <p:spPr bwMode="auto">
              <a:xfrm>
                <a:off x="4078" y="4115"/>
                <a:ext cx="331" cy="426"/>
              </a:xfrm>
              <a:custGeom>
                <a:avLst/>
                <a:gdLst>
                  <a:gd name="T0" fmla="*/ 116 w 140"/>
                  <a:gd name="T1" fmla="*/ 89 h 181"/>
                  <a:gd name="T2" fmla="*/ 131 w 140"/>
                  <a:gd name="T3" fmla="*/ 45 h 181"/>
                  <a:gd name="T4" fmla="*/ 101 w 140"/>
                  <a:gd name="T5" fmla="*/ 49 h 181"/>
                  <a:gd name="T6" fmla="*/ 75 w 140"/>
                  <a:gd name="T7" fmla="*/ 45 h 181"/>
                  <a:gd name="T8" fmla="*/ 91 w 140"/>
                  <a:gd name="T9" fmla="*/ 21 h 181"/>
                  <a:gd name="T10" fmla="*/ 49 w 140"/>
                  <a:gd name="T11" fmla="*/ 21 h 181"/>
                  <a:gd name="T12" fmla="*/ 54 w 140"/>
                  <a:gd name="T13" fmla="*/ 35 h 181"/>
                  <a:gd name="T14" fmla="*/ 50 w 140"/>
                  <a:gd name="T15" fmla="*/ 61 h 181"/>
                  <a:gd name="T16" fmla="*/ 23 w 140"/>
                  <a:gd name="T17" fmla="*/ 40 h 181"/>
                  <a:gd name="T18" fmla="*/ 3 w 140"/>
                  <a:gd name="T19" fmla="*/ 58 h 181"/>
                  <a:gd name="T20" fmla="*/ 24 w 140"/>
                  <a:gd name="T21" fmla="*/ 89 h 181"/>
                  <a:gd name="T22" fmla="*/ 1 w 140"/>
                  <a:gd name="T23" fmla="*/ 122 h 181"/>
                  <a:gd name="T24" fmla="*/ 20 w 140"/>
                  <a:gd name="T25" fmla="*/ 140 h 181"/>
                  <a:gd name="T26" fmla="*/ 40 w 140"/>
                  <a:gd name="T27" fmla="*/ 127 h 181"/>
                  <a:gd name="T28" fmla="*/ 65 w 140"/>
                  <a:gd name="T29" fmla="*/ 135 h 181"/>
                  <a:gd name="T30" fmla="*/ 54 w 140"/>
                  <a:gd name="T31" fmla="*/ 146 h 181"/>
                  <a:gd name="T32" fmla="*/ 70 w 140"/>
                  <a:gd name="T33" fmla="*/ 181 h 181"/>
                  <a:gd name="T34" fmla="*/ 85 w 140"/>
                  <a:gd name="T35" fmla="*/ 146 h 181"/>
                  <a:gd name="T36" fmla="*/ 75 w 140"/>
                  <a:gd name="T37" fmla="*/ 135 h 181"/>
                  <a:gd name="T38" fmla="*/ 107 w 140"/>
                  <a:gd name="T39" fmla="*/ 134 h 181"/>
                  <a:gd name="T40" fmla="*/ 120 w 140"/>
                  <a:gd name="T41" fmla="*/ 139 h 181"/>
                  <a:gd name="T42" fmla="*/ 139 w 140"/>
                  <a:gd name="T43" fmla="*/ 122 h 181"/>
                  <a:gd name="T44" fmla="*/ 103 w 140"/>
                  <a:gd name="T45" fmla="*/ 57 h 181"/>
                  <a:gd name="T46" fmla="*/ 111 w 140"/>
                  <a:gd name="T47" fmla="*/ 49 h 181"/>
                  <a:gd name="T48" fmla="*/ 129 w 140"/>
                  <a:gd name="T49" fmla="*/ 65 h 181"/>
                  <a:gd name="T50" fmla="*/ 95 w 140"/>
                  <a:gd name="T51" fmla="*/ 66 h 181"/>
                  <a:gd name="T52" fmla="*/ 59 w 140"/>
                  <a:gd name="T53" fmla="*/ 29 h 181"/>
                  <a:gd name="T54" fmla="*/ 70 w 140"/>
                  <a:gd name="T55" fmla="*/ 7 h 181"/>
                  <a:gd name="T56" fmla="*/ 79 w 140"/>
                  <a:gd name="T57" fmla="*/ 31 h 181"/>
                  <a:gd name="T58" fmla="*/ 59 w 140"/>
                  <a:gd name="T59" fmla="*/ 29 h 181"/>
                  <a:gd name="T60" fmla="*/ 10 w 140"/>
                  <a:gd name="T61" fmla="*/ 59 h 181"/>
                  <a:gd name="T62" fmla="*/ 23 w 140"/>
                  <a:gd name="T63" fmla="*/ 47 h 181"/>
                  <a:gd name="T64" fmla="*/ 45 w 140"/>
                  <a:gd name="T65" fmla="*/ 66 h 181"/>
                  <a:gd name="T66" fmla="*/ 12 w 140"/>
                  <a:gd name="T67" fmla="*/ 66 h 181"/>
                  <a:gd name="T68" fmla="*/ 28 w 140"/>
                  <a:gd name="T69" fmla="*/ 130 h 181"/>
                  <a:gd name="T70" fmla="*/ 8 w 140"/>
                  <a:gd name="T71" fmla="*/ 121 h 181"/>
                  <a:gd name="T72" fmla="*/ 28 w 140"/>
                  <a:gd name="T73" fmla="*/ 94 h 181"/>
                  <a:gd name="T74" fmla="*/ 44 w 140"/>
                  <a:gd name="T75" fmla="*/ 112 h 181"/>
                  <a:gd name="T76" fmla="*/ 49 w 140"/>
                  <a:gd name="T77" fmla="*/ 106 h 181"/>
                  <a:gd name="T78" fmla="*/ 50 w 140"/>
                  <a:gd name="T79" fmla="*/ 71 h 181"/>
                  <a:gd name="T80" fmla="*/ 70 w 140"/>
                  <a:gd name="T81" fmla="*/ 83 h 181"/>
                  <a:gd name="T82" fmla="*/ 70 w 140"/>
                  <a:gd name="T83" fmla="*/ 51 h 181"/>
                  <a:gd name="T84" fmla="*/ 70 w 140"/>
                  <a:gd name="T85" fmla="*/ 83 h 181"/>
                  <a:gd name="T86" fmla="*/ 49 w 140"/>
                  <a:gd name="T87" fmla="*/ 106 h 181"/>
                  <a:gd name="T88" fmla="*/ 84 w 140"/>
                  <a:gd name="T89" fmla="*/ 160 h 181"/>
                  <a:gd name="T90" fmla="*/ 56 w 140"/>
                  <a:gd name="T91" fmla="*/ 160 h 181"/>
                  <a:gd name="T92" fmla="*/ 70 w 140"/>
                  <a:gd name="T93" fmla="*/ 141 h 181"/>
                  <a:gd name="T94" fmla="*/ 70 w 140"/>
                  <a:gd name="T95" fmla="*/ 129 h 181"/>
                  <a:gd name="T96" fmla="*/ 54 w 140"/>
                  <a:gd name="T97" fmla="*/ 112 h 181"/>
                  <a:gd name="T98" fmla="*/ 86 w 140"/>
                  <a:gd name="T99" fmla="*/ 111 h 181"/>
                  <a:gd name="T100" fmla="*/ 91 w 140"/>
                  <a:gd name="T101" fmla="*/ 106 h 181"/>
                  <a:gd name="T102" fmla="*/ 90 w 140"/>
                  <a:gd name="T103" fmla="*/ 72 h 181"/>
                  <a:gd name="T104" fmla="*/ 91 w 140"/>
                  <a:gd name="T105" fmla="*/ 106 h 181"/>
                  <a:gd name="T106" fmla="*/ 128 w 140"/>
                  <a:gd name="T107" fmla="*/ 129 h 181"/>
                  <a:gd name="T108" fmla="*/ 112 w 140"/>
                  <a:gd name="T109" fmla="*/ 130 h 181"/>
                  <a:gd name="T110" fmla="*/ 112 w 140"/>
                  <a:gd name="T111" fmla="*/ 94 h 181"/>
                  <a:gd name="T112" fmla="*/ 132 w 140"/>
                  <a:gd name="T113" fmla="*/ 12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81">
                    <a:moveTo>
                      <a:pt x="135" y="109"/>
                    </a:moveTo>
                    <a:cubicBezTo>
                      <a:pt x="116" y="89"/>
                      <a:pt x="116" y="89"/>
                      <a:pt x="116" y="89"/>
                    </a:cubicBezTo>
                    <a:cubicBezTo>
                      <a:pt x="134" y="70"/>
                      <a:pt x="134" y="70"/>
                      <a:pt x="134" y="70"/>
                    </a:cubicBezTo>
                    <a:cubicBezTo>
                      <a:pt x="140" y="63"/>
                      <a:pt x="138" y="52"/>
                      <a:pt x="131" y="45"/>
                    </a:cubicBezTo>
                    <a:cubicBezTo>
                      <a:pt x="123" y="38"/>
                      <a:pt x="112" y="38"/>
                      <a:pt x="106" y="44"/>
                    </a:cubicBezTo>
                    <a:cubicBezTo>
                      <a:pt x="101" y="49"/>
                      <a:pt x="101" y="49"/>
                      <a:pt x="101" y="49"/>
                    </a:cubicBezTo>
                    <a:cubicBezTo>
                      <a:pt x="90" y="61"/>
                      <a:pt x="90" y="61"/>
                      <a:pt x="90" y="61"/>
                    </a:cubicBezTo>
                    <a:cubicBezTo>
                      <a:pt x="75" y="45"/>
                      <a:pt x="75" y="45"/>
                      <a:pt x="75" y="45"/>
                    </a:cubicBezTo>
                    <a:cubicBezTo>
                      <a:pt x="82" y="37"/>
                      <a:pt x="82" y="37"/>
                      <a:pt x="82" y="37"/>
                    </a:cubicBezTo>
                    <a:cubicBezTo>
                      <a:pt x="87" y="34"/>
                      <a:pt x="91" y="28"/>
                      <a:pt x="91" y="21"/>
                    </a:cubicBezTo>
                    <a:cubicBezTo>
                      <a:pt x="91" y="9"/>
                      <a:pt x="81" y="0"/>
                      <a:pt x="70" y="0"/>
                    </a:cubicBezTo>
                    <a:cubicBezTo>
                      <a:pt x="58" y="0"/>
                      <a:pt x="49" y="9"/>
                      <a:pt x="49" y="21"/>
                    </a:cubicBezTo>
                    <a:cubicBezTo>
                      <a:pt x="49" y="26"/>
                      <a:pt x="51" y="31"/>
                      <a:pt x="54" y="35"/>
                    </a:cubicBezTo>
                    <a:cubicBezTo>
                      <a:pt x="54" y="35"/>
                      <a:pt x="54" y="35"/>
                      <a:pt x="54" y="35"/>
                    </a:cubicBezTo>
                    <a:cubicBezTo>
                      <a:pt x="65" y="46"/>
                      <a:pt x="65" y="46"/>
                      <a:pt x="65" y="46"/>
                    </a:cubicBezTo>
                    <a:cubicBezTo>
                      <a:pt x="50" y="61"/>
                      <a:pt x="50" y="61"/>
                      <a:pt x="50" y="61"/>
                    </a:cubicBezTo>
                    <a:cubicBezTo>
                      <a:pt x="35" y="45"/>
                      <a:pt x="35" y="45"/>
                      <a:pt x="35" y="45"/>
                    </a:cubicBezTo>
                    <a:cubicBezTo>
                      <a:pt x="32" y="42"/>
                      <a:pt x="28" y="40"/>
                      <a:pt x="23" y="40"/>
                    </a:cubicBezTo>
                    <a:cubicBezTo>
                      <a:pt x="18" y="40"/>
                      <a:pt x="14" y="42"/>
                      <a:pt x="10" y="46"/>
                    </a:cubicBezTo>
                    <a:cubicBezTo>
                      <a:pt x="6" y="49"/>
                      <a:pt x="4" y="53"/>
                      <a:pt x="3" y="58"/>
                    </a:cubicBezTo>
                    <a:cubicBezTo>
                      <a:pt x="3" y="63"/>
                      <a:pt x="4" y="67"/>
                      <a:pt x="7" y="71"/>
                    </a:cubicBezTo>
                    <a:cubicBezTo>
                      <a:pt x="24" y="89"/>
                      <a:pt x="24" y="89"/>
                      <a:pt x="24" y="89"/>
                    </a:cubicBezTo>
                    <a:cubicBezTo>
                      <a:pt x="5" y="109"/>
                      <a:pt x="5" y="109"/>
                      <a:pt x="5" y="109"/>
                    </a:cubicBezTo>
                    <a:cubicBezTo>
                      <a:pt x="2" y="112"/>
                      <a:pt x="0" y="117"/>
                      <a:pt x="1" y="122"/>
                    </a:cubicBezTo>
                    <a:cubicBezTo>
                      <a:pt x="1" y="127"/>
                      <a:pt x="3" y="131"/>
                      <a:pt x="7" y="135"/>
                    </a:cubicBezTo>
                    <a:cubicBezTo>
                      <a:pt x="11" y="138"/>
                      <a:pt x="16" y="140"/>
                      <a:pt x="20" y="140"/>
                    </a:cubicBezTo>
                    <a:cubicBezTo>
                      <a:pt x="25" y="140"/>
                      <a:pt x="30" y="138"/>
                      <a:pt x="33" y="134"/>
                    </a:cubicBezTo>
                    <a:cubicBezTo>
                      <a:pt x="40" y="127"/>
                      <a:pt x="40" y="127"/>
                      <a:pt x="40" y="127"/>
                    </a:cubicBezTo>
                    <a:cubicBezTo>
                      <a:pt x="49" y="117"/>
                      <a:pt x="49" y="117"/>
                      <a:pt x="49" y="117"/>
                    </a:cubicBezTo>
                    <a:cubicBezTo>
                      <a:pt x="65" y="135"/>
                      <a:pt x="65" y="135"/>
                      <a:pt x="65" y="135"/>
                    </a:cubicBezTo>
                    <a:cubicBezTo>
                      <a:pt x="55" y="146"/>
                      <a:pt x="55" y="146"/>
                      <a:pt x="55" y="146"/>
                    </a:cubicBezTo>
                    <a:cubicBezTo>
                      <a:pt x="54" y="146"/>
                      <a:pt x="54" y="146"/>
                      <a:pt x="54" y="146"/>
                    </a:cubicBezTo>
                    <a:cubicBezTo>
                      <a:pt x="51" y="150"/>
                      <a:pt x="49" y="155"/>
                      <a:pt x="49" y="160"/>
                    </a:cubicBezTo>
                    <a:cubicBezTo>
                      <a:pt x="49" y="172"/>
                      <a:pt x="58" y="181"/>
                      <a:pt x="70" y="181"/>
                    </a:cubicBezTo>
                    <a:cubicBezTo>
                      <a:pt x="81" y="181"/>
                      <a:pt x="91" y="172"/>
                      <a:pt x="91" y="160"/>
                    </a:cubicBezTo>
                    <a:cubicBezTo>
                      <a:pt x="91" y="155"/>
                      <a:pt x="88" y="150"/>
                      <a:pt x="85" y="146"/>
                    </a:cubicBezTo>
                    <a:cubicBezTo>
                      <a:pt x="85" y="146"/>
                      <a:pt x="85" y="146"/>
                      <a:pt x="85" y="146"/>
                    </a:cubicBezTo>
                    <a:cubicBezTo>
                      <a:pt x="75" y="135"/>
                      <a:pt x="75" y="135"/>
                      <a:pt x="75" y="135"/>
                    </a:cubicBezTo>
                    <a:cubicBezTo>
                      <a:pt x="91" y="117"/>
                      <a:pt x="91" y="117"/>
                      <a:pt x="91" y="117"/>
                    </a:cubicBezTo>
                    <a:cubicBezTo>
                      <a:pt x="107" y="134"/>
                      <a:pt x="107" y="134"/>
                      <a:pt x="107" y="134"/>
                    </a:cubicBezTo>
                    <a:cubicBezTo>
                      <a:pt x="110" y="138"/>
                      <a:pt x="114" y="139"/>
                      <a:pt x="119" y="139"/>
                    </a:cubicBezTo>
                    <a:cubicBezTo>
                      <a:pt x="120" y="139"/>
                      <a:pt x="120" y="139"/>
                      <a:pt x="120" y="139"/>
                    </a:cubicBezTo>
                    <a:cubicBezTo>
                      <a:pt x="124" y="139"/>
                      <a:pt x="129" y="137"/>
                      <a:pt x="132" y="134"/>
                    </a:cubicBezTo>
                    <a:cubicBezTo>
                      <a:pt x="136" y="131"/>
                      <a:pt x="138" y="126"/>
                      <a:pt x="139" y="122"/>
                    </a:cubicBezTo>
                    <a:cubicBezTo>
                      <a:pt x="140" y="117"/>
                      <a:pt x="138" y="112"/>
                      <a:pt x="135" y="109"/>
                    </a:cubicBezTo>
                    <a:close/>
                    <a:moveTo>
                      <a:pt x="103" y="57"/>
                    </a:moveTo>
                    <a:cubicBezTo>
                      <a:pt x="107" y="53"/>
                      <a:pt x="107" y="53"/>
                      <a:pt x="107" y="53"/>
                    </a:cubicBezTo>
                    <a:cubicBezTo>
                      <a:pt x="111" y="49"/>
                      <a:pt x="111" y="49"/>
                      <a:pt x="111" y="49"/>
                    </a:cubicBezTo>
                    <a:cubicBezTo>
                      <a:pt x="114" y="45"/>
                      <a:pt x="121" y="46"/>
                      <a:pt x="126" y="50"/>
                    </a:cubicBezTo>
                    <a:cubicBezTo>
                      <a:pt x="131" y="55"/>
                      <a:pt x="132" y="61"/>
                      <a:pt x="129" y="65"/>
                    </a:cubicBezTo>
                    <a:cubicBezTo>
                      <a:pt x="111" y="84"/>
                      <a:pt x="111" y="84"/>
                      <a:pt x="111" y="84"/>
                    </a:cubicBezTo>
                    <a:cubicBezTo>
                      <a:pt x="95" y="66"/>
                      <a:pt x="95" y="66"/>
                      <a:pt x="95" y="66"/>
                    </a:cubicBezTo>
                    <a:lnTo>
                      <a:pt x="103" y="57"/>
                    </a:lnTo>
                    <a:close/>
                    <a:moveTo>
                      <a:pt x="59" y="29"/>
                    </a:moveTo>
                    <a:cubicBezTo>
                      <a:pt x="57" y="27"/>
                      <a:pt x="56" y="24"/>
                      <a:pt x="56" y="21"/>
                    </a:cubicBezTo>
                    <a:cubicBezTo>
                      <a:pt x="56" y="13"/>
                      <a:pt x="62" y="7"/>
                      <a:pt x="70" y="7"/>
                    </a:cubicBezTo>
                    <a:cubicBezTo>
                      <a:pt x="77" y="7"/>
                      <a:pt x="84" y="13"/>
                      <a:pt x="84" y="21"/>
                    </a:cubicBezTo>
                    <a:cubicBezTo>
                      <a:pt x="84" y="25"/>
                      <a:pt x="82" y="29"/>
                      <a:pt x="79" y="31"/>
                    </a:cubicBezTo>
                    <a:cubicBezTo>
                      <a:pt x="78" y="32"/>
                      <a:pt x="70" y="40"/>
                      <a:pt x="70" y="40"/>
                    </a:cubicBezTo>
                    <a:cubicBezTo>
                      <a:pt x="70" y="40"/>
                      <a:pt x="60" y="31"/>
                      <a:pt x="59" y="29"/>
                    </a:cubicBezTo>
                    <a:close/>
                    <a:moveTo>
                      <a:pt x="12" y="66"/>
                    </a:moveTo>
                    <a:cubicBezTo>
                      <a:pt x="11" y="64"/>
                      <a:pt x="10" y="62"/>
                      <a:pt x="10" y="59"/>
                    </a:cubicBezTo>
                    <a:cubicBezTo>
                      <a:pt x="11" y="56"/>
                      <a:pt x="12" y="53"/>
                      <a:pt x="15" y="51"/>
                    </a:cubicBezTo>
                    <a:cubicBezTo>
                      <a:pt x="17" y="48"/>
                      <a:pt x="20" y="47"/>
                      <a:pt x="23" y="47"/>
                    </a:cubicBezTo>
                    <a:cubicBezTo>
                      <a:pt x="26" y="47"/>
                      <a:pt x="28" y="48"/>
                      <a:pt x="30" y="50"/>
                    </a:cubicBezTo>
                    <a:cubicBezTo>
                      <a:pt x="45" y="66"/>
                      <a:pt x="45" y="66"/>
                      <a:pt x="45" y="66"/>
                    </a:cubicBezTo>
                    <a:cubicBezTo>
                      <a:pt x="29" y="84"/>
                      <a:pt x="29" y="84"/>
                      <a:pt x="29" y="84"/>
                    </a:cubicBezTo>
                    <a:lnTo>
                      <a:pt x="12" y="66"/>
                    </a:lnTo>
                    <a:close/>
                    <a:moveTo>
                      <a:pt x="35" y="122"/>
                    </a:moveTo>
                    <a:cubicBezTo>
                      <a:pt x="28" y="130"/>
                      <a:pt x="28" y="130"/>
                      <a:pt x="28" y="130"/>
                    </a:cubicBezTo>
                    <a:cubicBezTo>
                      <a:pt x="24" y="134"/>
                      <a:pt x="17" y="134"/>
                      <a:pt x="12" y="130"/>
                    </a:cubicBezTo>
                    <a:cubicBezTo>
                      <a:pt x="9" y="127"/>
                      <a:pt x="8" y="124"/>
                      <a:pt x="8" y="121"/>
                    </a:cubicBezTo>
                    <a:cubicBezTo>
                      <a:pt x="7" y="118"/>
                      <a:pt x="8" y="116"/>
                      <a:pt x="10" y="113"/>
                    </a:cubicBezTo>
                    <a:cubicBezTo>
                      <a:pt x="28" y="94"/>
                      <a:pt x="28" y="94"/>
                      <a:pt x="28" y="94"/>
                    </a:cubicBezTo>
                    <a:cubicBezTo>
                      <a:pt x="44" y="112"/>
                      <a:pt x="44" y="112"/>
                      <a:pt x="44" y="112"/>
                    </a:cubicBezTo>
                    <a:cubicBezTo>
                      <a:pt x="44" y="112"/>
                      <a:pt x="44" y="112"/>
                      <a:pt x="44" y="112"/>
                    </a:cubicBezTo>
                    <a:lnTo>
                      <a:pt x="35" y="122"/>
                    </a:lnTo>
                    <a:close/>
                    <a:moveTo>
                      <a:pt x="49" y="106"/>
                    </a:moveTo>
                    <a:cubicBezTo>
                      <a:pt x="33" y="89"/>
                      <a:pt x="33" y="89"/>
                      <a:pt x="33" y="89"/>
                    </a:cubicBezTo>
                    <a:cubicBezTo>
                      <a:pt x="50" y="71"/>
                      <a:pt x="50" y="71"/>
                      <a:pt x="50" y="71"/>
                    </a:cubicBezTo>
                    <a:cubicBezTo>
                      <a:pt x="65" y="88"/>
                      <a:pt x="65" y="88"/>
                      <a:pt x="65" y="88"/>
                    </a:cubicBezTo>
                    <a:cubicBezTo>
                      <a:pt x="70" y="83"/>
                      <a:pt x="70" y="83"/>
                      <a:pt x="70" y="83"/>
                    </a:cubicBezTo>
                    <a:cubicBezTo>
                      <a:pt x="55" y="66"/>
                      <a:pt x="55" y="66"/>
                      <a:pt x="55" y="66"/>
                    </a:cubicBezTo>
                    <a:cubicBezTo>
                      <a:pt x="70" y="51"/>
                      <a:pt x="70" y="51"/>
                      <a:pt x="70" y="51"/>
                    </a:cubicBezTo>
                    <a:cubicBezTo>
                      <a:pt x="85" y="67"/>
                      <a:pt x="85" y="67"/>
                      <a:pt x="85" y="67"/>
                    </a:cubicBezTo>
                    <a:cubicBezTo>
                      <a:pt x="70" y="83"/>
                      <a:pt x="70" y="83"/>
                      <a:pt x="70" y="83"/>
                    </a:cubicBezTo>
                    <a:cubicBezTo>
                      <a:pt x="65" y="88"/>
                      <a:pt x="65" y="88"/>
                      <a:pt x="65" y="88"/>
                    </a:cubicBezTo>
                    <a:cubicBezTo>
                      <a:pt x="49" y="106"/>
                      <a:pt x="49" y="106"/>
                      <a:pt x="49" y="106"/>
                    </a:cubicBezTo>
                    <a:close/>
                    <a:moveTo>
                      <a:pt x="80" y="151"/>
                    </a:moveTo>
                    <a:cubicBezTo>
                      <a:pt x="82" y="154"/>
                      <a:pt x="84" y="157"/>
                      <a:pt x="84" y="160"/>
                    </a:cubicBezTo>
                    <a:cubicBezTo>
                      <a:pt x="84" y="168"/>
                      <a:pt x="77" y="174"/>
                      <a:pt x="70" y="174"/>
                    </a:cubicBezTo>
                    <a:cubicBezTo>
                      <a:pt x="62" y="174"/>
                      <a:pt x="56" y="168"/>
                      <a:pt x="56" y="160"/>
                    </a:cubicBezTo>
                    <a:cubicBezTo>
                      <a:pt x="56" y="157"/>
                      <a:pt x="57" y="154"/>
                      <a:pt x="59" y="151"/>
                    </a:cubicBezTo>
                    <a:cubicBezTo>
                      <a:pt x="60" y="150"/>
                      <a:pt x="70" y="141"/>
                      <a:pt x="70" y="141"/>
                    </a:cubicBezTo>
                    <a:cubicBezTo>
                      <a:pt x="70" y="141"/>
                      <a:pt x="79" y="150"/>
                      <a:pt x="80" y="151"/>
                    </a:cubicBezTo>
                    <a:close/>
                    <a:moveTo>
                      <a:pt x="70" y="129"/>
                    </a:moveTo>
                    <a:cubicBezTo>
                      <a:pt x="54" y="112"/>
                      <a:pt x="54" y="112"/>
                      <a:pt x="54" y="112"/>
                    </a:cubicBezTo>
                    <a:cubicBezTo>
                      <a:pt x="54" y="112"/>
                      <a:pt x="54" y="112"/>
                      <a:pt x="54" y="112"/>
                    </a:cubicBezTo>
                    <a:cubicBezTo>
                      <a:pt x="70" y="94"/>
                      <a:pt x="70" y="94"/>
                      <a:pt x="70" y="94"/>
                    </a:cubicBezTo>
                    <a:cubicBezTo>
                      <a:pt x="86" y="111"/>
                      <a:pt x="86" y="111"/>
                      <a:pt x="86" y="111"/>
                    </a:cubicBezTo>
                    <a:lnTo>
                      <a:pt x="70" y="129"/>
                    </a:lnTo>
                    <a:close/>
                    <a:moveTo>
                      <a:pt x="91" y="106"/>
                    </a:moveTo>
                    <a:cubicBezTo>
                      <a:pt x="75" y="88"/>
                      <a:pt x="75" y="88"/>
                      <a:pt x="75" y="88"/>
                    </a:cubicBezTo>
                    <a:cubicBezTo>
                      <a:pt x="90" y="72"/>
                      <a:pt x="90" y="72"/>
                      <a:pt x="90" y="72"/>
                    </a:cubicBezTo>
                    <a:cubicBezTo>
                      <a:pt x="107" y="89"/>
                      <a:pt x="107" y="89"/>
                      <a:pt x="107" y="89"/>
                    </a:cubicBezTo>
                    <a:lnTo>
                      <a:pt x="91" y="106"/>
                    </a:lnTo>
                    <a:close/>
                    <a:moveTo>
                      <a:pt x="132" y="121"/>
                    </a:moveTo>
                    <a:cubicBezTo>
                      <a:pt x="132" y="124"/>
                      <a:pt x="130" y="127"/>
                      <a:pt x="128" y="129"/>
                    </a:cubicBezTo>
                    <a:cubicBezTo>
                      <a:pt x="125" y="131"/>
                      <a:pt x="122" y="133"/>
                      <a:pt x="119" y="133"/>
                    </a:cubicBezTo>
                    <a:cubicBezTo>
                      <a:pt x="116" y="133"/>
                      <a:pt x="114" y="132"/>
                      <a:pt x="112" y="130"/>
                    </a:cubicBezTo>
                    <a:cubicBezTo>
                      <a:pt x="96" y="112"/>
                      <a:pt x="96" y="112"/>
                      <a:pt x="96" y="112"/>
                    </a:cubicBezTo>
                    <a:cubicBezTo>
                      <a:pt x="112" y="94"/>
                      <a:pt x="112" y="94"/>
                      <a:pt x="112" y="94"/>
                    </a:cubicBezTo>
                    <a:cubicBezTo>
                      <a:pt x="130" y="114"/>
                      <a:pt x="130" y="114"/>
                      <a:pt x="130" y="114"/>
                    </a:cubicBezTo>
                    <a:cubicBezTo>
                      <a:pt x="132" y="115"/>
                      <a:pt x="133" y="118"/>
                      <a:pt x="132" y="121"/>
                    </a:cubicBezTo>
                    <a:close/>
                  </a:path>
                </a:pathLst>
              </a:custGeom>
              <a:solidFill>
                <a:srgbClr val="FCC6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19" name="ïṩḻîḓe"/>
              <p:cNvSpPr/>
              <p:nvPr/>
            </p:nvSpPr>
            <p:spPr bwMode="auto">
              <a:xfrm>
                <a:off x="4232" y="4309"/>
                <a:ext cx="12" cy="12"/>
              </a:xfrm>
              <a:custGeom>
                <a:avLst/>
                <a:gdLst>
                  <a:gd name="T0" fmla="*/ 6 w 6"/>
                  <a:gd name="T1" fmla="*/ 0 h 6"/>
                  <a:gd name="T2" fmla="*/ 0 w 6"/>
                  <a:gd name="T3" fmla="*/ 6 h 6"/>
                  <a:gd name="T4" fmla="*/ 6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0" y="6"/>
                    </a:lnTo>
                    <a:lnTo>
                      <a:pt x="6" y="0"/>
                    </a:lnTo>
                    <a:lnTo>
                      <a:pt x="6"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sp>
            <p:nvSpPr>
              <p:cNvPr id="320" name="ï$ḻîďé"/>
              <p:cNvSpPr/>
              <p:nvPr/>
            </p:nvSpPr>
            <p:spPr bwMode="auto">
              <a:xfrm>
                <a:off x="4207" y="445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close/>
                  </a:path>
                </a:pathLst>
              </a:custGeom>
              <a:solidFill>
                <a:srgbClr val="A633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Arial" panose="020B0604020202020204"/>
                  <a:ea typeface="微软雅黑" panose="020B0503020204020204" charset="-122"/>
                </a:endParaRPr>
              </a:p>
            </p:txBody>
          </p:sp>
        </p:grpSp>
      </p:grpSp>
      <p:sp>
        <p:nvSpPr>
          <p:cNvPr id="489" name="ïṡ1ïḓè"/>
          <p:cNvSpPr/>
          <p:nvPr userDrawn="1"/>
        </p:nvSpPr>
        <p:spPr bwMode="auto">
          <a:xfrm>
            <a:off x="6866255" y="5761355"/>
            <a:ext cx="1409065" cy="1090295"/>
          </a:xfrm>
          <a:custGeom>
            <a:avLst/>
            <a:gdLst>
              <a:gd name="T0" fmla="*/ 758 w 941"/>
              <a:gd name="T1" fmla="*/ 640 h 728"/>
              <a:gd name="T2" fmla="*/ 186 w 941"/>
              <a:gd name="T3" fmla="*/ 601 h 728"/>
              <a:gd name="T4" fmla="*/ 208 w 941"/>
              <a:gd name="T5" fmla="*/ 601 h 728"/>
              <a:gd name="T6" fmla="*/ 235 w 941"/>
              <a:gd name="T7" fmla="*/ 578 h 728"/>
              <a:gd name="T8" fmla="*/ 235 w 941"/>
              <a:gd name="T9" fmla="*/ 601 h 728"/>
              <a:gd name="T10" fmla="*/ 308 w 941"/>
              <a:gd name="T11" fmla="*/ 578 h 728"/>
              <a:gd name="T12" fmla="*/ 335 w 941"/>
              <a:gd name="T13" fmla="*/ 601 h 728"/>
              <a:gd name="T14" fmla="*/ 357 w 941"/>
              <a:gd name="T15" fmla="*/ 601 h 728"/>
              <a:gd name="T16" fmla="*/ 385 w 941"/>
              <a:gd name="T17" fmla="*/ 578 h 728"/>
              <a:gd name="T18" fmla="*/ 385 w 941"/>
              <a:gd name="T19" fmla="*/ 601 h 728"/>
              <a:gd name="T20" fmla="*/ 457 w 941"/>
              <a:gd name="T21" fmla="*/ 578 h 728"/>
              <a:gd name="T22" fmla="*/ 484 w 941"/>
              <a:gd name="T23" fmla="*/ 601 h 728"/>
              <a:gd name="T24" fmla="*/ 507 w 941"/>
              <a:gd name="T25" fmla="*/ 601 h 728"/>
              <a:gd name="T26" fmla="*/ 534 w 941"/>
              <a:gd name="T27" fmla="*/ 578 h 728"/>
              <a:gd name="T28" fmla="*/ 534 w 941"/>
              <a:gd name="T29" fmla="*/ 601 h 728"/>
              <a:gd name="T30" fmla="*/ 606 w 941"/>
              <a:gd name="T31" fmla="*/ 578 h 728"/>
              <a:gd name="T32" fmla="*/ 633 w 941"/>
              <a:gd name="T33" fmla="*/ 601 h 728"/>
              <a:gd name="T34" fmla="*/ 656 w 941"/>
              <a:gd name="T35" fmla="*/ 601 h 728"/>
              <a:gd name="T36" fmla="*/ 683 w 941"/>
              <a:gd name="T37" fmla="*/ 578 h 728"/>
              <a:gd name="T38" fmla="*/ 683 w 941"/>
              <a:gd name="T39" fmla="*/ 601 h 728"/>
              <a:gd name="T40" fmla="*/ 755 w 941"/>
              <a:gd name="T41" fmla="*/ 578 h 728"/>
              <a:gd name="T42" fmla="*/ 291 w 941"/>
              <a:gd name="T43" fmla="*/ 461 h 728"/>
              <a:gd name="T44" fmla="*/ 650 w 941"/>
              <a:gd name="T45" fmla="*/ 461 h 728"/>
              <a:gd name="T46" fmla="*/ 371 w 941"/>
              <a:gd name="T47" fmla="*/ 355 h 728"/>
              <a:gd name="T48" fmla="*/ 371 w 941"/>
              <a:gd name="T49" fmla="*/ 417 h 728"/>
              <a:gd name="T50" fmla="*/ 463 w 941"/>
              <a:gd name="T51" fmla="*/ 355 h 728"/>
              <a:gd name="T52" fmla="*/ 478 w 941"/>
              <a:gd name="T53" fmla="*/ 417 h 728"/>
              <a:gd name="T54" fmla="*/ 517 w 941"/>
              <a:gd name="T55" fmla="*/ 417 h 728"/>
              <a:gd name="T56" fmla="*/ 531 w 941"/>
              <a:gd name="T57" fmla="*/ 355 h 728"/>
              <a:gd name="T58" fmla="*/ 531 w 941"/>
              <a:gd name="T59" fmla="*/ 417 h 728"/>
              <a:gd name="T60" fmla="*/ 463 w 941"/>
              <a:gd name="T61" fmla="*/ 66 h 728"/>
              <a:gd name="T62" fmla="*/ 218 w 941"/>
              <a:gd name="T63" fmla="*/ 353 h 728"/>
              <a:gd name="T64" fmla="*/ 72 w 941"/>
              <a:gd name="T65" fmla="*/ 533 h 728"/>
              <a:gd name="T66" fmla="*/ 153 w 941"/>
              <a:gd name="T67" fmla="*/ 641 h 728"/>
              <a:gd name="T68" fmla="*/ 192 w 941"/>
              <a:gd name="T69" fmla="*/ 664 h 728"/>
              <a:gd name="T70" fmla="*/ 213 w 941"/>
              <a:gd name="T71" fmla="*/ 664 h 728"/>
              <a:gd name="T72" fmla="*/ 329 w 941"/>
              <a:gd name="T73" fmla="*/ 728 h 728"/>
              <a:gd name="T74" fmla="*/ 612 w 941"/>
              <a:gd name="T75" fmla="*/ 728 h 728"/>
              <a:gd name="T76" fmla="*/ 728 w 941"/>
              <a:gd name="T77" fmla="*/ 664 h 728"/>
              <a:gd name="T78" fmla="*/ 749 w 941"/>
              <a:gd name="T79" fmla="*/ 664 h 728"/>
              <a:gd name="T80" fmla="*/ 788 w 941"/>
              <a:gd name="T81" fmla="*/ 641 h 728"/>
              <a:gd name="T82" fmla="*/ 869 w 941"/>
              <a:gd name="T83" fmla="*/ 533 h 728"/>
              <a:gd name="T84" fmla="*/ 822 w 941"/>
              <a:gd name="T85" fmla="*/ 286 h 728"/>
              <a:gd name="T86" fmla="*/ 475 w 941"/>
              <a:gd name="T87" fmla="*/ 4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1" h="728">
                <a:moveTo>
                  <a:pt x="183" y="648"/>
                </a:moveTo>
                <a:cubicBezTo>
                  <a:pt x="183" y="640"/>
                  <a:pt x="183" y="640"/>
                  <a:pt x="183" y="640"/>
                </a:cubicBezTo>
                <a:cubicBezTo>
                  <a:pt x="758" y="640"/>
                  <a:pt x="758" y="640"/>
                  <a:pt x="758" y="640"/>
                </a:cubicBezTo>
                <a:cubicBezTo>
                  <a:pt x="758" y="648"/>
                  <a:pt x="758" y="648"/>
                  <a:pt x="758" y="648"/>
                </a:cubicBezTo>
                <a:cubicBezTo>
                  <a:pt x="183" y="648"/>
                  <a:pt x="183" y="648"/>
                  <a:pt x="183" y="648"/>
                </a:cubicBezTo>
                <a:moveTo>
                  <a:pt x="186" y="601"/>
                </a:moveTo>
                <a:cubicBezTo>
                  <a:pt x="186" y="578"/>
                  <a:pt x="186" y="578"/>
                  <a:pt x="186" y="578"/>
                </a:cubicBezTo>
                <a:cubicBezTo>
                  <a:pt x="208" y="578"/>
                  <a:pt x="208" y="578"/>
                  <a:pt x="208" y="578"/>
                </a:cubicBezTo>
                <a:cubicBezTo>
                  <a:pt x="208" y="601"/>
                  <a:pt x="208" y="601"/>
                  <a:pt x="208" y="601"/>
                </a:cubicBezTo>
                <a:cubicBezTo>
                  <a:pt x="186" y="601"/>
                  <a:pt x="186" y="601"/>
                  <a:pt x="186" y="601"/>
                </a:cubicBezTo>
                <a:moveTo>
                  <a:pt x="235" y="601"/>
                </a:moveTo>
                <a:cubicBezTo>
                  <a:pt x="235" y="578"/>
                  <a:pt x="235" y="578"/>
                  <a:pt x="235" y="578"/>
                </a:cubicBezTo>
                <a:cubicBezTo>
                  <a:pt x="258" y="578"/>
                  <a:pt x="258" y="578"/>
                  <a:pt x="258" y="578"/>
                </a:cubicBezTo>
                <a:cubicBezTo>
                  <a:pt x="258" y="601"/>
                  <a:pt x="258" y="601"/>
                  <a:pt x="258" y="601"/>
                </a:cubicBezTo>
                <a:cubicBezTo>
                  <a:pt x="235" y="601"/>
                  <a:pt x="235" y="601"/>
                  <a:pt x="235" y="601"/>
                </a:cubicBezTo>
                <a:moveTo>
                  <a:pt x="285" y="601"/>
                </a:moveTo>
                <a:cubicBezTo>
                  <a:pt x="285" y="578"/>
                  <a:pt x="285" y="578"/>
                  <a:pt x="285" y="578"/>
                </a:cubicBezTo>
                <a:cubicBezTo>
                  <a:pt x="308" y="578"/>
                  <a:pt x="308" y="578"/>
                  <a:pt x="308" y="578"/>
                </a:cubicBezTo>
                <a:cubicBezTo>
                  <a:pt x="308" y="601"/>
                  <a:pt x="308" y="601"/>
                  <a:pt x="308" y="601"/>
                </a:cubicBezTo>
                <a:cubicBezTo>
                  <a:pt x="285" y="601"/>
                  <a:pt x="285" y="601"/>
                  <a:pt x="285" y="601"/>
                </a:cubicBezTo>
                <a:moveTo>
                  <a:pt x="335" y="601"/>
                </a:moveTo>
                <a:cubicBezTo>
                  <a:pt x="335" y="578"/>
                  <a:pt x="335" y="578"/>
                  <a:pt x="335" y="578"/>
                </a:cubicBezTo>
                <a:cubicBezTo>
                  <a:pt x="357" y="578"/>
                  <a:pt x="357" y="578"/>
                  <a:pt x="357" y="578"/>
                </a:cubicBezTo>
                <a:cubicBezTo>
                  <a:pt x="357" y="601"/>
                  <a:pt x="357" y="601"/>
                  <a:pt x="357" y="601"/>
                </a:cubicBezTo>
                <a:cubicBezTo>
                  <a:pt x="335" y="601"/>
                  <a:pt x="335" y="601"/>
                  <a:pt x="335" y="601"/>
                </a:cubicBezTo>
                <a:moveTo>
                  <a:pt x="385" y="601"/>
                </a:moveTo>
                <a:cubicBezTo>
                  <a:pt x="385" y="578"/>
                  <a:pt x="385" y="578"/>
                  <a:pt x="385" y="578"/>
                </a:cubicBezTo>
                <a:cubicBezTo>
                  <a:pt x="407" y="578"/>
                  <a:pt x="407" y="578"/>
                  <a:pt x="407" y="578"/>
                </a:cubicBezTo>
                <a:cubicBezTo>
                  <a:pt x="407" y="601"/>
                  <a:pt x="407" y="601"/>
                  <a:pt x="407" y="601"/>
                </a:cubicBezTo>
                <a:cubicBezTo>
                  <a:pt x="385" y="601"/>
                  <a:pt x="385" y="601"/>
                  <a:pt x="385" y="601"/>
                </a:cubicBezTo>
                <a:moveTo>
                  <a:pt x="434" y="601"/>
                </a:moveTo>
                <a:cubicBezTo>
                  <a:pt x="434" y="578"/>
                  <a:pt x="434" y="578"/>
                  <a:pt x="434" y="578"/>
                </a:cubicBezTo>
                <a:cubicBezTo>
                  <a:pt x="457" y="578"/>
                  <a:pt x="457" y="578"/>
                  <a:pt x="457" y="578"/>
                </a:cubicBezTo>
                <a:cubicBezTo>
                  <a:pt x="457" y="601"/>
                  <a:pt x="457" y="601"/>
                  <a:pt x="457" y="601"/>
                </a:cubicBezTo>
                <a:cubicBezTo>
                  <a:pt x="434" y="601"/>
                  <a:pt x="434" y="601"/>
                  <a:pt x="434" y="601"/>
                </a:cubicBezTo>
                <a:moveTo>
                  <a:pt x="484" y="601"/>
                </a:moveTo>
                <a:cubicBezTo>
                  <a:pt x="484" y="578"/>
                  <a:pt x="484" y="578"/>
                  <a:pt x="484" y="578"/>
                </a:cubicBezTo>
                <a:cubicBezTo>
                  <a:pt x="507" y="578"/>
                  <a:pt x="507" y="578"/>
                  <a:pt x="507" y="578"/>
                </a:cubicBezTo>
                <a:cubicBezTo>
                  <a:pt x="507" y="601"/>
                  <a:pt x="507" y="601"/>
                  <a:pt x="507" y="601"/>
                </a:cubicBezTo>
                <a:cubicBezTo>
                  <a:pt x="484" y="601"/>
                  <a:pt x="484" y="601"/>
                  <a:pt x="484" y="601"/>
                </a:cubicBezTo>
                <a:moveTo>
                  <a:pt x="534" y="601"/>
                </a:moveTo>
                <a:cubicBezTo>
                  <a:pt x="534" y="578"/>
                  <a:pt x="534" y="578"/>
                  <a:pt x="534" y="578"/>
                </a:cubicBezTo>
                <a:cubicBezTo>
                  <a:pt x="556" y="578"/>
                  <a:pt x="556" y="578"/>
                  <a:pt x="556" y="578"/>
                </a:cubicBezTo>
                <a:cubicBezTo>
                  <a:pt x="556" y="601"/>
                  <a:pt x="556" y="601"/>
                  <a:pt x="556" y="601"/>
                </a:cubicBezTo>
                <a:cubicBezTo>
                  <a:pt x="534" y="601"/>
                  <a:pt x="534" y="601"/>
                  <a:pt x="534" y="601"/>
                </a:cubicBezTo>
                <a:moveTo>
                  <a:pt x="584" y="601"/>
                </a:moveTo>
                <a:cubicBezTo>
                  <a:pt x="584" y="578"/>
                  <a:pt x="584" y="578"/>
                  <a:pt x="584" y="578"/>
                </a:cubicBezTo>
                <a:cubicBezTo>
                  <a:pt x="606" y="578"/>
                  <a:pt x="606" y="578"/>
                  <a:pt x="606" y="578"/>
                </a:cubicBezTo>
                <a:cubicBezTo>
                  <a:pt x="606" y="601"/>
                  <a:pt x="606" y="601"/>
                  <a:pt x="606" y="601"/>
                </a:cubicBezTo>
                <a:cubicBezTo>
                  <a:pt x="584" y="601"/>
                  <a:pt x="584" y="601"/>
                  <a:pt x="584" y="601"/>
                </a:cubicBezTo>
                <a:moveTo>
                  <a:pt x="633" y="601"/>
                </a:moveTo>
                <a:cubicBezTo>
                  <a:pt x="633" y="578"/>
                  <a:pt x="633" y="578"/>
                  <a:pt x="633" y="578"/>
                </a:cubicBezTo>
                <a:cubicBezTo>
                  <a:pt x="656" y="578"/>
                  <a:pt x="656" y="578"/>
                  <a:pt x="656" y="578"/>
                </a:cubicBezTo>
                <a:cubicBezTo>
                  <a:pt x="656" y="601"/>
                  <a:pt x="656" y="601"/>
                  <a:pt x="656" y="601"/>
                </a:cubicBezTo>
                <a:cubicBezTo>
                  <a:pt x="633" y="601"/>
                  <a:pt x="633" y="601"/>
                  <a:pt x="633" y="601"/>
                </a:cubicBezTo>
                <a:moveTo>
                  <a:pt x="683" y="601"/>
                </a:moveTo>
                <a:cubicBezTo>
                  <a:pt x="683" y="578"/>
                  <a:pt x="683" y="578"/>
                  <a:pt x="683" y="578"/>
                </a:cubicBezTo>
                <a:cubicBezTo>
                  <a:pt x="706" y="578"/>
                  <a:pt x="706" y="578"/>
                  <a:pt x="706" y="578"/>
                </a:cubicBezTo>
                <a:cubicBezTo>
                  <a:pt x="706" y="601"/>
                  <a:pt x="706" y="601"/>
                  <a:pt x="706" y="601"/>
                </a:cubicBezTo>
                <a:cubicBezTo>
                  <a:pt x="683" y="601"/>
                  <a:pt x="683" y="601"/>
                  <a:pt x="683" y="601"/>
                </a:cubicBezTo>
                <a:moveTo>
                  <a:pt x="733" y="601"/>
                </a:moveTo>
                <a:cubicBezTo>
                  <a:pt x="733" y="578"/>
                  <a:pt x="733" y="578"/>
                  <a:pt x="733" y="578"/>
                </a:cubicBezTo>
                <a:cubicBezTo>
                  <a:pt x="755" y="578"/>
                  <a:pt x="755" y="578"/>
                  <a:pt x="755" y="578"/>
                </a:cubicBezTo>
                <a:cubicBezTo>
                  <a:pt x="755" y="601"/>
                  <a:pt x="755" y="601"/>
                  <a:pt x="755" y="601"/>
                </a:cubicBezTo>
                <a:cubicBezTo>
                  <a:pt x="733" y="601"/>
                  <a:pt x="733" y="601"/>
                  <a:pt x="733" y="601"/>
                </a:cubicBezTo>
                <a:moveTo>
                  <a:pt x="291" y="461"/>
                </a:moveTo>
                <a:cubicBezTo>
                  <a:pt x="291" y="450"/>
                  <a:pt x="291" y="450"/>
                  <a:pt x="291" y="450"/>
                </a:cubicBezTo>
                <a:cubicBezTo>
                  <a:pt x="650" y="450"/>
                  <a:pt x="650" y="450"/>
                  <a:pt x="650" y="450"/>
                </a:cubicBezTo>
                <a:cubicBezTo>
                  <a:pt x="650" y="461"/>
                  <a:pt x="650" y="461"/>
                  <a:pt x="650" y="461"/>
                </a:cubicBezTo>
                <a:cubicBezTo>
                  <a:pt x="291" y="461"/>
                  <a:pt x="291" y="461"/>
                  <a:pt x="291" y="461"/>
                </a:cubicBezTo>
                <a:moveTo>
                  <a:pt x="371" y="417"/>
                </a:moveTo>
                <a:cubicBezTo>
                  <a:pt x="371" y="355"/>
                  <a:pt x="371" y="355"/>
                  <a:pt x="371" y="355"/>
                </a:cubicBezTo>
                <a:cubicBezTo>
                  <a:pt x="410" y="355"/>
                  <a:pt x="410" y="355"/>
                  <a:pt x="410" y="355"/>
                </a:cubicBezTo>
                <a:cubicBezTo>
                  <a:pt x="410" y="417"/>
                  <a:pt x="410" y="417"/>
                  <a:pt x="410" y="417"/>
                </a:cubicBezTo>
                <a:cubicBezTo>
                  <a:pt x="371" y="417"/>
                  <a:pt x="371" y="417"/>
                  <a:pt x="371" y="417"/>
                </a:cubicBezTo>
                <a:moveTo>
                  <a:pt x="424" y="417"/>
                </a:moveTo>
                <a:cubicBezTo>
                  <a:pt x="424" y="355"/>
                  <a:pt x="424" y="355"/>
                  <a:pt x="424" y="355"/>
                </a:cubicBezTo>
                <a:cubicBezTo>
                  <a:pt x="463" y="355"/>
                  <a:pt x="463" y="355"/>
                  <a:pt x="463" y="355"/>
                </a:cubicBezTo>
                <a:cubicBezTo>
                  <a:pt x="463" y="417"/>
                  <a:pt x="463" y="417"/>
                  <a:pt x="463" y="417"/>
                </a:cubicBezTo>
                <a:cubicBezTo>
                  <a:pt x="424" y="417"/>
                  <a:pt x="424" y="417"/>
                  <a:pt x="424" y="417"/>
                </a:cubicBezTo>
                <a:moveTo>
                  <a:pt x="478" y="417"/>
                </a:moveTo>
                <a:cubicBezTo>
                  <a:pt x="478" y="355"/>
                  <a:pt x="478" y="355"/>
                  <a:pt x="478" y="355"/>
                </a:cubicBezTo>
                <a:cubicBezTo>
                  <a:pt x="517" y="355"/>
                  <a:pt x="517" y="355"/>
                  <a:pt x="517" y="355"/>
                </a:cubicBezTo>
                <a:cubicBezTo>
                  <a:pt x="517" y="417"/>
                  <a:pt x="517" y="417"/>
                  <a:pt x="517" y="417"/>
                </a:cubicBezTo>
                <a:cubicBezTo>
                  <a:pt x="478" y="417"/>
                  <a:pt x="478" y="417"/>
                  <a:pt x="478" y="417"/>
                </a:cubicBezTo>
                <a:moveTo>
                  <a:pt x="531" y="417"/>
                </a:moveTo>
                <a:cubicBezTo>
                  <a:pt x="531" y="355"/>
                  <a:pt x="531" y="355"/>
                  <a:pt x="531" y="355"/>
                </a:cubicBezTo>
                <a:cubicBezTo>
                  <a:pt x="570" y="355"/>
                  <a:pt x="570" y="355"/>
                  <a:pt x="570" y="355"/>
                </a:cubicBezTo>
                <a:cubicBezTo>
                  <a:pt x="570" y="417"/>
                  <a:pt x="570" y="417"/>
                  <a:pt x="570" y="417"/>
                </a:cubicBezTo>
                <a:cubicBezTo>
                  <a:pt x="531" y="417"/>
                  <a:pt x="531" y="417"/>
                  <a:pt x="531" y="417"/>
                </a:cubicBezTo>
                <a:moveTo>
                  <a:pt x="471" y="0"/>
                </a:moveTo>
                <a:cubicBezTo>
                  <a:pt x="466" y="44"/>
                  <a:pt x="466" y="44"/>
                  <a:pt x="466" y="44"/>
                </a:cubicBezTo>
                <a:cubicBezTo>
                  <a:pt x="463" y="66"/>
                  <a:pt x="463" y="66"/>
                  <a:pt x="463" y="66"/>
                </a:cubicBezTo>
                <a:cubicBezTo>
                  <a:pt x="441" y="126"/>
                  <a:pt x="361" y="293"/>
                  <a:pt x="186" y="293"/>
                </a:cubicBezTo>
                <a:cubicBezTo>
                  <a:pt x="165" y="293"/>
                  <a:pt x="143" y="291"/>
                  <a:pt x="119" y="286"/>
                </a:cubicBezTo>
                <a:cubicBezTo>
                  <a:pt x="119" y="286"/>
                  <a:pt x="147" y="326"/>
                  <a:pt x="218" y="353"/>
                </a:cubicBezTo>
                <a:cubicBezTo>
                  <a:pt x="263" y="454"/>
                  <a:pt x="263" y="454"/>
                  <a:pt x="263" y="454"/>
                </a:cubicBezTo>
                <a:cubicBezTo>
                  <a:pt x="244" y="474"/>
                  <a:pt x="244" y="474"/>
                  <a:pt x="244" y="474"/>
                </a:cubicBezTo>
                <a:cubicBezTo>
                  <a:pt x="223" y="498"/>
                  <a:pt x="174" y="533"/>
                  <a:pt x="72" y="533"/>
                </a:cubicBezTo>
                <a:cubicBezTo>
                  <a:pt x="50" y="533"/>
                  <a:pt x="27" y="532"/>
                  <a:pt x="0" y="528"/>
                </a:cubicBezTo>
                <a:cubicBezTo>
                  <a:pt x="0" y="528"/>
                  <a:pt x="52" y="559"/>
                  <a:pt x="153" y="577"/>
                </a:cubicBezTo>
                <a:cubicBezTo>
                  <a:pt x="153" y="641"/>
                  <a:pt x="153" y="641"/>
                  <a:pt x="153" y="641"/>
                </a:cubicBezTo>
                <a:cubicBezTo>
                  <a:pt x="173" y="641"/>
                  <a:pt x="173" y="641"/>
                  <a:pt x="173" y="641"/>
                </a:cubicBezTo>
                <a:cubicBezTo>
                  <a:pt x="173" y="664"/>
                  <a:pt x="173" y="664"/>
                  <a:pt x="173" y="664"/>
                </a:cubicBezTo>
                <a:cubicBezTo>
                  <a:pt x="192" y="664"/>
                  <a:pt x="192" y="664"/>
                  <a:pt x="192" y="664"/>
                </a:cubicBezTo>
                <a:cubicBezTo>
                  <a:pt x="192" y="728"/>
                  <a:pt x="192" y="728"/>
                  <a:pt x="192" y="728"/>
                </a:cubicBezTo>
                <a:cubicBezTo>
                  <a:pt x="213" y="728"/>
                  <a:pt x="213" y="728"/>
                  <a:pt x="213" y="728"/>
                </a:cubicBezTo>
                <a:cubicBezTo>
                  <a:pt x="213" y="664"/>
                  <a:pt x="213" y="664"/>
                  <a:pt x="213" y="664"/>
                </a:cubicBezTo>
                <a:cubicBezTo>
                  <a:pt x="307" y="664"/>
                  <a:pt x="307" y="664"/>
                  <a:pt x="307" y="664"/>
                </a:cubicBezTo>
                <a:cubicBezTo>
                  <a:pt x="307" y="728"/>
                  <a:pt x="307" y="728"/>
                  <a:pt x="307" y="728"/>
                </a:cubicBezTo>
                <a:cubicBezTo>
                  <a:pt x="329" y="728"/>
                  <a:pt x="329" y="728"/>
                  <a:pt x="329" y="728"/>
                </a:cubicBezTo>
                <a:cubicBezTo>
                  <a:pt x="329" y="664"/>
                  <a:pt x="329" y="664"/>
                  <a:pt x="329" y="664"/>
                </a:cubicBezTo>
                <a:cubicBezTo>
                  <a:pt x="612" y="664"/>
                  <a:pt x="612" y="664"/>
                  <a:pt x="612" y="664"/>
                </a:cubicBezTo>
                <a:cubicBezTo>
                  <a:pt x="612" y="728"/>
                  <a:pt x="612" y="728"/>
                  <a:pt x="612" y="728"/>
                </a:cubicBezTo>
                <a:cubicBezTo>
                  <a:pt x="634" y="728"/>
                  <a:pt x="634" y="728"/>
                  <a:pt x="634" y="728"/>
                </a:cubicBezTo>
                <a:cubicBezTo>
                  <a:pt x="634" y="664"/>
                  <a:pt x="634" y="664"/>
                  <a:pt x="634" y="664"/>
                </a:cubicBezTo>
                <a:cubicBezTo>
                  <a:pt x="728" y="664"/>
                  <a:pt x="728" y="664"/>
                  <a:pt x="728" y="664"/>
                </a:cubicBezTo>
                <a:cubicBezTo>
                  <a:pt x="728" y="728"/>
                  <a:pt x="728" y="728"/>
                  <a:pt x="728" y="728"/>
                </a:cubicBezTo>
                <a:cubicBezTo>
                  <a:pt x="749" y="728"/>
                  <a:pt x="749" y="728"/>
                  <a:pt x="749" y="728"/>
                </a:cubicBezTo>
                <a:cubicBezTo>
                  <a:pt x="749" y="664"/>
                  <a:pt x="749" y="664"/>
                  <a:pt x="749" y="664"/>
                </a:cubicBezTo>
                <a:cubicBezTo>
                  <a:pt x="768" y="664"/>
                  <a:pt x="768" y="664"/>
                  <a:pt x="768" y="664"/>
                </a:cubicBezTo>
                <a:cubicBezTo>
                  <a:pt x="768" y="641"/>
                  <a:pt x="768" y="641"/>
                  <a:pt x="768" y="641"/>
                </a:cubicBezTo>
                <a:cubicBezTo>
                  <a:pt x="788" y="641"/>
                  <a:pt x="788" y="641"/>
                  <a:pt x="788" y="641"/>
                </a:cubicBezTo>
                <a:cubicBezTo>
                  <a:pt x="788" y="578"/>
                  <a:pt x="788" y="578"/>
                  <a:pt x="788" y="578"/>
                </a:cubicBezTo>
                <a:cubicBezTo>
                  <a:pt x="890" y="561"/>
                  <a:pt x="941" y="528"/>
                  <a:pt x="941" y="528"/>
                </a:cubicBezTo>
                <a:cubicBezTo>
                  <a:pt x="914" y="532"/>
                  <a:pt x="891" y="533"/>
                  <a:pt x="869" y="533"/>
                </a:cubicBezTo>
                <a:cubicBezTo>
                  <a:pt x="716" y="533"/>
                  <a:pt x="678" y="454"/>
                  <a:pt x="678" y="454"/>
                </a:cubicBezTo>
                <a:cubicBezTo>
                  <a:pt x="723" y="353"/>
                  <a:pt x="723" y="353"/>
                  <a:pt x="723" y="353"/>
                </a:cubicBezTo>
                <a:cubicBezTo>
                  <a:pt x="794" y="326"/>
                  <a:pt x="822" y="286"/>
                  <a:pt x="822" y="286"/>
                </a:cubicBezTo>
                <a:cubicBezTo>
                  <a:pt x="798" y="291"/>
                  <a:pt x="776" y="293"/>
                  <a:pt x="755" y="293"/>
                </a:cubicBezTo>
                <a:cubicBezTo>
                  <a:pt x="580" y="293"/>
                  <a:pt x="500" y="126"/>
                  <a:pt x="478" y="66"/>
                </a:cubicBezTo>
                <a:cubicBezTo>
                  <a:pt x="475" y="44"/>
                  <a:pt x="475" y="44"/>
                  <a:pt x="475" y="44"/>
                </a:cubicBezTo>
                <a:cubicBezTo>
                  <a:pt x="471" y="0"/>
                  <a:pt x="471" y="0"/>
                  <a:pt x="47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0" name="íṩ1iḍê"/>
          <p:cNvSpPr/>
          <p:nvPr userDrawn="1"/>
        </p:nvSpPr>
        <p:spPr bwMode="auto">
          <a:xfrm>
            <a:off x="4371340" y="4551680"/>
            <a:ext cx="2322195" cy="2299970"/>
          </a:xfrm>
          <a:custGeom>
            <a:avLst/>
            <a:gdLst>
              <a:gd name="T0" fmla="*/ 1235 w 1550"/>
              <a:gd name="T1" fmla="*/ 1071 h 1537"/>
              <a:gd name="T2" fmla="*/ 1273 w 1550"/>
              <a:gd name="T3" fmla="*/ 952 h 1537"/>
              <a:gd name="T4" fmla="*/ 447 w 1550"/>
              <a:gd name="T5" fmla="*/ 749 h 1537"/>
              <a:gd name="T6" fmla="*/ 471 w 1550"/>
              <a:gd name="T7" fmla="*/ 783 h 1537"/>
              <a:gd name="T8" fmla="*/ 471 w 1550"/>
              <a:gd name="T9" fmla="*/ 783 h 1537"/>
              <a:gd name="T10" fmla="*/ 503 w 1550"/>
              <a:gd name="T11" fmla="*/ 783 h 1537"/>
              <a:gd name="T12" fmla="*/ 527 w 1550"/>
              <a:gd name="T13" fmla="*/ 749 h 1537"/>
              <a:gd name="T14" fmla="*/ 543 w 1550"/>
              <a:gd name="T15" fmla="*/ 749 h 1537"/>
              <a:gd name="T16" fmla="*/ 567 w 1550"/>
              <a:gd name="T17" fmla="*/ 783 h 1537"/>
              <a:gd name="T18" fmla="*/ 567 w 1550"/>
              <a:gd name="T19" fmla="*/ 783 h 1537"/>
              <a:gd name="T20" fmla="*/ 599 w 1550"/>
              <a:gd name="T21" fmla="*/ 783 h 1537"/>
              <a:gd name="T22" fmla="*/ 623 w 1550"/>
              <a:gd name="T23" fmla="*/ 749 h 1537"/>
              <a:gd name="T24" fmla="*/ 639 w 1550"/>
              <a:gd name="T25" fmla="*/ 749 h 1537"/>
              <a:gd name="T26" fmla="*/ 663 w 1550"/>
              <a:gd name="T27" fmla="*/ 783 h 1537"/>
              <a:gd name="T28" fmla="*/ 663 w 1550"/>
              <a:gd name="T29" fmla="*/ 783 h 1537"/>
              <a:gd name="T30" fmla="*/ 695 w 1550"/>
              <a:gd name="T31" fmla="*/ 783 h 1537"/>
              <a:gd name="T32" fmla="*/ 719 w 1550"/>
              <a:gd name="T33" fmla="*/ 749 h 1537"/>
              <a:gd name="T34" fmla="*/ 735 w 1550"/>
              <a:gd name="T35" fmla="*/ 749 h 1537"/>
              <a:gd name="T36" fmla="*/ 759 w 1550"/>
              <a:gd name="T37" fmla="*/ 783 h 1537"/>
              <a:gd name="T38" fmla="*/ 759 w 1550"/>
              <a:gd name="T39" fmla="*/ 783 h 1537"/>
              <a:gd name="T40" fmla="*/ 791 w 1550"/>
              <a:gd name="T41" fmla="*/ 783 h 1537"/>
              <a:gd name="T42" fmla="*/ 815 w 1550"/>
              <a:gd name="T43" fmla="*/ 749 h 1537"/>
              <a:gd name="T44" fmla="*/ 831 w 1550"/>
              <a:gd name="T45" fmla="*/ 749 h 1537"/>
              <a:gd name="T46" fmla="*/ 855 w 1550"/>
              <a:gd name="T47" fmla="*/ 783 h 1537"/>
              <a:gd name="T48" fmla="*/ 855 w 1550"/>
              <a:gd name="T49" fmla="*/ 783 h 1537"/>
              <a:gd name="T50" fmla="*/ 887 w 1550"/>
              <a:gd name="T51" fmla="*/ 783 h 1537"/>
              <a:gd name="T52" fmla="*/ 911 w 1550"/>
              <a:gd name="T53" fmla="*/ 749 h 1537"/>
              <a:gd name="T54" fmla="*/ 927 w 1550"/>
              <a:gd name="T55" fmla="*/ 749 h 1537"/>
              <a:gd name="T56" fmla="*/ 951 w 1550"/>
              <a:gd name="T57" fmla="*/ 783 h 1537"/>
              <a:gd name="T58" fmla="*/ 951 w 1550"/>
              <a:gd name="T59" fmla="*/ 783 h 1537"/>
              <a:gd name="T60" fmla="*/ 983 w 1550"/>
              <a:gd name="T61" fmla="*/ 783 h 1537"/>
              <a:gd name="T62" fmla="*/ 1007 w 1550"/>
              <a:gd name="T63" fmla="*/ 749 h 1537"/>
              <a:gd name="T64" fmla="*/ 1023 w 1550"/>
              <a:gd name="T65" fmla="*/ 749 h 1537"/>
              <a:gd name="T66" fmla="*/ 1047 w 1550"/>
              <a:gd name="T67" fmla="*/ 783 h 1537"/>
              <a:gd name="T68" fmla="*/ 1047 w 1550"/>
              <a:gd name="T69" fmla="*/ 783 h 1537"/>
              <a:gd name="T70" fmla="*/ 1079 w 1550"/>
              <a:gd name="T71" fmla="*/ 783 h 1537"/>
              <a:gd name="T72" fmla="*/ 1103 w 1550"/>
              <a:gd name="T73" fmla="*/ 749 h 1537"/>
              <a:gd name="T74" fmla="*/ 643 w 1550"/>
              <a:gd name="T75" fmla="*/ 597 h 1537"/>
              <a:gd name="T76" fmla="*/ 733 w 1550"/>
              <a:gd name="T77" fmla="*/ 712 h 1537"/>
              <a:gd name="T78" fmla="*/ 733 w 1550"/>
              <a:gd name="T79" fmla="*/ 712 h 1537"/>
              <a:gd name="T80" fmla="*/ 891 w 1550"/>
              <a:gd name="T81" fmla="*/ 712 h 1537"/>
              <a:gd name="T82" fmla="*/ 763 w 1550"/>
              <a:gd name="T83" fmla="*/ 109 h 1537"/>
              <a:gd name="T84" fmla="*/ 433 w 1550"/>
              <a:gd name="T85" fmla="*/ 748 h 1537"/>
              <a:gd name="T86" fmla="*/ 251 w 1550"/>
              <a:gd name="T87" fmla="*/ 951 h 1537"/>
              <a:gd name="T88" fmla="*/ 315 w 1550"/>
              <a:gd name="T89" fmla="*/ 1095 h 1537"/>
              <a:gd name="T90" fmla="*/ 506 w 1550"/>
              <a:gd name="T91" fmla="*/ 1095 h 1537"/>
              <a:gd name="T92" fmla="*/ 1008 w 1550"/>
              <a:gd name="T93" fmla="*/ 1095 h 1537"/>
              <a:gd name="T94" fmla="*/ 1199 w 1550"/>
              <a:gd name="T95" fmla="*/ 1095 h 1537"/>
              <a:gd name="T96" fmla="*/ 1265 w 1550"/>
              <a:gd name="T97" fmla="*/ 1095 h 1537"/>
              <a:gd name="T98" fmla="*/ 1550 w 1550"/>
              <a:gd name="T99" fmla="*/ 871 h 1537"/>
              <a:gd name="T100" fmla="*/ 1354 w 1550"/>
              <a:gd name="T101" fmla="*/ 471 h 1537"/>
              <a:gd name="T102" fmla="*/ 775 w 1550"/>
              <a:gd name="T10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0" h="1537">
                <a:moveTo>
                  <a:pt x="314" y="1071"/>
                </a:moveTo>
                <a:cubicBezTo>
                  <a:pt x="314" y="1055"/>
                  <a:pt x="314" y="1055"/>
                  <a:pt x="314" y="1055"/>
                </a:cubicBezTo>
                <a:cubicBezTo>
                  <a:pt x="1235" y="1055"/>
                  <a:pt x="1235" y="1055"/>
                  <a:pt x="1235" y="1055"/>
                </a:cubicBezTo>
                <a:cubicBezTo>
                  <a:pt x="1235" y="1071"/>
                  <a:pt x="1235" y="1071"/>
                  <a:pt x="1235" y="1071"/>
                </a:cubicBezTo>
                <a:cubicBezTo>
                  <a:pt x="314" y="1071"/>
                  <a:pt x="314" y="1071"/>
                  <a:pt x="314" y="1071"/>
                </a:cubicBezTo>
                <a:moveTo>
                  <a:pt x="277" y="965"/>
                </a:moveTo>
                <a:cubicBezTo>
                  <a:pt x="277" y="952"/>
                  <a:pt x="277" y="952"/>
                  <a:pt x="277" y="952"/>
                </a:cubicBezTo>
                <a:cubicBezTo>
                  <a:pt x="1273" y="952"/>
                  <a:pt x="1273" y="952"/>
                  <a:pt x="1273" y="952"/>
                </a:cubicBezTo>
                <a:cubicBezTo>
                  <a:pt x="1273" y="965"/>
                  <a:pt x="1273" y="965"/>
                  <a:pt x="1273" y="965"/>
                </a:cubicBezTo>
                <a:cubicBezTo>
                  <a:pt x="277" y="965"/>
                  <a:pt x="277" y="965"/>
                  <a:pt x="277" y="965"/>
                </a:cubicBezTo>
                <a:moveTo>
                  <a:pt x="447" y="783"/>
                </a:moveTo>
                <a:cubicBezTo>
                  <a:pt x="447" y="749"/>
                  <a:pt x="447" y="749"/>
                  <a:pt x="447" y="749"/>
                </a:cubicBezTo>
                <a:cubicBezTo>
                  <a:pt x="455" y="749"/>
                  <a:pt x="455" y="749"/>
                  <a:pt x="455" y="749"/>
                </a:cubicBezTo>
                <a:cubicBezTo>
                  <a:pt x="455" y="783"/>
                  <a:pt x="455" y="783"/>
                  <a:pt x="455" y="783"/>
                </a:cubicBezTo>
                <a:cubicBezTo>
                  <a:pt x="447" y="783"/>
                  <a:pt x="447" y="783"/>
                  <a:pt x="447" y="783"/>
                </a:cubicBezTo>
                <a:moveTo>
                  <a:pt x="471" y="783"/>
                </a:moveTo>
                <a:cubicBezTo>
                  <a:pt x="471" y="749"/>
                  <a:pt x="471" y="749"/>
                  <a:pt x="471" y="749"/>
                </a:cubicBezTo>
                <a:cubicBezTo>
                  <a:pt x="479" y="749"/>
                  <a:pt x="479" y="749"/>
                  <a:pt x="479" y="749"/>
                </a:cubicBezTo>
                <a:cubicBezTo>
                  <a:pt x="479" y="783"/>
                  <a:pt x="479" y="783"/>
                  <a:pt x="479" y="783"/>
                </a:cubicBezTo>
                <a:cubicBezTo>
                  <a:pt x="471" y="783"/>
                  <a:pt x="471" y="783"/>
                  <a:pt x="471" y="783"/>
                </a:cubicBezTo>
                <a:moveTo>
                  <a:pt x="495" y="783"/>
                </a:moveTo>
                <a:cubicBezTo>
                  <a:pt x="495" y="749"/>
                  <a:pt x="495" y="749"/>
                  <a:pt x="495" y="749"/>
                </a:cubicBezTo>
                <a:cubicBezTo>
                  <a:pt x="503" y="749"/>
                  <a:pt x="503" y="749"/>
                  <a:pt x="503" y="749"/>
                </a:cubicBezTo>
                <a:cubicBezTo>
                  <a:pt x="503" y="783"/>
                  <a:pt x="503" y="783"/>
                  <a:pt x="503" y="783"/>
                </a:cubicBezTo>
                <a:cubicBezTo>
                  <a:pt x="495" y="783"/>
                  <a:pt x="495" y="783"/>
                  <a:pt x="495" y="783"/>
                </a:cubicBezTo>
                <a:moveTo>
                  <a:pt x="519" y="783"/>
                </a:moveTo>
                <a:cubicBezTo>
                  <a:pt x="519" y="749"/>
                  <a:pt x="519" y="749"/>
                  <a:pt x="519" y="749"/>
                </a:cubicBezTo>
                <a:cubicBezTo>
                  <a:pt x="527" y="749"/>
                  <a:pt x="527" y="749"/>
                  <a:pt x="527" y="749"/>
                </a:cubicBezTo>
                <a:cubicBezTo>
                  <a:pt x="527" y="783"/>
                  <a:pt x="527" y="783"/>
                  <a:pt x="527" y="783"/>
                </a:cubicBezTo>
                <a:cubicBezTo>
                  <a:pt x="519" y="783"/>
                  <a:pt x="519" y="783"/>
                  <a:pt x="519" y="783"/>
                </a:cubicBezTo>
                <a:moveTo>
                  <a:pt x="543" y="783"/>
                </a:moveTo>
                <a:cubicBezTo>
                  <a:pt x="543" y="749"/>
                  <a:pt x="543" y="749"/>
                  <a:pt x="543" y="749"/>
                </a:cubicBezTo>
                <a:cubicBezTo>
                  <a:pt x="551" y="749"/>
                  <a:pt x="551" y="749"/>
                  <a:pt x="551" y="749"/>
                </a:cubicBezTo>
                <a:cubicBezTo>
                  <a:pt x="551" y="783"/>
                  <a:pt x="551" y="783"/>
                  <a:pt x="551" y="783"/>
                </a:cubicBezTo>
                <a:cubicBezTo>
                  <a:pt x="543" y="783"/>
                  <a:pt x="543" y="783"/>
                  <a:pt x="543" y="783"/>
                </a:cubicBezTo>
                <a:moveTo>
                  <a:pt x="567" y="783"/>
                </a:moveTo>
                <a:cubicBezTo>
                  <a:pt x="567" y="749"/>
                  <a:pt x="567" y="749"/>
                  <a:pt x="567" y="749"/>
                </a:cubicBezTo>
                <a:cubicBezTo>
                  <a:pt x="575" y="749"/>
                  <a:pt x="575" y="749"/>
                  <a:pt x="575" y="749"/>
                </a:cubicBezTo>
                <a:cubicBezTo>
                  <a:pt x="575" y="783"/>
                  <a:pt x="575" y="783"/>
                  <a:pt x="575" y="783"/>
                </a:cubicBezTo>
                <a:cubicBezTo>
                  <a:pt x="567" y="783"/>
                  <a:pt x="567" y="783"/>
                  <a:pt x="567" y="783"/>
                </a:cubicBezTo>
                <a:moveTo>
                  <a:pt x="591" y="783"/>
                </a:moveTo>
                <a:cubicBezTo>
                  <a:pt x="591" y="749"/>
                  <a:pt x="591" y="749"/>
                  <a:pt x="591" y="749"/>
                </a:cubicBezTo>
                <a:cubicBezTo>
                  <a:pt x="599" y="749"/>
                  <a:pt x="599" y="749"/>
                  <a:pt x="599" y="749"/>
                </a:cubicBezTo>
                <a:cubicBezTo>
                  <a:pt x="599" y="783"/>
                  <a:pt x="599" y="783"/>
                  <a:pt x="599" y="783"/>
                </a:cubicBezTo>
                <a:cubicBezTo>
                  <a:pt x="591" y="783"/>
                  <a:pt x="591" y="783"/>
                  <a:pt x="591" y="783"/>
                </a:cubicBezTo>
                <a:moveTo>
                  <a:pt x="615" y="783"/>
                </a:moveTo>
                <a:cubicBezTo>
                  <a:pt x="615" y="749"/>
                  <a:pt x="615" y="749"/>
                  <a:pt x="615" y="749"/>
                </a:cubicBezTo>
                <a:cubicBezTo>
                  <a:pt x="623" y="749"/>
                  <a:pt x="623" y="749"/>
                  <a:pt x="623" y="749"/>
                </a:cubicBezTo>
                <a:cubicBezTo>
                  <a:pt x="623" y="783"/>
                  <a:pt x="623" y="783"/>
                  <a:pt x="623" y="783"/>
                </a:cubicBezTo>
                <a:cubicBezTo>
                  <a:pt x="615" y="783"/>
                  <a:pt x="615" y="783"/>
                  <a:pt x="615" y="783"/>
                </a:cubicBezTo>
                <a:moveTo>
                  <a:pt x="639" y="783"/>
                </a:moveTo>
                <a:cubicBezTo>
                  <a:pt x="639" y="749"/>
                  <a:pt x="639" y="749"/>
                  <a:pt x="639" y="749"/>
                </a:cubicBezTo>
                <a:cubicBezTo>
                  <a:pt x="647" y="749"/>
                  <a:pt x="647" y="749"/>
                  <a:pt x="647" y="749"/>
                </a:cubicBezTo>
                <a:cubicBezTo>
                  <a:pt x="647" y="783"/>
                  <a:pt x="647" y="783"/>
                  <a:pt x="647" y="783"/>
                </a:cubicBezTo>
                <a:cubicBezTo>
                  <a:pt x="639" y="783"/>
                  <a:pt x="639" y="783"/>
                  <a:pt x="639" y="783"/>
                </a:cubicBezTo>
                <a:moveTo>
                  <a:pt x="663" y="783"/>
                </a:moveTo>
                <a:cubicBezTo>
                  <a:pt x="663" y="749"/>
                  <a:pt x="663" y="749"/>
                  <a:pt x="663" y="749"/>
                </a:cubicBezTo>
                <a:cubicBezTo>
                  <a:pt x="671" y="749"/>
                  <a:pt x="671" y="749"/>
                  <a:pt x="671" y="749"/>
                </a:cubicBezTo>
                <a:cubicBezTo>
                  <a:pt x="671" y="783"/>
                  <a:pt x="671" y="783"/>
                  <a:pt x="671" y="783"/>
                </a:cubicBezTo>
                <a:cubicBezTo>
                  <a:pt x="663" y="783"/>
                  <a:pt x="663" y="783"/>
                  <a:pt x="663" y="783"/>
                </a:cubicBezTo>
                <a:moveTo>
                  <a:pt x="687" y="783"/>
                </a:moveTo>
                <a:cubicBezTo>
                  <a:pt x="687" y="749"/>
                  <a:pt x="687" y="749"/>
                  <a:pt x="687" y="749"/>
                </a:cubicBezTo>
                <a:cubicBezTo>
                  <a:pt x="695" y="749"/>
                  <a:pt x="695" y="749"/>
                  <a:pt x="695" y="749"/>
                </a:cubicBezTo>
                <a:cubicBezTo>
                  <a:pt x="695" y="783"/>
                  <a:pt x="695" y="783"/>
                  <a:pt x="695" y="783"/>
                </a:cubicBezTo>
                <a:cubicBezTo>
                  <a:pt x="687" y="783"/>
                  <a:pt x="687" y="783"/>
                  <a:pt x="687" y="783"/>
                </a:cubicBezTo>
                <a:moveTo>
                  <a:pt x="711" y="783"/>
                </a:moveTo>
                <a:cubicBezTo>
                  <a:pt x="711" y="749"/>
                  <a:pt x="711" y="749"/>
                  <a:pt x="711" y="749"/>
                </a:cubicBezTo>
                <a:cubicBezTo>
                  <a:pt x="719" y="749"/>
                  <a:pt x="719" y="749"/>
                  <a:pt x="719" y="749"/>
                </a:cubicBezTo>
                <a:cubicBezTo>
                  <a:pt x="719" y="783"/>
                  <a:pt x="719" y="783"/>
                  <a:pt x="719" y="783"/>
                </a:cubicBezTo>
                <a:cubicBezTo>
                  <a:pt x="711" y="783"/>
                  <a:pt x="711" y="783"/>
                  <a:pt x="711" y="783"/>
                </a:cubicBezTo>
                <a:moveTo>
                  <a:pt x="735" y="783"/>
                </a:moveTo>
                <a:cubicBezTo>
                  <a:pt x="735" y="749"/>
                  <a:pt x="735" y="749"/>
                  <a:pt x="735" y="749"/>
                </a:cubicBezTo>
                <a:cubicBezTo>
                  <a:pt x="743" y="749"/>
                  <a:pt x="743" y="749"/>
                  <a:pt x="743" y="749"/>
                </a:cubicBezTo>
                <a:cubicBezTo>
                  <a:pt x="743" y="783"/>
                  <a:pt x="743" y="783"/>
                  <a:pt x="743" y="783"/>
                </a:cubicBezTo>
                <a:cubicBezTo>
                  <a:pt x="735" y="783"/>
                  <a:pt x="735" y="783"/>
                  <a:pt x="735" y="783"/>
                </a:cubicBezTo>
                <a:moveTo>
                  <a:pt x="759" y="783"/>
                </a:moveTo>
                <a:cubicBezTo>
                  <a:pt x="759" y="749"/>
                  <a:pt x="759" y="749"/>
                  <a:pt x="759" y="749"/>
                </a:cubicBezTo>
                <a:cubicBezTo>
                  <a:pt x="767" y="749"/>
                  <a:pt x="767" y="749"/>
                  <a:pt x="767" y="749"/>
                </a:cubicBezTo>
                <a:cubicBezTo>
                  <a:pt x="767" y="783"/>
                  <a:pt x="767" y="783"/>
                  <a:pt x="767" y="783"/>
                </a:cubicBezTo>
                <a:cubicBezTo>
                  <a:pt x="759" y="783"/>
                  <a:pt x="759" y="783"/>
                  <a:pt x="759" y="783"/>
                </a:cubicBezTo>
                <a:moveTo>
                  <a:pt x="783" y="783"/>
                </a:moveTo>
                <a:cubicBezTo>
                  <a:pt x="783" y="749"/>
                  <a:pt x="783" y="749"/>
                  <a:pt x="783" y="749"/>
                </a:cubicBezTo>
                <a:cubicBezTo>
                  <a:pt x="791" y="749"/>
                  <a:pt x="791" y="749"/>
                  <a:pt x="791" y="749"/>
                </a:cubicBezTo>
                <a:cubicBezTo>
                  <a:pt x="791" y="783"/>
                  <a:pt x="791" y="783"/>
                  <a:pt x="791" y="783"/>
                </a:cubicBezTo>
                <a:cubicBezTo>
                  <a:pt x="783" y="783"/>
                  <a:pt x="783" y="783"/>
                  <a:pt x="783" y="783"/>
                </a:cubicBezTo>
                <a:moveTo>
                  <a:pt x="807" y="783"/>
                </a:moveTo>
                <a:cubicBezTo>
                  <a:pt x="807" y="749"/>
                  <a:pt x="807" y="749"/>
                  <a:pt x="807" y="749"/>
                </a:cubicBezTo>
                <a:cubicBezTo>
                  <a:pt x="815" y="749"/>
                  <a:pt x="815" y="749"/>
                  <a:pt x="815" y="749"/>
                </a:cubicBezTo>
                <a:cubicBezTo>
                  <a:pt x="815" y="783"/>
                  <a:pt x="815" y="783"/>
                  <a:pt x="815" y="783"/>
                </a:cubicBezTo>
                <a:cubicBezTo>
                  <a:pt x="807" y="783"/>
                  <a:pt x="807" y="783"/>
                  <a:pt x="807" y="783"/>
                </a:cubicBezTo>
                <a:moveTo>
                  <a:pt x="831" y="783"/>
                </a:moveTo>
                <a:cubicBezTo>
                  <a:pt x="831" y="749"/>
                  <a:pt x="831" y="749"/>
                  <a:pt x="831" y="749"/>
                </a:cubicBezTo>
                <a:cubicBezTo>
                  <a:pt x="839" y="749"/>
                  <a:pt x="839" y="749"/>
                  <a:pt x="839" y="749"/>
                </a:cubicBezTo>
                <a:cubicBezTo>
                  <a:pt x="839" y="783"/>
                  <a:pt x="839" y="783"/>
                  <a:pt x="839" y="783"/>
                </a:cubicBezTo>
                <a:cubicBezTo>
                  <a:pt x="831" y="783"/>
                  <a:pt x="831" y="783"/>
                  <a:pt x="831" y="783"/>
                </a:cubicBezTo>
                <a:moveTo>
                  <a:pt x="855" y="783"/>
                </a:moveTo>
                <a:cubicBezTo>
                  <a:pt x="855" y="749"/>
                  <a:pt x="855" y="749"/>
                  <a:pt x="855" y="749"/>
                </a:cubicBezTo>
                <a:cubicBezTo>
                  <a:pt x="863" y="749"/>
                  <a:pt x="863" y="749"/>
                  <a:pt x="863" y="749"/>
                </a:cubicBezTo>
                <a:cubicBezTo>
                  <a:pt x="863" y="783"/>
                  <a:pt x="863" y="783"/>
                  <a:pt x="863" y="783"/>
                </a:cubicBezTo>
                <a:cubicBezTo>
                  <a:pt x="855" y="783"/>
                  <a:pt x="855" y="783"/>
                  <a:pt x="855" y="783"/>
                </a:cubicBezTo>
                <a:moveTo>
                  <a:pt x="879" y="783"/>
                </a:moveTo>
                <a:cubicBezTo>
                  <a:pt x="879" y="749"/>
                  <a:pt x="879" y="749"/>
                  <a:pt x="879" y="749"/>
                </a:cubicBezTo>
                <a:cubicBezTo>
                  <a:pt x="887" y="749"/>
                  <a:pt x="887" y="749"/>
                  <a:pt x="887" y="749"/>
                </a:cubicBezTo>
                <a:cubicBezTo>
                  <a:pt x="887" y="783"/>
                  <a:pt x="887" y="783"/>
                  <a:pt x="887" y="783"/>
                </a:cubicBezTo>
                <a:cubicBezTo>
                  <a:pt x="879" y="783"/>
                  <a:pt x="879" y="783"/>
                  <a:pt x="879" y="783"/>
                </a:cubicBezTo>
                <a:moveTo>
                  <a:pt x="903" y="783"/>
                </a:moveTo>
                <a:cubicBezTo>
                  <a:pt x="903" y="749"/>
                  <a:pt x="903" y="749"/>
                  <a:pt x="903" y="749"/>
                </a:cubicBezTo>
                <a:cubicBezTo>
                  <a:pt x="911" y="749"/>
                  <a:pt x="911" y="749"/>
                  <a:pt x="911" y="749"/>
                </a:cubicBezTo>
                <a:cubicBezTo>
                  <a:pt x="911" y="783"/>
                  <a:pt x="911" y="783"/>
                  <a:pt x="911" y="783"/>
                </a:cubicBezTo>
                <a:cubicBezTo>
                  <a:pt x="903" y="783"/>
                  <a:pt x="903" y="783"/>
                  <a:pt x="903" y="783"/>
                </a:cubicBezTo>
                <a:moveTo>
                  <a:pt x="927" y="783"/>
                </a:moveTo>
                <a:cubicBezTo>
                  <a:pt x="927" y="749"/>
                  <a:pt x="927" y="749"/>
                  <a:pt x="927" y="749"/>
                </a:cubicBezTo>
                <a:cubicBezTo>
                  <a:pt x="935" y="749"/>
                  <a:pt x="935" y="749"/>
                  <a:pt x="935" y="749"/>
                </a:cubicBezTo>
                <a:cubicBezTo>
                  <a:pt x="935" y="783"/>
                  <a:pt x="935" y="783"/>
                  <a:pt x="935" y="783"/>
                </a:cubicBezTo>
                <a:cubicBezTo>
                  <a:pt x="927" y="783"/>
                  <a:pt x="927" y="783"/>
                  <a:pt x="927" y="783"/>
                </a:cubicBezTo>
                <a:moveTo>
                  <a:pt x="951" y="783"/>
                </a:moveTo>
                <a:cubicBezTo>
                  <a:pt x="951" y="749"/>
                  <a:pt x="951" y="749"/>
                  <a:pt x="951" y="749"/>
                </a:cubicBezTo>
                <a:cubicBezTo>
                  <a:pt x="959" y="749"/>
                  <a:pt x="959" y="749"/>
                  <a:pt x="959" y="749"/>
                </a:cubicBezTo>
                <a:cubicBezTo>
                  <a:pt x="959" y="783"/>
                  <a:pt x="959" y="783"/>
                  <a:pt x="959" y="783"/>
                </a:cubicBezTo>
                <a:cubicBezTo>
                  <a:pt x="951" y="783"/>
                  <a:pt x="951" y="783"/>
                  <a:pt x="951" y="783"/>
                </a:cubicBezTo>
                <a:moveTo>
                  <a:pt x="975" y="783"/>
                </a:moveTo>
                <a:cubicBezTo>
                  <a:pt x="975" y="749"/>
                  <a:pt x="975" y="749"/>
                  <a:pt x="975" y="749"/>
                </a:cubicBezTo>
                <a:cubicBezTo>
                  <a:pt x="983" y="749"/>
                  <a:pt x="983" y="749"/>
                  <a:pt x="983" y="749"/>
                </a:cubicBezTo>
                <a:cubicBezTo>
                  <a:pt x="983" y="783"/>
                  <a:pt x="983" y="783"/>
                  <a:pt x="983" y="783"/>
                </a:cubicBezTo>
                <a:cubicBezTo>
                  <a:pt x="975" y="783"/>
                  <a:pt x="975" y="783"/>
                  <a:pt x="975" y="783"/>
                </a:cubicBezTo>
                <a:moveTo>
                  <a:pt x="999" y="783"/>
                </a:moveTo>
                <a:cubicBezTo>
                  <a:pt x="999" y="749"/>
                  <a:pt x="999" y="749"/>
                  <a:pt x="999" y="749"/>
                </a:cubicBezTo>
                <a:cubicBezTo>
                  <a:pt x="1007" y="749"/>
                  <a:pt x="1007" y="749"/>
                  <a:pt x="1007" y="749"/>
                </a:cubicBezTo>
                <a:cubicBezTo>
                  <a:pt x="1007" y="783"/>
                  <a:pt x="1007" y="783"/>
                  <a:pt x="1007" y="783"/>
                </a:cubicBezTo>
                <a:cubicBezTo>
                  <a:pt x="999" y="783"/>
                  <a:pt x="999" y="783"/>
                  <a:pt x="999" y="783"/>
                </a:cubicBezTo>
                <a:moveTo>
                  <a:pt x="1023" y="783"/>
                </a:moveTo>
                <a:cubicBezTo>
                  <a:pt x="1023" y="749"/>
                  <a:pt x="1023" y="749"/>
                  <a:pt x="1023" y="749"/>
                </a:cubicBezTo>
                <a:cubicBezTo>
                  <a:pt x="1031" y="749"/>
                  <a:pt x="1031" y="749"/>
                  <a:pt x="1031" y="749"/>
                </a:cubicBezTo>
                <a:cubicBezTo>
                  <a:pt x="1031" y="783"/>
                  <a:pt x="1031" y="783"/>
                  <a:pt x="1031" y="783"/>
                </a:cubicBezTo>
                <a:cubicBezTo>
                  <a:pt x="1023" y="783"/>
                  <a:pt x="1023" y="783"/>
                  <a:pt x="1023" y="783"/>
                </a:cubicBezTo>
                <a:moveTo>
                  <a:pt x="1047" y="783"/>
                </a:moveTo>
                <a:cubicBezTo>
                  <a:pt x="1047" y="749"/>
                  <a:pt x="1047" y="749"/>
                  <a:pt x="1047" y="749"/>
                </a:cubicBezTo>
                <a:cubicBezTo>
                  <a:pt x="1055" y="749"/>
                  <a:pt x="1055" y="749"/>
                  <a:pt x="1055" y="749"/>
                </a:cubicBezTo>
                <a:cubicBezTo>
                  <a:pt x="1055" y="783"/>
                  <a:pt x="1055" y="783"/>
                  <a:pt x="1055" y="783"/>
                </a:cubicBezTo>
                <a:cubicBezTo>
                  <a:pt x="1047" y="783"/>
                  <a:pt x="1047" y="783"/>
                  <a:pt x="1047" y="783"/>
                </a:cubicBezTo>
                <a:moveTo>
                  <a:pt x="1071" y="783"/>
                </a:moveTo>
                <a:cubicBezTo>
                  <a:pt x="1071" y="749"/>
                  <a:pt x="1071" y="749"/>
                  <a:pt x="1071" y="749"/>
                </a:cubicBezTo>
                <a:cubicBezTo>
                  <a:pt x="1079" y="749"/>
                  <a:pt x="1079" y="749"/>
                  <a:pt x="1079" y="749"/>
                </a:cubicBezTo>
                <a:cubicBezTo>
                  <a:pt x="1079" y="783"/>
                  <a:pt x="1079" y="783"/>
                  <a:pt x="1079" y="783"/>
                </a:cubicBezTo>
                <a:cubicBezTo>
                  <a:pt x="1071" y="783"/>
                  <a:pt x="1071" y="783"/>
                  <a:pt x="1071" y="783"/>
                </a:cubicBezTo>
                <a:moveTo>
                  <a:pt x="1095" y="783"/>
                </a:moveTo>
                <a:cubicBezTo>
                  <a:pt x="1095" y="749"/>
                  <a:pt x="1095" y="749"/>
                  <a:pt x="1095" y="749"/>
                </a:cubicBezTo>
                <a:cubicBezTo>
                  <a:pt x="1103" y="749"/>
                  <a:pt x="1103" y="749"/>
                  <a:pt x="1103" y="749"/>
                </a:cubicBezTo>
                <a:cubicBezTo>
                  <a:pt x="1103" y="783"/>
                  <a:pt x="1103" y="783"/>
                  <a:pt x="1103" y="783"/>
                </a:cubicBezTo>
                <a:cubicBezTo>
                  <a:pt x="1095" y="783"/>
                  <a:pt x="1095" y="783"/>
                  <a:pt x="1095" y="783"/>
                </a:cubicBezTo>
                <a:moveTo>
                  <a:pt x="643" y="712"/>
                </a:moveTo>
                <a:cubicBezTo>
                  <a:pt x="643" y="597"/>
                  <a:pt x="643" y="597"/>
                  <a:pt x="643" y="597"/>
                </a:cubicBezTo>
                <a:cubicBezTo>
                  <a:pt x="709" y="597"/>
                  <a:pt x="709" y="597"/>
                  <a:pt x="709" y="597"/>
                </a:cubicBezTo>
                <a:cubicBezTo>
                  <a:pt x="709" y="712"/>
                  <a:pt x="709" y="712"/>
                  <a:pt x="709" y="712"/>
                </a:cubicBezTo>
                <a:cubicBezTo>
                  <a:pt x="643" y="712"/>
                  <a:pt x="643" y="712"/>
                  <a:pt x="643" y="712"/>
                </a:cubicBezTo>
                <a:moveTo>
                  <a:pt x="733" y="712"/>
                </a:moveTo>
                <a:cubicBezTo>
                  <a:pt x="733" y="597"/>
                  <a:pt x="733" y="597"/>
                  <a:pt x="733" y="597"/>
                </a:cubicBezTo>
                <a:cubicBezTo>
                  <a:pt x="800" y="597"/>
                  <a:pt x="800" y="597"/>
                  <a:pt x="800" y="597"/>
                </a:cubicBezTo>
                <a:cubicBezTo>
                  <a:pt x="800" y="712"/>
                  <a:pt x="800" y="712"/>
                  <a:pt x="800" y="712"/>
                </a:cubicBezTo>
                <a:cubicBezTo>
                  <a:pt x="733" y="712"/>
                  <a:pt x="733" y="712"/>
                  <a:pt x="733" y="712"/>
                </a:cubicBezTo>
                <a:moveTo>
                  <a:pt x="824" y="712"/>
                </a:moveTo>
                <a:cubicBezTo>
                  <a:pt x="824" y="597"/>
                  <a:pt x="824" y="597"/>
                  <a:pt x="824" y="597"/>
                </a:cubicBezTo>
                <a:cubicBezTo>
                  <a:pt x="891" y="597"/>
                  <a:pt x="891" y="597"/>
                  <a:pt x="891" y="597"/>
                </a:cubicBezTo>
                <a:cubicBezTo>
                  <a:pt x="891" y="712"/>
                  <a:pt x="891" y="712"/>
                  <a:pt x="891" y="712"/>
                </a:cubicBezTo>
                <a:cubicBezTo>
                  <a:pt x="824" y="712"/>
                  <a:pt x="824" y="712"/>
                  <a:pt x="824" y="712"/>
                </a:cubicBezTo>
                <a:moveTo>
                  <a:pt x="775" y="0"/>
                </a:moveTo>
                <a:cubicBezTo>
                  <a:pt x="767" y="73"/>
                  <a:pt x="767" y="73"/>
                  <a:pt x="767" y="73"/>
                </a:cubicBezTo>
                <a:cubicBezTo>
                  <a:pt x="763" y="109"/>
                  <a:pt x="763" y="109"/>
                  <a:pt x="763" y="109"/>
                </a:cubicBezTo>
                <a:cubicBezTo>
                  <a:pt x="725" y="208"/>
                  <a:pt x="595" y="484"/>
                  <a:pt x="306" y="484"/>
                </a:cubicBezTo>
                <a:cubicBezTo>
                  <a:pt x="271" y="484"/>
                  <a:pt x="235" y="480"/>
                  <a:pt x="196" y="471"/>
                </a:cubicBezTo>
                <a:cubicBezTo>
                  <a:pt x="196" y="471"/>
                  <a:pt x="241" y="537"/>
                  <a:pt x="358" y="582"/>
                </a:cubicBezTo>
                <a:cubicBezTo>
                  <a:pt x="433" y="748"/>
                  <a:pt x="433" y="748"/>
                  <a:pt x="433" y="748"/>
                </a:cubicBezTo>
                <a:cubicBezTo>
                  <a:pt x="401" y="781"/>
                  <a:pt x="401" y="781"/>
                  <a:pt x="401" y="781"/>
                </a:cubicBezTo>
                <a:cubicBezTo>
                  <a:pt x="366" y="820"/>
                  <a:pt x="285" y="879"/>
                  <a:pt x="117" y="879"/>
                </a:cubicBezTo>
                <a:cubicBezTo>
                  <a:pt x="82" y="879"/>
                  <a:pt x="43" y="877"/>
                  <a:pt x="0" y="871"/>
                </a:cubicBezTo>
                <a:cubicBezTo>
                  <a:pt x="0" y="871"/>
                  <a:pt x="85" y="922"/>
                  <a:pt x="251" y="951"/>
                </a:cubicBezTo>
                <a:cubicBezTo>
                  <a:pt x="251" y="1057"/>
                  <a:pt x="251" y="1057"/>
                  <a:pt x="251" y="1057"/>
                </a:cubicBezTo>
                <a:cubicBezTo>
                  <a:pt x="285" y="1057"/>
                  <a:pt x="285" y="1057"/>
                  <a:pt x="285" y="1057"/>
                </a:cubicBezTo>
                <a:cubicBezTo>
                  <a:pt x="285" y="1095"/>
                  <a:pt x="285" y="1095"/>
                  <a:pt x="285" y="1095"/>
                </a:cubicBezTo>
                <a:cubicBezTo>
                  <a:pt x="315" y="1095"/>
                  <a:pt x="315" y="1095"/>
                  <a:pt x="315" y="1095"/>
                </a:cubicBezTo>
                <a:cubicBezTo>
                  <a:pt x="315" y="1537"/>
                  <a:pt x="315" y="1537"/>
                  <a:pt x="315" y="1537"/>
                </a:cubicBezTo>
                <a:cubicBezTo>
                  <a:pt x="350" y="1537"/>
                  <a:pt x="350" y="1537"/>
                  <a:pt x="350" y="1537"/>
                </a:cubicBezTo>
                <a:cubicBezTo>
                  <a:pt x="350" y="1095"/>
                  <a:pt x="350" y="1095"/>
                  <a:pt x="350" y="1095"/>
                </a:cubicBezTo>
                <a:cubicBezTo>
                  <a:pt x="506" y="1095"/>
                  <a:pt x="506" y="1095"/>
                  <a:pt x="506" y="1095"/>
                </a:cubicBezTo>
                <a:cubicBezTo>
                  <a:pt x="506" y="1537"/>
                  <a:pt x="506" y="1537"/>
                  <a:pt x="506" y="1537"/>
                </a:cubicBezTo>
                <a:cubicBezTo>
                  <a:pt x="541" y="1537"/>
                  <a:pt x="541" y="1537"/>
                  <a:pt x="541" y="1537"/>
                </a:cubicBezTo>
                <a:cubicBezTo>
                  <a:pt x="541" y="1095"/>
                  <a:pt x="541" y="1095"/>
                  <a:pt x="541" y="1095"/>
                </a:cubicBezTo>
                <a:cubicBezTo>
                  <a:pt x="1008" y="1095"/>
                  <a:pt x="1008" y="1095"/>
                  <a:pt x="1008" y="1095"/>
                </a:cubicBezTo>
                <a:cubicBezTo>
                  <a:pt x="1008" y="1537"/>
                  <a:pt x="1008" y="1537"/>
                  <a:pt x="1008" y="1537"/>
                </a:cubicBezTo>
                <a:cubicBezTo>
                  <a:pt x="1044" y="1537"/>
                  <a:pt x="1044" y="1537"/>
                  <a:pt x="1044" y="1537"/>
                </a:cubicBezTo>
                <a:cubicBezTo>
                  <a:pt x="1044" y="1095"/>
                  <a:pt x="1044" y="1095"/>
                  <a:pt x="1044" y="1095"/>
                </a:cubicBezTo>
                <a:cubicBezTo>
                  <a:pt x="1199" y="1095"/>
                  <a:pt x="1199" y="1095"/>
                  <a:pt x="1199" y="1095"/>
                </a:cubicBezTo>
                <a:cubicBezTo>
                  <a:pt x="1199" y="1537"/>
                  <a:pt x="1199" y="1537"/>
                  <a:pt x="1199" y="1537"/>
                </a:cubicBezTo>
                <a:cubicBezTo>
                  <a:pt x="1234" y="1537"/>
                  <a:pt x="1234" y="1537"/>
                  <a:pt x="1234" y="1537"/>
                </a:cubicBezTo>
                <a:cubicBezTo>
                  <a:pt x="1234" y="1095"/>
                  <a:pt x="1234" y="1095"/>
                  <a:pt x="1234" y="1095"/>
                </a:cubicBezTo>
                <a:cubicBezTo>
                  <a:pt x="1265" y="1095"/>
                  <a:pt x="1265" y="1095"/>
                  <a:pt x="1265" y="1095"/>
                </a:cubicBezTo>
                <a:cubicBezTo>
                  <a:pt x="1265" y="1057"/>
                  <a:pt x="1265" y="1057"/>
                  <a:pt x="1265" y="1057"/>
                </a:cubicBezTo>
                <a:cubicBezTo>
                  <a:pt x="1299" y="1057"/>
                  <a:pt x="1299" y="1057"/>
                  <a:pt x="1299" y="1057"/>
                </a:cubicBezTo>
                <a:cubicBezTo>
                  <a:pt x="1299" y="953"/>
                  <a:pt x="1299" y="953"/>
                  <a:pt x="1299" y="953"/>
                </a:cubicBezTo>
                <a:cubicBezTo>
                  <a:pt x="1466" y="924"/>
                  <a:pt x="1550" y="871"/>
                  <a:pt x="1550" y="871"/>
                </a:cubicBezTo>
                <a:cubicBezTo>
                  <a:pt x="1507" y="877"/>
                  <a:pt x="1467" y="879"/>
                  <a:pt x="1432" y="879"/>
                </a:cubicBezTo>
                <a:cubicBezTo>
                  <a:pt x="1180" y="879"/>
                  <a:pt x="1116" y="748"/>
                  <a:pt x="1116" y="748"/>
                </a:cubicBezTo>
                <a:cubicBezTo>
                  <a:pt x="1191" y="582"/>
                  <a:pt x="1191" y="582"/>
                  <a:pt x="1191" y="582"/>
                </a:cubicBezTo>
                <a:cubicBezTo>
                  <a:pt x="1308" y="537"/>
                  <a:pt x="1354" y="471"/>
                  <a:pt x="1354" y="471"/>
                </a:cubicBezTo>
                <a:cubicBezTo>
                  <a:pt x="1315" y="480"/>
                  <a:pt x="1278" y="484"/>
                  <a:pt x="1243" y="484"/>
                </a:cubicBezTo>
                <a:cubicBezTo>
                  <a:pt x="954" y="484"/>
                  <a:pt x="824" y="208"/>
                  <a:pt x="787" y="109"/>
                </a:cubicBezTo>
                <a:cubicBezTo>
                  <a:pt x="783" y="73"/>
                  <a:pt x="783" y="73"/>
                  <a:pt x="783" y="73"/>
                </a:cubicBezTo>
                <a:cubicBezTo>
                  <a:pt x="775" y="0"/>
                  <a:pt x="775" y="0"/>
                  <a:pt x="77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1" name="işḷíďê"/>
          <p:cNvSpPr/>
          <p:nvPr userDrawn="1"/>
        </p:nvSpPr>
        <p:spPr bwMode="auto">
          <a:xfrm>
            <a:off x="10052685" y="4994910"/>
            <a:ext cx="1875790" cy="1856740"/>
          </a:xfrm>
          <a:custGeom>
            <a:avLst/>
            <a:gdLst>
              <a:gd name="T0" fmla="*/ 998 w 1252"/>
              <a:gd name="T1" fmla="*/ 864 h 1241"/>
              <a:gd name="T2" fmla="*/ 1028 w 1252"/>
              <a:gd name="T3" fmla="*/ 769 h 1241"/>
              <a:gd name="T4" fmla="*/ 361 w 1252"/>
              <a:gd name="T5" fmla="*/ 605 h 1241"/>
              <a:gd name="T6" fmla="*/ 380 w 1252"/>
              <a:gd name="T7" fmla="*/ 632 h 1241"/>
              <a:gd name="T8" fmla="*/ 380 w 1252"/>
              <a:gd name="T9" fmla="*/ 632 h 1241"/>
              <a:gd name="T10" fmla="*/ 406 w 1252"/>
              <a:gd name="T11" fmla="*/ 632 h 1241"/>
              <a:gd name="T12" fmla="*/ 425 w 1252"/>
              <a:gd name="T13" fmla="*/ 605 h 1241"/>
              <a:gd name="T14" fmla="*/ 438 w 1252"/>
              <a:gd name="T15" fmla="*/ 605 h 1241"/>
              <a:gd name="T16" fmla="*/ 458 w 1252"/>
              <a:gd name="T17" fmla="*/ 632 h 1241"/>
              <a:gd name="T18" fmla="*/ 458 w 1252"/>
              <a:gd name="T19" fmla="*/ 632 h 1241"/>
              <a:gd name="T20" fmla="*/ 483 w 1252"/>
              <a:gd name="T21" fmla="*/ 632 h 1241"/>
              <a:gd name="T22" fmla="*/ 503 w 1252"/>
              <a:gd name="T23" fmla="*/ 605 h 1241"/>
              <a:gd name="T24" fmla="*/ 516 w 1252"/>
              <a:gd name="T25" fmla="*/ 605 h 1241"/>
              <a:gd name="T26" fmla="*/ 535 w 1252"/>
              <a:gd name="T27" fmla="*/ 632 h 1241"/>
              <a:gd name="T28" fmla="*/ 535 w 1252"/>
              <a:gd name="T29" fmla="*/ 632 h 1241"/>
              <a:gd name="T30" fmla="*/ 561 w 1252"/>
              <a:gd name="T31" fmla="*/ 632 h 1241"/>
              <a:gd name="T32" fmla="*/ 580 w 1252"/>
              <a:gd name="T33" fmla="*/ 605 h 1241"/>
              <a:gd name="T34" fmla="*/ 593 w 1252"/>
              <a:gd name="T35" fmla="*/ 605 h 1241"/>
              <a:gd name="T36" fmla="*/ 613 w 1252"/>
              <a:gd name="T37" fmla="*/ 632 h 1241"/>
              <a:gd name="T38" fmla="*/ 613 w 1252"/>
              <a:gd name="T39" fmla="*/ 632 h 1241"/>
              <a:gd name="T40" fmla="*/ 638 w 1252"/>
              <a:gd name="T41" fmla="*/ 632 h 1241"/>
              <a:gd name="T42" fmla="*/ 658 w 1252"/>
              <a:gd name="T43" fmla="*/ 605 h 1241"/>
              <a:gd name="T44" fmla="*/ 671 w 1252"/>
              <a:gd name="T45" fmla="*/ 605 h 1241"/>
              <a:gd name="T46" fmla="*/ 690 w 1252"/>
              <a:gd name="T47" fmla="*/ 632 h 1241"/>
              <a:gd name="T48" fmla="*/ 690 w 1252"/>
              <a:gd name="T49" fmla="*/ 632 h 1241"/>
              <a:gd name="T50" fmla="*/ 716 w 1252"/>
              <a:gd name="T51" fmla="*/ 632 h 1241"/>
              <a:gd name="T52" fmla="*/ 735 w 1252"/>
              <a:gd name="T53" fmla="*/ 605 h 1241"/>
              <a:gd name="T54" fmla="*/ 748 w 1252"/>
              <a:gd name="T55" fmla="*/ 605 h 1241"/>
              <a:gd name="T56" fmla="*/ 768 w 1252"/>
              <a:gd name="T57" fmla="*/ 632 h 1241"/>
              <a:gd name="T58" fmla="*/ 768 w 1252"/>
              <a:gd name="T59" fmla="*/ 632 h 1241"/>
              <a:gd name="T60" fmla="*/ 794 w 1252"/>
              <a:gd name="T61" fmla="*/ 632 h 1241"/>
              <a:gd name="T62" fmla="*/ 813 w 1252"/>
              <a:gd name="T63" fmla="*/ 605 h 1241"/>
              <a:gd name="T64" fmla="*/ 826 w 1252"/>
              <a:gd name="T65" fmla="*/ 605 h 1241"/>
              <a:gd name="T66" fmla="*/ 845 w 1252"/>
              <a:gd name="T67" fmla="*/ 632 h 1241"/>
              <a:gd name="T68" fmla="*/ 845 w 1252"/>
              <a:gd name="T69" fmla="*/ 632 h 1241"/>
              <a:gd name="T70" fmla="*/ 871 w 1252"/>
              <a:gd name="T71" fmla="*/ 632 h 1241"/>
              <a:gd name="T72" fmla="*/ 890 w 1252"/>
              <a:gd name="T73" fmla="*/ 605 h 1241"/>
              <a:gd name="T74" fmla="*/ 519 w 1252"/>
              <a:gd name="T75" fmla="*/ 482 h 1241"/>
              <a:gd name="T76" fmla="*/ 592 w 1252"/>
              <a:gd name="T77" fmla="*/ 575 h 1241"/>
              <a:gd name="T78" fmla="*/ 592 w 1252"/>
              <a:gd name="T79" fmla="*/ 575 h 1241"/>
              <a:gd name="T80" fmla="*/ 719 w 1252"/>
              <a:gd name="T81" fmla="*/ 575 h 1241"/>
              <a:gd name="T82" fmla="*/ 616 w 1252"/>
              <a:gd name="T83" fmla="*/ 88 h 1241"/>
              <a:gd name="T84" fmla="*/ 350 w 1252"/>
              <a:gd name="T85" fmla="*/ 604 h 1241"/>
              <a:gd name="T86" fmla="*/ 202 w 1252"/>
              <a:gd name="T87" fmla="*/ 768 h 1241"/>
              <a:gd name="T88" fmla="*/ 254 w 1252"/>
              <a:gd name="T89" fmla="*/ 888 h 1241"/>
              <a:gd name="T90" fmla="*/ 408 w 1252"/>
              <a:gd name="T91" fmla="*/ 888 h 1241"/>
              <a:gd name="T92" fmla="*/ 814 w 1252"/>
              <a:gd name="T93" fmla="*/ 888 h 1241"/>
              <a:gd name="T94" fmla="*/ 968 w 1252"/>
              <a:gd name="T95" fmla="*/ 884 h 1241"/>
              <a:gd name="T96" fmla="*/ 1021 w 1252"/>
              <a:gd name="T97" fmla="*/ 884 h 1241"/>
              <a:gd name="T98" fmla="*/ 1252 w 1252"/>
              <a:gd name="T99" fmla="*/ 703 h 1241"/>
              <a:gd name="T100" fmla="*/ 1093 w 1252"/>
              <a:gd name="T101" fmla="*/ 380 h 1241"/>
              <a:gd name="T102" fmla="*/ 626 w 1252"/>
              <a:gd name="T103" fmla="*/ 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2" h="1241">
                <a:moveTo>
                  <a:pt x="253" y="864"/>
                </a:moveTo>
                <a:cubicBezTo>
                  <a:pt x="253" y="851"/>
                  <a:pt x="253" y="851"/>
                  <a:pt x="253" y="851"/>
                </a:cubicBezTo>
                <a:cubicBezTo>
                  <a:pt x="998" y="851"/>
                  <a:pt x="998" y="851"/>
                  <a:pt x="998" y="851"/>
                </a:cubicBezTo>
                <a:cubicBezTo>
                  <a:pt x="998" y="864"/>
                  <a:pt x="998" y="864"/>
                  <a:pt x="998" y="864"/>
                </a:cubicBezTo>
                <a:cubicBezTo>
                  <a:pt x="253" y="864"/>
                  <a:pt x="253" y="864"/>
                  <a:pt x="253" y="864"/>
                </a:cubicBezTo>
                <a:moveTo>
                  <a:pt x="223" y="779"/>
                </a:moveTo>
                <a:cubicBezTo>
                  <a:pt x="223" y="769"/>
                  <a:pt x="223" y="769"/>
                  <a:pt x="223" y="769"/>
                </a:cubicBezTo>
                <a:cubicBezTo>
                  <a:pt x="1028" y="769"/>
                  <a:pt x="1028" y="769"/>
                  <a:pt x="1028" y="769"/>
                </a:cubicBezTo>
                <a:cubicBezTo>
                  <a:pt x="1028" y="779"/>
                  <a:pt x="1028" y="779"/>
                  <a:pt x="1028" y="779"/>
                </a:cubicBezTo>
                <a:cubicBezTo>
                  <a:pt x="223" y="779"/>
                  <a:pt x="223" y="779"/>
                  <a:pt x="223" y="779"/>
                </a:cubicBezTo>
                <a:moveTo>
                  <a:pt x="361" y="632"/>
                </a:moveTo>
                <a:cubicBezTo>
                  <a:pt x="361" y="605"/>
                  <a:pt x="361" y="605"/>
                  <a:pt x="361" y="605"/>
                </a:cubicBezTo>
                <a:cubicBezTo>
                  <a:pt x="367" y="605"/>
                  <a:pt x="367" y="605"/>
                  <a:pt x="367" y="605"/>
                </a:cubicBezTo>
                <a:cubicBezTo>
                  <a:pt x="367" y="632"/>
                  <a:pt x="367" y="632"/>
                  <a:pt x="367" y="632"/>
                </a:cubicBezTo>
                <a:cubicBezTo>
                  <a:pt x="361" y="632"/>
                  <a:pt x="361" y="632"/>
                  <a:pt x="361" y="632"/>
                </a:cubicBezTo>
                <a:moveTo>
                  <a:pt x="380" y="632"/>
                </a:moveTo>
                <a:cubicBezTo>
                  <a:pt x="380" y="605"/>
                  <a:pt x="380" y="605"/>
                  <a:pt x="380" y="605"/>
                </a:cubicBezTo>
                <a:cubicBezTo>
                  <a:pt x="386" y="605"/>
                  <a:pt x="386" y="605"/>
                  <a:pt x="386" y="605"/>
                </a:cubicBezTo>
                <a:cubicBezTo>
                  <a:pt x="386" y="632"/>
                  <a:pt x="386" y="632"/>
                  <a:pt x="386" y="632"/>
                </a:cubicBezTo>
                <a:cubicBezTo>
                  <a:pt x="380" y="632"/>
                  <a:pt x="380" y="632"/>
                  <a:pt x="380" y="632"/>
                </a:cubicBezTo>
                <a:moveTo>
                  <a:pt x="399" y="632"/>
                </a:moveTo>
                <a:cubicBezTo>
                  <a:pt x="399" y="605"/>
                  <a:pt x="399" y="605"/>
                  <a:pt x="399" y="605"/>
                </a:cubicBezTo>
                <a:cubicBezTo>
                  <a:pt x="406" y="605"/>
                  <a:pt x="406" y="605"/>
                  <a:pt x="406" y="605"/>
                </a:cubicBezTo>
                <a:cubicBezTo>
                  <a:pt x="406" y="632"/>
                  <a:pt x="406" y="632"/>
                  <a:pt x="406" y="632"/>
                </a:cubicBezTo>
                <a:cubicBezTo>
                  <a:pt x="399" y="632"/>
                  <a:pt x="399" y="632"/>
                  <a:pt x="399" y="632"/>
                </a:cubicBezTo>
                <a:moveTo>
                  <a:pt x="419" y="632"/>
                </a:moveTo>
                <a:cubicBezTo>
                  <a:pt x="419" y="605"/>
                  <a:pt x="419" y="605"/>
                  <a:pt x="419" y="605"/>
                </a:cubicBezTo>
                <a:cubicBezTo>
                  <a:pt x="425" y="605"/>
                  <a:pt x="425" y="605"/>
                  <a:pt x="425" y="605"/>
                </a:cubicBezTo>
                <a:cubicBezTo>
                  <a:pt x="425" y="632"/>
                  <a:pt x="425" y="632"/>
                  <a:pt x="425" y="632"/>
                </a:cubicBezTo>
                <a:cubicBezTo>
                  <a:pt x="419" y="632"/>
                  <a:pt x="419" y="632"/>
                  <a:pt x="419" y="632"/>
                </a:cubicBezTo>
                <a:moveTo>
                  <a:pt x="438" y="632"/>
                </a:moveTo>
                <a:cubicBezTo>
                  <a:pt x="438" y="605"/>
                  <a:pt x="438" y="605"/>
                  <a:pt x="438" y="605"/>
                </a:cubicBezTo>
                <a:cubicBezTo>
                  <a:pt x="445" y="605"/>
                  <a:pt x="445" y="605"/>
                  <a:pt x="445" y="605"/>
                </a:cubicBezTo>
                <a:cubicBezTo>
                  <a:pt x="445" y="632"/>
                  <a:pt x="445" y="632"/>
                  <a:pt x="445" y="632"/>
                </a:cubicBezTo>
                <a:cubicBezTo>
                  <a:pt x="438" y="632"/>
                  <a:pt x="438" y="632"/>
                  <a:pt x="438" y="632"/>
                </a:cubicBezTo>
                <a:moveTo>
                  <a:pt x="458" y="632"/>
                </a:moveTo>
                <a:cubicBezTo>
                  <a:pt x="458" y="605"/>
                  <a:pt x="458" y="605"/>
                  <a:pt x="458" y="605"/>
                </a:cubicBezTo>
                <a:cubicBezTo>
                  <a:pt x="464" y="605"/>
                  <a:pt x="464" y="605"/>
                  <a:pt x="464" y="605"/>
                </a:cubicBezTo>
                <a:cubicBezTo>
                  <a:pt x="464" y="632"/>
                  <a:pt x="464" y="632"/>
                  <a:pt x="464" y="632"/>
                </a:cubicBezTo>
                <a:cubicBezTo>
                  <a:pt x="458" y="632"/>
                  <a:pt x="458" y="632"/>
                  <a:pt x="458" y="632"/>
                </a:cubicBezTo>
                <a:moveTo>
                  <a:pt x="477" y="632"/>
                </a:moveTo>
                <a:cubicBezTo>
                  <a:pt x="477" y="605"/>
                  <a:pt x="477" y="605"/>
                  <a:pt x="477" y="605"/>
                </a:cubicBezTo>
                <a:cubicBezTo>
                  <a:pt x="483" y="605"/>
                  <a:pt x="483" y="605"/>
                  <a:pt x="483" y="605"/>
                </a:cubicBezTo>
                <a:cubicBezTo>
                  <a:pt x="483" y="632"/>
                  <a:pt x="483" y="632"/>
                  <a:pt x="483" y="632"/>
                </a:cubicBezTo>
                <a:cubicBezTo>
                  <a:pt x="477" y="632"/>
                  <a:pt x="477" y="632"/>
                  <a:pt x="477" y="632"/>
                </a:cubicBezTo>
                <a:moveTo>
                  <a:pt x="496" y="632"/>
                </a:moveTo>
                <a:cubicBezTo>
                  <a:pt x="496" y="605"/>
                  <a:pt x="496" y="605"/>
                  <a:pt x="496" y="605"/>
                </a:cubicBezTo>
                <a:cubicBezTo>
                  <a:pt x="503" y="605"/>
                  <a:pt x="503" y="605"/>
                  <a:pt x="503" y="605"/>
                </a:cubicBezTo>
                <a:cubicBezTo>
                  <a:pt x="503" y="632"/>
                  <a:pt x="503" y="632"/>
                  <a:pt x="503" y="632"/>
                </a:cubicBezTo>
                <a:cubicBezTo>
                  <a:pt x="496" y="632"/>
                  <a:pt x="496" y="632"/>
                  <a:pt x="496" y="632"/>
                </a:cubicBezTo>
                <a:moveTo>
                  <a:pt x="516" y="632"/>
                </a:moveTo>
                <a:cubicBezTo>
                  <a:pt x="516" y="605"/>
                  <a:pt x="516" y="605"/>
                  <a:pt x="516" y="605"/>
                </a:cubicBezTo>
                <a:cubicBezTo>
                  <a:pt x="522" y="605"/>
                  <a:pt x="522" y="605"/>
                  <a:pt x="522" y="605"/>
                </a:cubicBezTo>
                <a:cubicBezTo>
                  <a:pt x="522" y="632"/>
                  <a:pt x="522" y="632"/>
                  <a:pt x="522" y="632"/>
                </a:cubicBezTo>
                <a:cubicBezTo>
                  <a:pt x="516" y="632"/>
                  <a:pt x="516" y="632"/>
                  <a:pt x="516" y="632"/>
                </a:cubicBezTo>
                <a:moveTo>
                  <a:pt x="535" y="632"/>
                </a:moveTo>
                <a:cubicBezTo>
                  <a:pt x="535" y="605"/>
                  <a:pt x="535" y="605"/>
                  <a:pt x="535" y="605"/>
                </a:cubicBezTo>
                <a:cubicBezTo>
                  <a:pt x="542" y="605"/>
                  <a:pt x="542" y="605"/>
                  <a:pt x="542" y="605"/>
                </a:cubicBezTo>
                <a:cubicBezTo>
                  <a:pt x="542" y="632"/>
                  <a:pt x="542" y="632"/>
                  <a:pt x="542" y="632"/>
                </a:cubicBezTo>
                <a:cubicBezTo>
                  <a:pt x="535" y="632"/>
                  <a:pt x="535" y="632"/>
                  <a:pt x="535" y="632"/>
                </a:cubicBezTo>
                <a:moveTo>
                  <a:pt x="554" y="632"/>
                </a:moveTo>
                <a:cubicBezTo>
                  <a:pt x="554" y="605"/>
                  <a:pt x="554" y="605"/>
                  <a:pt x="554" y="605"/>
                </a:cubicBezTo>
                <a:cubicBezTo>
                  <a:pt x="561" y="605"/>
                  <a:pt x="561" y="605"/>
                  <a:pt x="561" y="605"/>
                </a:cubicBezTo>
                <a:cubicBezTo>
                  <a:pt x="561" y="632"/>
                  <a:pt x="561" y="632"/>
                  <a:pt x="561" y="632"/>
                </a:cubicBezTo>
                <a:cubicBezTo>
                  <a:pt x="554" y="632"/>
                  <a:pt x="554" y="632"/>
                  <a:pt x="554" y="632"/>
                </a:cubicBezTo>
                <a:moveTo>
                  <a:pt x="574" y="632"/>
                </a:moveTo>
                <a:cubicBezTo>
                  <a:pt x="574" y="605"/>
                  <a:pt x="574" y="605"/>
                  <a:pt x="574" y="605"/>
                </a:cubicBezTo>
                <a:cubicBezTo>
                  <a:pt x="580" y="605"/>
                  <a:pt x="580" y="605"/>
                  <a:pt x="580" y="605"/>
                </a:cubicBezTo>
                <a:cubicBezTo>
                  <a:pt x="580" y="632"/>
                  <a:pt x="580" y="632"/>
                  <a:pt x="580" y="632"/>
                </a:cubicBezTo>
                <a:cubicBezTo>
                  <a:pt x="574" y="632"/>
                  <a:pt x="574" y="632"/>
                  <a:pt x="574" y="632"/>
                </a:cubicBezTo>
                <a:moveTo>
                  <a:pt x="593" y="632"/>
                </a:moveTo>
                <a:cubicBezTo>
                  <a:pt x="593" y="605"/>
                  <a:pt x="593" y="605"/>
                  <a:pt x="593" y="605"/>
                </a:cubicBezTo>
                <a:cubicBezTo>
                  <a:pt x="600" y="605"/>
                  <a:pt x="600" y="605"/>
                  <a:pt x="600" y="605"/>
                </a:cubicBezTo>
                <a:cubicBezTo>
                  <a:pt x="600" y="632"/>
                  <a:pt x="600" y="632"/>
                  <a:pt x="600" y="632"/>
                </a:cubicBezTo>
                <a:cubicBezTo>
                  <a:pt x="593" y="632"/>
                  <a:pt x="593" y="632"/>
                  <a:pt x="593" y="632"/>
                </a:cubicBezTo>
                <a:moveTo>
                  <a:pt x="613" y="632"/>
                </a:moveTo>
                <a:cubicBezTo>
                  <a:pt x="613" y="605"/>
                  <a:pt x="613" y="605"/>
                  <a:pt x="613" y="605"/>
                </a:cubicBezTo>
                <a:cubicBezTo>
                  <a:pt x="619" y="605"/>
                  <a:pt x="619" y="605"/>
                  <a:pt x="619" y="605"/>
                </a:cubicBezTo>
                <a:cubicBezTo>
                  <a:pt x="619" y="632"/>
                  <a:pt x="619" y="632"/>
                  <a:pt x="619" y="632"/>
                </a:cubicBezTo>
                <a:cubicBezTo>
                  <a:pt x="613" y="632"/>
                  <a:pt x="613" y="632"/>
                  <a:pt x="613" y="632"/>
                </a:cubicBezTo>
                <a:moveTo>
                  <a:pt x="632" y="632"/>
                </a:moveTo>
                <a:cubicBezTo>
                  <a:pt x="632" y="605"/>
                  <a:pt x="632" y="605"/>
                  <a:pt x="632" y="605"/>
                </a:cubicBezTo>
                <a:cubicBezTo>
                  <a:pt x="638" y="605"/>
                  <a:pt x="638" y="605"/>
                  <a:pt x="638" y="605"/>
                </a:cubicBezTo>
                <a:cubicBezTo>
                  <a:pt x="638" y="632"/>
                  <a:pt x="638" y="632"/>
                  <a:pt x="638" y="632"/>
                </a:cubicBezTo>
                <a:cubicBezTo>
                  <a:pt x="632" y="632"/>
                  <a:pt x="632" y="632"/>
                  <a:pt x="632" y="632"/>
                </a:cubicBezTo>
                <a:moveTo>
                  <a:pt x="651" y="632"/>
                </a:moveTo>
                <a:cubicBezTo>
                  <a:pt x="651" y="605"/>
                  <a:pt x="651" y="605"/>
                  <a:pt x="651" y="605"/>
                </a:cubicBezTo>
                <a:cubicBezTo>
                  <a:pt x="658" y="605"/>
                  <a:pt x="658" y="605"/>
                  <a:pt x="658" y="605"/>
                </a:cubicBezTo>
                <a:cubicBezTo>
                  <a:pt x="658" y="632"/>
                  <a:pt x="658" y="632"/>
                  <a:pt x="658" y="632"/>
                </a:cubicBezTo>
                <a:cubicBezTo>
                  <a:pt x="651" y="632"/>
                  <a:pt x="651" y="632"/>
                  <a:pt x="651" y="632"/>
                </a:cubicBezTo>
                <a:moveTo>
                  <a:pt x="671" y="632"/>
                </a:moveTo>
                <a:cubicBezTo>
                  <a:pt x="671" y="605"/>
                  <a:pt x="671" y="605"/>
                  <a:pt x="671" y="605"/>
                </a:cubicBezTo>
                <a:cubicBezTo>
                  <a:pt x="677" y="605"/>
                  <a:pt x="677" y="605"/>
                  <a:pt x="677" y="605"/>
                </a:cubicBezTo>
                <a:cubicBezTo>
                  <a:pt x="677" y="632"/>
                  <a:pt x="677" y="632"/>
                  <a:pt x="677" y="632"/>
                </a:cubicBezTo>
                <a:cubicBezTo>
                  <a:pt x="671" y="632"/>
                  <a:pt x="671" y="632"/>
                  <a:pt x="671" y="632"/>
                </a:cubicBezTo>
                <a:moveTo>
                  <a:pt x="690" y="632"/>
                </a:moveTo>
                <a:cubicBezTo>
                  <a:pt x="690" y="605"/>
                  <a:pt x="690" y="605"/>
                  <a:pt x="690" y="605"/>
                </a:cubicBezTo>
                <a:cubicBezTo>
                  <a:pt x="697" y="605"/>
                  <a:pt x="697" y="605"/>
                  <a:pt x="697" y="605"/>
                </a:cubicBezTo>
                <a:cubicBezTo>
                  <a:pt x="697" y="632"/>
                  <a:pt x="697" y="632"/>
                  <a:pt x="697" y="632"/>
                </a:cubicBezTo>
                <a:cubicBezTo>
                  <a:pt x="690" y="632"/>
                  <a:pt x="690" y="632"/>
                  <a:pt x="690" y="632"/>
                </a:cubicBezTo>
                <a:moveTo>
                  <a:pt x="710" y="632"/>
                </a:moveTo>
                <a:cubicBezTo>
                  <a:pt x="710" y="605"/>
                  <a:pt x="710" y="605"/>
                  <a:pt x="710" y="605"/>
                </a:cubicBezTo>
                <a:cubicBezTo>
                  <a:pt x="716" y="605"/>
                  <a:pt x="716" y="605"/>
                  <a:pt x="716" y="605"/>
                </a:cubicBezTo>
                <a:cubicBezTo>
                  <a:pt x="716" y="632"/>
                  <a:pt x="716" y="632"/>
                  <a:pt x="716" y="632"/>
                </a:cubicBezTo>
                <a:cubicBezTo>
                  <a:pt x="710" y="632"/>
                  <a:pt x="710" y="632"/>
                  <a:pt x="710" y="632"/>
                </a:cubicBezTo>
                <a:moveTo>
                  <a:pt x="729" y="632"/>
                </a:moveTo>
                <a:cubicBezTo>
                  <a:pt x="729" y="605"/>
                  <a:pt x="729" y="605"/>
                  <a:pt x="729" y="605"/>
                </a:cubicBezTo>
                <a:cubicBezTo>
                  <a:pt x="735" y="605"/>
                  <a:pt x="735" y="605"/>
                  <a:pt x="735" y="605"/>
                </a:cubicBezTo>
                <a:cubicBezTo>
                  <a:pt x="735" y="632"/>
                  <a:pt x="735" y="632"/>
                  <a:pt x="735" y="632"/>
                </a:cubicBezTo>
                <a:cubicBezTo>
                  <a:pt x="729" y="632"/>
                  <a:pt x="729" y="632"/>
                  <a:pt x="729" y="632"/>
                </a:cubicBezTo>
                <a:moveTo>
                  <a:pt x="748" y="632"/>
                </a:moveTo>
                <a:cubicBezTo>
                  <a:pt x="748" y="605"/>
                  <a:pt x="748" y="605"/>
                  <a:pt x="748" y="605"/>
                </a:cubicBezTo>
                <a:cubicBezTo>
                  <a:pt x="755" y="605"/>
                  <a:pt x="755" y="605"/>
                  <a:pt x="755" y="605"/>
                </a:cubicBezTo>
                <a:cubicBezTo>
                  <a:pt x="755" y="632"/>
                  <a:pt x="755" y="632"/>
                  <a:pt x="755" y="632"/>
                </a:cubicBezTo>
                <a:cubicBezTo>
                  <a:pt x="748" y="632"/>
                  <a:pt x="748" y="632"/>
                  <a:pt x="748" y="632"/>
                </a:cubicBezTo>
                <a:moveTo>
                  <a:pt x="768" y="632"/>
                </a:moveTo>
                <a:cubicBezTo>
                  <a:pt x="768" y="605"/>
                  <a:pt x="768" y="605"/>
                  <a:pt x="768" y="605"/>
                </a:cubicBezTo>
                <a:cubicBezTo>
                  <a:pt x="774" y="605"/>
                  <a:pt x="774" y="605"/>
                  <a:pt x="774" y="605"/>
                </a:cubicBezTo>
                <a:cubicBezTo>
                  <a:pt x="774" y="632"/>
                  <a:pt x="774" y="632"/>
                  <a:pt x="774" y="632"/>
                </a:cubicBezTo>
                <a:cubicBezTo>
                  <a:pt x="768" y="632"/>
                  <a:pt x="768" y="632"/>
                  <a:pt x="768" y="632"/>
                </a:cubicBezTo>
                <a:moveTo>
                  <a:pt x="787" y="632"/>
                </a:moveTo>
                <a:cubicBezTo>
                  <a:pt x="787" y="605"/>
                  <a:pt x="787" y="605"/>
                  <a:pt x="787" y="605"/>
                </a:cubicBezTo>
                <a:cubicBezTo>
                  <a:pt x="794" y="605"/>
                  <a:pt x="794" y="605"/>
                  <a:pt x="794" y="605"/>
                </a:cubicBezTo>
                <a:cubicBezTo>
                  <a:pt x="794" y="632"/>
                  <a:pt x="794" y="632"/>
                  <a:pt x="794" y="632"/>
                </a:cubicBezTo>
                <a:cubicBezTo>
                  <a:pt x="787" y="632"/>
                  <a:pt x="787" y="632"/>
                  <a:pt x="787" y="632"/>
                </a:cubicBezTo>
                <a:moveTo>
                  <a:pt x="806" y="632"/>
                </a:moveTo>
                <a:cubicBezTo>
                  <a:pt x="806" y="605"/>
                  <a:pt x="806" y="605"/>
                  <a:pt x="806" y="605"/>
                </a:cubicBezTo>
                <a:cubicBezTo>
                  <a:pt x="813" y="605"/>
                  <a:pt x="813" y="605"/>
                  <a:pt x="813" y="605"/>
                </a:cubicBezTo>
                <a:cubicBezTo>
                  <a:pt x="813" y="632"/>
                  <a:pt x="813" y="632"/>
                  <a:pt x="813" y="632"/>
                </a:cubicBezTo>
                <a:cubicBezTo>
                  <a:pt x="806" y="632"/>
                  <a:pt x="806" y="632"/>
                  <a:pt x="806" y="632"/>
                </a:cubicBezTo>
                <a:moveTo>
                  <a:pt x="826" y="632"/>
                </a:moveTo>
                <a:cubicBezTo>
                  <a:pt x="826" y="605"/>
                  <a:pt x="826" y="605"/>
                  <a:pt x="826" y="605"/>
                </a:cubicBezTo>
                <a:cubicBezTo>
                  <a:pt x="832" y="605"/>
                  <a:pt x="832" y="605"/>
                  <a:pt x="832" y="605"/>
                </a:cubicBezTo>
                <a:cubicBezTo>
                  <a:pt x="832" y="632"/>
                  <a:pt x="832" y="632"/>
                  <a:pt x="832" y="632"/>
                </a:cubicBezTo>
                <a:cubicBezTo>
                  <a:pt x="826" y="632"/>
                  <a:pt x="826" y="632"/>
                  <a:pt x="826" y="632"/>
                </a:cubicBezTo>
                <a:moveTo>
                  <a:pt x="845" y="632"/>
                </a:moveTo>
                <a:cubicBezTo>
                  <a:pt x="845" y="605"/>
                  <a:pt x="845" y="605"/>
                  <a:pt x="845" y="605"/>
                </a:cubicBezTo>
                <a:cubicBezTo>
                  <a:pt x="852" y="605"/>
                  <a:pt x="852" y="605"/>
                  <a:pt x="852" y="605"/>
                </a:cubicBezTo>
                <a:cubicBezTo>
                  <a:pt x="852" y="632"/>
                  <a:pt x="852" y="632"/>
                  <a:pt x="852" y="632"/>
                </a:cubicBezTo>
                <a:cubicBezTo>
                  <a:pt x="845" y="632"/>
                  <a:pt x="845" y="632"/>
                  <a:pt x="845" y="632"/>
                </a:cubicBezTo>
                <a:moveTo>
                  <a:pt x="865" y="632"/>
                </a:moveTo>
                <a:cubicBezTo>
                  <a:pt x="865" y="605"/>
                  <a:pt x="865" y="605"/>
                  <a:pt x="865" y="605"/>
                </a:cubicBezTo>
                <a:cubicBezTo>
                  <a:pt x="871" y="605"/>
                  <a:pt x="871" y="605"/>
                  <a:pt x="871" y="605"/>
                </a:cubicBezTo>
                <a:cubicBezTo>
                  <a:pt x="871" y="632"/>
                  <a:pt x="871" y="632"/>
                  <a:pt x="871" y="632"/>
                </a:cubicBezTo>
                <a:cubicBezTo>
                  <a:pt x="865" y="632"/>
                  <a:pt x="865" y="632"/>
                  <a:pt x="865" y="632"/>
                </a:cubicBezTo>
                <a:moveTo>
                  <a:pt x="884" y="632"/>
                </a:moveTo>
                <a:cubicBezTo>
                  <a:pt x="884" y="605"/>
                  <a:pt x="884" y="605"/>
                  <a:pt x="884" y="605"/>
                </a:cubicBezTo>
                <a:cubicBezTo>
                  <a:pt x="890" y="605"/>
                  <a:pt x="890" y="605"/>
                  <a:pt x="890" y="605"/>
                </a:cubicBezTo>
                <a:cubicBezTo>
                  <a:pt x="890" y="632"/>
                  <a:pt x="890" y="632"/>
                  <a:pt x="890" y="632"/>
                </a:cubicBezTo>
                <a:cubicBezTo>
                  <a:pt x="884" y="632"/>
                  <a:pt x="884" y="632"/>
                  <a:pt x="884" y="632"/>
                </a:cubicBezTo>
                <a:moveTo>
                  <a:pt x="519" y="575"/>
                </a:moveTo>
                <a:cubicBezTo>
                  <a:pt x="519" y="482"/>
                  <a:pt x="519" y="482"/>
                  <a:pt x="519" y="482"/>
                </a:cubicBezTo>
                <a:cubicBezTo>
                  <a:pt x="573" y="482"/>
                  <a:pt x="573" y="482"/>
                  <a:pt x="573" y="482"/>
                </a:cubicBezTo>
                <a:cubicBezTo>
                  <a:pt x="573" y="575"/>
                  <a:pt x="573" y="575"/>
                  <a:pt x="573" y="575"/>
                </a:cubicBezTo>
                <a:cubicBezTo>
                  <a:pt x="519" y="575"/>
                  <a:pt x="519" y="575"/>
                  <a:pt x="519" y="575"/>
                </a:cubicBezTo>
                <a:moveTo>
                  <a:pt x="592" y="575"/>
                </a:moveTo>
                <a:cubicBezTo>
                  <a:pt x="592" y="482"/>
                  <a:pt x="592" y="482"/>
                  <a:pt x="592" y="482"/>
                </a:cubicBezTo>
                <a:cubicBezTo>
                  <a:pt x="646" y="482"/>
                  <a:pt x="646" y="482"/>
                  <a:pt x="646" y="482"/>
                </a:cubicBezTo>
                <a:cubicBezTo>
                  <a:pt x="646" y="575"/>
                  <a:pt x="646" y="575"/>
                  <a:pt x="646" y="575"/>
                </a:cubicBezTo>
                <a:cubicBezTo>
                  <a:pt x="592" y="575"/>
                  <a:pt x="592" y="575"/>
                  <a:pt x="592" y="575"/>
                </a:cubicBezTo>
                <a:moveTo>
                  <a:pt x="665" y="575"/>
                </a:moveTo>
                <a:cubicBezTo>
                  <a:pt x="665" y="482"/>
                  <a:pt x="665" y="482"/>
                  <a:pt x="665" y="482"/>
                </a:cubicBezTo>
                <a:cubicBezTo>
                  <a:pt x="719" y="482"/>
                  <a:pt x="719" y="482"/>
                  <a:pt x="719" y="482"/>
                </a:cubicBezTo>
                <a:cubicBezTo>
                  <a:pt x="719" y="575"/>
                  <a:pt x="719" y="575"/>
                  <a:pt x="719" y="575"/>
                </a:cubicBezTo>
                <a:cubicBezTo>
                  <a:pt x="665" y="575"/>
                  <a:pt x="665" y="575"/>
                  <a:pt x="665" y="575"/>
                </a:cubicBezTo>
                <a:moveTo>
                  <a:pt x="626" y="0"/>
                </a:moveTo>
                <a:cubicBezTo>
                  <a:pt x="619" y="58"/>
                  <a:pt x="619" y="58"/>
                  <a:pt x="619" y="58"/>
                </a:cubicBezTo>
                <a:cubicBezTo>
                  <a:pt x="616" y="88"/>
                  <a:pt x="616" y="88"/>
                  <a:pt x="616" y="88"/>
                </a:cubicBezTo>
                <a:cubicBezTo>
                  <a:pt x="586" y="167"/>
                  <a:pt x="480" y="390"/>
                  <a:pt x="247" y="390"/>
                </a:cubicBezTo>
                <a:cubicBezTo>
                  <a:pt x="219" y="390"/>
                  <a:pt x="189" y="387"/>
                  <a:pt x="158" y="380"/>
                </a:cubicBezTo>
                <a:cubicBezTo>
                  <a:pt x="158" y="380"/>
                  <a:pt x="194" y="434"/>
                  <a:pt x="289" y="470"/>
                </a:cubicBezTo>
                <a:cubicBezTo>
                  <a:pt x="350" y="604"/>
                  <a:pt x="350" y="604"/>
                  <a:pt x="350" y="604"/>
                </a:cubicBezTo>
                <a:cubicBezTo>
                  <a:pt x="323" y="631"/>
                  <a:pt x="323" y="631"/>
                  <a:pt x="323" y="631"/>
                </a:cubicBezTo>
                <a:cubicBezTo>
                  <a:pt x="295" y="662"/>
                  <a:pt x="230" y="710"/>
                  <a:pt x="94" y="710"/>
                </a:cubicBezTo>
                <a:cubicBezTo>
                  <a:pt x="66" y="710"/>
                  <a:pt x="34" y="708"/>
                  <a:pt x="0" y="703"/>
                </a:cubicBezTo>
                <a:cubicBezTo>
                  <a:pt x="0" y="703"/>
                  <a:pt x="69" y="744"/>
                  <a:pt x="202" y="768"/>
                </a:cubicBezTo>
                <a:cubicBezTo>
                  <a:pt x="202" y="853"/>
                  <a:pt x="202" y="853"/>
                  <a:pt x="202" y="853"/>
                </a:cubicBezTo>
                <a:cubicBezTo>
                  <a:pt x="230" y="853"/>
                  <a:pt x="230" y="853"/>
                  <a:pt x="230" y="853"/>
                </a:cubicBezTo>
                <a:cubicBezTo>
                  <a:pt x="230" y="888"/>
                  <a:pt x="230" y="888"/>
                  <a:pt x="230" y="888"/>
                </a:cubicBezTo>
                <a:cubicBezTo>
                  <a:pt x="254" y="888"/>
                  <a:pt x="254" y="888"/>
                  <a:pt x="254" y="888"/>
                </a:cubicBezTo>
                <a:cubicBezTo>
                  <a:pt x="254" y="1241"/>
                  <a:pt x="254" y="1241"/>
                  <a:pt x="254" y="1241"/>
                </a:cubicBezTo>
                <a:cubicBezTo>
                  <a:pt x="283" y="1241"/>
                  <a:pt x="283" y="1241"/>
                  <a:pt x="283" y="1241"/>
                </a:cubicBezTo>
                <a:cubicBezTo>
                  <a:pt x="283" y="888"/>
                  <a:pt x="283" y="888"/>
                  <a:pt x="283" y="888"/>
                </a:cubicBezTo>
                <a:cubicBezTo>
                  <a:pt x="408" y="888"/>
                  <a:pt x="408" y="888"/>
                  <a:pt x="408" y="888"/>
                </a:cubicBezTo>
                <a:cubicBezTo>
                  <a:pt x="408" y="1241"/>
                  <a:pt x="408" y="1241"/>
                  <a:pt x="408" y="1241"/>
                </a:cubicBezTo>
                <a:cubicBezTo>
                  <a:pt x="437" y="1241"/>
                  <a:pt x="437" y="1241"/>
                  <a:pt x="437" y="1241"/>
                </a:cubicBezTo>
                <a:cubicBezTo>
                  <a:pt x="437" y="888"/>
                  <a:pt x="437" y="888"/>
                  <a:pt x="437" y="888"/>
                </a:cubicBezTo>
                <a:cubicBezTo>
                  <a:pt x="814" y="888"/>
                  <a:pt x="814" y="888"/>
                  <a:pt x="814" y="888"/>
                </a:cubicBezTo>
                <a:cubicBezTo>
                  <a:pt x="814" y="1241"/>
                  <a:pt x="814" y="1241"/>
                  <a:pt x="814" y="1241"/>
                </a:cubicBezTo>
                <a:cubicBezTo>
                  <a:pt x="843" y="1241"/>
                  <a:pt x="843" y="1241"/>
                  <a:pt x="843" y="1241"/>
                </a:cubicBezTo>
                <a:cubicBezTo>
                  <a:pt x="843" y="888"/>
                  <a:pt x="843" y="888"/>
                  <a:pt x="843" y="888"/>
                </a:cubicBezTo>
                <a:cubicBezTo>
                  <a:pt x="968" y="884"/>
                  <a:pt x="968" y="884"/>
                  <a:pt x="968" y="884"/>
                </a:cubicBezTo>
                <a:cubicBezTo>
                  <a:pt x="968" y="1241"/>
                  <a:pt x="968" y="1241"/>
                  <a:pt x="968" y="1241"/>
                </a:cubicBezTo>
                <a:cubicBezTo>
                  <a:pt x="997" y="1241"/>
                  <a:pt x="997" y="1241"/>
                  <a:pt x="997" y="1241"/>
                </a:cubicBezTo>
                <a:cubicBezTo>
                  <a:pt x="997" y="884"/>
                  <a:pt x="997" y="884"/>
                  <a:pt x="997" y="884"/>
                </a:cubicBezTo>
                <a:cubicBezTo>
                  <a:pt x="1021" y="884"/>
                  <a:pt x="1021" y="884"/>
                  <a:pt x="1021" y="884"/>
                </a:cubicBezTo>
                <a:cubicBezTo>
                  <a:pt x="1021" y="853"/>
                  <a:pt x="1021" y="853"/>
                  <a:pt x="1021" y="853"/>
                </a:cubicBezTo>
                <a:cubicBezTo>
                  <a:pt x="1049" y="853"/>
                  <a:pt x="1049" y="853"/>
                  <a:pt x="1049" y="853"/>
                </a:cubicBezTo>
                <a:cubicBezTo>
                  <a:pt x="1049" y="769"/>
                  <a:pt x="1049" y="769"/>
                  <a:pt x="1049" y="769"/>
                </a:cubicBezTo>
                <a:cubicBezTo>
                  <a:pt x="1184" y="746"/>
                  <a:pt x="1252" y="703"/>
                  <a:pt x="1252" y="703"/>
                </a:cubicBezTo>
                <a:cubicBezTo>
                  <a:pt x="1217" y="708"/>
                  <a:pt x="1185" y="710"/>
                  <a:pt x="1156" y="710"/>
                </a:cubicBezTo>
                <a:cubicBezTo>
                  <a:pt x="953" y="710"/>
                  <a:pt x="901" y="604"/>
                  <a:pt x="901" y="604"/>
                </a:cubicBezTo>
                <a:cubicBezTo>
                  <a:pt x="962" y="470"/>
                  <a:pt x="962" y="470"/>
                  <a:pt x="962" y="470"/>
                </a:cubicBezTo>
                <a:cubicBezTo>
                  <a:pt x="1057" y="434"/>
                  <a:pt x="1093" y="380"/>
                  <a:pt x="1093" y="380"/>
                </a:cubicBezTo>
                <a:cubicBezTo>
                  <a:pt x="1062" y="387"/>
                  <a:pt x="1032" y="390"/>
                  <a:pt x="1004" y="390"/>
                </a:cubicBezTo>
                <a:cubicBezTo>
                  <a:pt x="771" y="390"/>
                  <a:pt x="665" y="167"/>
                  <a:pt x="635" y="88"/>
                </a:cubicBezTo>
                <a:cubicBezTo>
                  <a:pt x="632" y="58"/>
                  <a:pt x="632" y="58"/>
                  <a:pt x="632" y="58"/>
                </a:cubicBezTo>
                <a:cubicBezTo>
                  <a:pt x="626" y="0"/>
                  <a:pt x="626" y="0"/>
                  <a:pt x="62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nvGrpSpPr>
          <p:cNvPr id="492" name="组合 491"/>
          <p:cNvGrpSpPr/>
          <p:nvPr userDrawn="1"/>
        </p:nvGrpSpPr>
        <p:grpSpPr>
          <a:xfrm>
            <a:off x="8448040" y="5806440"/>
            <a:ext cx="1446530" cy="1045210"/>
            <a:chOff x="10685" y="7855"/>
            <a:chExt cx="2278" cy="1646"/>
          </a:xfrm>
          <a:solidFill>
            <a:srgbClr val="EB424B">
              <a:alpha val="13000"/>
            </a:srgbClr>
          </a:solidFill>
        </p:grpSpPr>
        <p:sp>
          <p:nvSpPr>
            <p:cNvPr id="493" name="iṣlíḑê"/>
            <p:cNvSpPr/>
            <p:nvPr/>
          </p:nvSpPr>
          <p:spPr bwMode="auto">
            <a:xfrm>
              <a:off x="11164" y="8185"/>
              <a:ext cx="231" cy="1316"/>
            </a:xfrm>
            <a:custGeom>
              <a:avLst/>
              <a:gdLst>
                <a:gd name="T0" fmla="*/ 114 w 119"/>
                <a:gd name="T1" fmla="*/ 150 h 677"/>
                <a:gd name="T2" fmla="*/ 44 w 119"/>
                <a:gd name="T3" fmla="*/ 150 h 677"/>
                <a:gd name="T4" fmla="*/ 0 w 119"/>
                <a:gd name="T5" fmla="*/ 677 h 677"/>
                <a:gd name="T6" fmla="*/ 99 w 119"/>
                <a:gd name="T7" fmla="*/ 677 h 677"/>
                <a:gd name="T8" fmla="*/ 114 w 119"/>
                <a:gd name="T9" fmla="*/ 150 h 677"/>
                <a:gd name="T10" fmla="*/ 119 w 119"/>
                <a:gd name="T11" fmla="*/ 0 h 677"/>
                <a:gd name="T12" fmla="*/ 56 w 119"/>
                <a:gd name="T13" fmla="*/ 0 h 677"/>
                <a:gd name="T14" fmla="*/ 47 w 119"/>
                <a:gd name="T15" fmla="*/ 94 h 677"/>
                <a:gd name="T16" fmla="*/ 116 w 119"/>
                <a:gd name="T17" fmla="*/ 94 h 677"/>
                <a:gd name="T18" fmla="*/ 119 w 119"/>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677">
                  <a:moveTo>
                    <a:pt x="114" y="150"/>
                  </a:moveTo>
                  <a:lnTo>
                    <a:pt x="44" y="150"/>
                  </a:lnTo>
                  <a:lnTo>
                    <a:pt x="0" y="677"/>
                  </a:lnTo>
                  <a:lnTo>
                    <a:pt x="99" y="677"/>
                  </a:lnTo>
                  <a:lnTo>
                    <a:pt x="114" y="150"/>
                  </a:lnTo>
                  <a:close/>
                  <a:moveTo>
                    <a:pt x="119" y="0"/>
                  </a:moveTo>
                  <a:lnTo>
                    <a:pt x="56" y="0"/>
                  </a:lnTo>
                  <a:lnTo>
                    <a:pt x="47" y="94"/>
                  </a:lnTo>
                  <a:lnTo>
                    <a:pt x="116" y="94"/>
                  </a:lnTo>
                  <a:lnTo>
                    <a:pt x="1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4" name="îšḷîḓé"/>
            <p:cNvSpPr/>
            <p:nvPr/>
          </p:nvSpPr>
          <p:spPr bwMode="auto">
            <a:xfrm>
              <a:off x="11164" y="8185"/>
              <a:ext cx="231" cy="1316"/>
            </a:xfrm>
            <a:custGeom>
              <a:avLst/>
              <a:gdLst>
                <a:gd name="T0" fmla="*/ 114 w 119"/>
                <a:gd name="T1" fmla="*/ 150 h 677"/>
                <a:gd name="T2" fmla="*/ 44 w 119"/>
                <a:gd name="T3" fmla="*/ 150 h 677"/>
                <a:gd name="T4" fmla="*/ 0 w 119"/>
                <a:gd name="T5" fmla="*/ 677 h 677"/>
                <a:gd name="T6" fmla="*/ 99 w 119"/>
                <a:gd name="T7" fmla="*/ 677 h 677"/>
                <a:gd name="T8" fmla="*/ 114 w 119"/>
                <a:gd name="T9" fmla="*/ 150 h 677"/>
                <a:gd name="T10" fmla="*/ 119 w 119"/>
                <a:gd name="T11" fmla="*/ 0 h 677"/>
                <a:gd name="T12" fmla="*/ 56 w 119"/>
                <a:gd name="T13" fmla="*/ 0 h 677"/>
                <a:gd name="T14" fmla="*/ 47 w 119"/>
                <a:gd name="T15" fmla="*/ 94 h 677"/>
                <a:gd name="T16" fmla="*/ 116 w 119"/>
                <a:gd name="T17" fmla="*/ 94 h 677"/>
                <a:gd name="T18" fmla="*/ 119 w 119"/>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677">
                  <a:moveTo>
                    <a:pt x="114" y="150"/>
                  </a:moveTo>
                  <a:lnTo>
                    <a:pt x="44" y="150"/>
                  </a:lnTo>
                  <a:lnTo>
                    <a:pt x="0" y="677"/>
                  </a:lnTo>
                  <a:lnTo>
                    <a:pt x="99" y="677"/>
                  </a:lnTo>
                  <a:lnTo>
                    <a:pt x="114" y="150"/>
                  </a:lnTo>
                  <a:moveTo>
                    <a:pt x="119" y="0"/>
                  </a:moveTo>
                  <a:lnTo>
                    <a:pt x="56" y="0"/>
                  </a:lnTo>
                  <a:lnTo>
                    <a:pt x="47" y="94"/>
                  </a:lnTo>
                  <a:lnTo>
                    <a:pt x="116" y="94"/>
                  </a:lnTo>
                  <a:lnTo>
                    <a:pt x="1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5" name="íšļïḍé"/>
            <p:cNvSpPr/>
            <p:nvPr/>
          </p:nvSpPr>
          <p:spPr bwMode="auto">
            <a:xfrm>
              <a:off x="12233" y="8185"/>
              <a:ext cx="233" cy="1316"/>
            </a:xfrm>
            <a:custGeom>
              <a:avLst/>
              <a:gdLst>
                <a:gd name="T0" fmla="*/ 76 w 120"/>
                <a:gd name="T1" fmla="*/ 150 h 677"/>
                <a:gd name="T2" fmla="*/ 5 w 120"/>
                <a:gd name="T3" fmla="*/ 150 h 677"/>
                <a:gd name="T4" fmla="*/ 19 w 120"/>
                <a:gd name="T5" fmla="*/ 677 h 677"/>
                <a:gd name="T6" fmla="*/ 120 w 120"/>
                <a:gd name="T7" fmla="*/ 677 h 677"/>
                <a:gd name="T8" fmla="*/ 76 w 120"/>
                <a:gd name="T9" fmla="*/ 150 h 677"/>
                <a:gd name="T10" fmla="*/ 64 w 120"/>
                <a:gd name="T11" fmla="*/ 0 h 677"/>
                <a:gd name="T12" fmla="*/ 0 w 120"/>
                <a:gd name="T13" fmla="*/ 0 h 677"/>
                <a:gd name="T14" fmla="*/ 3 w 120"/>
                <a:gd name="T15" fmla="*/ 94 h 677"/>
                <a:gd name="T16" fmla="*/ 71 w 120"/>
                <a:gd name="T17" fmla="*/ 94 h 677"/>
                <a:gd name="T18" fmla="*/ 64 w 120"/>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77">
                  <a:moveTo>
                    <a:pt x="76" y="150"/>
                  </a:moveTo>
                  <a:lnTo>
                    <a:pt x="5" y="150"/>
                  </a:lnTo>
                  <a:lnTo>
                    <a:pt x="19" y="677"/>
                  </a:lnTo>
                  <a:lnTo>
                    <a:pt x="120" y="677"/>
                  </a:lnTo>
                  <a:lnTo>
                    <a:pt x="76" y="150"/>
                  </a:lnTo>
                  <a:close/>
                  <a:moveTo>
                    <a:pt x="64" y="0"/>
                  </a:moveTo>
                  <a:lnTo>
                    <a:pt x="0" y="0"/>
                  </a:lnTo>
                  <a:lnTo>
                    <a:pt x="3" y="94"/>
                  </a:lnTo>
                  <a:lnTo>
                    <a:pt x="71" y="94"/>
                  </a:lnTo>
                  <a:lnTo>
                    <a:pt x="64"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6" name="ïşľîḓé"/>
            <p:cNvSpPr/>
            <p:nvPr/>
          </p:nvSpPr>
          <p:spPr bwMode="auto">
            <a:xfrm>
              <a:off x="12233" y="8185"/>
              <a:ext cx="233" cy="1316"/>
            </a:xfrm>
            <a:custGeom>
              <a:avLst/>
              <a:gdLst>
                <a:gd name="T0" fmla="*/ 76 w 120"/>
                <a:gd name="T1" fmla="*/ 150 h 677"/>
                <a:gd name="T2" fmla="*/ 5 w 120"/>
                <a:gd name="T3" fmla="*/ 150 h 677"/>
                <a:gd name="T4" fmla="*/ 19 w 120"/>
                <a:gd name="T5" fmla="*/ 677 h 677"/>
                <a:gd name="T6" fmla="*/ 120 w 120"/>
                <a:gd name="T7" fmla="*/ 677 h 677"/>
                <a:gd name="T8" fmla="*/ 76 w 120"/>
                <a:gd name="T9" fmla="*/ 150 h 677"/>
                <a:gd name="T10" fmla="*/ 64 w 120"/>
                <a:gd name="T11" fmla="*/ 0 h 677"/>
                <a:gd name="T12" fmla="*/ 0 w 120"/>
                <a:gd name="T13" fmla="*/ 0 h 677"/>
                <a:gd name="T14" fmla="*/ 3 w 120"/>
                <a:gd name="T15" fmla="*/ 94 h 677"/>
                <a:gd name="T16" fmla="*/ 71 w 120"/>
                <a:gd name="T17" fmla="*/ 94 h 677"/>
                <a:gd name="T18" fmla="*/ 64 w 120"/>
                <a:gd name="T19"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677">
                  <a:moveTo>
                    <a:pt x="76" y="150"/>
                  </a:moveTo>
                  <a:lnTo>
                    <a:pt x="5" y="150"/>
                  </a:lnTo>
                  <a:lnTo>
                    <a:pt x="19" y="677"/>
                  </a:lnTo>
                  <a:lnTo>
                    <a:pt x="120" y="677"/>
                  </a:lnTo>
                  <a:lnTo>
                    <a:pt x="76" y="150"/>
                  </a:lnTo>
                  <a:moveTo>
                    <a:pt x="64" y="0"/>
                  </a:moveTo>
                  <a:lnTo>
                    <a:pt x="0" y="0"/>
                  </a:lnTo>
                  <a:lnTo>
                    <a:pt x="3" y="94"/>
                  </a:lnTo>
                  <a:lnTo>
                    <a:pt x="71" y="94"/>
                  </a:lnTo>
                  <a:lnTo>
                    <a:pt x="64"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7" name="ïṧ1iḑê"/>
            <p:cNvSpPr/>
            <p:nvPr/>
          </p:nvSpPr>
          <p:spPr bwMode="auto">
            <a:xfrm>
              <a:off x="10946" y="8368"/>
              <a:ext cx="1779" cy="109"/>
            </a:xfrm>
            <a:custGeom>
              <a:avLst/>
              <a:gdLst>
                <a:gd name="T0" fmla="*/ 44 w 915"/>
                <a:gd name="T1" fmla="*/ 0 h 56"/>
                <a:gd name="T2" fmla="*/ 0 w 915"/>
                <a:gd name="T3" fmla="*/ 0 h 56"/>
                <a:gd name="T4" fmla="*/ 0 w 915"/>
                <a:gd name="T5" fmla="*/ 56 h 56"/>
                <a:gd name="T6" fmla="*/ 44 w 915"/>
                <a:gd name="T7" fmla="*/ 56 h 56"/>
                <a:gd name="T8" fmla="*/ 44 w 915"/>
                <a:gd name="T9" fmla="*/ 0 h 56"/>
                <a:gd name="T10" fmla="*/ 845 w 915"/>
                <a:gd name="T11" fmla="*/ 0 h 56"/>
                <a:gd name="T12" fmla="*/ 733 w 915"/>
                <a:gd name="T13" fmla="*/ 0 h 56"/>
                <a:gd name="T14" fmla="*/ 665 w 915"/>
                <a:gd name="T15" fmla="*/ 0 h 56"/>
                <a:gd name="T16" fmla="*/ 228 w 915"/>
                <a:gd name="T17" fmla="*/ 0 h 56"/>
                <a:gd name="T18" fmla="*/ 159 w 915"/>
                <a:gd name="T19" fmla="*/ 0 h 56"/>
                <a:gd name="T20" fmla="*/ 65 w 915"/>
                <a:gd name="T21" fmla="*/ 0 h 56"/>
                <a:gd name="T22" fmla="*/ 65 w 915"/>
                <a:gd name="T23" fmla="*/ 56 h 56"/>
                <a:gd name="T24" fmla="*/ 156 w 915"/>
                <a:gd name="T25" fmla="*/ 56 h 56"/>
                <a:gd name="T26" fmla="*/ 226 w 915"/>
                <a:gd name="T27" fmla="*/ 56 h 56"/>
                <a:gd name="T28" fmla="*/ 667 w 915"/>
                <a:gd name="T29" fmla="*/ 56 h 56"/>
                <a:gd name="T30" fmla="*/ 738 w 915"/>
                <a:gd name="T31" fmla="*/ 56 h 56"/>
                <a:gd name="T32" fmla="*/ 845 w 915"/>
                <a:gd name="T33" fmla="*/ 56 h 56"/>
                <a:gd name="T34" fmla="*/ 845 w 915"/>
                <a:gd name="T35" fmla="*/ 0 h 56"/>
                <a:gd name="T36" fmla="*/ 915 w 915"/>
                <a:gd name="T37" fmla="*/ 0 h 56"/>
                <a:gd name="T38" fmla="*/ 866 w 915"/>
                <a:gd name="T39" fmla="*/ 0 h 56"/>
                <a:gd name="T40" fmla="*/ 866 w 915"/>
                <a:gd name="T41" fmla="*/ 56 h 56"/>
                <a:gd name="T42" fmla="*/ 915 w 915"/>
                <a:gd name="T43" fmla="*/ 56 h 56"/>
                <a:gd name="T44" fmla="*/ 915 w 9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5" h="56">
                  <a:moveTo>
                    <a:pt x="44" y="0"/>
                  </a:moveTo>
                  <a:lnTo>
                    <a:pt x="0" y="0"/>
                  </a:lnTo>
                  <a:lnTo>
                    <a:pt x="0" y="56"/>
                  </a:lnTo>
                  <a:lnTo>
                    <a:pt x="44" y="56"/>
                  </a:lnTo>
                  <a:lnTo>
                    <a:pt x="44" y="0"/>
                  </a:lnTo>
                  <a:close/>
                  <a:moveTo>
                    <a:pt x="845" y="0"/>
                  </a:moveTo>
                  <a:lnTo>
                    <a:pt x="733" y="0"/>
                  </a:lnTo>
                  <a:lnTo>
                    <a:pt x="665" y="0"/>
                  </a:lnTo>
                  <a:lnTo>
                    <a:pt x="228" y="0"/>
                  </a:lnTo>
                  <a:lnTo>
                    <a:pt x="159" y="0"/>
                  </a:lnTo>
                  <a:lnTo>
                    <a:pt x="65" y="0"/>
                  </a:lnTo>
                  <a:lnTo>
                    <a:pt x="65" y="56"/>
                  </a:lnTo>
                  <a:lnTo>
                    <a:pt x="156" y="56"/>
                  </a:lnTo>
                  <a:lnTo>
                    <a:pt x="226" y="56"/>
                  </a:lnTo>
                  <a:lnTo>
                    <a:pt x="667" y="56"/>
                  </a:lnTo>
                  <a:lnTo>
                    <a:pt x="738" y="56"/>
                  </a:lnTo>
                  <a:lnTo>
                    <a:pt x="845" y="56"/>
                  </a:lnTo>
                  <a:lnTo>
                    <a:pt x="845" y="0"/>
                  </a:lnTo>
                  <a:close/>
                  <a:moveTo>
                    <a:pt x="915" y="0"/>
                  </a:moveTo>
                  <a:lnTo>
                    <a:pt x="866" y="0"/>
                  </a:lnTo>
                  <a:lnTo>
                    <a:pt x="866" y="56"/>
                  </a:lnTo>
                  <a:lnTo>
                    <a:pt x="915" y="56"/>
                  </a:lnTo>
                  <a:lnTo>
                    <a:pt x="915"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8" name="íṥľiḑe"/>
            <p:cNvSpPr/>
            <p:nvPr/>
          </p:nvSpPr>
          <p:spPr bwMode="auto">
            <a:xfrm>
              <a:off x="10946" y="8368"/>
              <a:ext cx="1779" cy="109"/>
            </a:xfrm>
            <a:custGeom>
              <a:avLst/>
              <a:gdLst>
                <a:gd name="T0" fmla="*/ 44 w 915"/>
                <a:gd name="T1" fmla="*/ 0 h 56"/>
                <a:gd name="T2" fmla="*/ 0 w 915"/>
                <a:gd name="T3" fmla="*/ 0 h 56"/>
                <a:gd name="T4" fmla="*/ 0 w 915"/>
                <a:gd name="T5" fmla="*/ 56 h 56"/>
                <a:gd name="T6" fmla="*/ 44 w 915"/>
                <a:gd name="T7" fmla="*/ 56 h 56"/>
                <a:gd name="T8" fmla="*/ 44 w 915"/>
                <a:gd name="T9" fmla="*/ 0 h 56"/>
                <a:gd name="T10" fmla="*/ 845 w 915"/>
                <a:gd name="T11" fmla="*/ 0 h 56"/>
                <a:gd name="T12" fmla="*/ 733 w 915"/>
                <a:gd name="T13" fmla="*/ 0 h 56"/>
                <a:gd name="T14" fmla="*/ 665 w 915"/>
                <a:gd name="T15" fmla="*/ 0 h 56"/>
                <a:gd name="T16" fmla="*/ 228 w 915"/>
                <a:gd name="T17" fmla="*/ 0 h 56"/>
                <a:gd name="T18" fmla="*/ 159 w 915"/>
                <a:gd name="T19" fmla="*/ 0 h 56"/>
                <a:gd name="T20" fmla="*/ 65 w 915"/>
                <a:gd name="T21" fmla="*/ 0 h 56"/>
                <a:gd name="T22" fmla="*/ 65 w 915"/>
                <a:gd name="T23" fmla="*/ 56 h 56"/>
                <a:gd name="T24" fmla="*/ 156 w 915"/>
                <a:gd name="T25" fmla="*/ 56 h 56"/>
                <a:gd name="T26" fmla="*/ 226 w 915"/>
                <a:gd name="T27" fmla="*/ 56 h 56"/>
                <a:gd name="T28" fmla="*/ 667 w 915"/>
                <a:gd name="T29" fmla="*/ 56 h 56"/>
                <a:gd name="T30" fmla="*/ 738 w 915"/>
                <a:gd name="T31" fmla="*/ 56 h 56"/>
                <a:gd name="T32" fmla="*/ 845 w 915"/>
                <a:gd name="T33" fmla="*/ 56 h 56"/>
                <a:gd name="T34" fmla="*/ 845 w 915"/>
                <a:gd name="T35" fmla="*/ 0 h 56"/>
                <a:gd name="T36" fmla="*/ 915 w 915"/>
                <a:gd name="T37" fmla="*/ 0 h 56"/>
                <a:gd name="T38" fmla="*/ 866 w 915"/>
                <a:gd name="T39" fmla="*/ 0 h 56"/>
                <a:gd name="T40" fmla="*/ 866 w 915"/>
                <a:gd name="T41" fmla="*/ 56 h 56"/>
                <a:gd name="T42" fmla="*/ 915 w 915"/>
                <a:gd name="T43" fmla="*/ 56 h 56"/>
                <a:gd name="T44" fmla="*/ 915 w 9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5" h="56">
                  <a:moveTo>
                    <a:pt x="44" y="0"/>
                  </a:moveTo>
                  <a:lnTo>
                    <a:pt x="0" y="0"/>
                  </a:lnTo>
                  <a:lnTo>
                    <a:pt x="0" y="56"/>
                  </a:lnTo>
                  <a:lnTo>
                    <a:pt x="44" y="56"/>
                  </a:lnTo>
                  <a:lnTo>
                    <a:pt x="44" y="0"/>
                  </a:lnTo>
                  <a:moveTo>
                    <a:pt x="845" y="0"/>
                  </a:moveTo>
                  <a:lnTo>
                    <a:pt x="733" y="0"/>
                  </a:lnTo>
                  <a:lnTo>
                    <a:pt x="665" y="0"/>
                  </a:lnTo>
                  <a:lnTo>
                    <a:pt x="228" y="0"/>
                  </a:lnTo>
                  <a:lnTo>
                    <a:pt x="159" y="0"/>
                  </a:lnTo>
                  <a:lnTo>
                    <a:pt x="65" y="0"/>
                  </a:lnTo>
                  <a:lnTo>
                    <a:pt x="65" y="56"/>
                  </a:lnTo>
                  <a:lnTo>
                    <a:pt x="156" y="56"/>
                  </a:lnTo>
                  <a:lnTo>
                    <a:pt x="226" y="56"/>
                  </a:lnTo>
                  <a:lnTo>
                    <a:pt x="667" y="56"/>
                  </a:lnTo>
                  <a:lnTo>
                    <a:pt x="738" y="56"/>
                  </a:lnTo>
                  <a:lnTo>
                    <a:pt x="845" y="56"/>
                  </a:lnTo>
                  <a:lnTo>
                    <a:pt x="845" y="0"/>
                  </a:lnTo>
                  <a:moveTo>
                    <a:pt x="915" y="0"/>
                  </a:moveTo>
                  <a:lnTo>
                    <a:pt x="866" y="0"/>
                  </a:lnTo>
                  <a:lnTo>
                    <a:pt x="866" y="56"/>
                  </a:lnTo>
                  <a:lnTo>
                    <a:pt x="915" y="56"/>
                  </a:lnTo>
                  <a:lnTo>
                    <a:pt x="915"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499" name="íṩḷíḍê"/>
            <p:cNvSpPr/>
            <p:nvPr/>
          </p:nvSpPr>
          <p:spPr bwMode="auto">
            <a:xfrm>
              <a:off x="11776" y="8185"/>
              <a:ext cx="95" cy="18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0" name="îšļíḑè"/>
            <p:cNvSpPr/>
            <p:nvPr/>
          </p:nvSpPr>
          <p:spPr bwMode="auto">
            <a:xfrm>
              <a:off x="11776" y="8185"/>
              <a:ext cx="95" cy="183"/>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1" name="isľíḍê"/>
            <p:cNvSpPr/>
            <p:nvPr/>
          </p:nvSpPr>
          <p:spPr bwMode="auto">
            <a:xfrm>
              <a:off x="10895" y="8063"/>
              <a:ext cx="1886" cy="122"/>
            </a:xfrm>
            <a:custGeom>
              <a:avLst/>
              <a:gdLst>
                <a:gd name="T0" fmla="*/ 970 w 970"/>
                <a:gd name="T1" fmla="*/ 0 h 63"/>
                <a:gd name="T2" fmla="*/ 0 w 970"/>
                <a:gd name="T3" fmla="*/ 0 h 63"/>
                <a:gd name="T4" fmla="*/ 0 w 970"/>
                <a:gd name="T5" fmla="*/ 63 h 63"/>
                <a:gd name="T6" fmla="*/ 453 w 970"/>
                <a:gd name="T7" fmla="*/ 63 h 63"/>
                <a:gd name="T8" fmla="*/ 502 w 970"/>
                <a:gd name="T9" fmla="*/ 63 h 63"/>
                <a:gd name="T10" fmla="*/ 970 w 970"/>
                <a:gd name="T11" fmla="*/ 63 h 63"/>
                <a:gd name="T12" fmla="*/ 970 w 97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70" h="63">
                  <a:moveTo>
                    <a:pt x="970" y="0"/>
                  </a:moveTo>
                  <a:lnTo>
                    <a:pt x="0" y="0"/>
                  </a:lnTo>
                  <a:lnTo>
                    <a:pt x="0" y="63"/>
                  </a:lnTo>
                  <a:lnTo>
                    <a:pt x="453" y="63"/>
                  </a:lnTo>
                  <a:lnTo>
                    <a:pt x="502" y="63"/>
                  </a:lnTo>
                  <a:lnTo>
                    <a:pt x="970" y="63"/>
                  </a:lnTo>
                  <a:lnTo>
                    <a:pt x="970"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2" name="íṩḻîḑê"/>
            <p:cNvSpPr/>
            <p:nvPr/>
          </p:nvSpPr>
          <p:spPr bwMode="auto">
            <a:xfrm>
              <a:off x="10895" y="8063"/>
              <a:ext cx="1886" cy="122"/>
            </a:xfrm>
            <a:custGeom>
              <a:avLst/>
              <a:gdLst>
                <a:gd name="T0" fmla="*/ 970 w 970"/>
                <a:gd name="T1" fmla="*/ 0 h 63"/>
                <a:gd name="T2" fmla="*/ 0 w 970"/>
                <a:gd name="T3" fmla="*/ 0 h 63"/>
                <a:gd name="T4" fmla="*/ 0 w 970"/>
                <a:gd name="T5" fmla="*/ 63 h 63"/>
                <a:gd name="T6" fmla="*/ 453 w 970"/>
                <a:gd name="T7" fmla="*/ 63 h 63"/>
                <a:gd name="T8" fmla="*/ 502 w 970"/>
                <a:gd name="T9" fmla="*/ 63 h 63"/>
                <a:gd name="T10" fmla="*/ 970 w 970"/>
                <a:gd name="T11" fmla="*/ 63 h 63"/>
                <a:gd name="T12" fmla="*/ 970 w 970"/>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70" h="63">
                  <a:moveTo>
                    <a:pt x="970" y="0"/>
                  </a:moveTo>
                  <a:lnTo>
                    <a:pt x="0" y="0"/>
                  </a:lnTo>
                  <a:lnTo>
                    <a:pt x="0" y="63"/>
                  </a:lnTo>
                  <a:lnTo>
                    <a:pt x="453" y="63"/>
                  </a:lnTo>
                  <a:lnTo>
                    <a:pt x="502" y="63"/>
                  </a:lnTo>
                  <a:lnTo>
                    <a:pt x="970" y="63"/>
                  </a:lnTo>
                  <a:lnTo>
                    <a:pt x="970"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3" name="ïṩlïḍè"/>
            <p:cNvSpPr/>
            <p:nvPr/>
          </p:nvSpPr>
          <p:spPr bwMode="auto">
            <a:xfrm>
              <a:off x="10685" y="7855"/>
              <a:ext cx="2279" cy="208"/>
            </a:xfrm>
            <a:custGeom>
              <a:avLst/>
              <a:gdLst>
                <a:gd name="T0" fmla="*/ 966 w 966"/>
                <a:gd name="T1" fmla="*/ 0 h 89"/>
                <a:gd name="T2" fmla="*/ 466 w 966"/>
                <a:gd name="T3" fmla="*/ 72 h 89"/>
                <a:gd name="T4" fmla="*/ 0 w 966"/>
                <a:gd name="T5" fmla="*/ 0 h 89"/>
                <a:gd name="T6" fmla="*/ 89 w 966"/>
                <a:gd name="T7" fmla="*/ 89 h 89"/>
                <a:gd name="T8" fmla="*/ 889 w 966"/>
                <a:gd name="T9" fmla="*/ 89 h 89"/>
                <a:gd name="T10" fmla="*/ 966 w 966"/>
                <a:gd name="T11" fmla="*/ 0 h 89"/>
              </a:gdLst>
              <a:ahLst/>
              <a:cxnLst>
                <a:cxn ang="0">
                  <a:pos x="T0" y="T1"/>
                </a:cxn>
                <a:cxn ang="0">
                  <a:pos x="T2" y="T3"/>
                </a:cxn>
                <a:cxn ang="0">
                  <a:pos x="T4" y="T5"/>
                </a:cxn>
                <a:cxn ang="0">
                  <a:pos x="T6" y="T7"/>
                </a:cxn>
                <a:cxn ang="0">
                  <a:pos x="T8" y="T9"/>
                </a:cxn>
                <a:cxn ang="0">
                  <a:pos x="T10" y="T11"/>
                </a:cxn>
              </a:cxnLst>
              <a:rect l="0" t="0" r="r" b="b"/>
              <a:pathLst>
                <a:path w="966" h="89">
                  <a:moveTo>
                    <a:pt x="966" y="0"/>
                  </a:moveTo>
                  <a:cubicBezTo>
                    <a:pt x="966" y="0"/>
                    <a:pt x="752" y="72"/>
                    <a:pt x="466" y="72"/>
                  </a:cubicBezTo>
                  <a:cubicBezTo>
                    <a:pt x="323" y="72"/>
                    <a:pt x="162" y="54"/>
                    <a:pt x="0" y="0"/>
                  </a:cubicBezTo>
                  <a:cubicBezTo>
                    <a:pt x="89" y="89"/>
                    <a:pt x="89" y="89"/>
                    <a:pt x="89" y="89"/>
                  </a:cubicBezTo>
                  <a:cubicBezTo>
                    <a:pt x="889" y="89"/>
                    <a:pt x="889" y="89"/>
                    <a:pt x="889" y="89"/>
                  </a:cubicBezTo>
                  <a:cubicBezTo>
                    <a:pt x="966" y="0"/>
                    <a:pt x="966" y="0"/>
                    <a:pt x="96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4" name="iślíḑe"/>
            <p:cNvSpPr/>
            <p:nvPr/>
          </p:nvSpPr>
          <p:spPr bwMode="auto">
            <a:xfrm>
              <a:off x="11031"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5" name="ïṥļîďê"/>
            <p:cNvSpPr/>
            <p:nvPr/>
          </p:nvSpPr>
          <p:spPr bwMode="auto">
            <a:xfrm>
              <a:off x="11031"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6" name="iś1îdè"/>
            <p:cNvSpPr/>
            <p:nvPr/>
          </p:nvSpPr>
          <p:spPr bwMode="auto">
            <a:xfrm>
              <a:off x="12589"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07" name="íş1íḑe"/>
            <p:cNvSpPr/>
            <p:nvPr/>
          </p:nvSpPr>
          <p:spPr bwMode="auto">
            <a:xfrm>
              <a:off x="12589" y="8304"/>
              <a:ext cx="41" cy="233"/>
            </a:xfrm>
            <a:custGeom>
              <a:avLst/>
              <a:gdLst>
                <a:gd name="T0" fmla="*/ 21 w 21"/>
                <a:gd name="T1" fmla="*/ 0 h 120"/>
                <a:gd name="T2" fmla="*/ 0 w 21"/>
                <a:gd name="T3" fmla="*/ 0 h 120"/>
                <a:gd name="T4" fmla="*/ 0 w 21"/>
                <a:gd name="T5" fmla="*/ 33 h 120"/>
                <a:gd name="T6" fmla="*/ 0 w 21"/>
                <a:gd name="T7" fmla="*/ 89 h 120"/>
                <a:gd name="T8" fmla="*/ 0 w 21"/>
                <a:gd name="T9" fmla="*/ 120 h 120"/>
                <a:gd name="T10" fmla="*/ 21 w 21"/>
                <a:gd name="T11" fmla="*/ 120 h 120"/>
                <a:gd name="T12" fmla="*/ 21 w 21"/>
                <a:gd name="T13" fmla="*/ 89 h 120"/>
                <a:gd name="T14" fmla="*/ 21 w 21"/>
                <a:gd name="T15" fmla="*/ 33 h 120"/>
                <a:gd name="T16" fmla="*/ 21 w 21"/>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0">
                  <a:moveTo>
                    <a:pt x="21" y="0"/>
                  </a:moveTo>
                  <a:lnTo>
                    <a:pt x="0" y="0"/>
                  </a:lnTo>
                  <a:lnTo>
                    <a:pt x="0" y="33"/>
                  </a:lnTo>
                  <a:lnTo>
                    <a:pt x="0" y="89"/>
                  </a:lnTo>
                  <a:lnTo>
                    <a:pt x="0" y="120"/>
                  </a:lnTo>
                  <a:lnTo>
                    <a:pt x="21" y="120"/>
                  </a:lnTo>
                  <a:lnTo>
                    <a:pt x="21" y="89"/>
                  </a:lnTo>
                  <a:lnTo>
                    <a:pt x="21" y="33"/>
                  </a:lnTo>
                  <a:lnTo>
                    <a:pt x="21"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grpSp>
        <p:nvGrpSpPr>
          <p:cNvPr id="508" name="组合 507"/>
          <p:cNvGrpSpPr/>
          <p:nvPr userDrawn="1"/>
        </p:nvGrpSpPr>
        <p:grpSpPr>
          <a:xfrm>
            <a:off x="1405255" y="4996180"/>
            <a:ext cx="2369185" cy="1855470"/>
            <a:chOff x="2373" y="7437"/>
            <a:chExt cx="3731" cy="2922"/>
          </a:xfrm>
          <a:solidFill>
            <a:srgbClr val="EB424B">
              <a:alpha val="13000"/>
            </a:srgbClr>
          </a:solidFill>
        </p:grpSpPr>
        <p:sp>
          <p:nvSpPr>
            <p:cNvPr id="509" name="íṧḷïḑê"/>
            <p:cNvSpPr/>
            <p:nvPr/>
          </p:nvSpPr>
          <p:spPr bwMode="auto">
            <a:xfrm>
              <a:off x="3024" y="8673"/>
              <a:ext cx="3080" cy="830"/>
            </a:xfrm>
            <a:custGeom>
              <a:avLst/>
              <a:gdLst>
                <a:gd name="T0" fmla="*/ 124 w 1306"/>
                <a:gd name="T1" fmla="*/ 327 h 352"/>
                <a:gd name="T2" fmla="*/ 108 w 1306"/>
                <a:gd name="T3" fmla="*/ 326 h 352"/>
                <a:gd name="T4" fmla="*/ 202 w 1306"/>
                <a:gd name="T5" fmla="*/ 339 h 352"/>
                <a:gd name="T6" fmla="*/ 421 w 1306"/>
                <a:gd name="T7" fmla="*/ 326 h 352"/>
                <a:gd name="T8" fmla="*/ 361 w 1306"/>
                <a:gd name="T9" fmla="*/ 339 h 352"/>
                <a:gd name="T10" fmla="*/ 421 w 1306"/>
                <a:gd name="T11" fmla="*/ 326 h 352"/>
                <a:gd name="T12" fmla="*/ 174 w 1306"/>
                <a:gd name="T13" fmla="*/ 254 h 352"/>
                <a:gd name="T14" fmla="*/ 437 w 1306"/>
                <a:gd name="T15" fmla="*/ 243 h 352"/>
                <a:gd name="T16" fmla="*/ 265 w 1306"/>
                <a:gd name="T17" fmla="*/ 254 h 352"/>
                <a:gd name="T18" fmla="*/ 433 w 1306"/>
                <a:gd name="T19" fmla="*/ 254 h 352"/>
                <a:gd name="T20" fmla="*/ 947 w 1306"/>
                <a:gd name="T21" fmla="*/ 301 h 352"/>
                <a:gd name="T22" fmla="*/ 1105 w 1306"/>
                <a:gd name="T23" fmla="*/ 302 h 352"/>
                <a:gd name="T24" fmla="*/ 1105 w 1306"/>
                <a:gd name="T25" fmla="*/ 302 h 352"/>
                <a:gd name="T26" fmla="*/ 859 w 1306"/>
                <a:gd name="T27" fmla="*/ 302 h 352"/>
                <a:gd name="T28" fmla="*/ 962 w 1306"/>
                <a:gd name="T29" fmla="*/ 179 h 352"/>
                <a:gd name="T30" fmla="*/ 976 w 1306"/>
                <a:gd name="T31" fmla="*/ 178 h 352"/>
                <a:gd name="T32" fmla="*/ 858 w 1306"/>
                <a:gd name="T33" fmla="*/ 352 h 352"/>
                <a:gd name="T34" fmla="*/ 1026 w 1306"/>
                <a:gd name="T35" fmla="*/ 259 h 352"/>
                <a:gd name="T36" fmla="*/ 1306 w 1306"/>
                <a:gd name="T37" fmla="*/ 352 h 352"/>
                <a:gd name="T38" fmla="*/ 1246 w 1306"/>
                <a:gd name="T39" fmla="*/ 345 h 352"/>
                <a:gd name="T40" fmla="*/ 1237 w 1306"/>
                <a:gd name="T41" fmla="*/ 316 h 352"/>
                <a:gd name="T42" fmla="*/ 1166 w 1306"/>
                <a:gd name="T43" fmla="*/ 345 h 352"/>
                <a:gd name="T44" fmla="*/ 1140 w 1306"/>
                <a:gd name="T45" fmla="*/ 275 h 352"/>
                <a:gd name="T46" fmla="*/ 1079 w 1306"/>
                <a:gd name="T47" fmla="*/ 273 h 352"/>
                <a:gd name="T48" fmla="*/ 1059 w 1306"/>
                <a:gd name="T49" fmla="*/ 214 h 352"/>
                <a:gd name="T50" fmla="*/ 1043 w 1306"/>
                <a:gd name="T51" fmla="*/ 203 h 352"/>
                <a:gd name="T52" fmla="*/ 979 w 1306"/>
                <a:gd name="T53" fmla="*/ 161 h 352"/>
                <a:gd name="T54" fmla="*/ 962 w 1306"/>
                <a:gd name="T55" fmla="*/ 140 h 352"/>
                <a:gd name="T56" fmla="*/ 395 w 1306"/>
                <a:gd name="T57" fmla="*/ 107 h 352"/>
                <a:gd name="T58" fmla="*/ 459 w 1306"/>
                <a:gd name="T59" fmla="*/ 87 h 352"/>
                <a:gd name="T60" fmla="*/ 456 w 1306"/>
                <a:gd name="T61" fmla="*/ 87 h 352"/>
                <a:gd name="T62" fmla="*/ 459 w 1306"/>
                <a:gd name="T63" fmla="*/ 107 h 352"/>
                <a:gd name="T64" fmla="*/ 418 w 1306"/>
                <a:gd name="T65" fmla="*/ 80 h 352"/>
                <a:gd name="T66" fmla="*/ 421 w 1306"/>
                <a:gd name="T67" fmla="*/ 107 h 352"/>
                <a:gd name="T68" fmla="*/ 434 w 1306"/>
                <a:gd name="T69" fmla="*/ 80 h 352"/>
                <a:gd name="T70" fmla="*/ 440 w 1306"/>
                <a:gd name="T71" fmla="*/ 80 h 352"/>
                <a:gd name="T72" fmla="*/ 472 w 1306"/>
                <a:gd name="T73" fmla="*/ 107 h 352"/>
                <a:gd name="T74" fmla="*/ 498 w 1306"/>
                <a:gd name="T75" fmla="*/ 80 h 352"/>
                <a:gd name="T76" fmla="*/ 498 w 1306"/>
                <a:gd name="T77" fmla="*/ 107 h 352"/>
                <a:gd name="T78" fmla="*/ 511 w 1306"/>
                <a:gd name="T79" fmla="*/ 80 h 352"/>
                <a:gd name="T80" fmla="*/ 518 w 1306"/>
                <a:gd name="T81" fmla="*/ 80 h 352"/>
                <a:gd name="T82" fmla="*/ 530 w 1306"/>
                <a:gd name="T83" fmla="*/ 107 h 352"/>
                <a:gd name="T84" fmla="*/ 556 w 1306"/>
                <a:gd name="T85" fmla="*/ 80 h 352"/>
                <a:gd name="T86" fmla="*/ 551 w 1306"/>
                <a:gd name="T87" fmla="*/ 107 h 352"/>
                <a:gd name="T88" fmla="*/ 576 w 1306"/>
                <a:gd name="T89" fmla="*/ 80 h 352"/>
                <a:gd name="T90" fmla="*/ 576 w 1306"/>
                <a:gd name="T91" fmla="*/ 95 h 352"/>
                <a:gd name="T92" fmla="*/ 589 w 1306"/>
                <a:gd name="T93" fmla="*/ 80 h 352"/>
                <a:gd name="T94" fmla="*/ 595 w 1306"/>
                <a:gd name="T95" fmla="*/ 80 h 352"/>
                <a:gd name="T96" fmla="*/ 608 w 1306"/>
                <a:gd name="T97" fmla="*/ 86 h 352"/>
                <a:gd name="T98" fmla="*/ 661 w 1306"/>
                <a:gd name="T99" fmla="*/ 0 h 352"/>
                <a:gd name="T100" fmla="*/ 640 w 1306"/>
                <a:gd name="T101" fmla="*/ 83 h 352"/>
                <a:gd name="T102" fmla="*/ 946 w 1306"/>
                <a:gd name="T103" fmla="*/ 181 h 352"/>
                <a:gd name="T104" fmla="*/ 905 w 1306"/>
                <a:gd name="T105" fmla="*/ 104 h 352"/>
                <a:gd name="T106" fmla="*/ 874 w 1306"/>
                <a:gd name="T107" fmla="*/ 115 h 352"/>
                <a:gd name="T108" fmla="*/ 819 w 1306"/>
                <a:gd name="T109" fmla="*/ 50 h 352"/>
                <a:gd name="T110" fmla="*/ 793 w 1306"/>
                <a:gd name="T111" fmla="*/ 29 h 352"/>
                <a:gd name="T112" fmla="*/ 777 w 1306"/>
                <a:gd name="T113" fmla="*/ 23 h 352"/>
                <a:gd name="T114" fmla="*/ 716 w 1306"/>
                <a:gd name="T115" fmla="*/ 18 h 352"/>
                <a:gd name="T116" fmla="*/ 708 w 1306"/>
                <a:gd name="T117" fmla="*/ 53 h 352"/>
                <a:gd name="T118" fmla="*/ 661 w 1306"/>
                <a:gd name="T119"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6" h="352">
                  <a:moveTo>
                    <a:pt x="202" y="326"/>
                  </a:moveTo>
                  <a:cubicBezTo>
                    <a:pt x="124" y="326"/>
                    <a:pt x="124" y="326"/>
                    <a:pt x="124" y="326"/>
                  </a:cubicBezTo>
                  <a:cubicBezTo>
                    <a:pt x="124" y="327"/>
                    <a:pt x="124" y="327"/>
                    <a:pt x="124" y="327"/>
                  </a:cubicBezTo>
                  <a:cubicBezTo>
                    <a:pt x="121" y="329"/>
                    <a:pt x="117" y="330"/>
                    <a:pt x="114" y="332"/>
                  </a:cubicBezTo>
                  <a:cubicBezTo>
                    <a:pt x="108" y="335"/>
                    <a:pt x="108" y="335"/>
                    <a:pt x="108" y="335"/>
                  </a:cubicBezTo>
                  <a:cubicBezTo>
                    <a:pt x="108" y="326"/>
                    <a:pt x="108" y="326"/>
                    <a:pt x="108" y="326"/>
                  </a:cubicBezTo>
                  <a:cubicBezTo>
                    <a:pt x="28" y="326"/>
                    <a:pt x="28" y="326"/>
                    <a:pt x="28" y="326"/>
                  </a:cubicBezTo>
                  <a:cubicBezTo>
                    <a:pt x="0" y="339"/>
                    <a:pt x="0" y="339"/>
                    <a:pt x="0" y="339"/>
                  </a:cubicBezTo>
                  <a:cubicBezTo>
                    <a:pt x="202" y="339"/>
                    <a:pt x="202" y="339"/>
                    <a:pt x="202" y="339"/>
                  </a:cubicBezTo>
                  <a:cubicBezTo>
                    <a:pt x="201" y="337"/>
                    <a:pt x="201" y="335"/>
                    <a:pt x="201" y="332"/>
                  </a:cubicBezTo>
                  <a:cubicBezTo>
                    <a:pt x="201" y="330"/>
                    <a:pt x="201" y="328"/>
                    <a:pt x="202" y="326"/>
                  </a:cubicBezTo>
                  <a:moveTo>
                    <a:pt x="421" y="326"/>
                  </a:moveTo>
                  <a:cubicBezTo>
                    <a:pt x="361" y="326"/>
                    <a:pt x="361" y="326"/>
                    <a:pt x="361" y="326"/>
                  </a:cubicBezTo>
                  <a:cubicBezTo>
                    <a:pt x="361" y="328"/>
                    <a:pt x="361" y="330"/>
                    <a:pt x="361" y="332"/>
                  </a:cubicBezTo>
                  <a:cubicBezTo>
                    <a:pt x="361" y="335"/>
                    <a:pt x="361" y="337"/>
                    <a:pt x="361" y="339"/>
                  </a:cubicBezTo>
                  <a:cubicBezTo>
                    <a:pt x="421" y="339"/>
                    <a:pt x="421" y="339"/>
                    <a:pt x="421" y="339"/>
                  </a:cubicBezTo>
                  <a:cubicBezTo>
                    <a:pt x="421" y="336"/>
                    <a:pt x="421" y="333"/>
                    <a:pt x="421" y="330"/>
                  </a:cubicBezTo>
                  <a:cubicBezTo>
                    <a:pt x="421" y="329"/>
                    <a:pt x="421" y="328"/>
                    <a:pt x="421" y="326"/>
                  </a:cubicBezTo>
                  <a:moveTo>
                    <a:pt x="193" y="243"/>
                  </a:moveTo>
                  <a:cubicBezTo>
                    <a:pt x="193" y="243"/>
                    <a:pt x="193" y="243"/>
                    <a:pt x="193" y="243"/>
                  </a:cubicBezTo>
                  <a:cubicBezTo>
                    <a:pt x="187" y="247"/>
                    <a:pt x="180" y="250"/>
                    <a:pt x="174" y="254"/>
                  </a:cubicBezTo>
                  <a:cubicBezTo>
                    <a:pt x="193" y="254"/>
                    <a:pt x="193" y="254"/>
                    <a:pt x="193" y="254"/>
                  </a:cubicBezTo>
                  <a:cubicBezTo>
                    <a:pt x="193" y="243"/>
                    <a:pt x="193" y="243"/>
                    <a:pt x="193" y="243"/>
                  </a:cubicBezTo>
                  <a:moveTo>
                    <a:pt x="437" y="243"/>
                  </a:moveTo>
                  <a:cubicBezTo>
                    <a:pt x="211" y="243"/>
                    <a:pt x="211" y="243"/>
                    <a:pt x="211" y="243"/>
                  </a:cubicBezTo>
                  <a:cubicBezTo>
                    <a:pt x="211" y="254"/>
                    <a:pt x="211" y="254"/>
                    <a:pt x="211" y="254"/>
                  </a:cubicBezTo>
                  <a:cubicBezTo>
                    <a:pt x="265" y="254"/>
                    <a:pt x="265" y="254"/>
                    <a:pt x="265" y="254"/>
                  </a:cubicBezTo>
                  <a:cubicBezTo>
                    <a:pt x="270" y="253"/>
                    <a:pt x="276" y="252"/>
                    <a:pt x="281" y="252"/>
                  </a:cubicBezTo>
                  <a:cubicBezTo>
                    <a:pt x="287" y="252"/>
                    <a:pt x="292" y="253"/>
                    <a:pt x="297" y="254"/>
                  </a:cubicBezTo>
                  <a:cubicBezTo>
                    <a:pt x="433" y="254"/>
                    <a:pt x="433" y="254"/>
                    <a:pt x="433" y="254"/>
                  </a:cubicBezTo>
                  <a:cubicBezTo>
                    <a:pt x="434" y="250"/>
                    <a:pt x="436" y="247"/>
                    <a:pt x="437" y="243"/>
                  </a:cubicBezTo>
                  <a:moveTo>
                    <a:pt x="947" y="302"/>
                  </a:moveTo>
                  <a:cubicBezTo>
                    <a:pt x="947" y="302"/>
                    <a:pt x="947" y="301"/>
                    <a:pt x="947" y="301"/>
                  </a:cubicBezTo>
                  <a:cubicBezTo>
                    <a:pt x="947" y="301"/>
                    <a:pt x="947" y="302"/>
                    <a:pt x="947" y="302"/>
                  </a:cubicBezTo>
                  <a:cubicBezTo>
                    <a:pt x="947" y="302"/>
                    <a:pt x="947" y="302"/>
                    <a:pt x="947" y="302"/>
                  </a:cubicBezTo>
                  <a:moveTo>
                    <a:pt x="1105" y="302"/>
                  </a:moveTo>
                  <a:cubicBezTo>
                    <a:pt x="1105" y="302"/>
                    <a:pt x="1105" y="301"/>
                    <a:pt x="1105" y="301"/>
                  </a:cubicBezTo>
                  <a:cubicBezTo>
                    <a:pt x="1106" y="301"/>
                    <a:pt x="1106" y="302"/>
                    <a:pt x="1106" y="302"/>
                  </a:cubicBezTo>
                  <a:cubicBezTo>
                    <a:pt x="1105" y="302"/>
                    <a:pt x="1105" y="302"/>
                    <a:pt x="1105" y="302"/>
                  </a:cubicBezTo>
                  <a:moveTo>
                    <a:pt x="858" y="302"/>
                  </a:moveTo>
                  <a:cubicBezTo>
                    <a:pt x="858" y="299"/>
                    <a:pt x="859" y="295"/>
                    <a:pt x="859" y="292"/>
                  </a:cubicBezTo>
                  <a:cubicBezTo>
                    <a:pt x="859" y="295"/>
                    <a:pt x="859" y="299"/>
                    <a:pt x="859" y="302"/>
                  </a:cubicBezTo>
                  <a:cubicBezTo>
                    <a:pt x="858" y="302"/>
                    <a:pt x="858" y="302"/>
                    <a:pt x="858" y="302"/>
                  </a:cubicBezTo>
                  <a:moveTo>
                    <a:pt x="962" y="140"/>
                  </a:moveTo>
                  <a:cubicBezTo>
                    <a:pt x="962" y="179"/>
                    <a:pt x="962" y="179"/>
                    <a:pt x="962" y="179"/>
                  </a:cubicBezTo>
                  <a:cubicBezTo>
                    <a:pt x="966" y="179"/>
                    <a:pt x="971" y="178"/>
                    <a:pt x="976" y="178"/>
                  </a:cubicBezTo>
                  <a:cubicBezTo>
                    <a:pt x="976" y="178"/>
                    <a:pt x="976" y="178"/>
                    <a:pt x="976" y="178"/>
                  </a:cubicBezTo>
                  <a:cubicBezTo>
                    <a:pt x="976" y="178"/>
                    <a:pt x="976" y="178"/>
                    <a:pt x="976" y="178"/>
                  </a:cubicBezTo>
                  <a:cubicBezTo>
                    <a:pt x="976" y="178"/>
                    <a:pt x="930" y="207"/>
                    <a:pt x="838" y="230"/>
                  </a:cubicBezTo>
                  <a:cubicBezTo>
                    <a:pt x="851" y="262"/>
                    <a:pt x="859" y="297"/>
                    <a:pt x="859" y="330"/>
                  </a:cubicBezTo>
                  <a:cubicBezTo>
                    <a:pt x="859" y="338"/>
                    <a:pt x="859" y="345"/>
                    <a:pt x="858" y="352"/>
                  </a:cubicBezTo>
                  <a:cubicBezTo>
                    <a:pt x="947" y="352"/>
                    <a:pt x="947" y="352"/>
                    <a:pt x="947" y="352"/>
                  </a:cubicBezTo>
                  <a:cubicBezTo>
                    <a:pt x="947" y="347"/>
                    <a:pt x="946" y="343"/>
                    <a:pt x="946" y="339"/>
                  </a:cubicBezTo>
                  <a:cubicBezTo>
                    <a:pt x="946" y="295"/>
                    <a:pt x="982" y="259"/>
                    <a:pt x="1026" y="259"/>
                  </a:cubicBezTo>
                  <a:cubicBezTo>
                    <a:pt x="1071" y="259"/>
                    <a:pt x="1106" y="295"/>
                    <a:pt x="1106" y="339"/>
                  </a:cubicBezTo>
                  <a:cubicBezTo>
                    <a:pt x="1106" y="343"/>
                    <a:pt x="1106" y="347"/>
                    <a:pt x="1105" y="352"/>
                  </a:cubicBezTo>
                  <a:cubicBezTo>
                    <a:pt x="1306" y="352"/>
                    <a:pt x="1306" y="352"/>
                    <a:pt x="1306" y="352"/>
                  </a:cubicBezTo>
                  <a:cubicBezTo>
                    <a:pt x="1253" y="324"/>
                    <a:pt x="1253" y="324"/>
                    <a:pt x="1253" y="324"/>
                  </a:cubicBezTo>
                  <a:cubicBezTo>
                    <a:pt x="1253" y="345"/>
                    <a:pt x="1253" y="345"/>
                    <a:pt x="1253" y="345"/>
                  </a:cubicBezTo>
                  <a:cubicBezTo>
                    <a:pt x="1246" y="345"/>
                    <a:pt x="1246" y="345"/>
                    <a:pt x="1246" y="345"/>
                  </a:cubicBezTo>
                  <a:cubicBezTo>
                    <a:pt x="1237" y="341"/>
                    <a:pt x="1237" y="341"/>
                    <a:pt x="1237" y="341"/>
                  </a:cubicBezTo>
                  <a:cubicBezTo>
                    <a:pt x="1237" y="321"/>
                    <a:pt x="1237" y="321"/>
                    <a:pt x="1237" y="321"/>
                  </a:cubicBezTo>
                  <a:cubicBezTo>
                    <a:pt x="1237" y="316"/>
                    <a:pt x="1237" y="316"/>
                    <a:pt x="1237" y="316"/>
                  </a:cubicBezTo>
                  <a:cubicBezTo>
                    <a:pt x="1187" y="290"/>
                    <a:pt x="1187" y="290"/>
                    <a:pt x="1187" y="290"/>
                  </a:cubicBezTo>
                  <a:cubicBezTo>
                    <a:pt x="1180" y="287"/>
                    <a:pt x="1173" y="283"/>
                    <a:pt x="1166" y="279"/>
                  </a:cubicBezTo>
                  <a:cubicBezTo>
                    <a:pt x="1166" y="345"/>
                    <a:pt x="1166" y="345"/>
                    <a:pt x="1166" y="345"/>
                  </a:cubicBezTo>
                  <a:cubicBezTo>
                    <a:pt x="1161" y="341"/>
                    <a:pt x="1155" y="338"/>
                    <a:pt x="1150" y="334"/>
                  </a:cubicBezTo>
                  <a:cubicBezTo>
                    <a:pt x="1150" y="275"/>
                    <a:pt x="1150" y="275"/>
                    <a:pt x="1150" y="275"/>
                  </a:cubicBezTo>
                  <a:cubicBezTo>
                    <a:pt x="1140" y="275"/>
                    <a:pt x="1140" y="275"/>
                    <a:pt x="1140" y="275"/>
                  </a:cubicBezTo>
                  <a:cubicBezTo>
                    <a:pt x="1140" y="265"/>
                    <a:pt x="1140" y="265"/>
                    <a:pt x="1140" y="265"/>
                  </a:cubicBezTo>
                  <a:cubicBezTo>
                    <a:pt x="1119" y="253"/>
                    <a:pt x="1099" y="241"/>
                    <a:pt x="1079" y="228"/>
                  </a:cubicBezTo>
                  <a:cubicBezTo>
                    <a:pt x="1079" y="273"/>
                    <a:pt x="1079" y="273"/>
                    <a:pt x="1079" y="273"/>
                  </a:cubicBezTo>
                  <a:cubicBezTo>
                    <a:pt x="1074" y="268"/>
                    <a:pt x="1069" y="264"/>
                    <a:pt x="1063" y="259"/>
                  </a:cubicBezTo>
                  <a:cubicBezTo>
                    <a:pt x="1063" y="217"/>
                    <a:pt x="1063" y="217"/>
                    <a:pt x="1063" y="217"/>
                  </a:cubicBezTo>
                  <a:cubicBezTo>
                    <a:pt x="1062" y="216"/>
                    <a:pt x="1060" y="215"/>
                    <a:pt x="1059" y="214"/>
                  </a:cubicBezTo>
                  <a:cubicBezTo>
                    <a:pt x="1059" y="229"/>
                    <a:pt x="1059" y="229"/>
                    <a:pt x="1059" y="229"/>
                  </a:cubicBezTo>
                  <a:cubicBezTo>
                    <a:pt x="1043" y="229"/>
                    <a:pt x="1043" y="229"/>
                    <a:pt x="1043" y="229"/>
                  </a:cubicBezTo>
                  <a:cubicBezTo>
                    <a:pt x="1043" y="203"/>
                    <a:pt x="1043" y="203"/>
                    <a:pt x="1043" y="203"/>
                  </a:cubicBezTo>
                  <a:cubicBezTo>
                    <a:pt x="1026" y="191"/>
                    <a:pt x="1009" y="178"/>
                    <a:pt x="992" y="165"/>
                  </a:cubicBezTo>
                  <a:cubicBezTo>
                    <a:pt x="992" y="178"/>
                    <a:pt x="992" y="178"/>
                    <a:pt x="992" y="178"/>
                  </a:cubicBezTo>
                  <a:cubicBezTo>
                    <a:pt x="988" y="172"/>
                    <a:pt x="983" y="167"/>
                    <a:pt x="979" y="161"/>
                  </a:cubicBezTo>
                  <a:cubicBezTo>
                    <a:pt x="978" y="160"/>
                    <a:pt x="977" y="159"/>
                    <a:pt x="977" y="158"/>
                  </a:cubicBezTo>
                  <a:cubicBezTo>
                    <a:pt x="977" y="152"/>
                    <a:pt x="977" y="152"/>
                    <a:pt x="977" y="152"/>
                  </a:cubicBezTo>
                  <a:cubicBezTo>
                    <a:pt x="972" y="148"/>
                    <a:pt x="967" y="144"/>
                    <a:pt x="962" y="140"/>
                  </a:cubicBezTo>
                  <a:moveTo>
                    <a:pt x="401" y="92"/>
                  </a:moveTo>
                  <a:cubicBezTo>
                    <a:pt x="399" y="94"/>
                    <a:pt x="397" y="95"/>
                    <a:pt x="395" y="97"/>
                  </a:cubicBezTo>
                  <a:cubicBezTo>
                    <a:pt x="395" y="107"/>
                    <a:pt x="395" y="107"/>
                    <a:pt x="395" y="107"/>
                  </a:cubicBezTo>
                  <a:cubicBezTo>
                    <a:pt x="401" y="107"/>
                    <a:pt x="401" y="107"/>
                    <a:pt x="401" y="107"/>
                  </a:cubicBezTo>
                  <a:cubicBezTo>
                    <a:pt x="401" y="92"/>
                    <a:pt x="401" y="92"/>
                    <a:pt x="401" y="92"/>
                  </a:cubicBezTo>
                  <a:moveTo>
                    <a:pt x="459" y="87"/>
                  </a:moveTo>
                  <a:cubicBezTo>
                    <a:pt x="456" y="87"/>
                    <a:pt x="456" y="87"/>
                    <a:pt x="456" y="87"/>
                  </a:cubicBezTo>
                  <a:cubicBezTo>
                    <a:pt x="456" y="87"/>
                    <a:pt x="456" y="87"/>
                    <a:pt x="456" y="88"/>
                  </a:cubicBezTo>
                  <a:cubicBezTo>
                    <a:pt x="456" y="87"/>
                    <a:pt x="456" y="87"/>
                    <a:pt x="456" y="87"/>
                  </a:cubicBezTo>
                  <a:cubicBezTo>
                    <a:pt x="453" y="87"/>
                    <a:pt x="453" y="87"/>
                    <a:pt x="453" y="87"/>
                  </a:cubicBezTo>
                  <a:cubicBezTo>
                    <a:pt x="453" y="107"/>
                    <a:pt x="453" y="107"/>
                    <a:pt x="453" y="107"/>
                  </a:cubicBezTo>
                  <a:cubicBezTo>
                    <a:pt x="459" y="107"/>
                    <a:pt x="459" y="107"/>
                    <a:pt x="459" y="107"/>
                  </a:cubicBezTo>
                  <a:cubicBezTo>
                    <a:pt x="459" y="87"/>
                    <a:pt x="459" y="87"/>
                    <a:pt x="459" y="87"/>
                  </a:cubicBezTo>
                  <a:moveTo>
                    <a:pt x="421" y="80"/>
                  </a:moveTo>
                  <a:cubicBezTo>
                    <a:pt x="418" y="80"/>
                    <a:pt x="418" y="80"/>
                    <a:pt x="418" y="80"/>
                  </a:cubicBezTo>
                  <a:cubicBezTo>
                    <a:pt x="417" y="80"/>
                    <a:pt x="416" y="81"/>
                    <a:pt x="414" y="82"/>
                  </a:cubicBezTo>
                  <a:cubicBezTo>
                    <a:pt x="414" y="107"/>
                    <a:pt x="414" y="107"/>
                    <a:pt x="414" y="107"/>
                  </a:cubicBezTo>
                  <a:cubicBezTo>
                    <a:pt x="421" y="107"/>
                    <a:pt x="421" y="107"/>
                    <a:pt x="421" y="107"/>
                  </a:cubicBezTo>
                  <a:cubicBezTo>
                    <a:pt x="421" y="80"/>
                    <a:pt x="421" y="80"/>
                    <a:pt x="421" y="80"/>
                  </a:cubicBezTo>
                  <a:moveTo>
                    <a:pt x="440" y="80"/>
                  </a:moveTo>
                  <a:cubicBezTo>
                    <a:pt x="434" y="80"/>
                    <a:pt x="434" y="80"/>
                    <a:pt x="434" y="80"/>
                  </a:cubicBezTo>
                  <a:cubicBezTo>
                    <a:pt x="434" y="107"/>
                    <a:pt x="434" y="107"/>
                    <a:pt x="434" y="107"/>
                  </a:cubicBezTo>
                  <a:cubicBezTo>
                    <a:pt x="440" y="107"/>
                    <a:pt x="440" y="107"/>
                    <a:pt x="440" y="107"/>
                  </a:cubicBezTo>
                  <a:cubicBezTo>
                    <a:pt x="440" y="80"/>
                    <a:pt x="440" y="80"/>
                    <a:pt x="440" y="80"/>
                  </a:cubicBezTo>
                  <a:moveTo>
                    <a:pt x="479" y="80"/>
                  </a:moveTo>
                  <a:cubicBezTo>
                    <a:pt x="472" y="80"/>
                    <a:pt x="472" y="80"/>
                    <a:pt x="472" y="80"/>
                  </a:cubicBezTo>
                  <a:cubicBezTo>
                    <a:pt x="472" y="107"/>
                    <a:pt x="472" y="107"/>
                    <a:pt x="472" y="107"/>
                  </a:cubicBezTo>
                  <a:cubicBezTo>
                    <a:pt x="479" y="107"/>
                    <a:pt x="479" y="107"/>
                    <a:pt x="479" y="107"/>
                  </a:cubicBezTo>
                  <a:cubicBezTo>
                    <a:pt x="479" y="80"/>
                    <a:pt x="479" y="80"/>
                    <a:pt x="479" y="80"/>
                  </a:cubicBezTo>
                  <a:moveTo>
                    <a:pt x="498" y="80"/>
                  </a:moveTo>
                  <a:cubicBezTo>
                    <a:pt x="492" y="80"/>
                    <a:pt x="492" y="80"/>
                    <a:pt x="492" y="80"/>
                  </a:cubicBezTo>
                  <a:cubicBezTo>
                    <a:pt x="492" y="107"/>
                    <a:pt x="492" y="107"/>
                    <a:pt x="492" y="107"/>
                  </a:cubicBezTo>
                  <a:cubicBezTo>
                    <a:pt x="498" y="107"/>
                    <a:pt x="498" y="107"/>
                    <a:pt x="498" y="107"/>
                  </a:cubicBezTo>
                  <a:cubicBezTo>
                    <a:pt x="498" y="80"/>
                    <a:pt x="498" y="80"/>
                    <a:pt x="498" y="80"/>
                  </a:cubicBezTo>
                  <a:moveTo>
                    <a:pt x="518" y="80"/>
                  </a:moveTo>
                  <a:cubicBezTo>
                    <a:pt x="511" y="80"/>
                    <a:pt x="511" y="80"/>
                    <a:pt x="511" y="80"/>
                  </a:cubicBezTo>
                  <a:cubicBezTo>
                    <a:pt x="511" y="107"/>
                    <a:pt x="511" y="107"/>
                    <a:pt x="511" y="107"/>
                  </a:cubicBezTo>
                  <a:cubicBezTo>
                    <a:pt x="518" y="107"/>
                    <a:pt x="518" y="107"/>
                    <a:pt x="518" y="107"/>
                  </a:cubicBezTo>
                  <a:cubicBezTo>
                    <a:pt x="518" y="80"/>
                    <a:pt x="518" y="80"/>
                    <a:pt x="518" y="80"/>
                  </a:cubicBezTo>
                  <a:moveTo>
                    <a:pt x="537" y="80"/>
                  </a:moveTo>
                  <a:cubicBezTo>
                    <a:pt x="530" y="80"/>
                    <a:pt x="530" y="80"/>
                    <a:pt x="530" y="80"/>
                  </a:cubicBezTo>
                  <a:cubicBezTo>
                    <a:pt x="530" y="107"/>
                    <a:pt x="530" y="107"/>
                    <a:pt x="530" y="107"/>
                  </a:cubicBezTo>
                  <a:cubicBezTo>
                    <a:pt x="537" y="107"/>
                    <a:pt x="537" y="107"/>
                    <a:pt x="537" y="107"/>
                  </a:cubicBezTo>
                  <a:cubicBezTo>
                    <a:pt x="537" y="80"/>
                    <a:pt x="537" y="80"/>
                    <a:pt x="537" y="80"/>
                  </a:cubicBezTo>
                  <a:moveTo>
                    <a:pt x="556" y="80"/>
                  </a:moveTo>
                  <a:cubicBezTo>
                    <a:pt x="550" y="80"/>
                    <a:pt x="550" y="80"/>
                    <a:pt x="550" y="80"/>
                  </a:cubicBezTo>
                  <a:cubicBezTo>
                    <a:pt x="550" y="107"/>
                    <a:pt x="550" y="107"/>
                    <a:pt x="550" y="107"/>
                  </a:cubicBezTo>
                  <a:cubicBezTo>
                    <a:pt x="551" y="107"/>
                    <a:pt x="551" y="107"/>
                    <a:pt x="551" y="107"/>
                  </a:cubicBezTo>
                  <a:cubicBezTo>
                    <a:pt x="553" y="106"/>
                    <a:pt x="554" y="105"/>
                    <a:pt x="556" y="104"/>
                  </a:cubicBezTo>
                  <a:cubicBezTo>
                    <a:pt x="556" y="80"/>
                    <a:pt x="556" y="80"/>
                    <a:pt x="556" y="80"/>
                  </a:cubicBezTo>
                  <a:moveTo>
                    <a:pt x="576" y="80"/>
                  </a:moveTo>
                  <a:cubicBezTo>
                    <a:pt x="569" y="80"/>
                    <a:pt x="569" y="80"/>
                    <a:pt x="569" y="80"/>
                  </a:cubicBezTo>
                  <a:cubicBezTo>
                    <a:pt x="569" y="98"/>
                    <a:pt x="569" y="98"/>
                    <a:pt x="569" y="98"/>
                  </a:cubicBezTo>
                  <a:cubicBezTo>
                    <a:pt x="571" y="97"/>
                    <a:pt x="574" y="96"/>
                    <a:pt x="576" y="95"/>
                  </a:cubicBezTo>
                  <a:cubicBezTo>
                    <a:pt x="576" y="80"/>
                    <a:pt x="576" y="80"/>
                    <a:pt x="576" y="80"/>
                  </a:cubicBezTo>
                  <a:moveTo>
                    <a:pt x="595" y="80"/>
                  </a:moveTo>
                  <a:cubicBezTo>
                    <a:pt x="589" y="80"/>
                    <a:pt x="589" y="80"/>
                    <a:pt x="589" y="80"/>
                  </a:cubicBezTo>
                  <a:cubicBezTo>
                    <a:pt x="589" y="91"/>
                    <a:pt x="589" y="91"/>
                    <a:pt x="589" y="91"/>
                  </a:cubicBezTo>
                  <a:cubicBezTo>
                    <a:pt x="591" y="90"/>
                    <a:pt x="593" y="90"/>
                    <a:pt x="595" y="89"/>
                  </a:cubicBezTo>
                  <a:cubicBezTo>
                    <a:pt x="595" y="80"/>
                    <a:pt x="595" y="80"/>
                    <a:pt x="595" y="80"/>
                  </a:cubicBezTo>
                  <a:moveTo>
                    <a:pt x="614" y="80"/>
                  </a:moveTo>
                  <a:cubicBezTo>
                    <a:pt x="608" y="80"/>
                    <a:pt x="608" y="80"/>
                    <a:pt x="608" y="80"/>
                  </a:cubicBezTo>
                  <a:cubicBezTo>
                    <a:pt x="608" y="86"/>
                    <a:pt x="608" y="86"/>
                    <a:pt x="608" y="86"/>
                  </a:cubicBezTo>
                  <a:cubicBezTo>
                    <a:pt x="610" y="86"/>
                    <a:pt x="612" y="86"/>
                    <a:pt x="614" y="85"/>
                  </a:cubicBezTo>
                  <a:cubicBezTo>
                    <a:pt x="614" y="80"/>
                    <a:pt x="614" y="80"/>
                    <a:pt x="614" y="80"/>
                  </a:cubicBezTo>
                  <a:moveTo>
                    <a:pt x="661" y="0"/>
                  </a:moveTo>
                  <a:cubicBezTo>
                    <a:pt x="625" y="79"/>
                    <a:pt x="625" y="79"/>
                    <a:pt x="625" y="79"/>
                  </a:cubicBezTo>
                  <a:cubicBezTo>
                    <a:pt x="625" y="79"/>
                    <a:pt x="626" y="81"/>
                    <a:pt x="628" y="84"/>
                  </a:cubicBezTo>
                  <a:cubicBezTo>
                    <a:pt x="632" y="84"/>
                    <a:pt x="636" y="83"/>
                    <a:pt x="640" y="83"/>
                  </a:cubicBezTo>
                  <a:cubicBezTo>
                    <a:pt x="708" y="83"/>
                    <a:pt x="769" y="123"/>
                    <a:pt x="809" y="180"/>
                  </a:cubicBezTo>
                  <a:cubicBezTo>
                    <a:pt x="831" y="183"/>
                    <a:pt x="854" y="185"/>
                    <a:pt x="880" y="185"/>
                  </a:cubicBezTo>
                  <a:cubicBezTo>
                    <a:pt x="901" y="185"/>
                    <a:pt x="923" y="184"/>
                    <a:pt x="946" y="181"/>
                  </a:cubicBezTo>
                  <a:cubicBezTo>
                    <a:pt x="946" y="126"/>
                    <a:pt x="946" y="126"/>
                    <a:pt x="946" y="126"/>
                  </a:cubicBezTo>
                  <a:cubicBezTo>
                    <a:pt x="934" y="115"/>
                    <a:pt x="920" y="104"/>
                    <a:pt x="905" y="93"/>
                  </a:cubicBezTo>
                  <a:cubicBezTo>
                    <a:pt x="905" y="104"/>
                    <a:pt x="905" y="104"/>
                    <a:pt x="905" y="104"/>
                  </a:cubicBezTo>
                  <a:cubicBezTo>
                    <a:pt x="900" y="100"/>
                    <a:pt x="895" y="95"/>
                    <a:pt x="890" y="91"/>
                  </a:cubicBezTo>
                  <a:cubicBezTo>
                    <a:pt x="890" y="115"/>
                    <a:pt x="890" y="115"/>
                    <a:pt x="890" y="115"/>
                  </a:cubicBezTo>
                  <a:cubicBezTo>
                    <a:pt x="874" y="115"/>
                    <a:pt x="874" y="115"/>
                    <a:pt x="874" y="115"/>
                  </a:cubicBezTo>
                  <a:cubicBezTo>
                    <a:pt x="874" y="72"/>
                    <a:pt x="874" y="72"/>
                    <a:pt x="874" y="72"/>
                  </a:cubicBezTo>
                  <a:cubicBezTo>
                    <a:pt x="857" y="61"/>
                    <a:pt x="838" y="50"/>
                    <a:pt x="819" y="40"/>
                  </a:cubicBezTo>
                  <a:cubicBezTo>
                    <a:pt x="819" y="50"/>
                    <a:pt x="819" y="50"/>
                    <a:pt x="819" y="50"/>
                  </a:cubicBezTo>
                  <a:cubicBezTo>
                    <a:pt x="813" y="47"/>
                    <a:pt x="808" y="45"/>
                    <a:pt x="803" y="43"/>
                  </a:cubicBezTo>
                  <a:cubicBezTo>
                    <a:pt x="803" y="33"/>
                    <a:pt x="803" y="33"/>
                    <a:pt x="803" y="33"/>
                  </a:cubicBezTo>
                  <a:cubicBezTo>
                    <a:pt x="800" y="32"/>
                    <a:pt x="796" y="30"/>
                    <a:pt x="793" y="29"/>
                  </a:cubicBezTo>
                  <a:cubicBezTo>
                    <a:pt x="793" y="69"/>
                    <a:pt x="793" y="69"/>
                    <a:pt x="793" y="69"/>
                  </a:cubicBezTo>
                  <a:cubicBezTo>
                    <a:pt x="777" y="69"/>
                    <a:pt x="777" y="69"/>
                    <a:pt x="777" y="69"/>
                  </a:cubicBezTo>
                  <a:cubicBezTo>
                    <a:pt x="777" y="23"/>
                    <a:pt x="777" y="23"/>
                    <a:pt x="777" y="23"/>
                  </a:cubicBezTo>
                  <a:cubicBezTo>
                    <a:pt x="763" y="18"/>
                    <a:pt x="747" y="13"/>
                    <a:pt x="732" y="10"/>
                  </a:cubicBezTo>
                  <a:cubicBezTo>
                    <a:pt x="732" y="21"/>
                    <a:pt x="732" y="21"/>
                    <a:pt x="732" y="21"/>
                  </a:cubicBezTo>
                  <a:cubicBezTo>
                    <a:pt x="727" y="19"/>
                    <a:pt x="721" y="19"/>
                    <a:pt x="716" y="18"/>
                  </a:cubicBezTo>
                  <a:cubicBezTo>
                    <a:pt x="716" y="6"/>
                    <a:pt x="716" y="6"/>
                    <a:pt x="716" y="6"/>
                  </a:cubicBezTo>
                  <a:cubicBezTo>
                    <a:pt x="714" y="6"/>
                    <a:pt x="711" y="5"/>
                    <a:pt x="708" y="5"/>
                  </a:cubicBezTo>
                  <a:cubicBezTo>
                    <a:pt x="708" y="53"/>
                    <a:pt x="708" y="53"/>
                    <a:pt x="708" y="53"/>
                  </a:cubicBezTo>
                  <a:cubicBezTo>
                    <a:pt x="693" y="53"/>
                    <a:pt x="693" y="53"/>
                    <a:pt x="693" y="53"/>
                  </a:cubicBezTo>
                  <a:cubicBezTo>
                    <a:pt x="693" y="3"/>
                    <a:pt x="693" y="3"/>
                    <a:pt x="693" y="3"/>
                  </a:cubicBezTo>
                  <a:cubicBezTo>
                    <a:pt x="682" y="1"/>
                    <a:pt x="672" y="0"/>
                    <a:pt x="66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0" name="îṧļíḋè"/>
            <p:cNvSpPr/>
            <p:nvPr/>
          </p:nvSpPr>
          <p:spPr bwMode="auto">
            <a:xfrm>
              <a:off x="5632" y="9383"/>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1"/>
                    <a:pt x="1"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1" name="iŝļíḍê"/>
            <p:cNvSpPr/>
            <p:nvPr/>
          </p:nvSpPr>
          <p:spPr bwMode="auto">
            <a:xfrm>
              <a:off x="5049" y="9362"/>
              <a:ext cx="2" cy="23"/>
            </a:xfrm>
            <a:custGeom>
              <a:avLst/>
              <a:gdLst>
                <a:gd name="T0" fmla="*/ 1 w 1"/>
                <a:gd name="T1" fmla="*/ 0 h 10"/>
                <a:gd name="T2" fmla="*/ 0 w 1"/>
                <a:gd name="T3" fmla="*/ 10 h 10"/>
                <a:gd name="T4" fmla="*/ 1 w 1"/>
                <a:gd name="T5" fmla="*/ 10 h 10"/>
                <a:gd name="T6" fmla="*/ 1 w 1"/>
                <a:gd name="T7" fmla="*/ 0 h 10"/>
              </a:gdLst>
              <a:ahLst/>
              <a:cxnLst>
                <a:cxn ang="0">
                  <a:pos x="T0" y="T1"/>
                </a:cxn>
                <a:cxn ang="0">
                  <a:pos x="T2" y="T3"/>
                </a:cxn>
                <a:cxn ang="0">
                  <a:pos x="T4" y="T5"/>
                </a:cxn>
                <a:cxn ang="0">
                  <a:pos x="T6" y="T7"/>
                </a:cxn>
              </a:cxnLst>
              <a:rect l="0" t="0" r="r" b="b"/>
              <a:pathLst>
                <a:path w="1" h="10">
                  <a:moveTo>
                    <a:pt x="1" y="0"/>
                  </a:moveTo>
                  <a:cubicBezTo>
                    <a:pt x="1" y="3"/>
                    <a:pt x="0" y="7"/>
                    <a:pt x="0" y="10"/>
                  </a:cubicBezTo>
                  <a:cubicBezTo>
                    <a:pt x="1" y="10"/>
                    <a:pt x="1" y="10"/>
                    <a:pt x="1" y="10"/>
                  </a:cubicBezTo>
                  <a:cubicBezTo>
                    <a:pt x="1" y="7"/>
                    <a:pt x="1" y="3"/>
                    <a:pt x="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2" name="işļiḑè"/>
            <p:cNvSpPr/>
            <p:nvPr/>
          </p:nvSpPr>
          <p:spPr bwMode="auto">
            <a:xfrm>
              <a:off x="3195" y="8561"/>
              <a:ext cx="2909" cy="824"/>
            </a:xfrm>
            <a:custGeom>
              <a:avLst/>
              <a:gdLst>
                <a:gd name="T0" fmla="*/ 1180 w 1233"/>
                <a:gd name="T1" fmla="*/ 345 h 350"/>
                <a:gd name="T2" fmla="*/ 1233 w 1233"/>
                <a:gd name="T3" fmla="*/ 350 h 350"/>
                <a:gd name="T4" fmla="*/ 35 w 1233"/>
                <a:gd name="T5" fmla="*/ 291 h 350"/>
                <a:gd name="T6" fmla="*/ 0 w 1233"/>
                <a:gd name="T7" fmla="*/ 302 h 350"/>
                <a:gd name="T8" fmla="*/ 35 w 1233"/>
                <a:gd name="T9" fmla="*/ 291 h 350"/>
                <a:gd name="T10" fmla="*/ 51 w 1233"/>
                <a:gd name="T11" fmla="*/ 291 h 350"/>
                <a:gd name="T12" fmla="*/ 67 w 1233"/>
                <a:gd name="T13" fmla="*/ 291 h 350"/>
                <a:gd name="T14" fmla="*/ 1093 w 1233"/>
                <a:gd name="T15" fmla="*/ 300 h 350"/>
                <a:gd name="T16" fmla="*/ 1164 w 1233"/>
                <a:gd name="T17" fmla="*/ 337 h 350"/>
                <a:gd name="T18" fmla="*/ 1114 w 1233"/>
                <a:gd name="T19" fmla="*/ 289 h 350"/>
                <a:gd name="T20" fmla="*/ 1006 w 1233"/>
                <a:gd name="T21" fmla="*/ 226 h 350"/>
                <a:gd name="T22" fmla="*/ 1067 w 1233"/>
                <a:gd name="T23" fmla="*/ 286 h 350"/>
                <a:gd name="T24" fmla="*/ 1077 w 1233"/>
                <a:gd name="T25" fmla="*/ 270 h 350"/>
                <a:gd name="T26" fmla="*/ 1006 w 1233"/>
                <a:gd name="T27" fmla="*/ 226 h 350"/>
                <a:gd name="T28" fmla="*/ 919 w 1233"/>
                <a:gd name="T29" fmla="*/ 186 h 350"/>
                <a:gd name="T30" fmla="*/ 986 w 1233"/>
                <a:gd name="T31" fmla="*/ 235 h 350"/>
                <a:gd name="T32" fmla="*/ 990 w 1233"/>
                <a:gd name="T33" fmla="*/ 216 h 350"/>
                <a:gd name="T34" fmla="*/ 970 w 1233"/>
                <a:gd name="T35" fmla="*/ 202 h 350"/>
                <a:gd name="T36" fmla="*/ 251 w 1233"/>
                <a:gd name="T37" fmla="*/ 154 h 350"/>
                <a:gd name="T38" fmla="*/ 251 w 1233"/>
                <a:gd name="T39" fmla="*/ 155 h 350"/>
                <a:gd name="T40" fmla="*/ 270 w 1233"/>
                <a:gd name="T41" fmla="*/ 139 h 350"/>
                <a:gd name="T42" fmla="*/ 264 w 1233"/>
                <a:gd name="T43" fmla="*/ 155 h 350"/>
                <a:gd name="T44" fmla="*/ 270 w 1233"/>
                <a:gd name="T45" fmla="*/ 139 h 350"/>
                <a:gd name="T46" fmla="*/ 283 w 1233"/>
                <a:gd name="T47" fmla="*/ 128 h 350"/>
                <a:gd name="T48" fmla="*/ 283 w 1233"/>
                <a:gd name="T49" fmla="*/ 151 h 350"/>
                <a:gd name="T50" fmla="*/ 289 w 1233"/>
                <a:gd name="T51" fmla="*/ 128 h 350"/>
                <a:gd name="T52" fmla="*/ 832 w 1233"/>
                <a:gd name="T53" fmla="*/ 114 h 350"/>
                <a:gd name="T54" fmla="*/ 889 w 1233"/>
                <a:gd name="T55" fmla="*/ 161 h 350"/>
                <a:gd name="T56" fmla="*/ 904 w 1233"/>
                <a:gd name="T57" fmla="*/ 151 h 350"/>
                <a:gd name="T58" fmla="*/ 873 w 1233"/>
                <a:gd name="T59" fmla="*/ 125 h 350"/>
                <a:gd name="T60" fmla="*/ 370 w 1233"/>
                <a:gd name="T61" fmla="*/ 61 h 350"/>
                <a:gd name="T62" fmla="*/ 350 w 1233"/>
                <a:gd name="T63" fmla="*/ 97 h 350"/>
                <a:gd name="T64" fmla="*/ 370 w 1233"/>
                <a:gd name="T65" fmla="*/ 61 h 350"/>
                <a:gd name="T66" fmla="*/ 746 w 1233"/>
                <a:gd name="T67" fmla="*/ 62 h 350"/>
                <a:gd name="T68" fmla="*/ 817 w 1233"/>
                <a:gd name="T69" fmla="*/ 103 h 350"/>
                <a:gd name="T70" fmla="*/ 801 w 1233"/>
                <a:gd name="T71" fmla="*/ 70 h 350"/>
                <a:gd name="T72" fmla="*/ 659 w 1233"/>
                <a:gd name="T73" fmla="*/ 8 h 350"/>
                <a:gd name="T74" fmla="*/ 704 w 1233"/>
                <a:gd name="T75" fmla="*/ 44 h 350"/>
                <a:gd name="T76" fmla="*/ 730 w 1233"/>
                <a:gd name="T77" fmla="*/ 54 h 350"/>
                <a:gd name="T78" fmla="*/ 720 w 1233"/>
                <a:gd name="T79" fmla="*/ 28 h 350"/>
                <a:gd name="T80" fmla="*/ 659 w 1233"/>
                <a:gd name="T81" fmla="*/ 8 h 350"/>
                <a:gd name="T82" fmla="*/ 600 w 1233"/>
                <a:gd name="T83" fmla="*/ 22 h 350"/>
                <a:gd name="T84" fmla="*/ 635 w 1233"/>
                <a:gd name="T85" fmla="*/ 26 h 350"/>
                <a:gd name="T86" fmla="*/ 643 w 1233"/>
                <a:gd name="T87" fmla="*/ 5 h 350"/>
                <a:gd name="T88" fmla="*/ 620 w 1233"/>
                <a:gd name="T89" fmla="*/ 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3" h="350">
                  <a:moveTo>
                    <a:pt x="1180" y="323"/>
                  </a:moveTo>
                  <a:cubicBezTo>
                    <a:pt x="1180" y="345"/>
                    <a:pt x="1180" y="345"/>
                    <a:pt x="1180" y="345"/>
                  </a:cubicBezTo>
                  <a:cubicBezTo>
                    <a:pt x="1189" y="350"/>
                    <a:pt x="1189" y="350"/>
                    <a:pt x="1189" y="350"/>
                  </a:cubicBezTo>
                  <a:cubicBezTo>
                    <a:pt x="1233" y="350"/>
                    <a:pt x="1233" y="350"/>
                    <a:pt x="1233" y="350"/>
                  </a:cubicBezTo>
                  <a:cubicBezTo>
                    <a:pt x="1180" y="323"/>
                    <a:pt x="1180" y="323"/>
                    <a:pt x="1180" y="323"/>
                  </a:cubicBezTo>
                  <a:moveTo>
                    <a:pt x="35" y="291"/>
                  </a:moveTo>
                  <a:cubicBezTo>
                    <a:pt x="22" y="291"/>
                    <a:pt x="22" y="291"/>
                    <a:pt x="22" y="291"/>
                  </a:cubicBezTo>
                  <a:cubicBezTo>
                    <a:pt x="14" y="295"/>
                    <a:pt x="7" y="298"/>
                    <a:pt x="0" y="302"/>
                  </a:cubicBezTo>
                  <a:cubicBezTo>
                    <a:pt x="35" y="302"/>
                    <a:pt x="35" y="302"/>
                    <a:pt x="35" y="302"/>
                  </a:cubicBezTo>
                  <a:cubicBezTo>
                    <a:pt x="35" y="291"/>
                    <a:pt x="35" y="291"/>
                    <a:pt x="35" y="291"/>
                  </a:cubicBezTo>
                  <a:moveTo>
                    <a:pt x="67" y="291"/>
                  </a:moveTo>
                  <a:cubicBezTo>
                    <a:pt x="51" y="291"/>
                    <a:pt x="51" y="291"/>
                    <a:pt x="51" y="291"/>
                  </a:cubicBezTo>
                  <a:cubicBezTo>
                    <a:pt x="51" y="299"/>
                    <a:pt x="51" y="299"/>
                    <a:pt x="51" y="299"/>
                  </a:cubicBezTo>
                  <a:cubicBezTo>
                    <a:pt x="57" y="297"/>
                    <a:pt x="62" y="294"/>
                    <a:pt x="67" y="291"/>
                  </a:cubicBezTo>
                  <a:moveTo>
                    <a:pt x="1093" y="278"/>
                  </a:moveTo>
                  <a:cubicBezTo>
                    <a:pt x="1093" y="300"/>
                    <a:pt x="1093" y="300"/>
                    <a:pt x="1093" y="300"/>
                  </a:cubicBezTo>
                  <a:cubicBezTo>
                    <a:pt x="1100" y="304"/>
                    <a:pt x="1107" y="308"/>
                    <a:pt x="1114" y="312"/>
                  </a:cubicBezTo>
                  <a:cubicBezTo>
                    <a:pt x="1164" y="337"/>
                    <a:pt x="1164" y="337"/>
                    <a:pt x="1164" y="337"/>
                  </a:cubicBezTo>
                  <a:cubicBezTo>
                    <a:pt x="1164" y="315"/>
                    <a:pt x="1164" y="315"/>
                    <a:pt x="1164" y="315"/>
                  </a:cubicBezTo>
                  <a:cubicBezTo>
                    <a:pt x="1114" y="289"/>
                    <a:pt x="1114" y="289"/>
                    <a:pt x="1114" y="289"/>
                  </a:cubicBezTo>
                  <a:cubicBezTo>
                    <a:pt x="1107" y="285"/>
                    <a:pt x="1100" y="281"/>
                    <a:pt x="1093" y="278"/>
                  </a:cubicBezTo>
                  <a:moveTo>
                    <a:pt x="1006" y="226"/>
                  </a:moveTo>
                  <a:cubicBezTo>
                    <a:pt x="1006" y="249"/>
                    <a:pt x="1006" y="249"/>
                    <a:pt x="1006" y="249"/>
                  </a:cubicBezTo>
                  <a:cubicBezTo>
                    <a:pt x="1026" y="262"/>
                    <a:pt x="1046" y="274"/>
                    <a:pt x="1067" y="286"/>
                  </a:cubicBezTo>
                  <a:cubicBezTo>
                    <a:pt x="1077" y="293"/>
                    <a:pt x="1077" y="293"/>
                    <a:pt x="1077" y="293"/>
                  </a:cubicBezTo>
                  <a:cubicBezTo>
                    <a:pt x="1077" y="270"/>
                    <a:pt x="1077" y="270"/>
                    <a:pt x="1077" y="270"/>
                  </a:cubicBezTo>
                  <a:cubicBezTo>
                    <a:pt x="1067" y="263"/>
                    <a:pt x="1067" y="263"/>
                    <a:pt x="1067" y="263"/>
                  </a:cubicBezTo>
                  <a:cubicBezTo>
                    <a:pt x="1046" y="252"/>
                    <a:pt x="1026" y="239"/>
                    <a:pt x="1006" y="226"/>
                  </a:cubicBezTo>
                  <a:moveTo>
                    <a:pt x="919" y="163"/>
                  </a:moveTo>
                  <a:cubicBezTo>
                    <a:pt x="919" y="186"/>
                    <a:pt x="919" y="186"/>
                    <a:pt x="919" y="186"/>
                  </a:cubicBezTo>
                  <a:cubicBezTo>
                    <a:pt x="936" y="199"/>
                    <a:pt x="953" y="212"/>
                    <a:pt x="970" y="224"/>
                  </a:cubicBezTo>
                  <a:cubicBezTo>
                    <a:pt x="986" y="235"/>
                    <a:pt x="986" y="235"/>
                    <a:pt x="986" y="235"/>
                  </a:cubicBezTo>
                  <a:cubicBezTo>
                    <a:pt x="987" y="236"/>
                    <a:pt x="989" y="237"/>
                    <a:pt x="990" y="238"/>
                  </a:cubicBezTo>
                  <a:cubicBezTo>
                    <a:pt x="990" y="216"/>
                    <a:pt x="990" y="216"/>
                    <a:pt x="990" y="216"/>
                  </a:cubicBezTo>
                  <a:cubicBezTo>
                    <a:pt x="989" y="215"/>
                    <a:pt x="987" y="214"/>
                    <a:pt x="986" y="212"/>
                  </a:cubicBezTo>
                  <a:cubicBezTo>
                    <a:pt x="970" y="202"/>
                    <a:pt x="970" y="202"/>
                    <a:pt x="970" y="202"/>
                  </a:cubicBezTo>
                  <a:cubicBezTo>
                    <a:pt x="953" y="189"/>
                    <a:pt x="936" y="177"/>
                    <a:pt x="919" y="163"/>
                  </a:cubicBezTo>
                  <a:moveTo>
                    <a:pt x="251" y="154"/>
                  </a:moveTo>
                  <a:cubicBezTo>
                    <a:pt x="250" y="154"/>
                    <a:pt x="250" y="155"/>
                    <a:pt x="249" y="155"/>
                  </a:cubicBezTo>
                  <a:cubicBezTo>
                    <a:pt x="251" y="155"/>
                    <a:pt x="251" y="155"/>
                    <a:pt x="251" y="155"/>
                  </a:cubicBezTo>
                  <a:cubicBezTo>
                    <a:pt x="251" y="154"/>
                    <a:pt x="251" y="154"/>
                    <a:pt x="251" y="154"/>
                  </a:cubicBezTo>
                  <a:moveTo>
                    <a:pt x="270" y="139"/>
                  </a:moveTo>
                  <a:cubicBezTo>
                    <a:pt x="268" y="140"/>
                    <a:pt x="266" y="142"/>
                    <a:pt x="264" y="144"/>
                  </a:cubicBezTo>
                  <a:cubicBezTo>
                    <a:pt x="264" y="155"/>
                    <a:pt x="264" y="155"/>
                    <a:pt x="264" y="155"/>
                  </a:cubicBezTo>
                  <a:cubicBezTo>
                    <a:pt x="270" y="155"/>
                    <a:pt x="270" y="155"/>
                    <a:pt x="270" y="155"/>
                  </a:cubicBezTo>
                  <a:cubicBezTo>
                    <a:pt x="270" y="139"/>
                    <a:pt x="270" y="139"/>
                    <a:pt x="270" y="139"/>
                  </a:cubicBezTo>
                  <a:moveTo>
                    <a:pt x="289" y="128"/>
                  </a:moveTo>
                  <a:cubicBezTo>
                    <a:pt x="283" y="128"/>
                    <a:pt x="283" y="128"/>
                    <a:pt x="283" y="128"/>
                  </a:cubicBezTo>
                  <a:cubicBezTo>
                    <a:pt x="283" y="128"/>
                    <a:pt x="283" y="128"/>
                    <a:pt x="283" y="128"/>
                  </a:cubicBezTo>
                  <a:cubicBezTo>
                    <a:pt x="283" y="151"/>
                    <a:pt x="283" y="151"/>
                    <a:pt x="283" y="151"/>
                  </a:cubicBezTo>
                  <a:cubicBezTo>
                    <a:pt x="285" y="149"/>
                    <a:pt x="287" y="147"/>
                    <a:pt x="289" y="145"/>
                  </a:cubicBezTo>
                  <a:cubicBezTo>
                    <a:pt x="289" y="128"/>
                    <a:pt x="289" y="128"/>
                    <a:pt x="289" y="128"/>
                  </a:cubicBezTo>
                  <a:moveTo>
                    <a:pt x="832" y="92"/>
                  </a:moveTo>
                  <a:cubicBezTo>
                    <a:pt x="832" y="114"/>
                    <a:pt x="832" y="114"/>
                    <a:pt x="832" y="114"/>
                  </a:cubicBezTo>
                  <a:cubicBezTo>
                    <a:pt x="847" y="125"/>
                    <a:pt x="861" y="137"/>
                    <a:pt x="873" y="147"/>
                  </a:cubicBezTo>
                  <a:cubicBezTo>
                    <a:pt x="889" y="161"/>
                    <a:pt x="889" y="161"/>
                    <a:pt x="889" y="161"/>
                  </a:cubicBezTo>
                  <a:cubicBezTo>
                    <a:pt x="894" y="165"/>
                    <a:pt x="899" y="169"/>
                    <a:pt x="904" y="173"/>
                  </a:cubicBezTo>
                  <a:cubicBezTo>
                    <a:pt x="904" y="151"/>
                    <a:pt x="904" y="151"/>
                    <a:pt x="904" y="151"/>
                  </a:cubicBezTo>
                  <a:cubicBezTo>
                    <a:pt x="899" y="147"/>
                    <a:pt x="894" y="143"/>
                    <a:pt x="889" y="138"/>
                  </a:cubicBezTo>
                  <a:cubicBezTo>
                    <a:pt x="873" y="125"/>
                    <a:pt x="873" y="125"/>
                    <a:pt x="873" y="125"/>
                  </a:cubicBezTo>
                  <a:cubicBezTo>
                    <a:pt x="861" y="114"/>
                    <a:pt x="847" y="103"/>
                    <a:pt x="832" y="92"/>
                  </a:cubicBezTo>
                  <a:moveTo>
                    <a:pt x="370" y="61"/>
                  </a:moveTo>
                  <a:cubicBezTo>
                    <a:pt x="353" y="72"/>
                    <a:pt x="337" y="84"/>
                    <a:pt x="319" y="97"/>
                  </a:cubicBezTo>
                  <a:cubicBezTo>
                    <a:pt x="350" y="97"/>
                    <a:pt x="350" y="97"/>
                    <a:pt x="350" y="97"/>
                  </a:cubicBezTo>
                  <a:cubicBezTo>
                    <a:pt x="357" y="93"/>
                    <a:pt x="364" y="88"/>
                    <a:pt x="370" y="84"/>
                  </a:cubicBezTo>
                  <a:cubicBezTo>
                    <a:pt x="370" y="61"/>
                    <a:pt x="370" y="61"/>
                    <a:pt x="370" y="61"/>
                  </a:cubicBezTo>
                  <a:moveTo>
                    <a:pt x="746" y="39"/>
                  </a:moveTo>
                  <a:cubicBezTo>
                    <a:pt x="746" y="62"/>
                    <a:pt x="746" y="62"/>
                    <a:pt x="746" y="62"/>
                  </a:cubicBezTo>
                  <a:cubicBezTo>
                    <a:pt x="765" y="71"/>
                    <a:pt x="784" y="82"/>
                    <a:pt x="801" y="93"/>
                  </a:cubicBezTo>
                  <a:cubicBezTo>
                    <a:pt x="817" y="103"/>
                    <a:pt x="817" y="103"/>
                    <a:pt x="817" y="103"/>
                  </a:cubicBezTo>
                  <a:cubicBezTo>
                    <a:pt x="817" y="81"/>
                    <a:pt x="817" y="81"/>
                    <a:pt x="817" y="81"/>
                  </a:cubicBezTo>
                  <a:cubicBezTo>
                    <a:pt x="801" y="70"/>
                    <a:pt x="801" y="70"/>
                    <a:pt x="801" y="70"/>
                  </a:cubicBezTo>
                  <a:cubicBezTo>
                    <a:pt x="784" y="59"/>
                    <a:pt x="765" y="48"/>
                    <a:pt x="746" y="39"/>
                  </a:cubicBezTo>
                  <a:moveTo>
                    <a:pt x="659" y="8"/>
                  </a:moveTo>
                  <a:cubicBezTo>
                    <a:pt x="659" y="31"/>
                    <a:pt x="659" y="31"/>
                    <a:pt x="659" y="31"/>
                  </a:cubicBezTo>
                  <a:cubicBezTo>
                    <a:pt x="674" y="34"/>
                    <a:pt x="690" y="39"/>
                    <a:pt x="704" y="44"/>
                  </a:cubicBezTo>
                  <a:cubicBezTo>
                    <a:pt x="720" y="50"/>
                    <a:pt x="720" y="50"/>
                    <a:pt x="720" y="50"/>
                  </a:cubicBezTo>
                  <a:cubicBezTo>
                    <a:pt x="723" y="52"/>
                    <a:pt x="727" y="53"/>
                    <a:pt x="730" y="54"/>
                  </a:cubicBezTo>
                  <a:cubicBezTo>
                    <a:pt x="730" y="32"/>
                    <a:pt x="730" y="32"/>
                    <a:pt x="730" y="32"/>
                  </a:cubicBezTo>
                  <a:cubicBezTo>
                    <a:pt x="727" y="30"/>
                    <a:pt x="723" y="29"/>
                    <a:pt x="720" y="28"/>
                  </a:cubicBezTo>
                  <a:cubicBezTo>
                    <a:pt x="704" y="22"/>
                    <a:pt x="704" y="22"/>
                    <a:pt x="704" y="22"/>
                  </a:cubicBezTo>
                  <a:cubicBezTo>
                    <a:pt x="690" y="16"/>
                    <a:pt x="674" y="12"/>
                    <a:pt x="659" y="8"/>
                  </a:cubicBezTo>
                  <a:moveTo>
                    <a:pt x="610" y="0"/>
                  </a:moveTo>
                  <a:cubicBezTo>
                    <a:pt x="600" y="22"/>
                    <a:pt x="600" y="22"/>
                    <a:pt x="600" y="22"/>
                  </a:cubicBezTo>
                  <a:cubicBezTo>
                    <a:pt x="607" y="22"/>
                    <a:pt x="613" y="23"/>
                    <a:pt x="620" y="24"/>
                  </a:cubicBezTo>
                  <a:cubicBezTo>
                    <a:pt x="635" y="26"/>
                    <a:pt x="635" y="26"/>
                    <a:pt x="635" y="26"/>
                  </a:cubicBezTo>
                  <a:cubicBezTo>
                    <a:pt x="638" y="26"/>
                    <a:pt x="641" y="27"/>
                    <a:pt x="643" y="27"/>
                  </a:cubicBezTo>
                  <a:cubicBezTo>
                    <a:pt x="643" y="5"/>
                    <a:pt x="643" y="5"/>
                    <a:pt x="643" y="5"/>
                  </a:cubicBezTo>
                  <a:cubicBezTo>
                    <a:pt x="641" y="4"/>
                    <a:pt x="638" y="4"/>
                    <a:pt x="635" y="3"/>
                  </a:cubicBezTo>
                  <a:cubicBezTo>
                    <a:pt x="620" y="1"/>
                    <a:pt x="620" y="1"/>
                    <a:pt x="620" y="1"/>
                  </a:cubicBezTo>
                  <a:cubicBezTo>
                    <a:pt x="616" y="1"/>
                    <a:pt x="613" y="0"/>
                    <a:pt x="61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3" name="î$ľïḑè"/>
            <p:cNvSpPr/>
            <p:nvPr/>
          </p:nvSpPr>
          <p:spPr bwMode="auto">
            <a:xfrm>
              <a:off x="5259" y="9383"/>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4" name="iṧḷiḋê"/>
            <p:cNvSpPr/>
            <p:nvPr/>
          </p:nvSpPr>
          <p:spPr bwMode="auto">
            <a:xfrm>
              <a:off x="3479" y="9247"/>
              <a:ext cx="4"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5" name="íš1ïďe"/>
            <p:cNvSpPr/>
            <p:nvPr/>
          </p:nvSpPr>
          <p:spPr bwMode="auto">
            <a:xfrm>
              <a:off x="3479" y="9247"/>
              <a:ext cx="4"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6" name="íŝḻïḍè"/>
            <p:cNvSpPr/>
            <p:nvPr/>
          </p:nvSpPr>
          <p:spPr bwMode="auto">
            <a:xfrm>
              <a:off x="4092" y="8862"/>
              <a:ext cx="16" cy="17"/>
            </a:xfrm>
            <a:custGeom>
              <a:avLst/>
              <a:gdLst>
                <a:gd name="T0" fmla="*/ 6 w 6"/>
                <a:gd name="T1" fmla="*/ 5 h 7"/>
                <a:gd name="T2" fmla="*/ 3 w 6"/>
                <a:gd name="T3" fmla="*/ 7 h 7"/>
                <a:gd name="T4" fmla="*/ 6 w 6"/>
                <a:gd name="T5" fmla="*/ 7 h 7"/>
                <a:gd name="T6" fmla="*/ 6 w 6"/>
                <a:gd name="T7" fmla="*/ 5 h 7"/>
                <a:gd name="T8" fmla="*/ 3 w 6"/>
                <a:gd name="T9" fmla="*/ 0 h 7"/>
                <a:gd name="T10" fmla="*/ 0 w 6"/>
                <a:gd name="T11" fmla="*/ 0 h 7"/>
                <a:gd name="T12" fmla="*/ 0 w 6"/>
                <a:gd name="T13" fmla="*/ 7 h 7"/>
                <a:gd name="T14" fmla="*/ 3 w 6"/>
                <a:gd name="T15" fmla="*/ 7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5"/>
                  </a:moveTo>
                  <a:cubicBezTo>
                    <a:pt x="5" y="5"/>
                    <a:pt x="4" y="6"/>
                    <a:pt x="3" y="7"/>
                  </a:cubicBezTo>
                  <a:cubicBezTo>
                    <a:pt x="6" y="7"/>
                    <a:pt x="6" y="7"/>
                    <a:pt x="6" y="7"/>
                  </a:cubicBezTo>
                  <a:cubicBezTo>
                    <a:pt x="6" y="5"/>
                    <a:pt x="6" y="5"/>
                    <a:pt x="6" y="5"/>
                  </a:cubicBezTo>
                  <a:moveTo>
                    <a:pt x="3" y="0"/>
                  </a:moveTo>
                  <a:cubicBezTo>
                    <a:pt x="0" y="0"/>
                    <a:pt x="0" y="0"/>
                    <a:pt x="0" y="0"/>
                  </a:cubicBezTo>
                  <a:cubicBezTo>
                    <a:pt x="0" y="7"/>
                    <a:pt x="0" y="7"/>
                    <a:pt x="0" y="7"/>
                  </a:cubicBezTo>
                  <a:cubicBezTo>
                    <a:pt x="3" y="7"/>
                    <a:pt x="3" y="7"/>
                    <a:pt x="3" y="7"/>
                  </a:cubicBezTo>
                  <a:cubicBezTo>
                    <a:pt x="3" y="0"/>
                    <a:pt x="3" y="0"/>
                    <a:pt x="3"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7" name="ïšļíḋé"/>
            <p:cNvSpPr/>
            <p:nvPr/>
          </p:nvSpPr>
          <p:spPr bwMode="auto">
            <a:xfrm>
              <a:off x="4660" y="8681"/>
              <a:ext cx="35" cy="119"/>
            </a:xfrm>
            <a:custGeom>
              <a:avLst/>
              <a:gdLst>
                <a:gd name="T0" fmla="*/ 0 w 15"/>
                <a:gd name="T1" fmla="*/ 0 h 50"/>
                <a:gd name="T2" fmla="*/ 0 w 15"/>
                <a:gd name="T3" fmla="*/ 50 h 50"/>
                <a:gd name="T4" fmla="*/ 15 w 15"/>
                <a:gd name="T5" fmla="*/ 50 h 50"/>
                <a:gd name="T6" fmla="*/ 15 w 15"/>
                <a:gd name="T7" fmla="*/ 2 h 50"/>
                <a:gd name="T8" fmla="*/ 0 w 15"/>
                <a:gd name="T9" fmla="*/ 0 h 50"/>
              </a:gdLst>
              <a:ahLst/>
              <a:cxnLst>
                <a:cxn ang="0">
                  <a:pos x="T0" y="T1"/>
                </a:cxn>
                <a:cxn ang="0">
                  <a:pos x="T2" y="T3"/>
                </a:cxn>
                <a:cxn ang="0">
                  <a:pos x="T4" y="T5"/>
                </a:cxn>
                <a:cxn ang="0">
                  <a:pos x="T6" y="T7"/>
                </a:cxn>
                <a:cxn ang="0">
                  <a:pos x="T8" y="T9"/>
                </a:cxn>
              </a:cxnLst>
              <a:rect l="0" t="0" r="r" b="b"/>
              <a:pathLst>
                <a:path w="15" h="50">
                  <a:moveTo>
                    <a:pt x="0" y="0"/>
                  </a:moveTo>
                  <a:cubicBezTo>
                    <a:pt x="0" y="50"/>
                    <a:pt x="0" y="50"/>
                    <a:pt x="0" y="50"/>
                  </a:cubicBezTo>
                  <a:cubicBezTo>
                    <a:pt x="15" y="50"/>
                    <a:pt x="15" y="50"/>
                    <a:pt x="15" y="50"/>
                  </a:cubicBezTo>
                  <a:cubicBezTo>
                    <a:pt x="15" y="2"/>
                    <a:pt x="15" y="2"/>
                    <a:pt x="15" y="2"/>
                  </a:cubicBezTo>
                  <a:cubicBezTo>
                    <a:pt x="10" y="1"/>
                    <a:pt x="5" y="0"/>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8" name="îslíḋè"/>
            <p:cNvSpPr/>
            <p:nvPr/>
          </p:nvSpPr>
          <p:spPr bwMode="auto">
            <a:xfrm>
              <a:off x="4858" y="8728"/>
              <a:ext cx="37" cy="109"/>
            </a:xfrm>
            <a:custGeom>
              <a:avLst/>
              <a:gdLst>
                <a:gd name="T0" fmla="*/ 0 w 16"/>
                <a:gd name="T1" fmla="*/ 0 h 46"/>
                <a:gd name="T2" fmla="*/ 0 w 16"/>
                <a:gd name="T3" fmla="*/ 46 h 46"/>
                <a:gd name="T4" fmla="*/ 16 w 16"/>
                <a:gd name="T5" fmla="*/ 46 h 46"/>
                <a:gd name="T6" fmla="*/ 16 w 16"/>
                <a:gd name="T7" fmla="*/ 6 h 46"/>
                <a:gd name="T8" fmla="*/ 0 w 16"/>
                <a:gd name="T9" fmla="*/ 0 h 46"/>
              </a:gdLst>
              <a:ahLst/>
              <a:cxnLst>
                <a:cxn ang="0">
                  <a:pos x="T0" y="T1"/>
                </a:cxn>
                <a:cxn ang="0">
                  <a:pos x="T2" y="T3"/>
                </a:cxn>
                <a:cxn ang="0">
                  <a:pos x="T4" y="T5"/>
                </a:cxn>
                <a:cxn ang="0">
                  <a:pos x="T6" y="T7"/>
                </a:cxn>
                <a:cxn ang="0">
                  <a:pos x="T8" y="T9"/>
                </a:cxn>
              </a:cxnLst>
              <a:rect l="0" t="0" r="r" b="b"/>
              <a:pathLst>
                <a:path w="16" h="46">
                  <a:moveTo>
                    <a:pt x="0" y="0"/>
                  </a:moveTo>
                  <a:cubicBezTo>
                    <a:pt x="0" y="46"/>
                    <a:pt x="0" y="46"/>
                    <a:pt x="0" y="46"/>
                  </a:cubicBezTo>
                  <a:cubicBezTo>
                    <a:pt x="16" y="46"/>
                    <a:pt x="16" y="46"/>
                    <a:pt x="16" y="46"/>
                  </a:cubicBezTo>
                  <a:cubicBezTo>
                    <a:pt x="16" y="6"/>
                    <a:pt x="16" y="6"/>
                    <a:pt x="16" y="6"/>
                  </a:cubicBezTo>
                  <a:cubicBezTo>
                    <a:pt x="11" y="4"/>
                    <a:pt x="6" y="2"/>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19" name="íṧ1idé"/>
            <p:cNvSpPr/>
            <p:nvPr/>
          </p:nvSpPr>
          <p:spPr bwMode="auto">
            <a:xfrm>
              <a:off x="5085" y="8844"/>
              <a:ext cx="39" cy="101"/>
            </a:xfrm>
            <a:custGeom>
              <a:avLst/>
              <a:gdLst>
                <a:gd name="T0" fmla="*/ 0 w 16"/>
                <a:gd name="T1" fmla="*/ 0 h 43"/>
                <a:gd name="T2" fmla="*/ 0 w 16"/>
                <a:gd name="T3" fmla="*/ 43 h 43"/>
                <a:gd name="T4" fmla="*/ 16 w 16"/>
                <a:gd name="T5" fmla="*/ 43 h 43"/>
                <a:gd name="T6" fmla="*/ 16 w 16"/>
                <a:gd name="T7" fmla="*/ 19 h 43"/>
                <a:gd name="T8" fmla="*/ 16 w 16"/>
                <a:gd name="T9" fmla="*/ 19 h 43"/>
                <a:gd name="T10" fmla="*/ 16 w 16"/>
                <a:gd name="T11" fmla="*/ 10 h 43"/>
                <a:gd name="T12" fmla="*/ 0 w 1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6" h="43">
                  <a:moveTo>
                    <a:pt x="0" y="0"/>
                  </a:moveTo>
                  <a:cubicBezTo>
                    <a:pt x="0" y="43"/>
                    <a:pt x="0" y="43"/>
                    <a:pt x="0" y="43"/>
                  </a:cubicBezTo>
                  <a:cubicBezTo>
                    <a:pt x="16" y="43"/>
                    <a:pt x="16" y="43"/>
                    <a:pt x="16" y="43"/>
                  </a:cubicBezTo>
                  <a:cubicBezTo>
                    <a:pt x="16" y="19"/>
                    <a:pt x="16" y="19"/>
                    <a:pt x="16" y="19"/>
                  </a:cubicBezTo>
                  <a:cubicBezTo>
                    <a:pt x="16" y="19"/>
                    <a:pt x="16" y="19"/>
                    <a:pt x="16" y="19"/>
                  </a:cubicBezTo>
                  <a:cubicBezTo>
                    <a:pt x="16" y="10"/>
                    <a:pt x="16" y="10"/>
                    <a:pt x="16" y="10"/>
                  </a:cubicBezTo>
                  <a:cubicBezTo>
                    <a:pt x="11" y="7"/>
                    <a:pt x="6" y="3"/>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0" name="îSļïḋé"/>
            <p:cNvSpPr/>
            <p:nvPr/>
          </p:nvSpPr>
          <p:spPr bwMode="auto">
            <a:xfrm>
              <a:off x="5257" y="8971"/>
              <a:ext cx="37" cy="130"/>
            </a:xfrm>
            <a:custGeom>
              <a:avLst/>
              <a:gdLst>
                <a:gd name="T0" fmla="*/ 0 w 16"/>
                <a:gd name="T1" fmla="*/ 0 h 55"/>
                <a:gd name="T2" fmla="*/ 0 w 16"/>
                <a:gd name="T3" fmla="*/ 55 h 55"/>
                <a:gd name="T4" fmla="*/ 16 w 16"/>
                <a:gd name="T5" fmla="*/ 53 h 55"/>
                <a:gd name="T6" fmla="*/ 16 w 16"/>
                <a:gd name="T7" fmla="*/ 14 h 55"/>
                <a:gd name="T8" fmla="*/ 2 w 16"/>
                <a:gd name="T9" fmla="*/ 2 h 55"/>
                <a:gd name="T10" fmla="*/ 0 w 16"/>
                <a:gd name="T11" fmla="*/ 0 h 55"/>
              </a:gdLst>
              <a:ahLst/>
              <a:cxnLst>
                <a:cxn ang="0">
                  <a:pos x="T0" y="T1"/>
                </a:cxn>
                <a:cxn ang="0">
                  <a:pos x="T2" y="T3"/>
                </a:cxn>
                <a:cxn ang="0">
                  <a:pos x="T4" y="T5"/>
                </a:cxn>
                <a:cxn ang="0">
                  <a:pos x="T6" y="T7"/>
                </a:cxn>
                <a:cxn ang="0">
                  <a:pos x="T8" y="T9"/>
                </a:cxn>
                <a:cxn ang="0">
                  <a:pos x="T10" y="T11"/>
                </a:cxn>
              </a:cxnLst>
              <a:rect l="0" t="0" r="r" b="b"/>
              <a:pathLst>
                <a:path w="16" h="55">
                  <a:moveTo>
                    <a:pt x="0" y="0"/>
                  </a:moveTo>
                  <a:cubicBezTo>
                    <a:pt x="0" y="55"/>
                    <a:pt x="0" y="55"/>
                    <a:pt x="0" y="55"/>
                  </a:cubicBezTo>
                  <a:cubicBezTo>
                    <a:pt x="5" y="55"/>
                    <a:pt x="11" y="54"/>
                    <a:pt x="16" y="53"/>
                  </a:cubicBezTo>
                  <a:cubicBezTo>
                    <a:pt x="16" y="14"/>
                    <a:pt x="16" y="14"/>
                    <a:pt x="16" y="14"/>
                  </a:cubicBezTo>
                  <a:cubicBezTo>
                    <a:pt x="11" y="10"/>
                    <a:pt x="7" y="6"/>
                    <a:pt x="2" y="2"/>
                  </a:cubicBezTo>
                  <a:cubicBezTo>
                    <a:pt x="2" y="1"/>
                    <a:pt x="1" y="1"/>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1" name="ïṩ1íďê"/>
            <p:cNvSpPr/>
            <p:nvPr/>
          </p:nvSpPr>
          <p:spPr bwMode="auto">
            <a:xfrm>
              <a:off x="5484" y="9152"/>
              <a:ext cx="39" cy="62"/>
            </a:xfrm>
            <a:custGeom>
              <a:avLst/>
              <a:gdLst>
                <a:gd name="T0" fmla="*/ 0 w 16"/>
                <a:gd name="T1" fmla="*/ 0 h 26"/>
                <a:gd name="T2" fmla="*/ 0 w 16"/>
                <a:gd name="T3" fmla="*/ 26 h 26"/>
                <a:gd name="T4" fmla="*/ 16 w 16"/>
                <a:gd name="T5" fmla="*/ 26 h 26"/>
                <a:gd name="T6" fmla="*/ 16 w 16"/>
                <a:gd name="T7" fmla="*/ 11 h 26"/>
                <a:gd name="T8" fmla="*/ 0 w 16"/>
                <a:gd name="T9" fmla="*/ 0 h 26"/>
              </a:gdLst>
              <a:ahLst/>
              <a:cxnLst>
                <a:cxn ang="0">
                  <a:pos x="T0" y="T1"/>
                </a:cxn>
                <a:cxn ang="0">
                  <a:pos x="T2" y="T3"/>
                </a:cxn>
                <a:cxn ang="0">
                  <a:pos x="T4" y="T5"/>
                </a:cxn>
                <a:cxn ang="0">
                  <a:pos x="T6" y="T7"/>
                </a:cxn>
                <a:cxn ang="0">
                  <a:pos x="T8" y="T9"/>
                </a:cxn>
              </a:cxnLst>
              <a:rect l="0" t="0" r="r" b="b"/>
              <a:pathLst>
                <a:path w="16" h="26">
                  <a:moveTo>
                    <a:pt x="0" y="0"/>
                  </a:moveTo>
                  <a:cubicBezTo>
                    <a:pt x="0" y="26"/>
                    <a:pt x="0" y="26"/>
                    <a:pt x="0" y="26"/>
                  </a:cubicBezTo>
                  <a:cubicBezTo>
                    <a:pt x="16" y="26"/>
                    <a:pt x="16" y="26"/>
                    <a:pt x="16" y="26"/>
                  </a:cubicBezTo>
                  <a:cubicBezTo>
                    <a:pt x="16" y="11"/>
                    <a:pt x="16" y="11"/>
                    <a:pt x="16" y="11"/>
                  </a:cubicBezTo>
                  <a:cubicBezTo>
                    <a:pt x="11" y="7"/>
                    <a:pt x="5" y="4"/>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2" name="íṧḻidê"/>
            <p:cNvSpPr/>
            <p:nvPr/>
          </p:nvSpPr>
          <p:spPr bwMode="auto">
            <a:xfrm>
              <a:off x="5713" y="9299"/>
              <a:ext cx="23" cy="23"/>
            </a:xfrm>
            <a:custGeom>
              <a:avLst/>
              <a:gdLst>
                <a:gd name="T0" fmla="*/ 0 w 10"/>
                <a:gd name="T1" fmla="*/ 0 h 10"/>
                <a:gd name="T2" fmla="*/ 0 w 10"/>
                <a:gd name="T3" fmla="*/ 10 h 10"/>
                <a:gd name="T4" fmla="*/ 10 w 10"/>
                <a:gd name="T5" fmla="*/ 10 h 10"/>
                <a:gd name="T6" fmla="*/ 10 w 10"/>
                <a:gd name="T7" fmla="*/ 6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cubicBezTo>
                    <a:pt x="0" y="10"/>
                    <a:pt x="0" y="10"/>
                    <a:pt x="0" y="10"/>
                  </a:cubicBezTo>
                  <a:cubicBezTo>
                    <a:pt x="10" y="10"/>
                    <a:pt x="10" y="10"/>
                    <a:pt x="10" y="10"/>
                  </a:cubicBezTo>
                  <a:cubicBezTo>
                    <a:pt x="10" y="6"/>
                    <a:pt x="10" y="6"/>
                    <a:pt x="10" y="6"/>
                  </a:cubicBezTo>
                  <a:cubicBezTo>
                    <a:pt x="7" y="4"/>
                    <a:pt x="4" y="2"/>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3" name="ïşļiḑe"/>
            <p:cNvSpPr/>
            <p:nvPr/>
          </p:nvSpPr>
          <p:spPr bwMode="auto">
            <a:xfrm>
              <a:off x="3279" y="9247"/>
              <a:ext cx="37" cy="216"/>
            </a:xfrm>
            <a:custGeom>
              <a:avLst/>
              <a:gdLst>
                <a:gd name="T0" fmla="*/ 16 w 16"/>
                <a:gd name="T1" fmla="*/ 83 h 92"/>
                <a:gd name="T2" fmla="*/ 0 w 16"/>
                <a:gd name="T3" fmla="*/ 83 h 92"/>
                <a:gd name="T4" fmla="*/ 0 w 16"/>
                <a:gd name="T5" fmla="*/ 92 h 92"/>
                <a:gd name="T6" fmla="*/ 6 w 16"/>
                <a:gd name="T7" fmla="*/ 89 h 92"/>
                <a:gd name="T8" fmla="*/ 16 w 16"/>
                <a:gd name="T9" fmla="*/ 84 h 92"/>
                <a:gd name="T10" fmla="*/ 16 w 16"/>
                <a:gd name="T11" fmla="*/ 83 h 92"/>
                <a:gd name="T12" fmla="*/ 16 w 16"/>
                <a:gd name="T13" fmla="*/ 0 h 92"/>
                <a:gd name="T14" fmla="*/ 0 w 16"/>
                <a:gd name="T15" fmla="*/ 0 h 92"/>
                <a:gd name="T16" fmla="*/ 0 w 16"/>
                <a:gd name="T17" fmla="*/ 11 h 92"/>
                <a:gd name="T18" fmla="*/ 16 w 16"/>
                <a:gd name="T19" fmla="*/ 11 h 92"/>
                <a:gd name="T20" fmla="*/ 16 w 16"/>
                <a:gd name="T21" fmla="*/ 8 h 92"/>
                <a:gd name="T22" fmla="*/ 16 w 1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2">
                  <a:moveTo>
                    <a:pt x="16" y="83"/>
                  </a:moveTo>
                  <a:cubicBezTo>
                    <a:pt x="0" y="83"/>
                    <a:pt x="0" y="83"/>
                    <a:pt x="0" y="83"/>
                  </a:cubicBezTo>
                  <a:cubicBezTo>
                    <a:pt x="0" y="92"/>
                    <a:pt x="0" y="92"/>
                    <a:pt x="0" y="92"/>
                  </a:cubicBezTo>
                  <a:cubicBezTo>
                    <a:pt x="6" y="89"/>
                    <a:pt x="6" y="89"/>
                    <a:pt x="6" y="89"/>
                  </a:cubicBezTo>
                  <a:cubicBezTo>
                    <a:pt x="9" y="87"/>
                    <a:pt x="13" y="86"/>
                    <a:pt x="16" y="84"/>
                  </a:cubicBezTo>
                  <a:cubicBezTo>
                    <a:pt x="16" y="83"/>
                    <a:pt x="16" y="83"/>
                    <a:pt x="16" y="83"/>
                  </a:cubicBezTo>
                  <a:moveTo>
                    <a:pt x="16" y="0"/>
                  </a:moveTo>
                  <a:cubicBezTo>
                    <a:pt x="0" y="0"/>
                    <a:pt x="0" y="0"/>
                    <a:pt x="0" y="0"/>
                  </a:cubicBezTo>
                  <a:cubicBezTo>
                    <a:pt x="0" y="11"/>
                    <a:pt x="0" y="11"/>
                    <a:pt x="0" y="11"/>
                  </a:cubicBezTo>
                  <a:cubicBezTo>
                    <a:pt x="16" y="11"/>
                    <a:pt x="16" y="11"/>
                    <a:pt x="16" y="11"/>
                  </a:cubicBezTo>
                  <a:cubicBezTo>
                    <a:pt x="16" y="8"/>
                    <a:pt x="16" y="8"/>
                    <a:pt x="16" y="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4" name="íšļîḍe"/>
            <p:cNvSpPr/>
            <p:nvPr/>
          </p:nvSpPr>
          <p:spPr bwMode="auto">
            <a:xfrm>
              <a:off x="3483" y="9247"/>
              <a:ext cx="39"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5" name="iSļíḋè"/>
            <p:cNvSpPr/>
            <p:nvPr/>
          </p:nvSpPr>
          <p:spPr bwMode="auto">
            <a:xfrm>
              <a:off x="3483" y="9247"/>
              <a:ext cx="39" cy="25"/>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6" name="ïSḷïḍé"/>
            <p:cNvSpPr/>
            <p:nvPr/>
          </p:nvSpPr>
          <p:spPr bwMode="auto">
            <a:xfrm>
              <a:off x="3689" y="8905"/>
              <a:ext cx="8" cy="2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7" name="îs1ídè"/>
            <p:cNvSpPr/>
            <p:nvPr/>
          </p:nvSpPr>
          <p:spPr bwMode="auto">
            <a:xfrm>
              <a:off x="3689" y="8905"/>
              <a:ext cx="8" cy="2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8" name="îśḷíḍe"/>
            <p:cNvSpPr/>
            <p:nvPr/>
          </p:nvSpPr>
          <p:spPr bwMode="auto">
            <a:xfrm>
              <a:off x="3894" y="8755"/>
              <a:ext cx="31" cy="171"/>
            </a:xfrm>
            <a:custGeom>
              <a:avLst/>
              <a:gdLst>
                <a:gd name="T0" fmla="*/ 16 w 16"/>
                <a:gd name="T1" fmla="*/ 55 h 88"/>
                <a:gd name="T2" fmla="*/ 8 w 16"/>
                <a:gd name="T3" fmla="*/ 55 h 88"/>
                <a:gd name="T4" fmla="*/ 8 w 16"/>
                <a:gd name="T5" fmla="*/ 88 h 88"/>
                <a:gd name="T6" fmla="*/ 16 w 16"/>
                <a:gd name="T7" fmla="*/ 88 h 88"/>
                <a:gd name="T8" fmla="*/ 16 w 16"/>
                <a:gd name="T9" fmla="*/ 55 h 88"/>
                <a:gd name="T10" fmla="*/ 2 w 16"/>
                <a:gd name="T11" fmla="*/ 0 h 88"/>
                <a:gd name="T12" fmla="*/ 0 w 16"/>
                <a:gd name="T13" fmla="*/ 0 h 88"/>
                <a:gd name="T14" fmla="*/ 0 w 16"/>
                <a:gd name="T15" fmla="*/ 18 h 88"/>
                <a:gd name="T16" fmla="*/ 2 w 16"/>
                <a:gd name="T17" fmla="*/ 18 h 88"/>
                <a:gd name="T18" fmla="*/ 2 w 1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8">
                  <a:moveTo>
                    <a:pt x="16" y="55"/>
                  </a:moveTo>
                  <a:lnTo>
                    <a:pt x="8" y="55"/>
                  </a:lnTo>
                  <a:lnTo>
                    <a:pt x="8" y="88"/>
                  </a:lnTo>
                  <a:lnTo>
                    <a:pt x="16" y="88"/>
                  </a:lnTo>
                  <a:lnTo>
                    <a:pt x="16" y="55"/>
                  </a:lnTo>
                  <a:close/>
                  <a:moveTo>
                    <a:pt x="2" y="0"/>
                  </a:moveTo>
                  <a:lnTo>
                    <a:pt x="0" y="0"/>
                  </a:lnTo>
                  <a:lnTo>
                    <a:pt x="0" y="18"/>
                  </a:lnTo>
                  <a:lnTo>
                    <a:pt x="2" y="18"/>
                  </a:lnTo>
                  <a:lnTo>
                    <a:pt x="2"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29" name="ïṥľíḍè"/>
            <p:cNvSpPr/>
            <p:nvPr/>
          </p:nvSpPr>
          <p:spPr bwMode="auto">
            <a:xfrm>
              <a:off x="3894" y="8755"/>
              <a:ext cx="31" cy="171"/>
            </a:xfrm>
            <a:custGeom>
              <a:avLst/>
              <a:gdLst>
                <a:gd name="T0" fmla="*/ 16 w 16"/>
                <a:gd name="T1" fmla="*/ 55 h 88"/>
                <a:gd name="T2" fmla="*/ 8 w 16"/>
                <a:gd name="T3" fmla="*/ 55 h 88"/>
                <a:gd name="T4" fmla="*/ 8 w 16"/>
                <a:gd name="T5" fmla="*/ 88 h 88"/>
                <a:gd name="T6" fmla="*/ 16 w 16"/>
                <a:gd name="T7" fmla="*/ 88 h 88"/>
                <a:gd name="T8" fmla="*/ 16 w 16"/>
                <a:gd name="T9" fmla="*/ 55 h 88"/>
                <a:gd name="T10" fmla="*/ 2 w 16"/>
                <a:gd name="T11" fmla="*/ 0 h 88"/>
                <a:gd name="T12" fmla="*/ 0 w 16"/>
                <a:gd name="T13" fmla="*/ 0 h 88"/>
                <a:gd name="T14" fmla="*/ 0 w 16"/>
                <a:gd name="T15" fmla="*/ 18 h 88"/>
                <a:gd name="T16" fmla="*/ 2 w 16"/>
                <a:gd name="T17" fmla="*/ 18 h 88"/>
                <a:gd name="T18" fmla="*/ 2 w 16"/>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8">
                  <a:moveTo>
                    <a:pt x="16" y="55"/>
                  </a:moveTo>
                  <a:lnTo>
                    <a:pt x="8" y="55"/>
                  </a:lnTo>
                  <a:lnTo>
                    <a:pt x="8" y="88"/>
                  </a:lnTo>
                  <a:lnTo>
                    <a:pt x="16" y="88"/>
                  </a:lnTo>
                  <a:lnTo>
                    <a:pt x="16" y="55"/>
                  </a:lnTo>
                  <a:moveTo>
                    <a:pt x="2" y="0"/>
                  </a:moveTo>
                  <a:lnTo>
                    <a:pt x="0" y="0"/>
                  </a:lnTo>
                  <a:lnTo>
                    <a:pt x="0" y="18"/>
                  </a:lnTo>
                  <a:lnTo>
                    <a:pt x="2" y="18"/>
                  </a:lnTo>
                  <a:lnTo>
                    <a:pt x="2"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0" name="ï$1iḍê"/>
            <p:cNvSpPr/>
            <p:nvPr/>
          </p:nvSpPr>
          <p:spPr bwMode="auto">
            <a:xfrm>
              <a:off x="4100" y="8862"/>
              <a:ext cx="8" cy="19"/>
            </a:xfrm>
            <a:custGeom>
              <a:avLst/>
              <a:gdLst>
                <a:gd name="T0" fmla="*/ 3 w 3"/>
                <a:gd name="T1" fmla="*/ 0 h 8"/>
                <a:gd name="T2" fmla="*/ 0 w 3"/>
                <a:gd name="T3" fmla="*/ 0 h 8"/>
                <a:gd name="T4" fmla="*/ 0 w 3"/>
                <a:gd name="T5" fmla="*/ 7 h 8"/>
                <a:gd name="T6" fmla="*/ 0 w 3"/>
                <a:gd name="T7" fmla="*/ 8 h 8"/>
                <a:gd name="T8" fmla="*/ 0 w 3"/>
                <a:gd name="T9" fmla="*/ 7 h 8"/>
                <a:gd name="T10" fmla="*/ 0 w 3"/>
                <a:gd name="T11" fmla="*/ 7 h 8"/>
                <a:gd name="T12" fmla="*/ 3 w 3"/>
                <a:gd name="T13" fmla="*/ 5 h 8"/>
                <a:gd name="T14" fmla="*/ 3 w 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3" y="0"/>
                  </a:moveTo>
                  <a:cubicBezTo>
                    <a:pt x="0" y="0"/>
                    <a:pt x="0" y="0"/>
                    <a:pt x="0" y="0"/>
                  </a:cubicBezTo>
                  <a:cubicBezTo>
                    <a:pt x="0" y="7"/>
                    <a:pt x="0" y="7"/>
                    <a:pt x="0" y="7"/>
                  </a:cubicBezTo>
                  <a:cubicBezTo>
                    <a:pt x="0" y="8"/>
                    <a:pt x="0" y="8"/>
                    <a:pt x="0" y="8"/>
                  </a:cubicBezTo>
                  <a:cubicBezTo>
                    <a:pt x="0" y="7"/>
                    <a:pt x="0" y="7"/>
                    <a:pt x="0" y="7"/>
                  </a:cubicBezTo>
                  <a:cubicBezTo>
                    <a:pt x="0" y="7"/>
                    <a:pt x="0" y="7"/>
                    <a:pt x="0" y="7"/>
                  </a:cubicBezTo>
                  <a:cubicBezTo>
                    <a:pt x="1" y="6"/>
                    <a:pt x="2" y="5"/>
                    <a:pt x="3" y="5"/>
                  </a:cubicBezTo>
                  <a:cubicBezTo>
                    <a:pt x="3" y="0"/>
                    <a:pt x="3" y="0"/>
                    <a:pt x="3"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1" name="išļîḋe"/>
            <p:cNvSpPr/>
            <p:nvPr/>
          </p:nvSpPr>
          <p:spPr bwMode="auto">
            <a:xfrm>
              <a:off x="4714" y="8506"/>
              <a:ext cx="37" cy="218"/>
            </a:xfrm>
            <a:custGeom>
              <a:avLst/>
              <a:gdLst>
                <a:gd name="T0" fmla="*/ 16 w 16"/>
                <a:gd name="T1" fmla="*/ 0 h 92"/>
                <a:gd name="T2" fmla="*/ 5 w 16"/>
                <a:gd name="T3" fmla="*/ 0 h 92"/>
                <a:gd name="T4" fmla="*/ 0 w 16"/>
                <a:gd name="T5" fmla="*/ 2 h 92"/>
                <a:gd name="T6" fmla="*/ 0 w 16"/>
                <a:gd name="T7" fmla="*/ 28 h 92"/>
                <a:gd name="T8" fmla="*/ 0 w 16"/>
                <a:gd name="T9" fmla="*/ 50 h 92"/>
                <a:gd name="T10" fmla="*/ 0 w 16"/>
                <a:gd name="T11" fmla="*/ 77 h 92"/>
                <a:gd name="T12" fmla="*/ 0 w 16"/>
                <a:gd name="T13" fmla="*/ 89 h 92"/>
                <a:gd name="T14" fmla="*/ 16 w 16"/>
                <a:gd name="T15" fmla="*/ 92 h 92"/>
                <a:gd name="T16" fmla="*/ 16 w 16"/>
                <a:gd name="T17" fmla="*/ 81 h 92"/>
                <a:gd name="T18" fmla="*/ 16 w 16"/>
                <a:gd name="T19" fmla="*/ 54 h 92"/>
                <a:gd name="T20" fmla="*/ 16 w 16"/>
                <a:gd name="T21" fmla="*/ 31 h 92"/>
                <a:gd name="T22" fmla="*/ 16 w 16"/>
                <a:gd name="T2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2">
                  <a:moveTo>
                    <a:pt x="16" y="0"/>
                  </a:moveTo>
                  <a:cubicBezTo>
                    <a:pt x="5" y="0"/>
                    <a:pt x="5" y="0"/>
                    <a:pt x="5" y="0"/>
                  </a:cubicBezTo>
                  <a:cubicBezTo>
                    <a:pt x="3" y="1"/>
                    <a:pt x="2" y="2"/>
                    <a:pt x="0" y="2"/>
                  </a:cubicBezTo>
                  <a:cubicBezTo>
                    <a:pt x="0" y="28"/>
                    <a:pt x="0" y="28"/>
                    <a:pt x="0" y="28"/>
                  </a:cubicBezTo>
                  <a:cubicBezTo>
                    <a:pt x="0" y="50"/>
                    <a:pt x="0" y="50"/>
                    <a:pt x="0" y="50"/>
                  </a:cubicBezTo>
                  <a:cubicBezTo>
                    <a:pt x="0" y="77"/>
                    <a:pt x="0" y="77"/>
                    <a:pt x="0" y="77"/>
                  </a:cubicBezTo>
                  <a:cubicBezTo>
                    <a:pt x="0" y="89"/>
                    <a:pt x="0" y="89"/>
                    <a:pt x="0" y="89"/>
                  </a:cubicBezTo>
                  <a:cubicBezTo>
                    <a:pt x="5" y="90"/>
                    <a:pt x="11" y="90"/>
                    <a:pt x="16" y="92"/>
                  </a:cubicBezTo>
                  <a:cubicBezTo>
                    <a:pt x="16" y="81"/>
                    <a:pt x="16" y="81"/>
                    <a:pt x="16" y="81"/>
                  </a:cubicBezTo>
                  <a:cubicBezTo>
                    <a:pt x="16" y="54"/>
                    <a:pt x="16" y="54"/>
                    <a:pt x="16" y="54"/>
                  </a:cubicBezTo>
                  <a:cubicBezTo>
                    <a:pt x="16" y="31"/>
                    <a:pt x="16" y="31"/>
                    <a:pt x="16" y="31"/>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2" name="išľïḍé"/>
            <p:cNvSpPr/>
            <p:nvPr/>
          </p:nvSpPr>
          <p:spPr bwMode="auto">
            <a:xfrm>
              <a:off x="4918" y="8555"/>
              <a:ext cx="37" cy="237"/>
            </a:xfrm>
            <a:custGeom>
              <a:avLst/>
              <a:gdLst>
                <a:gd name="T0" fmla="*/ 16 w 16"/>
                <a:gd name="T1" fmla="*/ 0 h 101"/>
                <a:gd name="T2" fmla="*/ 0 w 16"/>
                <a:gd name="T3" fmla="*/ 0 h 101"/>
                <a:gd name="T4" fmla="*/ 0 w 16"/>
                <a:gd name="T5" fmla="*/ 35 h 101"/>
                <a:gd name="T6" fmla="*/ 0 w 16"/>
                <a:gd name="T7" fmla="*/ 57 h 101"/>
                <a:gd name="T8" fmla="*/ 0 w 16"/>
                <a:gd name="T9" fmla="*/ 84 h 101"/>
                <a:gd name="T10" fmla="*/ 0 w 16"/>
                <a:gd name="T11" fmla="*/ 94 h 101"/>
                <a:gd name="T12" fmla="*/ 16 w 16"/>
                <a:gd name="T13" fmla="*/ 101 h 101"/>
                <a:gd name="T14" fmla="*/ 16 w 16"/>
                <a:gd name="T15" fmla="*/ 91 h 101"/>
                <a:gd name="T16" fmla="*/ 16 w 16"/>
                <a:gd name="T17" fmla="*/ 65 h 101"/>
                <a:gd name="T18" fmla="*/ 16 w 16"/>
                <a:gd name="T19" fmla="*/ 42 h 101"/>
                <a:gd name="T20" fmla="*/ 16 w 1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1">
                  <a:moveTo>
                    <a:pt x="16" y="0"/>
                  </a:moveTo>
                  <a:cubicBezTo>
                    <a:pt x="0" y="0"/>
                    <a:pt x="0" y="0"/>
                    <a:pt x="0" y="0"/>
                  </a:cubicBezTo>
                  <a:cubicBezTo>
                    <a:pt x="0" y="35"/>
                    <a:pt x="0" y="35"/>
                    <a:pt x="0" y="35"/>
                  </a:cubicBezTo>
                  <a:cubicBezTo>
                    <a:pt x="0" y="57"/>
                    <a:pt x="0" y="57"/>
                    <a:pt x="0" y="57"/>
                  </a:cubicBezTo>
                  <a:cubicBezTo>
                    <a:pt x="0" y="84"/>
                    <a:pt x="0" y="84"/>
                    <a:pt x="0" y="84"/>
                  </a:cubicBezTo>
                  <a:cubicBezTo>
                    <a:pt x="0" y="94"/>
                    <a:pt x="0" y="94"/>
                    <a:pt x="0" y="94"/>
                  </a:cubicBezTo>
                  <a:cubicBezTo>
                    <a:pt x="5" y="96"/>
                    <a:pt x="10" y="98"/>
                    <a:pt x="16" y="101"/>
                  </a:cubicBezTo>
                  <a:cubicBezTo>
                    <a:pt x="16" y="91"/>
                    <a:pt x="16" y="91"/>
                    <a:pt x="16" y="91"/>
                  </a:cubicBezTo>
                  <a:cubicBezTo>
                    <a:pt x="16" y="65"/>
                    <a:pt x="16" y="65"/>
                    <a:pt x="16" y="65"/>
                  </a:cubicBezTo>
                  <a:cubicBezTo>
                    <a:pt x="16" y="42"/>
                    <a:pt x="16" y="42"/>
                    <a:pt x="16" y="42"/>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3" name="ïşḷide"/>
            <p:cNvSpPr/>
            <p:nvPr/>
          </p:nvSpPr>
          <p:spPr bwMode="auto">
            <a:xfrm>
              <a:off x="5124" y="8646"/>
              <a:ext cx="35" cy="272"/>
            </a:xfrm>
            <a:custGeom>
              <a:avLst/>
              <a:gdLst>
                <a:gd name="T0" fmla="*/ 15 w 15"/>
                <a:gd name="T1" fmla="*/ 0 h 116"/>
                <a:gd name="T2" fmla="*/ 0 w 15"/>
                <a:gd name="T3" fmla="*/ 0 h 116"/>
                <a:gd name="T4" fmla="*/ 0 w 15"/>
                <a:gd name="T5" fmla="*/ 45 h 116"/>
                <a:gd name="T6" fmla="*/ 0 w 15"/>
                <a:gd name="T7" fmla="*/ 67 h 116"/>
                <a:gd name="T8" fmla="*/ 0 w 15"/>
                <a:gd name="T9" fmla="*/ 94 h 116"/>
                <a:gd name="T10" fmla="*/ 0 w 15"/>
                <a:gd name="T11" fmla="*/ 103 h 116"/>
                <a:gd name="T12" fmla="*/ 0 w 15"/>
                <a:gd name="T13" fmla="*/ 103 h 116"/>
                <a:gd name="T14" fmla="*/ 15 w 15"/>
                <a:gd name="T15" fmla="*/ 116 h 116"/>
                <a:gd name="T16" fmla="*/ 15 w 15"/>
                <a:gd name="T17" fmla="*/ 105 h 116"/>
                <a:gd name="T18" fmla="*/ 15 w 15"/>
                <a:gd name="T19" fmla="*/ 78 h 116"/>
                <a:gd name="T20" fmla="*/ 15 w 15"/>
                <a:gd name="T21" fmla="*/ 56 h 116"/>
                <a:gd name="T22" fmla="*/ 15 w 15"/>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6">
                  <a:moveTo>
                    <a:pt x="15" y="0"/>
                  </a:moveTo>
                  <a:cubicBezTo>
                    <a:pt x="0" y="0"/>
                    <a:pt x="0" y="0"/>
                    <a:pt x="0" y="0"/>
                  </a:cubicBezTo>
                  <a:cubicBezTo>
                    <a:pt x="0" y="45"/>
                    <a:pt x="0" y="45"/>
                    <a:pt x="0" y="45"/>
                  </a:cubicBezTo>
                  <a:cubicBezTo>
                    <a:pt x="0" y="67"/>
                    <a:pt x="0" y="67"/>
                    <a:pt x="0" y="67"/>
                  </a:cubicBezTo>
                  <a:cubicBezTo>
                    <a:pt x="0" y="94"/>
                    <a:pt x="0" y="94"/>
                    <a:pt x="0" y="94"/>
                  </a:cubicBezTo>
                  <a:cubicBezTo>
                    <a:pt x="0" y="103"/>
                    <a:pt x="0" y="103"/>
                    <a:pt x="0" y="103"/>
                  </a:cubicBezTo>
                  <a:cubicBezTo>
                    <a:pt x="0" y="103"/>
                    <a:pt x="0" y="103"/>
                    <a:pt x="0" y="103"/>
                  </a:cubicBezTo>
                  <a:cubicBezTo>
                    <a:pt x="5" y="107"/>
                    <a:pt x="10" y="112"/>
                    <a:pt x="15" y="116"/>
                  </a:cubicBezTo>
                  <a:cubicBezTo>
                    <a:pt x="15" y="105"/>
                    <a:pt x="15" y="105"/>
                    <a:pt x="15" y="105"/>
                  </a:cubicBezTo>
                  <a:cubicBezTo>
                    <a:pt x="15" y="78"/>
                    <a:pt x="15" y="78"/>
                    <a:pt x="15" y="78"/>
                  </a:cubicBezTo>
                  <a:cubicBezTo>
                    <a:pt x="15" y="56"/>
                    <a:pt x="15" y="56"/>
                    <a:pt x="15" y="56"/>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4" name="íṣḷíḍé"/>
            <p:cNvSpPr/>
            <p:nvPr/>
          </p:nvSpPr>
          <p:spPr bwMode="auto">
            <a:xfrm>
              <a:off x="5329" y="8819"/>
              <a:ext cx="35" cy="274"/>
            </a:xfrm>
            <a:custGeom>
              <a:avLst/>
              <a:gdLst>
                <a:gd name="T0" fmla="*/ 15 w 15"/>
                <a:gd name="T1" fmla="*/ 0 h 116"/>
                <a:gd name="T2" fmla="*/ 0 w 15"/>
                <a:gd name="T3" fmla="*/ 0 h 116"/>
                <a:gd name="T4" fmla="*/ 0 w 15"/>
                <a:gd name="T5" fmla="*/ 41 h 116"/>
                <a:gd name="T6" fmla="*/ 0 w 15"/>
                <a:gd name="T7" fmla="*/ 63 h 116"/>
                <a:gd name="T8" fmla="*/ 0 w 15"/>
                <a:gd name="T9" fmla="*/ 90 h 116"/>
                <a:gd name="T10" fmla="*/ 0 w 15"/>
                <a:gd name="T11" fmla="*/ 96 h 116"/>
                <a:gd name="T12" fmla="*/ 2 w 15"/>
                <a:gd name="T13" fmla="*/ 99 h 116"/>
                <a:gd name="T14" fmla="*/ 15 w 15"/>
                <a:gd name="T15" fmla="*/ 116 h 116"/>
                <a:gd name="T16" fmla="*/ 15 w 15"/>
                <a:gd name="T17" fmla="*/ 103 h 116"/>
                <a:gd name="T18" fmla="*/ 15 w 15"/>
                <a:gd name="T19" fmla="*/ 76 h 116"/>
                <a:gd name="T20" fmla="*/ 15 w 15"/>
                <a:gd name="T21" fmla="*/ 53 h 116"/>
                <a:gd name="T22" fmla="*/ 15 w 15"/>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6">
                  <a:moveTo>
                    <a:pt x="15" y="0"/>
                  </a:moveTo>
                  <a:cubicBezTo>
                    <a:pt x="0" y="0"/>
                    <a:pt x="0" y="0"/>
                    <a:pt x="0" y="0"/>
                  </a:cubicBezTo>
                  <a:cubicBezTo>
                    <a:pt x="0" y="41"/>
                    <a:pt x="0" y="41"/>
                    <a:pt x="0" y="41"/>
                  </a:cubicBezTo>
                  <a:cubicBezTo>
                    <a:pt x="0" y="63"/>
                    <a:pt x="0" y="63"/>
                    <a:pt x="0" y="63"/>
                  </a:cubicBezTo>
                  <a:cubicBezTo>
                    <a:pt x="0" y="90"/>
                    <a:pt x="0" y="90"/>
                    <a:pt x="0" y="90"/>
                  </a:cubicBezTo>
                  <a:cubicBezTo>
                    <a:pt x="0" y="96"/>
                    <a:pt x="0" y="96"/>
                    <a:pt x="0" y="96"/>
                  </a:cubicBezTo>
                  <a:cubicBezTo>
                    <a:pt x="0" y="97"/>
                    <a:pt x="1" y="98"/>
                    <a:pt x="2" y="99"/>
                  </a:cubicBezTo>
                  <a:cubicBezTo>
                    <a:pt x="6" y="105"/>
                    <a:pt x="11" y="110"/>
                    <a:pt x="15" y="116"/>
                  </a:cubicBezTo>
                  <a:cubicBezTo>
                    <a:pt x="15" y="103"/>
                    <a:pt x="15" y="103"/>
                    <a:pt x="15" y="103"/>
                  </a:cubicBezTo>
                  <a:cubicBezTo>
                    <a:pt x="15" y="76"/>
                    <a:pt x="15" y="76"/>
                    <a:pt x="15" y="76"/>
                  </a:cubicBezTo>
                  <a:cubicBezTo>
                    <a:pt x="15" y="53"/>
                    <a:pt x="15" y="53"/>
                    <a:pt x="15" y="53"/>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5" name="ïṡļíďè"/>
            <p:cNvSpPr/>
            <p:nvPr/>
          </p:nvSpPr>
          <p:spPr bwMode="auto">
            <a:xfrm>
              <a:off x="5533" y="8990"/>
              <a:ext cx="37" cy="327"/>
            </a:xfrm>
            <a:custGeom>
              <a:avLst/>
              <a:gdLst>
                <a:gd name="T0" fmla="*/ 16 w 16"/>
                <a:gd name="T1" fmla="*/ 0 h 139"/>
                <a:gd name="T2" fmla="*/ 0 w 16"/>
                <a:gd name="T3" fmla="*/ 0 h 139"/>
                <a:gd name="T4" fmla="*/ 0 w 16"/>
                <a:gd name="T5" fmla="*/ 34 h 139"/>
                <a:gd name="T6" fmla="*/ 0 w 16"/>
                <a:gd name="T7" fmla="*/ 56 h 139"/>
                <a:gd name="T8" fmla="*/ 0 w 16"/>
                <a:gd name="T9" fmla="*/ 83 h 139"/>
                <a:gd name="T10" fmla="*/ 0 w 16"/>
                <a:gd name="T11" fmla="*/ 125 h 139"/>
                <a:gd name="T12" fmla="*/ 16 w 16"/>
                <a:gd name="T13" fmla="*/ 139 h 139"/>
                <a:gd name="T14" fmla="*/ 16 w 16"/>
                <a:gd name="T15" fmla="*/ 94 h 139"/>
                <a:gd name="T16" fmla="*/ 16 w 16"/>
                <a:gd name="T17" fmla="*/ 67 h 139"/>
                <a:gd name="T18" fmla="*/ 16 w 16"/>
                <a:gd name="T19" fmla="*/ 44 h 139"/>
                <a:gd name="T20" fmla="*/ 16 w 16"/>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39">
                  <a:moveTo>
                    <a:pt x="16" y="0"/>
                  </a:moveTo>
                  <a:cubicBezTo>
                    <a:pt x="0" y="0"/>
                    <a:pt x="0" y="0"/>
                    <a:pt x="0" y="0"/>
                  </a:cubicBezTo>
                  <a:cubicBezTo>
                    <a:pt x="0" y="34"/>
                    <a:pt x="0" y="34"/>
                    <a:pt x="0" y="34"/>
                  </a:cubicBezTo>
                  <a:cubicBezTo>
                    <a:pt x="0" y="56"/>
                    <a:pt x="0" y="56"/>
                    <a:pt x="0" y="56"/>
                  </a:cubicBezTo>
                  <a:cubicBezTo>
                    <a:pt x="0" y="83"/>
                    <a:pt x="0" y="83"/>
                    <a:pt x="0" y="83"/>
                  </a:cubicBezTo>
                  <a:cubicBezTo>
                    <a:pt x="0" y="125"/>
                    <a:pt x="0" y="125"/>
                    <a:pt x="0" y="125"/>
                  </a:cubicBezTo>
                  <a:cubicBezTo>
                    <a:pt x="6" y="130"/>
                    <a:pt x="11" y="134"/>
                    <a:pt x="16" y="139"/>
                  </a:cubicBezTo>
                  <a:cubicBezTo>
                    <a:pt x="16" y="94"/>
                    <a:pt x="16" y="94"/>
                    <a:pt x="16" y="94"/>
                  </a:cubicBezTo>
                  <a:cubicBezTo>
                    <a:pt x="16" y="67"/>
                    <a:pt x="16" y="67"/>
                    <a:pt x="16" y="67"/>
                  </a:cubicBezTo>
                  <a:cubicBezTo>
                    <a:pt x="16" y="44"/>
                    <a:pt x="16" y="44"/>
                    <a:pt x="16" y="44"/>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6" name="îṥḷíḋe"/>
            <p:cNvSpPr/>
            <p:nvPr/>
          </p:nvSpPr>
          <p:spPr bwMode="auto">
            <a:xfrm>
              <a:off x="5737" y="9138"/>
              <a:ext cx="39" cy="350"/>
            </a:xfrm>
            <a:custGeom>
              <a:avLst/>
              <a:gdLst>
                <a:gd name="T0" fmla="*/ 16 w 16"/>
                <a:gd name="T1" fmla="*/ 0 h 148"/>
                <a:gd name="T2" fmla="*/ 0 w 16"/>
                <a:gd name="T3" fmla="*/ 0 h 148"/>
                <a:gd name="T4" fmla="*/ 0 w 16"/>
                <a:gd name="T5" fmla="*/ 25 h 148"/>
                <a:gd name="T6" fmla="*/ 0 w 16"/>
                <a:gd name="T7" fmla="*/ 48 h 148"/>
                <a:gd name="T8" fmla="*/ 0 w 16"/>
                <a:gd name="T9" fmla="*/ 74 h 148"/>
                <a:gd name="T10" fmla="*/ 0 w 16"/>
                <a:gd name="T11" fmla="*/ 78 h 148"/>
                <a:gd name="T12" fmla="*/ 0 w 16"/>
                <a:gd name="T13" fmla="*/ 137 h 148"/>
                <a:gd name="T14" fmla="*/ 16 w 16"/>
                <a:gd name="T15" fmla="*/ 148 h 148"/>
                <a:gd name="T16" fmla="*/ 16 w 16"/>
                <a:gd name="T17" fmla="*/ 82 h 148"/>
                <a:gd name="T18" fmla="*/ 16 w 16"/>
                <a:gd name="T19" fmla="*/ 55 h 148"/>
                <a:gd name="T20" fmla="*/ 16 w 16"/>
                <a:gd name="T21" fmla="*/ 33 h 148"/>
                <a:gd name="T22" fmla="*/ 16 w 16"/>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8">
                  <a:moveTo>
                    <a:pt x="16" y="0"/>
                  </a:moveTo>
                  <a:cubicBezTo>
                    <a:pt x="0" y="0"/>
                    <a:pt x="0" y="0"/>
                    <a:pt x="0" y="0"/>
                  </a:cubicBezTo>
                  <a:cubicBezTo>
                    <a:pt x="0" y="25"/>
                    <a:pt x="0" y="25"/>
                    <a:pt x="0" y="25"/>
                  </a:cubicBezTo>
                  <a:cubicBezTo>
                    <a:pt x="0" y="48"/>
                    <a:pt x="0" y="48"/>
                    <a:pt x="0" y="48"/>
                  </a:cubicBezTo>
                  <a:cubicBezTo>
                    <a:pt x="0" y="74"/>
                    <a:pt x="0" y="74"/>
                    <a:pt x="0" y="74"/>
                  </a:cubicBezTo>
                  <a:cubicBezTo>
                    <a:pt x="0" y="78"/>
                    <a:pt x="0" y="78"/>
                    <a:pt x="0" y="78"/>
                  </a:cubicBezTo>
                  <a:cubicBezTo>
                    <a:pt x="0" y="137"/>
                    <a:pt x="0" y="137"/>
                    <a:pt x="0" y="137"/>
                  </a:cubicBezTo>
                  <a:cubicBezTo>
                    <a:pt x="5" y="141"/>
                    <a:pt x="11" y="144"/>
                    <a:pt x="16" y="148"/>
                  </a:cubicBezTo>
                  <a:cubicBezTo>
                    <a:pt x="16" y="82"/>
                    <a:pt x="16" y="82"/>
                    <a:pt x="16" y="82"/>
                  </a:cubicBezTo>
                  <a:cubicBezTo>
                    <a:pt x="16" y="55"/>
                    <a:pt x="16" y="55"/>
                    <a:pt x="16" y="55"/>
                  </a:cubicBezTo>
                  <a:cubicBezTo>
                    <a:pt x="16" y="33"/>
                    <a:pt x="16" y="33"/>
                    <a:pt x="16" y="33"/>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7" name="ïšḻïḋé"/>
            <p:cNvSpPr/>
            <p:nvPr/>
          </p:nvSpPr>
          <p:spPr bwMode="auto">
            <a:xfrm>
              <a:off x="5943" y="9270"/>
              <a:ext cx="37" cy="218"/>
            </a:xfrm>
            <a:custGeom>
              <a:avLst/>
              <a:gdLst>
                <a:gd name="T0" fmla="*/ 0 w 19"/>
                <a:gd name="T1" fmla="*/ 82 h 112"/>
                <a:gd name="T2" fmla="*/ 0 w 19"/>
                <a:gd name="T3" fmla="*/ 76 h 112"/>
                <a:gd name="T4" fmla="*/ 11 w 19"/>
                <a:gd name="T5" fmla="*/ 82 h 112"/>
                <a:gd name="T6" fmla="*/ 0 w 19"/>
                <a:gd name="T7" fmla="*/ 82 h 112"/>
                <a:gd name="T8" fmla="*/ 19 w 19"/>
                <a:gd name="T9" fmla="*/ 0 h 112"/>
                <a:gd name="T10" fmla="*/ 0 w 19"/>
                <a:gd name="T11" fmla="*/ 0 h 112"/>
                <a:gd name="T12" fmla="*/ 0 w 19"/>
                <a:gd name="T13" fmla="*/ 17 h 112"/>
                <a:gd name="T14" fmla="*/ 0 w 19"/>
                <a:gd name="T15" fmla="*/ 44 h 112"/>
                <a:gd name="T16" fmla="*/ 0 w 19"/>
                <a:gd name="T17" fmla="*/ 82 h 112"/>
                <a:gd name="T18" fmla="*/ 0 w 19"/>
                <a:gd name="T19" fmla="*/ 107 h 112"/>
                <a:gd name="T20" fmla="*/ 11 w 19"/>
                <a:gd name="T21" fmla="*/ 112 h 112"/>
                <a:gd name="T22" fmla="*/ 19 w 19"/>
                <a:gd name="T23" fmla="*/ 112 h 112"/>
                <a:gd name="T24" fmla="*/ 19 w 19"/>
                <a:gd name="T25" fmla="*/ 86 h 112"/>
                <a:gd name="T26" fmla="*/ 19 w 19"/>
                <a:gd name="T27" fmla="*/ 53 h 112"/>
                <a:gd name="T28" fmla="*/ 19 w 19"/>
                <a:gd name="T29" fmla="*/ 27 h 112"/>
                <a:gd name="T30" fmla="*/ 19 w 19"/>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2">
                  <a:moveTo>
                    <a:pt x="0" y="82"/>
                  </a:moveTo>
                  <a:lnTo>
                    <a:pt x="0" y="76"/>
                  </a:lnTo>
                  <a:lnTo>
                    <a:pt x="11" y="82"/>
                  </a:lnTo>
                  <a:lnTo>
                    <a:pt x="0" y="82"/>
                  </a:lnTo>
                  <a:close/>
                  <a:moveTo>
                    <a:pt x="19" y="0"/>
                  </a:moveTo>
                  <a:lnTo>
                    <a:pt x="0" y="0"/>
                  </a:lnTo>
                  <a:lnTo>
                    <a:pt x="0" y="17"/>
                  </a:lnTo>
                  <a:lnTo>
                    <a:pt x="0" y="44"/>
                  </a:lnTo>
                  <a:lnTo>
                    <a:pt x="0" y="82"/>
                  </a:lnTo>
                  <a:lnTo>
                    <a:pt x="0" y="107"/>
                  </a:lnTo>
                  <a:lnTo>
                    <a:pt x="11" y="112"/>
                  </a:lnTo>
                  <a:lnTo>
                    <a:pt x="19" y="112"/>
                  </a:lnTo>
                  <a:lnTo>
                    <a:pt x="19" y="86"/>
                  </a:lnTo>
                  <a:lnTo>
                    <a:pt x="19" y="53"/>
                  </a:lnTo>
                  <a:lnTo>
                    <a:pt x="19" y="27"/>
                  </a:lnTo>
                  <a:lnTo>
                    <a:pt x="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8" name="î$1ïḑè"/>
            <p:cNvSpPr/>
            <p:nvPr/>
          </p:nvSpPr>
          <p:spPr bwMode="auto">
            <a:xfrm>
              <a:off x="5943" y="9270"/>
              <a:ext cx="37" cy="218"/>
            </a:xfrm>
            <a:custGeom>
              <a:avLst/>
              <a:gdLst>
                <a:gd name="T0" fmla="*/ 0 w 19"/>
                <a:gd name="T1" fmla="*/ 82 h 112"/>
                <a:gd name="T2" fmla="*/ 0 w 19"/>
                <a:gd name="T3" fmla="*/ 76 h 112"/>
                <a:gd name="T4" fmla="*/ 11 w 19"/>
                <a:gd name="T5" fmla="*/ 82 h 112"/>
                <a:gd name="T6" fmla="*/ 0 w 19"/>
                <a:gd name="T7" fmla="*/ 82 h 112"/>
                <a:gd name="T8" fmla="*/ 19 w 19"/>
                <a:gd name="T9" fmla="*/ 0 h 112"/>
                <a:gd name="T10" fmla="*/ 0 w 19"/>
                <a:gd name="T11" fmla="*/ 0 h 112"/>
                <a:gd name="T12" fmla="*/ 0 w 19"/>
                <a:gd name="T13" fmla="*/ 17 h 112"/>
                <a:gd name="T14" fmla="*/ 0 w 19"/>
                <a:gd name="T15" fmla="*/ 44 h 112"/>
                <a:gd name="T16" fmla="*/ 0 w 19"/>
                <a:gd name="T17" fmla="*/ 82 h 112"/>
                <a:gd name="T18" fmla="*/ 0 w 19"/>
                <a:gd name="T19" fmla="*/ 107 h 112"/>
                <a:gd name="T20" fmla="*/ 11 w 19"/>
                <a:gd name="T21" fmla="*/ 112 h 112"/>
                <a:gd name="T22" fmla="*/ 19 w 19"/>
                <a:gd name="T23" fmla="*/ 112 h 112"/>
                <a:gd name="T24" fmla="*/ 19 w 19"/>
                <a:gd name="T25" fmla="*/ 86 h 112"/>
                <a:gd name="T26" fmla="*/ 19 w 19"/>
                <a:gd name="T27" fmla="*/ 53 h 112"/>
                <a:gd name="T28" fmla="*/ 19 w 19"/>
                <a:gd name="T29" fmla="*/ 27 h 112"/>
                <a:gd name="T30" fmla="*/ 19 w 19"/>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12">
                  <a:moveTo>
                    <a:pt x="0" y="82"/>
                  </a:moveTo>
                  <a:lnTo>
                    <a:pt x="0" y="76"/>
                  </a:lnTo>
                  <a:lnTo>
                    <a:pt x="11" y="82"/>
                  </a:lnTo>
                  <a:lnTo>
                    <a:pt x="0" y="82"/>
                  </a:lnTo>
                  <a:moveTo>
                    <a:pt x="19" y="0"/>
                  </a:moveTo>
                  <a:lnTo>
                    <a:pt x="0" y="0"/>
                  </a:lnTo>
                  <a:lnTo>
                    <a:pt x="0" y="17"/>
                  </a:lnTo>
                  <a:lnTo>
                    <a:pt x="0" y="44"/>
                  </a:lnTo>
                  <a:lnTo>
                    <a:pt x="0" y="82"/>
                  </a:lnTo>
                  <a:lnTo>
                    <a:pt x="0" y="107"/>
                  </a:lnTo>
                  <a:lnTo>
                    <a:pt x="11" y="112"/>
                  </a:lnTo>
                  <a:lnTo>
                    <a:pt x="19" y="112"/>
                  </a:lnTo>
                  <a:lnTo>
                    <a:pt x="19" y="86"/>
                  </a:lnTo>
                  <a:lnTo>
                    <a:pt x="19" y="53"/>
                  </a:lnTo>
                  <a:lnTo>
                    <a:pt x="19" y="27"/>
                  </a:lnTo>
                  <a:lnTo>
                    <a:pt x="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39" name="îṧ1iḓê"/>
            <p:cNvSpPr/>
            <p:nvPr/>
          </p:nvSpPr>
          <p:spPr bwMode="auto">
            <a:xfrm>
              <a:off x="5943" y="9418"/>
              <a:ext cx="21" cy="12"/>
            </a:xfrm>
            <a:custGeom>
              <a:avLst/>
              <a:gdLst>
                <a:gd name="T0" fmla="*/ 0 w 11"/>
                <a:gd name="T1" fmla="*/ 0 h 6"/>
                <a:gd name="T2" fmla="*/ 0 w 11"/>
                <a:gd name="T3" fmla="*/ 6 h 6"/>
                <a:gd name="T4" fmla="*/ 11 w 11"/>
                <a:gd name="T5" fmla="*/ 6 h 6"/>
                <a:gd name="T6" fmla="*/ 0 w 11"/>
                <a:gd name="T7" fmla="*/ 0 h 6"/>
              </a:gdLst>
              <a:ahLst/>
              <a:cxnLst>
                <a:cxn ang="0">
                  <a:pos x="T0" y="T1"/>
                </a:cxn>
                <a:cxn ang="0">
                  <a:pos x="T2" y="T3"/>
                </a:cxn>
                <a:cxn ang="0">
                  <a:pos x="T4" y="T5"/>
                </a:cxn>
                <a:cxn ang="0">
                  <a:pos x="T6" y="T7"/>
                </a:cxn>
              </a:cxnLst>
              <a:rect l="0" t="0" r="r" b="b"/>
              <a:pathLst>
                <a:path w="11" h="6">
                  <a:moveTo>
                    <a:pt x="0" y="0"/>
                  </a:moveTo>
                  <a:lnTo>
                    <a:pt x="0" y="6"/>
                  </a:lnTo>
                  <a:lnTo>
                    <a:pt x="11" y="6"/>
                  </a:lnTo>
                  <a:lnTo>
                    <a:pt x="0"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0" name="iṧľïḓê"/>
            <p:cNvSpPr/>
            <p:nvPr/>
          </p:nvSpPr>
          <p:spPr bwMode="auto">
            <a:xfrm>
              <a:off x="5943" y="9418"/>
              <a:ext cx="21" cy="12"/>
            </a:xfrm>
            <a:custGeom>
              <a:avLst/>
              <a:gdLst>
                <a:gd name="T0" fmla="*/ 0 w 11"/>
                <a:gd name="T1" fmla="*/ 0 h 6"/>
                <a:gd name="T2" fmla="*/ 0 w 11"/>
                <a:gd name="T3" fmla="*/ 6 h 6"/>
                <a:gd name="T4" fmla="*/ 11 w 11"/>
                <a:gd name="T5" fmla="*/ 6 h 6"/>
                <a:gd name="T6" fmla="*/ 0 w 11"/>
                <a:gd name="T7" fmla="*/ 0 h 6"/>
              </a:gdLst>
              <a:ahLst/>
              <a:cxnLst>
                <a:cxn ang="0">
                  <a:pos x="T0" y="T1"/>
                </a:cxn>
                <a:cxn ang="0">
                  <a:pos x="T2" y="T3"/>
                </a:cxn>
                <a:cxn ang="0">
                  <a:pos x="T4" y="T5"/>
                </a:cxn>
                <a:cxn ang="0">
                  <a:pos x="T6" y="T7"/>
                </a:cxn>
              </a:cxnLst>
              <a:rect l="0" t="0" r="r" b="b"/>
              <a:pathLst>
                <a:path w="11" h="6">
                  <a:moveTo>
                    <a:pt x="0" y="0"/>
                  </a:moveTo>
                  <a:lnTo>
                    <a:pt x="0" y="6"/>
                  </a:lnTo>
                  <a:lnTo>
                    <a:pt x="11" y="6"/>
                  </a:lnTo>
                  <a:lnTo>
                    <a:pt x="0"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1" name="íṧḻiḋê"/>
            <p:cNvSpPr/>
            <p:nvPr/>
          </p:nvSpPr>
          <p:spPr bwMode="auto">
            <a:xfrm>
              <a:off x="2373" y="7437"/>
              <a:ext cx="2629" cy="2922"/>
            </a:xfrm>
            <a:custGeom>
              <a:avLst/>
              <a:gdLst>
                <a:gd name="T0" fmla="*/ 573 w 1114"/>
                <a:gd name="T1" fmla="*/ 779 h 1240"/>
                <a:gd name="T2" fmla="*/ 471 w 1114"/>
                <a:gd name="T3" fmla="*/ 740 h 1240"/>
                <a:gd name="T4" fmla="*/ 469 w 1114"/>
                <a:gd name="T5" fmla="*/ 768 h 1240"/>
                <a:gd name="T6" fmla="*/ 487 w 1114"/>
                <a:gd name="T7" fmla="*/ 730 h 1240"/>
                <a:gd name="T8" fmla="*/ 638 w 1114"/>
                <a:gd name="T9" fmla="*/ 622 h 1240"/>
                <a:gd name="T10" fmla="*/ 574 w 1114"/>
                <a:gd name="T11" fmla="*/ 673 h 1240"/>
                <a:gd name="T12" fmla="*/ 645 w 1114"/>
                <a:gd name="T13" fmla="*/ 617 h 1240"/>
                <a:gd name="T14" fmla="*/ 699 w 1114"/>
                <a:gd name="T15" fmla="*/ 574 h 1240"/>
                <a:gd name="T16" fmla="*/ 662 w 1114"/>
                <a:gd name="T17" fmla="*/ 629 h 1240"/>
                <a:gd name="T18" fmla="*/ 690 w 1114"/>
                <a:gd name="T19" fmla="*/ 607 h 1240"/>
                <a:gd name="T20" fmla="*/ 729 w 1114"/>
                <a:gd name="T21" fmla="*/ 612 h 1240"/>
                <a:gd name="T22" fmla="*/ 818 w 1114"/>
                <a:gd name="T23" fmla="*/ 515 h 1240"/>
                <a:gd name="T24" fmla="*/ 800 w 1114"/>
                <a:gd name="T25" fmla="*/ 548 h 1240"/>
                <a:gd name="T26" fmla="*/ 815 w 1114"/>
                <a:gd name="T27" fmla="*/ 543 h 1240"/>
                <a:gd name="T28" fmla="*/ 900 w 1114"/>
                <a:gd name="T29" fmla="*/ 499 h 1240"/>
                <a:gd name="T30" fmla="*/ 884 w 1114"/>
                <a:gd name="T31" fmla="*/ 578 h 1240"/>
                <a:gd name="T32" fmla="*/ 900 w 1114"/>
                <a:gd name="T33" fmla="*/ 526 h 1240"/>
                <a:gd name="T34" fmla="*/ 921 w 1114"/>
                <a:gd name="T35" fmla="*/ 525 h 1240"/>
                <a:gd name="T36" fmla="*/ 361 w 1114"/>
                <a:gd name="T37" fmla="*/ 632 h 1240"/>
                <a:gd name="T38" fmla="*/ 380 w 1114"/>
                <a:gd name="T39" fmla="*/ 632 h 1240"/>
                <a:gd name="T40" fmla="*/ 399 w 1114"/>
                <a:gd name="T41" fmla="*/ 632 h 1240"/>
                <a:gd name="T42" fmla="*/ 419 w 1114"/>
                <a:gd name="T43" fmla="*/ 632 h 1240"/>
                <a:gd name="T44" fmla="*/ 438 w 1114"/>
                <a:gd name="T45" fmla="*/ 632 h 1240"/>
                <a:gd name="T46" fmla="*/ 458 w 1114"/>
                <a:gd name="T47" fmla="*/ 632 h 1240"/>
                <a:gd name="T48" fmla="*/ 477 w 1114"/>
                <a:gd name="T49" fmla="*/ 632 h 1240"/>
                <a:gd name="T50" fmla="*/ 496 w 1114"/>
                <a:gd name="T51" fmla="*/ 632 h 1240"/>
                <a:gd name="T52" fmla="*/ 516 w 1114"/>
                <a:gd name="T53" fmla="*/ 632 h 1240"/>
                <a:gd name="T54" fmla="*/ 535 w 1114"/>
                <a:gd name="T55" fmla="*/ 632 h 1240"/>
                <a:gd name="T56" fmla="*/ 574 w 1114"/>
                <a:gd name="T57" fmla="*/ 632 h 1240"/>
                <a:gd name="T58" fmla="*/ 519 w 1114"/>
                <a:gd name="T59" fmla="*/ 574 h 1240"/>
                <a:gd name="T60" fmla="*/ 626 w 1114"/>
                <a:gd name="T61" fmla="*/ 0 h 1240"/>
                <a:gd name="T62" fmla="*/ 289 w 1114"/>
                <a:gd name="T63" fmla="*/ 469 h 1240"/>
                <a:gd name="T64" fmla="*/ 202 w 1114"/>
                <a:gd name="T65" fmla="*/ 768 h 1240"/>
                <a:gd name="T66" fmla="*/ 254 w 1114"/>
                <a:gd name="T67" fmla="*/ 1240 h 1240"/>
                <a:gd name="T68" fmla="*/ 437 w 1114"/>
                <a:gd name="T69" fmla="*/ 1240 h 1240"/>
                <a:gd name="T70" fmla="*/ 843 w 1114"/>
                <a:gd name="T71" fmla="*/ 884 h 1240"/>
                <a:gd name="T72" fmla="*/ 1021 w 1114"/>
                <a:gd name="T73" fmla="*/ 884 h 1240"/>
                <a:gd name="T74" fmla="*/ 1085 w 1114"/>
                <a:gd name="T75" fmla="*/ 705 h 1240"/>
                <a:gd name="T76" fmla="*/ 884 w 1114"/>
                <a:gd name="T77" fmla="*/ 611 h 1240"/>
                <a:gd name="T78" fmla="*/ 852 w 1114"/>
                <a:gd name="T79" fmla="*/ 620 h 1240"/>
                <a:gd name="T80" fmla="*/ 832 w 1114"/>
                <a:gd name="T81" fmla="*/ 632 h 1240"/>
                <a:gd name="T82" fmla="*/ 709 w 1114"/>
                <a:gd name="T83" fmla="*/ 779 h 1240"/>
                <a:gd name="T84" fmla="*/ 698 w 1114"/>
                <a:gd name="T85" fmla="*/ 877 h 1240"/>
                <a:gd name="T86" fmla="*/ 250 w 1114"/>
                <a:gd name="T87" fmla="*/ 877 h 1240"/>
                <a:gd name="T88" fmla="*/ 377 w 1114"/>
                <a:gd name="T89" fmla="*/ 816 h 1240"/>
                <a:gd name="T90" fmla="*/ 382 w 1114"/>
                <a:gd name="T91" fmla="*/ 814 h 1240"/>
                <a:gd name="T92" fmla="*/ 349 w 1114"/>
                <a:gd name="T93" fmla="*/ 779 h 1240"/>
                <a:gd name="T94" fmla="*/ 384 w 1114"/>
                <a:gd name="T95" fmla="*/ 733 h 1240"/>
                <a:gd name="T96" fmla="*/ 471 w 1114"/>
                <a:gd name="T97" fmla="*/ 680 h 1240"/>
                <a:gd name="T98" fmla="*/ 554 w 1114"/>
                <a:gd name="T99" fmla="*/ 632 h 1240"/>
                <a:gd name="T100" fmla="*/ 574 w 1114"/>
                <a:gd name="T101" fmla="*/ 651 h 1240"/>
                <a:gd name="T102" fmla="*/ 600 w 1114"/>
                <a:gd name="T103" fmla="*/ 605 h 1240"/>
                <a:gd name="T104" fmla="*/ 619 w 1114"/>
                <a:gd name="T105" fmla="*/ 616 h 1240"/>
                <a:gd name="T106" fmla="*/ 645 w 1114"/>
                <a:gd name="T107" fmla="*/ 574 h 1240"/>
                <a:gd name="T108" fmla="*/ 660 w 1114"/>
                <a:gd name="T109" fmla="*/ 559 h 1240"/>
                <a:gd name="T110" fmla="*/ 665 w 1114"/>
                <a:gd name="T111" fmla="*/ 482 h 1240"/>
                <a:gd name="T112" fmla="*/ 732 w 1114"/>
                <a:gd name="T113" fmla="*/ 491 h 1240"/>
                <a:gd name="T114" fmla="*/ 818 w 1114"/>
                <a:gd name="T115" fmla="*/ 492 h 1240"/>
                <a:gd name="T116" fmla="*/ 900 w 1114"/>
                <a:gd name="T117" fmla="*/ 476 h 1240"/>
                <a:gd name="T118" fmla="*/ 926 w 1114"/>
                <a:gd name="T119" fmla="*/ 475 h 1240"/>
                <a:gd name="T120" fmla="*/ 997 w 1114"/>
                <a:gd name="T121" fmla="*/ 454 h 1240"/>
                <a:gd name="T122" fmla="*/ 626 w 1114"/>
                <a:gd name="T12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14" h="1240">
                  <a:moveTo>
                    <a:pt x="450" y="779"/>
                  </a:moveTo>
                  <a:cubicBezTo>
                    <a:pt x="400" y="779"/>
                    <a:pt x="400" y="779"/>
                    <a:pt x="400" y="779"/>
                  </a:cubicBezTo>
                  <a:cubicBezTo>
                    <a:pt x="400" y="805"/>
                    <a:pt x="400" y="805"/>
                    <a:pt x="400" y="805"/>
                  </a:cubicBezTo>
                  <a:cubicBezTo>
                    <a:pt x="417" y="797"/>
                    <a:pt x="433" y="788"/>
                    <a:pt x="450" y="779"/>
                  </a:cubicBezTo>
                  <a:moveTo>
                    <a:pt x="573" y="779"/>
                  </a:moveTo>
                  <a:cubicBezTo>
                    <a:pt x="541" y="779"/>
                    <a:pt x="541" y="779"/>
                    <a:pt x="541" y="779"/>
                  </a:cubicBezTo>
                  <a:cubicBezTo>
                    <a:pt x="507" y="786"/>
                    <a:pt x="480" y="815"/>
                    <a:pt x="478" y="851"/>
                  </a:cubicBezTo>
                  <a:cubicBezTo>
                    <a:pt x="637" y="851"/>
                    <a:pt x="637" y="851"/>
                    <a:pt x="637" y="851"/>
                  </a:cubicBezTo>
                  <a:cubicBezTo>
                    <a:pt x="634" y="815"/>
                    <a:pt x="608" y="786"/>
                    <a:pt x="573" y="779"/>
                  </a:cubicBezTo>
                  <a:moveTo>
                    <a:pt x="471" y="740"/>
                  </a:moveTo>
                  <a:cubicBezTo>
                    <a:pt x="470" y="741"/>
                    <a:pt x="469" y="741"/>
                    <a:pt x="469" y="741"/>
                  </a:cubicBezTo>
                  <a:cubicBezTo>
                    <a:pt x="462" y="745"/>
                    <a:pt x="442" y="755"/>
                    <a:pt x="416" y="768"/>
                  </a:cubicBezTo>
                  <a:cubicBezTo>
                    <a:pt x="469" y="768"/>
                    <a:pt x="469" y="768"/>
                    <a:pt x="469" y="768"/>
                  </a:cubicBezTo>
                  <a:cubicBezTo>
                    <a:pt x="469" y="768"/>
                    <a:pt x="469" y="768"/>
                    <a:pt x="469" y="768"/>
                  </a:cubicBezTo>
                  <a:cubicBezTo>
                    <a:pt x="469" y="768"/>
                    <a:pt x="469" y="768"/>
                    <a:pt x="469" y="768"/>
                  </a:cubicBezTo>
                  <a:cubicBezTo>
                    <a:pt x="469" y="768"/>
                    <a:pt x="469" y="768"/>
                    <a:pt x="469" y="768"/>
                  </a:cubicBezTo>
                  <a:cubicBezTo>
                    <a:pt x="470" y="768"/>
                    <a:pt x="471" y="767"/>
                    <a:pt x="471" y="767"/>
                  </a:cubicBezTo>
                  <a:cubicBezTo>
                    <a:pt x="471" y="740"/>
                    <a:pt x="471" y="740"/>
                    <a:pt x="471" y="740"/>
                  </a:cubicBezTo>
                  <a:moveTo>
                    <a:pt x="558" y="684"/>
                  </a:moveTo>
                  <a:cubicBezTo>
                    <a:pt x="540" y="697"/>
                    <a:pt x="507" y="718"/>
                    <a:pt x="487" y="730"/>
                  </a:cubicBezTo>
                  <a:cubicBezTo>
                    <a:pt x="487" y="758"/>
                    <a:pt x="487" y="758"/>
                    <a:pt x="487" y="758"/>
                  </a:cubicBezTo>
                  <a:cubicBezTo>
                    <a:pt x="511" y="743"/>
                    <a:pt x="535" y="728"/>
                    <a:pt x="558" y="711"/>
                  </a:cubicBezTo>
                  <a:cubicBezTo>
                    <a:pt x="558" y="684"/>
                    <a:pt x="558" y="684"/>
                    <a:pt x="558" y="684"/>
                  </a:cubicBezTo>
                  <a:moveTo>
                    <a:pt x="645" y="617"/>
                  </a:moveTo>
                  <a:cubicBezTo>
                    <a:pt x="643" y="618"/>
                    <a:pt x="641" y="620"/>
                    <a:pt x="638" y="622"/>
                  </a:cubicBezTo>
                  <a:cubicBezTo>
                    <a:pt x="638" y="632"/>
                    <a:pt x="638" y="632"/>
                    <a:pt x="638" y="632"/>
                  </a:cubicBezTo>
                  <a:cubicBezTo>
                    <a:pt x="632" y="632"/>
                    <a:pt x="632" y="632"/>
                    <a:pt x="632" y="632"/>
                  </a:cubicBezTo>
                  <a:cubicBezTo>
                    <a:pt x="632" y="628"/>
                    <a:pt x="632" y="628"/>
                    <a:pt x="632" y="628"/>
                  </a:cubicBezTo>
                  <a:cubicBezTo>
                    <a:pt x="614" y="642"/>
                    <a:pt x="596" y="656"/>
                    <a:pt x="578" y="670"/>
                  </a:cubicBezTo>
                  <a:cubicBezTo>
                    <a:pt x="574" y="673"/>
                    <a:pt x="574" y="673"/>
                    <a:pt x="574" y="673"/>
                  </a:cubicBezTo>
                  <a:cubicBezTo>
                    <a:pt x="574" y="700"/>
                    <a:pt x="574" y="700"/>
                    <a:pt x="574" y="700"/>
                  </a:cubicBezTo>
                  <a:cubicBezTo>
                    <a:pt x="575" y="699"/>
                    <a:pt x="577" y="698"/>
                    <a:pt x="578" y="697"/>
                  </a:cubicBezTo>
                  <a:cubicBezTo>
                    <a:pt x="578" y="697"/>
                    <a:pt x="578" y="697"/>
                    <a:pt x="578" y="697"/>
                  </a:cubicBezTo>
                  <a:cubicBezTo>
                    <a:pt x="601" y="680"/>
                    <a:pt x="623" y="662"/>
                    <a:pt x="645" y="643"/>
                  </a:cubicBezTo>
                  <a:cubicBezTo>
                    <a:pt x="645" y="617"/>
                    <a:pt x="645" y="617"/>
                    <a:pt x="645" y="617"/>
                  </a:cubicBezTo>
                  <a:moveTo>
                    <a:pt x="732" y="554"/>
                  </a:moveTo>
                  <a:cubicBezTo>
                    <a:pt x="723" y="559"/>
                    <a:pt x="723" y="559"/>
                    <a:pt x="723" y="559"/>
                  </a:cubicBezTo>
                  <a:cubicBezTo>
                    <a:pt x="722" y="559"/>
                    <a:pt x="721" y="560"/>
                    <a:pt x="719" y="561"/>
                  </a:cubicBezTo>
                  <a:cubicBezTo>
                    <a:pt x="719" y="574"/>
                    <a:pt x="719" y="574"/>
                    <a:pt x="719" y="574"/>
                  </a:cubicBezTo>
                  <a:cubicBezTo>
                    <a:pt x="699" y="574"/>
                    <a:pt x="699" y="574"/>
                    <a:pt x="699" y="574"/>
                  </a:cubicBezTo>
                  <a:cubicBezTo>
                    <a:pt x="687" y="583"/>
                    <a:pt x="675" y="592"/>
                    <a:pt x="662" y="602"/>
                  </a:cubicBezTo>
                  <a:cubicBezTo>
                    <a:pt x="660" y="604"/>
                    <a:pt x="660" y="604"/>
                    <a:pt x="660" y="604"/>
                  </a:cubicBezTo>
                  <a:cubicBezTo>
                    <a:pt x="660" y="630"/>
                    <a:pt x="660" y="630"/>
                    <a:pt x="660" y="630"/>
                  </a:cubicBezTo>
                  <a:cubicBezTo>
                    <a:pt x="661" y="630"/>
                    <a:pt x="662" y="629"/>
                    <a:pt x="662" y="629"/>
                  </a:cubicBezTo>
                  <a:cubicBezTo>
                    <a:pt x="662" y="629"/>
                    <a:pt x="662" y="629"/>
                    <a:pt x="662" y="629"/>
                  </a:cubicBezTo>
                  <a:cubicBezTo>
                    <a:pt x="665" y="626"/>
                    <a:pt x="668" y="624"/>
                    <a:pt x="671" y="622"/>
                  </a:cubicBezTo>
                  <a:cubicBezTo>
                    <a:pt x="671" y="605"/>
                    <a:pt x="671" y="605"/>
                    <a:pt x="671" y="605"/>
                  </a:cubicBezTo>
                  <a:cubicBezTo>
                    <a:pt x="677" y="605"/>
                    <a:pt x="677" y="605"/>
                    <a:pt x="677" y="605"/>
                  </a:cubicBezTo>
                  <a:cubicBezTo>
                    <a:pt x="677" y="617"/>
                    <a:pt x="677" y="617"/>
                    <a:pt x="677" y="617"/>
                  </a:cubicBezTo>
                  <a:cubicBezTo>
                    <a:pt x="682" y="614"/>
                    <a:pt x="686" y="611"/>
                    <a:pt x="690" y="607"/>
                  </a:cubicBezTo>
                  <a:cubicBezTo>
                    <a:pt x="690" y="605"/>
                    <a:pt x="690" y="605"/>
                    <a:pt x="690" y="605"/>
                  </a:cubicBezTo>
                  <a:cubicBezTo>
                    <a:pt x="694" y="605"/>
                    <a:pt x="694" y="605"/>
                    <a:pt x="694" y="605"/>
                  </a:cubicBezTo>
                  <a:cubicBezTo>
                    <a:pt x="704" y="598"/>
                    <a:pt x="714" y="591"/>
                    <a:pt x="723" y="585"/>
                  </a:cubicBezTo>
                  <a:cubicBezTo>
                    <a:pt x="723" y="612"/>
                    <a:pt x="723" y="612"/>
                    <a:pt x="723" y="612"/>
                  </a:cubicBezTo>
                  <a:cubicBezTo>
                    <a:pt x="729" y="612"/>
                    <a:pt x="729" y="612"/>
                    <a:pt x="729" y="612"/>
                  </a:cubicBezTo>
                  <a:cubicBezTo>
                    <a:pt x="723" y="612"/>
                    <a:pt x="723" y="612"/>
                    <a:pt x="723" y="612"/>
                  </a:cubicBezTo>
                  <a:cubicBezTo>
                    <a:pt x="723" y="585"/>
                    <a:pt x="723" y="585"/>
                    <a:pt x="723" y="585"/>
                  </a:cubicBezTo>
                  <a:cubicBezTo>
                    <a:pt x="726" y="584"/>
                    <a:pt x="729" y="582"/>
                    <a:pt x="732" y="580"/>
                  </a:cubicBezTo>
                  <a:cubicBezTo>
                    <a:pt x="732" y="554"/>
                    <a:pt x="732" y="554"/>
                    <a:pt x="732" y="554"/>
                  </a:cubicBezTo>
                  <a:moveTo>
                    <a:pt x="818" y="515"/>
                  </a:moveTo>
                  <a:cubicBezTo>
                    <a:pt x="817" y="515"/>
                    <a:pt x="816" y="515"/>
                    <a:pt x="815" y="516"/>
                  </a:cubicBezTo>
                  <a:cubicBezTo>
                    <a:pt x="800" y="521"/>
                    <a:pt x="800" y="521"/>
                    <a:pt x="800" y="521"/>
                  </a:cubicBezTo>
                  <a:cubicBezTo>
                    <a:pt x="783" y="528"/>
                    <a:pt x="765" y="535"/>
                    <a:pt x="747" y="545"/>
                  </a:cubicBezTo>
                  <a:cubicBezTo>
                    <a:pt x="747" y="572"/>
                    <a:pt x="747" y="572"/>
                    <a:pt x="747" y="572"/>
                  </a:cubicBezTo>
                  <a:cubicBezTo>
                    <a:pt x="765" y="562"/>
                    <a:pt x="783" y="554"/>
                    <a:pt x="800" y="548"/>
                  </a:cubicBezTo>
                  <a:cubicBezTo>
                    <a:pt x="800" y="587"/>
                    <a:pt x="800" y="587"/>
                    <a:pt x="800" y="587"/>
                  </a:cubicBezTo>
                  <a:cubicBezTo>
                    <a:pt x="815" y="587"/>
                    <a:pt x="815" y="587"/>
                    <a:pt x="815" y="587"/>
                  </a:cubicBezTo>
                  <a:cubicBezTo>
                    <a:pt x="800" y="587"/>
                    <a:pt x="800" y="587"/>
                    <a:pt x="800" y="587"/>
                  </a:cubicBezTo>
                  <a:cubicBezTo>
                    <a:pt x="800" y="548"/>
                    <a:pt x="800" y="548"/>
                    <a:pt x="800" y="548"/>
                  </a:cubicBezTo>
                  <a:cubicBezTo>
                    <a:pt x="805" y="546"/>
                    <a:pt x="810" y="544"/>
                    <a:pt x="815" y="543"/>
                  </a:cubicBezTo>
                  <a:cubicBezTo>
                    <a:pt x="815" y="543"/>
                    <a:pt x="815" y="543"/>
                    <a:pt x="815" y="543"/>
                  </a:cubicBezTo>
                  <a:cubicBezTo>
                    <a:pt x="816" y="542"/>
                    <a:pt x="817" y="542"/>
                    <a:pt x="818" y="542"/>
                  </a:cubicBezTo>
                  <a:cubicBezTo>
                    <a:pt x="818" y="515"/>
                    <a:pt x="818" y="515"/>
                    <a:pt x="818" y="515"/>
                  </a:cubicBezTo>
                  <a:moveTo>
                    <a:pt x="905" y="499"/>
                  </a:moveTo>
                  <a:cubicBezTo>
                    <a:pt x="904" y="499"/>
                    <a:pt x="902" y="499"/>
                    <a:pt x="900" y="499"/>
                  </a:cubicBezTo>
                  <a:cubicBezTo>
                    <a:pt x="884" y="501"/>
                    <a:pt x="884" y="501"/>
                    <a:pt x="884" y="501"/>
                  </a:cubicBezTo>
                  <a:cubicBezTo>
                    <a:pt x="868" y="503"/>
                    <a:pt x="851" y="506"/>
                    <a:pt x="834" y="510"/>
                  </a:cubicBezTo>
                  <a:cubicBezTo>
                    <a:pt x="834" y="537"/>
                    <a:pt x="834" y="537"/>
                    <a:pt x="834" y="537"/>
                  </a:cubicBezTo>
                  <a:cubicBezTo>
                    <a:pt x="851" y="533"/>
                    <a:pt x="868" y="529"/>
                    <a:pt x="884" y="527"/>
                  </a:cubicBezTo>
                  <a:cubicBezTo>
                    <a:pt x="884" y="578"/>
                    <a:pt x="884" y="578"/>
                    <a:pt x="884" y="578"/>
                  </a:cubicBezTo>
                  <a:cubicBezTo>
                    <a:pt x="900" y="578"/>
                    <a:pt x="900" y="578"/>
                    <a:pt x="900" y="578"/>
                  </a:cubicBezTo>
                  <a:cubicBezTo>
                    <a:pt x="884" y="578"/>
                    <a:pt x="884" y="578"/>
                    <a:pt x="884" y="578"/>
                  </a:cubicBezTo>
                  <a:cubicBezTo>
                    <a:pt x="884" y="527"/>
                    <a:pt x="884" y="527"/>
                    <a:pt x="884" y="527"/>
                  </a:cubicBezTo>
                  <a:cubicBezTo>
                    <a:pt x="890" y="527"/>
                    <a:pt x="895" y="526"/>
                    <a:pt x="900" y="526"/>
                  </a:cubicBezTo>
                  <a:cubicBezTo>
                    <a:pt x="900" y="526"/>
                    <a:pt x="900" y="526"/>
                    <a:pt x="900" y="526"/>
                  </a:cubicBezTo>
                  <a:cubicBezTo>
                    <a:pt x="902" y="526"/>
                    <a:pt x="904" y="526"/>
                    <a:pt x="905" y="526"/>
                  </a:cubicBezTo>
                  <a:cubicBezTo>
                    <a:pt x="905" y="499"/>
                    <a:pt x="905" y="499"/>
                    <a:pt x="905" y="499"/>
                  </a:cubicBezTo>
                  <a:moveTo>
                    <a:pt x="926" y="498"/>
                  </a:moveTo>
                  <a:cubicBezTo>
                    <a:pt x="924" y="498"/>
                    <a:pt x="922" y="498"/>
                    <a:pt x="921" y="498"/>
                  </a:cubicBezTo>
                  <a:cubicBezTo>
                    <a:pt x="921" y="525"/>
                    <a:pt x="921" y="525"/>
                    <a:pt x="921" y="525"/>
                  </a:cubicBezTo>
                  <a:cubicBezTo>
                    <a:pt x="922" y="525"/>
                    <a:pt x="924" y="525"/>
                    <a:pt x="926" y="525"/>
                  </a:cubicBezTo>
                  <a:cubicBezTo>
                    <a:pt x="929" y="525"/>
                    <a:pt x="933" y="525"/>
                    <a:pt x="937" y="525"/>
                  </a:cubicBezTo>
                  <a:cubicBezTo>
                    <a:pt x="949" y="499"/>
                    <a:pt x="949" y="499"/>
                    <a:pt x="949" y="499"/>
                  </a:cubicBezTo>
                  <a:cubicBezTo>
                    <a:pt x="941" y="498"/>
                    <a:pt x="933" y="498"/>
                    <a:pt x="926" y="498"/>
                  </a:cubicBezTo>
                  <a:moveTo>
                    <a:pt x="361" y="632"/>
                  </a:moveTo>
                  <a:cubicBezTo>
                    <a:pt x="361" y="605"/>
                    <a:pt x="361" y="605"/>
                    <a:pt x="361" y="605"/>
                  </a:cubicBezTo>
                  <a:cubicBezTo>
                    <a:pt x="367" y="605"/>
                    <a:pt x="367" y="605"/>
                    <a:pt x="367" y="605"/>
                  </a:cubicBezTo>
                  <a:cubicBezTo>
                    <a:pt x="367" y="632"/>
                    <a:pt x="367" y="632"/>
                    <a:pt x="367" y="632"/>
                  </a:cubicBezTo>
                  <a:cubicBezTo>
                    <a:pt x="361" y="632"/>
                    <a:pt x="361" y="632"/>
                    <a:pt x="361" y="632"/>
                  </a:cubicBezTo>
                  <a:moveTo>
                    <a:pt x="380" y="632"/>
                  </a:moveTo>
                  <a:cubicBezTo>
                    <a:pt x="380" y="605"/>
                    <a:pt x="380" y="605"/>
                    <a:pt x="380" y="605"/>
                  </a:cubicBezTo>
                  <a:cubicBezTo>
                    <a:pt x="386" y="605"/>
                    <a:pt x="386" y="605"/>
                    <a:pt x="386" y="605"/>
                  </a:cubicBezTo>
                  <a:cubicBezTo>
                    <a:pt x="386" y="632"/>
                    <a:pt x="386" y="632"/>
                    <a:pt x="386" y="632"/>
                  </a:cubicBezTo>
                  <a:cubicBezTo>
                    <a:pt x="380" y="632"/>
                    <a:pt x="380" y="632"/>
                    <a:pt x="380" y="632"/>
                  </a:cubicBezTo>
                  <a:moveTo>
                    <a:pt x="399" y="632"/>
                  </a:moveTo>
                  <a:cubicBezTo>
                    <a:pt x="399" y="605"/>
                    <a:pt x="399" y="605"/>
                    <a:pt x="399" y="605"/>
                  </a:cubicBezTo>
                  <a:cubicBezTo>
                    <a:pt x="406" y="605"/>
                    <a:pt x="406" y="605"/>
                    <a:pt x="406" y="605"/>
                  </a:cubicBezTo>
                  <a:cubicBezTo>
                    <a:pt x="406" y="632"/>
                    <a:pt x="406" y="632"/>
                    <a:pt x="406" y="632"/>
                  </a:cubicBezTo>
                  <a:cubicBezTo>
                    <a:pt x="399" y="632"/>
                    <a:pt x="399" y="632"/>
                    <a:pt x="399" y="632"/>
                  </a:cubicBezTo>
                  <a:moveTo>
                    <a:pt x="419" y="632"/>
                  </a:moveTo>
                  <a:cubicBezTo>
                    <a:pt x="419" y="605"/>
                    <a:pt x="419" y="605"/>
                    <a:pt x="419" y="605"/>
                  </a:cubicBezTo>
                  <a:cubicBezTo>
                    <a:pt x="425" y="605"/>
                    <a:pt x="425" y="605"/>
                    <a:pt x="425" y="605"/>
                  </a:cubicBezTo>
                  <a:cubicBezTo>
                    <a:pt x="425" y="632"/>
                    <a:pt x="425" y="632"/>
                    <a:pt x="425" y="632"/>
                  </a:cubicBezTo>
                  <a:cubicBezTo>
                    <a:pt x="419" y="632"/>
                    <a:pt x="419" y="632"/>
                    <a:pt x="419" y="632"/>
                  </a:cubicBezTo>
                  <a:moveTo>
                    <a:pt x="438" y="632"/>
                  </a:moveTo>
                  <a:cubicBezTo>
                    <a:pt x="438" y="605"/>
                    <a:pt x="438" y="605"/>
                    <a:pt x="438" y="605"/>
                  </a:cubicBezTo>
                  <a:cubicBezTo>
                    <a:pt x="445" y="605"/>
                    <a:pt x="445" y="605"/>
                    <a:pt x="445" y="605"/>
                  </a:cubicBezTo>
                  <a:cubicBezTo>
                    <a:pt x="445" y="632"/>
                    <a:pt x="445" y="632"/>
                    <a:pt x="445" y="632"/>
                  </a:cubicBezTo>
                  <a:cubicBezTo>
                    <a:pt x="438" y="632"/>
                    <a:pt x="438" y="632"/>
                    <a:pt x="438" y="632"/>
                  </a:cubicBezTo>
                  <a:moveTo>
                    <a:pt x="458" y="632"/>
                  </a:moveTo>
                  <a:cubicBezTo>
                    <a:pt x="458" y="605"/>
                    <a:pt x="458" y="605"/>
                    <a:pt x="458" y="605"/>
                  </a:cubicBezTo>
                  <a:cubicBezTo>
                    <a:pt x="464" y="605"/>
                    <a:pt x="464" y="605"/>
                    <a:pt x="464" y="605"/>
                  </a:cubicBezTo>
                  <a:cubicBezTo>
                    <a:pt x="464" y="632"/>
                    <a:pt x="464" y="632"/>
                    <a:pt x="464" y="632"/>
                  </a:cubicBezTo>
                  <a:cubicBezTo>
                    <a:pt x="458" y="632"/>
                    <a:pt x="458" y="632"/>
                    <a:pt x="458" y="632"/>
                  </a:cubicBezTo>
                  <a:moveTo>
                    <a:pt x="477" y="632"/>
                  </a:moveTo>
                  <a:cubicBezTo>
                    <a:pt x="477" y="605"/>
                    <a:pt x="477" y="605"/>
                    <a:pt x="477" y="605"/>
                  </a:cubicBezTo>
                  <a:cubicBezTo>
                    <a:pt x="483" y="605"/>
                    <a:pt x="483" y="605"/>
                    <a:pt x="483" y="605"/>
                  </a:cubicBezTo>
                  <a:cubicBezTo>
                    <a:pt x="483" y="632"/>
                    <a:pt x="483" y="632"/>
                    <a:pt x="483" y="632"/>
                  </a:cubicBezTo>
                  <a:cubicBezTo>
                    <a:pt x="477" y="632"/>
                    <a:pt x="477" y="632"/>
                    <a:pt x="477" y="632"/>
                  </a:cubicBezTo>
                  <a:moveTo>
                    <a:pt x="496" y="632"/>
                  </a:moveTo>
                  <a:cubicBezTo>
                    <a:pt x="496" y="605"/>
                    <a:pt x="496" y="605"/>
                    <a:pt x="496" y="605"/>
                  </a:cubicBezTo>
                  <a:cubicBezTo>
                    <a:pt x="503" y="605"/>
                    <a:pt x="503" y="605"/>
                    <a:pt x="503" y="605"/>
                  </a:cubicBezTo>
                  <a:cubicBezTo>
                    <a:pt x="503" y="632"/>
                    <a:pt x="503" y="632"/>
                    <a:pt x="503" y="632"/>
                  </a:cubicBezTo>
                  <a:cubicBezTo>
                    <a:pt x="496" y="632"/>
                    <a:pt x="496" y="632"/>
                    <a:pt x="496" y="632"/>
                  </a:cubicBezTo>
                  <a:moveTo>
                    <a:pt x="516" y="632"/>
                  </a:moveTo>
                  <a:cubicBezTo>
                    <a:pt x="516" y="605"/>
                    <a:pt x="516" y="605"/>
                    <a:pt x="516" y="605"/>
                  </a:cubicBezTo>
                  <a:cubicBezTo>
                    <a:pt x="522" y="605"/>
                    <a:pt x="522" y="605"/>
                    <a:pt x="522" y="605"/>
                  </a:cubicBezTo>
                  <a:cubicBezTo>
                    <a:pt x="522" y="632"/>
                    <a:pt x="522" y="632"/>
                    <a:pt x="522" y="632"/>
                  </a:cubicBezTo>
                  <a:cubicBezTo>
                    <a:pt x="516" y="632"/>
                    <a:pt x="516" y="632"/>
                    <a:pt x="516" y="632"/>
                  </a:cubicBezTo>
                  <a:moveTo>
                    <a:pt x="535" y="632"/>
                  </a:moveTo>
                  <a:cubicBezTo>
                    <a:pt x="535" y="605"/>
                    <a:pt x="535" y="605"/>
                    <a:pt x="535" y="605"/>
                  </a:cubicBezTo>
                  <a:cubicBezTo>
                    <a:pt x="542" y="605"/>
                    <a:pt x="542" y="605"/>
                    <a:pt x="542" y="605"/>
                  </a:cubicBezTo>
                  <a:cubicBezTo>
                    <a:pt x="542" y="632"/>
                    <a:pt x="542" y="632"/>
                    <a:pt x="542" y="632"/>
                  </a:cubicBezTo>
                  <a:cubicBezTo>
                    <a:pt x="535" y="632"/>
                    <a:pt x="535" y="632"/>
                    <a:pt x="535" y="632"/>
                  </a:cubicBezTo>
                  <a:moveTo>
                    <a:pt x="574" y="632"/>
                  </a:moveTo>
                  <a:cubicBezTo>
                    <a:pt x="574" y="605"/>
                    <a:pt x="574" y="605"/>
                    <a:pt x="574" y="605"/>
                  </a:cubicBezTo>
                  <a:cubicBezTo>
                    <a:pt x="580" y="605"/>
                    <a:pt x="580" y="605"/>
                    <a:pt x="580" y="605"/>
                  </a:cubicBezTo>
                  <a:cubicBezTo>
                    <a:pt x="580" y="632"/>
                    <a:pt x="580" y="632"/>
                    <a:pt x="580" y="632"/>
                  </a:cubicBezTo>
                  <a:cubicBezTo>
                    <a:pt x="574" y="632"/>
                    <a:pt x="574" y="632"/>
                    <a:pt x="574" y="632"/>
                  </a:cubicBezTo>
                  <a:moveTo>
                    <a:pt x="519" y="574"/>
                  </a:moveTo>
                  <a:cubicBezTo>
                    <a:pt x="519" y="482"/>
                    <a:pt x="519" y="482"/>
                    <a:pt x="519" y="482"/>
                  </a:cubicBezTo>
                  <a:cubicBezTo>
                    <a:pt x="573" y="482"/>
                    <a:pt x="573" y="482"/>
                    <a:pt x="573" y="482"/>
                  </a:cubicBezTo>
                  <a:cubicBezTo>
                    <a:pt x="573" y="574"/>
                    <a:pt x="573" y="574"/>
                    <a:pt x="573" y="574"/>
                  </a:cubicBezTo>
                  <a:cubicBezTo>
                    <a:pt x="519" y="574"/>
                    <a:pt x="519" y="574"/>
                    <a:pt x="519" y="574"/>
                  </a:cubicBezTo>
                  <a:moveTo>
                    <a:pt x="626" y="0"/>
                  </a:moveTo>
                  <a:cubicBezTo>
                    <a:pt x="619" y="58"/>
                    <a:pt x="619" y="58"/>
                    <a:pt x="619" y="58"/>
                  </a:cubicBezTo>
                  <a:cubicBezTo>
                    <a:pt x="616" y="87"/>
                    <a:pt x="616" y="87"/>
                    <a:pt x="616" y="87"/>
                  </a:cubicBezTo>
                  <a:cubicBezTo>
                    <a:pt x="586" y="167"/>
                    <a:pt x="480" y="390"/>
                    <a:pt x="247" y="390"/>
                  </a:cubicBezTo>
                  <a:cubicBezTo>
                    <a:pt x="219" y="390"/>
                    <a:pt x="189" y="387"/>
                    <a:pt x="158" y="380"/>
                  </a:cubicBezTo>
                  <a:cubicBezTo>
                    <a:pt x="158" y="380"/>
                    <a:pt x="194" y="433"/>
                    <a:pt x="289" y="469"/>
                  </a:cubicBezTo>
                  <a:cubicBezTo>
                    <a:pt x="350" y="604"/>
                    <a:pt x="350" y="604"/>
                    <a:pt x="350" y="604"/>
                  </a:cubicBezTo>
                  <a:cubicBezTo>
                    <a:pt x="323" y="630"/>
                    <a:pt x="323" y="630"/>
                    <a:pt x="323" y="630"/>
                  </a:cubicBezTo>
                  <a:cubicBezTo>
                    <a:pt x="295" y="662"/>
                    <a:pt x="230" y="710"/>
                    <a:pt x="94" y="710"/>
                  </a:cubicBezTo>
                  <a:cubicBezTo>
                    <a:pt x="66" y="710"/>
                    <a:pt x="34" y="708"/>
                    <a:pt x="0" y="703"/>
                  </a:cubicBezTo>
                  <a:cubicBezTo>
                    <a:pt x="0" y="703"/>
                    <a:pt x="69" y="744"/>
                    <a:pt x="202" y="768"/>
                  </a:cubicBezTo>
                  <a:cubicBezTo>
                    <a:pt x="202" y="853"/>
                    <a:pt x="202" y="853"/>
                    <a:pt x="202" y="853"/>
                  </a:cubicBezTo>
                  <a:cubicBezTo>
                    <a:pt x="230" y="853"/>
                    <a:pt x="230" y="853"/>
                    <a:pt x="230" y="853"/>
                  </a:cubicBezTo>
                  <a:cubicBezTo>
                    <a:pt x="230" y="884"/>
                    <a:pt x="230" y="884"/>
                    <a:pt x="230" y="884"/>
                  </a:cubicBezTo>
                  <a:cubicBezTo>
                    <a:pt x="254" y="884"/>
                    <a:pt x="254" y="884"/>
                    <a:pt x="254" y="884"/>
                  </a:cubicBezTo>
                  <a:cubicBezTo>
                    <a:pt x="254" y="1240"/>
                    <a:pt x="254" y="1240"/>
                    <a:pt x="254" y="1240"/>
                  </a:cubicBezTo>
                  <a:cubicBezTo>
                    <a:pt x="283" y="1240"/>
                    <a:pt x="283" y="1240"/>
                    <a:pt x="283" y="1240"/>
                  </a:cubicBezTo>
                  <a:cubicBezTo>
                    <a:pt x="283" y="884"/>
                    <a:pt x="283" y="884"/>
                    <a:pt x="283" y="884"/>
                  </a:cubicBezTo>
                  <a:cubicBezTo>
                    <a:pt x="408" y="884"/>
                    <a:pt x="408" y="884"/>
                    <a:pt x="408" y="884"/>
                  </a:cubicBezTo>
                  <a:cubicBezTo>
                    <a:pt x="408" y="1240"/>
                    <a:pt x="408" y="1240"/>
                    <a:pt x="408" y="1240"/>
                  </a:cubicBezTo>
                  <a:cubicBezTo>
                    <a:pt x="437" y="1240"/>
                    <a:pt x="437" y="1240"/>
                    <a:pt x="437" y="1240"/>
                  </a:cubicBezTo>
                  <a:cubicBezTo>
                    <a:pt x="437" y="884"/>
                    <a:pt x="437" y="884"/>
                    <a:pt x="437" y="884"/>
                  </a:cubicBezTo>
                  <a:cubicBezTo>
                    <a:pt x="814" y="884"/>
                    <a:pt x="814" y="884"/>
                    <a:pt x="814" y="884"/>
                  </a:cubicBezTo>
                  <a:cubicBezTo>
                    <a:pt x="814" y="1240"/>
                    <a:pt x="814" y="1240"/>
                    <a:pt x="814" y="1240"/>
                  </a:cubicBezTo>
                  <a:cubicBezTo>
                    <a:pt x="843" y="1240"/>
                    <a:pt x="843" y="1240"/>
                    <a:pt x="843" y="1240"/>
                  </a:cubicBezTo>
                  <a:cubicBezTo>
                    <a:pt x="843" y="884"/>
                    <a:pt x="843" y="884"/>
                    <a:pt x="843" y="884"/>
                  </a:cubicBezTo>
                  <a:cubicBezTo>
                    <a:pt x="968" y="884"/>
                    <a:pt x="968" y="884"/>
                    <a:pt x="968" y="884"/>
                  </a:cubicBezTo>
                  <a:cubicBezTo>
                    <a:pt x="968" y="1240"/>
                    <a:pt x="968" y="1240"/>
                    <a:pt x="968" y="1240"/>
                  </a:cubicBezTo>
                  <a:cubicBezTo>
                    <a:pt x="997" y="1240"/>
                    <a:pt x="997" y="1240"/>
                    <a:pt x="997" y="1240"/>
                  </a:cubicBezTo>
                  <a:cubicBezTo>
                    <a:pt x="997" y="884"/>
                    <a:pt x="997" y="884"/>
                    <a:pt x="997" y="884"/>
                  </a:cubicBezTo>
                  <a:cubicBezTo>
                    <a:pt x="1021" y="884"/>
                    <a:pt x="1021" y="884"/>
                    <a:pt x="1021" y="884"/>
                  </a:cubicBezTo>
                  <a:cubicBezTo>
                    <a:pt x="1021" y="853"/>
                    <a:pt x="1021" y="853"/>
                    <a:pt x="1021" y="853"/>
                  </a:cubicBezTo>
                  <a:cubicBezTo>
                    <a:pt x="1049" y="853"/>
                    <a:pt x="1049" y="853"/>
                    <a:pt x="1049" y="853"/>
                  </a:cubicBezTo>
                  <a:cubicBezTo>
                    <a:pt x="1049" y="769"/>
                    <a:pt x="1049" y="769"/>
                    <a:pt x="1049" y="769"/>
                  </a:cubicBezTo>
                  <a:cubicBezTo>
                    <a:pt x="1072" y="765"/>
                    <a:pt x="1094" y="760"/>
                    <a:pt x="1114" y="755"/>
                  </a:cubicBezTo>
                  <a:cubicBezTo>
                    <a:pt x="1106" y="738"/>
                    <a:pt x="1096" y="721"/>
                    <a:pt x="1085" y="705"/>
                  </a:cubicBezTo>
                  <a:cubicBezTo>
                    <a:pt x="962" y="687"/>
                    <a:pt x="916" y="627"/>
                    <a:pt x="904" y="609"/>
                  </a:cubicBezTo>
                  <a:cubicBezTo>
                    <a:pt x="900" y="609"/>
                    <a:pt x="895" y="610"/>
                    <a:pt x="890" y="610"/>
                  </a:cubicBezTo>
                  <a:cubicBezTo>
                    <a:pt x="890" y="632"/>
                    <a:pt x="890" y="632"/>
                    <a:pt x="890" y="632"/>
                  </a:cubicBezTo>
                  <a:cubicBezTo>
                    <a:pt x="884" y="632"/>
                    <a:pt x="884" y="632"/>
                    <a:pt x="884" y="632"/>
                  </a:cubicBezTo>
                  <a:cubicBezTo>
                    <a:pt x="884" y="611"/>
                    <a:pt x="884" y="611"/>
                    <a:pt x="884" y="611"/>
                  </a:cubicBezTo>
                  <a:cubicBezTo>
                    <a:pt x="880" y="612"/>
                    <a:pt x="875" y="613"/>
                    <a:pt x="871" y="614"/>
                  </a:cubicBezTo>
                  <a:cubicBezTo>
                    <a:pt x="871" y="632"/>
                    <a:pt x="871" y="632"/>
                    <a:pt x="871" y="632"/>
                  </a:cubicBezTo>
                  <a:cubicBezTo>
                    <a:pt x="865" y="632"/>
                    <a:pt x="865" y="632"/>
                    <a:pt x="865" y="632"/>
                  </a:cubicBezTo>
                  <a:cubicBezTo>
                    <a:pt x="865" y="616"/>
                    <a:pt x="865" y="616"/>
                    <a:pt x="865" y="616"/>
                  </a:cubicBezTo>
                  <a:cubicBezTo>
                    <a:pt x="860" y="617"/>
                    <a:pt x="856" y="619"/>
                    <a:pt x="852" y="620"/>
                  </a:cubicBezTo>
                  <a:cubicBezTo>
                    <a:pt x="852" y="632"/>
                    <a:pt x="852" y="632"/>
                    <a:pt x="852" y="632"/>
                  </a:cubicBezTo>
                  <a:cubicBezTo>
                    <a:pt x="845" y="632"/>
                    <a:pt x="845" y="632"/>
                    <a:pt x="845" y="632"/>
                  </a:cubicBezTo>
                  <a:cubicBezTo>
                    <a:pt x="845" y="623"/>
                    <a:pt x="845" y="623"/>
                    <a:pt x="845" y="623"/>
                  </a:cubicBezTo>
                  <a:cubicBezTo>
                    <a:pt x="841" y="625"/>
                    <a:pt x="837" y="627"/>
                    <a:pt x="832" y="629"/>
                  </a:cubicBezTo>
                  <a:cubicBezTo>
                    <a:pt x="832" y="632"/>
                    <a:pt x="832" y="632"/>
                    <a:pt x="832" y="632"/>
                  </a:cubicBezTo>
                  <a:cubicBezTo>
                    <a:pt x="827" y="632"/>
                    <a:pt x="827" y="632"/>
                    <a:pt x="827" y="632"/>
                  </a:cubicBezTo>
                  <a:cubicBezTo>
                    <a:pt x="775" y="660"/>
                    <a:pt x="734" y="711"/>
                    <a:pt x="713" y="768"/>
                  </a:cubicBezTo>
                  <a:cubicBezTo>
                    <a:pt x="1028" y="768"/>
                    <a:pt x="1028" y="768"/>
                    <a:pt x="1028" y="768"/>
                  </a:cubicBezTo>
                  <a:cubicBezTo>
                    <a:pt x="1028" y="779"/>
                    <a:pt x="1028" y="779"/>
                    <a:pt x="1028" y="779"/>
                  </a:cubicBezTo>
                  <a:cubicBezTo>
                    <a:pt x="709" y="779"/>
                    <a:pt x="709" y="779"/>
                    <a:pt x="709" y="779"/>
                  </a:cubicBezTo>
                  <a:cubicBezTo>
                    <a:pt x="702" y="802"/>
                    <a:pt x="697" y="827"/>
                    <a:pt x="697" y="851"/>
                  </a:cubicBezTo>
                  <a:cubicBezTo>
                    <a:pt x="998" y="851"/>
                    <a:pt x="998" y="851"/>
                    <a:pt x="998" y="851"/>
                  </a:cubicBezTo>
                  <a:cubicBezTo>
                    <a:pt x="998" y="864"/>
                    <a:pt x="998" y="864"/>
                    <a:pt x="998" y="864"/>
                  </a:cubicBezTo>
                  <a:cubicBezTo>
                    <a:pt x="697" y="864"/>
                    <a:pt x="697" y="864"/>
                    <a:pt x="697" y="864"/>
                  </a:cubicBezTo>
                  <a:cubicBezTo>
                    <a:pt x="697" y="868"/>
                    <a:pt x="697" y="872"/>
                    <a:pt x="698" y="877"/>
                  </a:cubicBezTo>
                  <a:cubicBezTo>
                    <a:pt x="635" y="877"/>
                    <a:pt x="635" y="877"/>
                    <a:pt x="635" y="877"/>
                  </a:cubicBezTo>
                  <a:cubicBezTo>
                    <a:pt x="636" y="872"/>
                    <a:pt x="637" y="868"/>
                    <a:pt x="637" y="864"/>
                  </a:cubicBezTo>
                  <a:cubicBezTo>
                    <a:pt x="478" y="864"/>
                    <a:pt x="478" y="864"/>
                    <a:pt x="478" y="864"/>
                  </a:cubicBezTo>
                  <a:cubicBezTo>
                    <a:pt x="478" y="868"/>
                    <a:pt x="479" y="872"/>
                    <a:pt x="480" y="877"/>
                  </a:cubicBezTo>
                  <a:cubicBezTo>
                    <a:pt x="250" y="877"/>
                    <a:pt x="250" y="877"/>
                    <a:pt x="250" y="877"/>
                  </a:cubicBezTo>
                  <a:cubicBezTo>
                    <a:pt x="276" y="864"/>
                    <a:pt x="276" y="864"/>
                    <a:pt x="276" y="864"/>
                  </a:cubicBezTo>
                  <a:cubicBezTo>
                    <a:pt x="253" y="864"/>
                    <a:pt x="253" y="864"/>
                    <a:pt x="253" y="864"/>
                  </a:cubicBezTo>
                  <a:cubicBezTo>
                    <a:pt x="253" y="851"/>
                    <a:pt x="253" y="851"/>
                    <a:pt x="253" y="851"/>
                  </a:cubicBezTo>
                  <a:cubicBezTo>
                    <a:pt x="304" y="851"/>
                    <a:pt x="304" y="851"/>
                    <a:pt x="304" y="851"/>
                  </a:cubicBezTo>
                  <a:cubicBezTo>
                    <a:pt x="377" y="816"/>
                    <a:pt x="377" y="816"/>
                    <a:pt x="377" y="816"/>
                  </a:cubicBezTo>
                  <a:cubicBezTo>
                    <a:pt x="377" y="823"/>
                    <a:pt x="377" y="823"/>
                    <a:pt x="377" y="823"/>
                  </a:cubicBezTo>
                  <a:cubicBezTo>
                    <a:pt x="384" y="823"/>
                    <a:pt x="384" y="823"/>
                    <a:pt x="384" y="823"/>
                  </a:cubicBezTo>
                  <a:cubicBezTo>
                    <a:pt x="377" y="823"/>
                    <a:pt x="377" y="823"/>
                    <a:pt x="377" y="823"/>
                  </a:cubicBezTo>
                  <a:cubicBezTo>
                    <a:pt x="377" y="816"/>
                    <a:pt x="377" y="816"/>
                    <a:pt x="377" y="816"/>
                  </a:cubicBezTo>
                  <a:cubicBezTo>
                    <a:pt x="382" y="814"/>
                    <a:pt x="382" y="814"/>
                    <a:pt x="382" y="814"/>
                  </a:cubicBezTo>
                  <a:cubicBezTo>
                    <a:pt x="383" y="813"/>
                    <a:pt x="384" y="813"/>
                    <a:pt x="384" y="813"/>
                  </a:cubicBezTo>
                  <a:cubicBezTo>
                    <a:pt x="384" y="784"/>
                    <a:pt x="384" y="784"/>
                    <a:pt x="384" y="784"/>
                  </a:cubicBezTo>
                  <a:cubicBezTo>
                    <a:pt x="354" y="799"/>
                    <a:pt x="322" y="815"/>
                    <a:pt x="297" y="827"/>
                  </a:cubicBezTo>
                  <a:cubicBezTo>
                    <a:pt x="250" y="827"/>
                    <a:pt x="250" y="827"/>
                    <a:pt x="250" y="827"/>
                  </a:cubicBezTo>
                  <a:cubicBezTo>
                    <a:pt x="250" y="827"/>
                    <a:pt x="298" y="804"/>
                    <a:pt x="349" y="779"/>
                  </a:cubicBezTo>
                  <a:cubicBezTo>
                    <a:pt x="223" y="779"/>
                    <a:pt x="223" y="779"/>
                    <a:pt x="223" y="779"/>
                  </a:cubicBezTo>
                  <a:cubicBezTo>
                    <a:pt x="223" y="768"/>
                    <a:pt x="223" y="768"/>
                    <a:pt x="223" y="768"/>
                  </a:cubicBezTo>
                  <a:cubicBezTo>
                    <a:pt x="371" y="768"/>
                    <a:pt x="371" y="768"/>
                    <a:pt x="371" y="768"/>
                  </a:cubicBezTo>
                  <a:cubicBezTo>
                    <a:pt x="375" y="766"/>
                    <a:pt x="380" y="764"/>
                    <a:pt x="384" y="761"/>
                  </a:cubicBezTo>
                  <a:cubicBezTo>
                    <a:pt x="384" y="733"/>
                    <a:pt x="384" y="733"/>
                    <a:pt x="384" y="733"/>
                  </a:cubicBezTo>
                  <a:cubicBezTo>
                    <a:pt x="400" y="733"/>
                    <a:pt x="400" y="733"/>
                    <a:pt x="400" y="733"/>
                  </a:cubicBezTo>
                  <a:cubicBezTo>
                    <a:pt x="400" y="754"/>
                    <a:pt x="400" y="754"/>
                    <a:pt x="400" y="754"/>
                  </a:cubicBezTo>
                  <a:cubicBezTo>
                    <a:pt x="433" y="737"/>
                    <a:pt x="461" y="723"/>
                    <a:pt x="469" y="718"/>
                  </a:cubicBezTo>
                  <a:cubicBezTo>
                    <a:pt x="469" y="718"/>
                    <a:pt x="470" y="718"/>
                    <a:pt x="471" y="717"/>
                  </a:cubicBezTo>
                  <a:cubicBezTo>
                    <a:pt x="471" y="680"/>
                    <a:pt x="471" y="680"/>
                    <a:pt x="471" y="680"/>
                  </a:cubicBezTo>
                  <a:cubicBezTo>
                    <a:pt x="487" y="680"/>
                    <a:pt x="487" y="680"/>
                    <a:pt x="487" y="680"/>
                  </a:cubicBezTo>
                  <a:cubicBezTo>
                    <a:pt x="487" y="708"/>
                    <a:pt x="487" y="708"/>
                    <a:pt x="487" y="708"/>
                  </a:cubicBezTo>
                  <a:cubicBezTo>
                    <a:pt x="507" y="695"/>
                    <a:pt x="540" y="674"/>
                    <a:pt x="558" y="662"/>
                  </a:cubicBezTo>
                  <a:cubicBezTo>
                    <a:pt x="558" y="632"/>
                    <a:pt x="558" y="632"/>
                    <a:pt x="558" y="632"/>
                  </a:cubicBezTo>
                  <a:cubicBezTo>
                    <a:pt x="554" y="632"/>
                    <a:pt x="554" y="632"/>
                    <a:pt x="554" y="632"/>
                  </a:cubicBezTo>
                  <a:cubicBezTo>
                    <a:pt x="554" y="605"/>
                    <a:pt x="554" y="605"/>
                    <a:pt x="554" y="605"/>
                  </a:cubicBezTo>
                  <a:cubicBezTo>
                    <a:pt x="561" y="605"/>
                    <a:pt x="561" y="605"/>
                    <a:pt x="561" y="605"/>
                  </a:cubicBezTo>
                  <a:cubicBezTo>
                    <a:pt x="561" y="623"/>
                    <a:pt x="561" y="623"/>
                    <a:pt x="561" y="623"/>
                  </a:cubicBezTo>
                  <a:cubicBezTo>
                    <a:pt x="574" y="623"/>
                    <a:pt x="574" y="623"/>
                    <a:pt x="574" y="623"/>
                  </a:cubicBezTo>
                  <a:cubicBezTo>
                    <a:pt x="574" y="651"/>
                    <a:pt x="574" y="651"/>
                    <a:pt x="574" y="651"/>
                  </a:cubicBezTo>
                  <a:cubicBezTo>
                    <a:pt x="578" y="647"/>
                    <a:pt x="578" y="647"/>
                    <a:pt x="578" y="647"/>
                  </a:cubicBezTo>
                  <a:cubicBezTo>
                    <a:pt x="585" y="642"/>
                    <a:pt x="592" y="637"/>
                    <a:pt x="598" y="632"/>
                  </a:cubicBezTo>
                  <a:cubicBezTo>
                    <a:pt x="593" y="632"/>
                    <a:pt x="593" y="632"/>
                    <a:pt x="593" y="632"/>
                  </a:cubicBezTo>
                  <a:cubicBezTo>
                    <a:pt x="593" y="605"/>
                    <a:pt x="593" y="605"/>
                    <a:pt x="593" y="605"/>
                  </a:cubicBezTo>
                  <a:cubicBezTo>
                    <a:pt x="600" y="605"/>
                    <a:pt x="600" y="605"/>
                    <a:pt x="600" y="605"/>
                  </a:cubicBezTo>
                  <a:cubicBezTo>
                    <a:pt x="600" y="631"/>
                    <a:pt x="600" y="631"/>
                    <a:pt x="600" y="631"/>
                  </a:cubicBezTo>
                  <a:cubicBezTo>
                    <a:pt x="604" y="628"/>
                    <a:pt x="608" y="624"/>
                    <a:pt x="613" y="621"/>
                  </a:cubicBezTo>
                  <a:cubicBezTo>
                    <a:pt x="613" y="605"/>
                    <a:pt x="613" y="605"/>
                    <a:pt x="613" y="605"/>
                  </a:cubicBezTo>
                  <a:cubicBezTo>
                    <a:pt x="619" y="605"/>
                    <a:pt x="619" y="605"/>
                    <a:pt x="619" y="605"/>
                  </a:cubicBezTo>
                  <a:cubicBezTo>
                    <a:pt x="619" y="616"/>
                    <a:pt x="619" y="616"/>
                    <a:pt x="619" y="616"/>
                  </a:cubicBezTo>
                  <a:cubicBezTo>
                    <a:pt x="623" y="612"/>
                    <a:pt x="628" y="608"/>
                    <a:pt x="632" y="605"/>
                  </a:cubicBezTo>
                  <a:cubicBezTo>
                    <a:pt x="632" y="605"/>
                    <a:pt x="632" y="605"/>
                    <a:pt x="632" y="605"/>
                  </a:cubicBezTo>
                  <a:cubicBezTo>
                    <a:pt x="632" y="605"/>
                    <a:pt x="632" y="605"/>
                    <a:pt x="632" y="605"/>
                  </a:cubicBezTo>
                  <a:cubicBezTo>
                    <a:pt x="637" y="601"/>
                    <a:pt x="641" y="598"/>
                    <a:pt x="645" y="594"/>
                  </a:cubicBezTo>
                  <a:cubicBezTo>
                    <a:pt x="645" y="574"/>
                    <a:pt x="645" y="574"/>
                    <a:pt x="645" y="574"/>
                  </a:cubicBezTo>
                  <a:cubicBezTo>
                    <a:pt x="592" y="574"/>
                    <a:pt x="592" y="574"/>
                    <a:pt x="592" y="574"/>
                  </a:cubicBezTo>
                  <a:cubicBezTo>
                    <a:pt x="592" y="482"/>
                    <a:pt x="592" y="482"/>
                    <a:pt x="592" y="482"/>
                  </a:cubicBezTo>
                  <a:cubicBezTo>
                    <a:pt x="646" y="482"/>
                    <a:pt x="646" y="482"/>
                    <a:pt x="646" y="482"/>
                  </a:cubicBezTo>
                  <a:cubicBezTo>
                    <a:pt x="646" y="559"/>
                    <a:pt x="646" y="559"/>
                    <a:pt x="646" y="559"/>
                  </a:cubicBezTo>
                  <a:cubicBezTo>
                    <a:pt x="660" y="559"/>
                    <a:pt x="660" y="559"/>
                    <a:pt x="660" y="559"/>
                  </a:cubicBezTo>
                  <a:cubicBezTo>
                    <a:pt x="660" y="581"/>
                    <a:pt x="660" y="581"/>
                    <a:pt x="660" y="581"/>
                  </a:cubicBezTo>
                  <a:cubicBezTo>
                    <a:pt x="662" y="579"/>
                    <a:pt x="662" y="579"/>
                    <a:pt x="662" y="579"/>
                  </a:cubicBezTo>
                  <a:cubicBezTo>
                    <a:pt x="664" y="578"/>
                    <a:pt x="666" y="576"/>
                    <a:pt x="668" y="574"/>
                  </a:cubicBezTo>
                  <a:cubicBezTo>
                    <a:pt x="665" y="574"/>
                    <a:pt x="665" y="574"/>
                    <a:pt x="665" y="574"/>
                  </a:cubicBezTo>
                  <a:cubicBezTo>
                    <a:pt x="665" y="482"/>
                    <a:pt x="665" y="482"/>
                    <a:pt x="665" y="482"/>
                  </a:cubicBezTo>
                  <a:cubicBezTo>
                    <a:pt x="719" y="482"/>
                    <a:pt x="719" y="482"/>
                    <a:pt x="719" y="482"/>
                  </a:cubicBezTo>
                  <a:cubicBezTo>
                    <a:pt x="719" y="538"/>
                    <a:pt x="719" y="538"/>
                    <a:pt x="719" y="538"/>
                  </a:cubicBezTo>
                  <a:cubicBezTo>
                    <a:pt x="721" y="538"/>
                    <a:pt x="722" y="537"/>
                    <a:pt x="723" y="536"/>
                  </a:cubicBezTo>
                  <a:cubicBezTo>
                    <a:pt x="732" y="531"/>
                    <a:pt x="732" y="531"/>
                    <a:pt x="732" y="531"/>
                  </a:cubicBezTo>
                  <a:cubicBezTo>
                    <a:pt x="732" y="491"/>
                    <a:pt x="732" y="491"/>
                    <a:pt x="732" y="491"/>
                  </a:cubicBezTo>
                  <a:cubicBezTo>
                    <a:pt x="747" y="491"/>
                    <a:pt x="747" y="491"/>
                    <a:pt x="747" y="491"/>
                  </a:cubicBezTo>
                  <a:cubicBezTo>
                    <a:pt x="747" y="522"/>
                    <a:pt x="747" y="522"/>
                    <a:pt x="747" y="522"/>
                  </a:cubicBezTo>
                  <a:cubicBezTo>
                    <a:pt x="765" y="513"/>
                    <a:pt x="783" y="505"/>
                    <a:pt x="800" y="498"/>
                  </a:cubicBezTo>
                  <a:cubicBezTo>
                    <a:pt x="815" y="493"/>
                    <a:pt x="815" y="493"/>
                    <a:pt x="815" y="493"/>
                  </a:cubicBezTo>
                  <a:cubicBezTo>
                    <a:pt x="816" y="493"/>
                    <a:pt x="817" y="492"/>
                    <a:pt x="818" y="492"/>
                  </a:cubicBezTo>
                  <a:cubicBezTo>
                    <a:pt x="818" y="458"/>
                    <a:pt x="818" y="458"/>
                    <a:pt x="818" y="458"/>
                  </a:cubicBezTo>
                  <a:cubicBezTo>
                    <a:pt x="834" y="458"/>
                    <a:pt x="834" y="458"/>
                    <a:pt x="834" y="458"/>
                  </a:cubicBezTo>
                  <a:cubicBezTo>
                    <a:pt x="834" y="488"/>
                    <a:pt x="834" y="488"/>
                    <a:pt x="834" y="488"/>
                  </a:cubicBezTo>
                  <a:cubicBezTo>
                    <a:pt x="851" y="483"/>
                    <a:pt x="868" y="480"/>
                    <a:pt x="884" y="478"/>
                  </a:cubicBezTo>
                  <a:cubicBezTo>
                    <a:pt x="900" y="476"/>
                    <a:pt x="900" y="476"/>
                    <a:pt x="900" y="476"/>
                  </a:cubicBezTo>
                  <a:cubicBezTo>
                    <a:pt x="902" y="476"/>
                    <a:pt x="904" y="476"/>
                    <a:pt x="905" y="476"/>
                  </a:cubicBezTo>
                  <a:cubicBezTo>
                    <a:pt x="905" y="447"/>
                    <a:pt x="905" y="447"/>
                    <a:pt x="905" y="447"/>
                  </a:cubicBezTo>
                  <a:cubicBezTo>
                    <a:pt x="921" y="447"/>
                    <a:pt x="921" y="447"/>
                    <a:pt x="921" y="447"/>
                  </a:cubicBezTo>
                  <a:cubicBezTo>
                    <a:pt x="921" y="475"/>
                    <a:pt x="921" y="475"/>
                    <a:pt x="921" y="475"/>
                  </a:cubicBezTo>
                  <a:cubicBezTo>
                    <a:pt x="922" y="475"/>
                    <a:pt x="924" y="475"/>
                    <a:pt x="926" y="475"/>
                  </a:cubicBezTo>
                  <a:cubicBezTo>
                    <a:pt x="937" y="475"/>
                    <a:pt x="948" y="476"/>
                    <a:pt x="959" y="477"/>
                  </a:cubicBezTo>
                  <a:cubicBezTo>
                    <a:pt x="962" y="469"/>
                    <a:pt x="962" y="469"/>
                    <a:pt x="962" y="469"/>
                  </a:cubicBezTo>
                  <a:cubicBezTo>
                    <a:pt x="973" y="465"/>
                    <a:pt x="983" y="461"/>
                    <a:pt x="992" y="456"/>
                  </a:cubicBezTo>
                  <a:cubicBezTo>
                    <a:pt x="992" y="454"/>
                    <a:pt x="992" y="454"/>
                    <a:pt x="992" y="454"/>
                  </a:cubicBezTo>
                  <a:cubicBezTo>
                    <a:pt x="997" y="454"/>
                    <a:pt x="997" y="454"/>
                    <a:pt x="997" y="454"/>
                  </a:cubicBezTo>
                  <a:cubicBezTo>
                    <a:pt x="1066" y="420"/>
                    <a:pt x="1093" y="380"/>
                    <a:pt x="1093" y="380"/>
                  </a:cubicBezTo>
                  <a:cubicBezTo>
                    <a:pt x="1062" y="387"/>
                    <a:pt x="1032" y="390"/>
                    <a:pt x="1004" y="390"/>
                  </a:cubicBezTo>
                  <a:cubicBezTo>
                    <a:pt x="771" y="390"/>
                    <a:pt x="665" y="167"/>
                    <a:pt x="635" y="87"/>
                  </a:cubicBezTo>
                  <a:cubicBezTo>
                    <a:pt x="632" y="58"/>
                    <a:pt x="632" y="58"/>
                    <a:pt x="632" y="58"/>
                  </a:cubicBezTo>
                  <a:cubicBezTo>
                    <a:pt x="626" y="0"/>
                    <a:pt x="626" y="0"/>
                    <a:pt x="62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2" name="ïṣḷîḋe"/>
            <p:cNvSpPr/>
            <p:nvPr/>
          </p:nvSpPr>
          <p:spPr bwMode="auto">
            <a:xfrm>
              <a:off x="2962" y="8673"/>
              <a:ext cx="2364" cy="830"/>
            </a:xfrm>
            <a:custGeom>
              <a:avLst/>
              <a:gdLst>
                <a:gd name="T0" fmla="*/ 0 w 1002"/>
                <a:gd name="T1" fmla="*/ 352 h 352"/>
                <a:gd name="T2" fmla="*/ 447 w 1002"/>
                <a:gd name="T3" fmla="*/ 339 h 352"/>
                <a:gd name="T4" fmla="*/ 448 w 1002"/>
                <a:gd name="T5" fmla="*/ 352 h 352"/>
                <a:gd name="T6" fmla="*/ 54 w 1002"/>
                <a:gd name="T7" fmla="*/ 326 h 352"/>
                <a:gd name="T8" fmla="*/ 127 w 1002"/>
                <a:gd name="T9" fmla="*/ 298 h 352"/>
                <a:gd name="T10" fmla="*/ 237 w 1002"/>
                <a:gd name="T11" fmla="*/ 254 h 352"/>
                <a:gd name="T12" fmla="*/ 230 w 1002"/>
                <a:gd name="T13" fmla="*/ 302 h 352"/>
                <a:gd name="T14" fmla="*/ 221 w 1002"/>
                <a:gd name="T15" fmla="*/ 303 h 352"/>
                <a:gd name="T16" fmla="*/ 219 w 1002"/>
                <a:gd name="T17" fmla="*/ 254 h 352"/>
                <a:gd name="T18" fmla="*/ 150 w 1002"/>
                <a:gd name="T19" fmla="*/ 326 h 352"/>
                <a:gd name="T20" fmla="*/ 385 w 1002"/>
                <a:gd name="T21" fmla="*/ 302 h 352"/>
                <a:gd name="T22" fmla="*/ 385 w 1002"/>
                <a:gd name="T23" fmla="*/ 302 h 352"/>
                <a:gd name="T24" fmla="*/ 448 w 1002"/>
                <a:gd name="T25" fmla="*/ 302 h 352"/>
                <a:gd name="T26" fmla="*/ 323 w 1002"/>
                <a:gd name="T27" fmla="*/ 254 h 352"/>
                <a:gd name="T28" fmla="*/ 459 w 1002"/>
                <a:gd name="T29" fmla="*/ 254 h 352"/>
                <a:gd name="T30" fmla="*/ 219 w 1002"/>
                <a:gd name="T31" fmla="*/ 243 h 352"/>
                <a:gd name="T32" fmla="*/ 988 w 1002"/>
                <a:gd name="T33" fmla="*/ 179 h 352"/>
                <a:gd name="T34" fmla="*/ 972 w 1002"/>
                <a:gd name="T35" fmla="*/ 181 h 352"/>
                <a:gd name="T36" fmla="*/ 864 w 1002"/>
                <a:gd name="T37" fmla="*/ 230 h 352"/>
                <a:gd name="T38" fmla="*/ 460 w 1002"/>
                <a:gd name="T39" fmla="*/ 80 h 352"/>
                <a:gd name="T40" fmla="*/ 460 w 1002"/>
                <a:gd name="T41" fmla="*/ 107 h 352"/>
                <a:gd name="T42" fmla="*/ 505 w 1002"/>
                <a:gd name="T43" fmla="*/ 80 h 352"/>
                <a:gd name="T44" fmla="*/ 518 w 1002"/>
                <a:gd name="T45" fmla="*/ 107 h 352"/>
                <a:gd name="T46" fmla="*/ 524 w 1002"/>
                <a:gd name="T47" fmla="*/ 107 h 352"/>
                <a:gd name="T48" fmla="*/ 537 w 1002"/>
                <a:gd name="T49" fmla="*/ 80 h 352"/>
                <a:gd name="T50" fmla="*/ 537 w 1002"/>
                <a:gd name="T51" fmla="*/ 107 h 352"/>
                <a:gd name="T52" fmla="*/ 563 w 1002"/>
                <a:gd name="T53" fmla="*/ 80 h 352"/>
                <a:gd name="T54" fmla="*/ 676 w 1002"/>
                <a:gd name="T55" fmla="*/ 0 h 352"/>
                <a:gd name="T56" fmla="*/ 655 w 1002"/>
                <a:gd name="T57" fmla="*/ 10 h 352"/>
                <a:gd name="T58" fmla="*/ 650 w 1002"/>
                <a:gd name="T59" fmla="*/ 53 h 352"/>
                <a:gd name="T60" fmla="*/ 584 w 1002"/>
                <a:gd name="T61" fmla="*/ 12 h 352"/>
                <a:gd name="T62" fmla="*/ 568 w 1002"/>
                <a:gd name="T63" fmla="*/ 17 h 352"/>
                <a:gd name="T64" fmla="*/ 550 w 1002"/>
                <a:gd name="T65" fmla="*/ 62 h 352"/>
                <a:gd name="T66" fmla="*/ 497 w 1002"/>
                <a:gd name="T67" fmla="*/ 76 h 352"/>
                <a:gd name="T68" fmla="*/ 485 w 1002"/>
                <a:gd name="T69" fmla="*/ 87 h 352"/>
                <a:gd name="T70" fmla="*/ 479 w 1002"/>
                <a:gd name="T71" fmla="*/ 87 h 352"/>
                <a:gd name="T72" fmla="*/ 444 w 1002"/>
                <a:gd name="T73" fmla="*/ 80 h 352"/>
                <a:gd name="T74" fmla="*/ 440 w 1002"/>
                <a:gd name="T75" fmla="*/ 107 h 352"/>
                <a:gd name="T76" fmla="*/ 427 w 1002"/>
                <a:gd name="T77" fmla="*/ 107 h 352"/>
                <a:gd name="T78" fmla="*/ 412 w 1002"/>
                <a:gd name="T79" fmla="*/ 104 h 352"/>
                <a:gd name="T80" fmla="*/ 397 w 1002"/>
                <a:gd name="T81" fmla="*/ 149 h 352"/>
                <a:gd name="T82" fmla="*/ 328 w 1002"/>
                <a:gd name="T83" fmla="*/ 172 h 352"/>
                <a:gd name="T84" fmla="*/ 324 w 1002"/>
                <a:gd name="T85" fmla="*/ 221 h 352"/>
                <a:gd name="T86" fmla="*/ 237 w 1002"/>
                <a:gd name="T87" fmla="*/ 233 h 352"/>
                <a:gd name="T88" fmla="*/ 577 w 1002"/>
                <a:gd name="T89" fmla="*/ 107 h 352"/>
                <a:gd name="T90" fmla="*/ 582 w 1002"/>
                <a:gd name="T91" fmla="*/ 80 h 352"/>
                <a:gd name="T92" fmla="*/ 595 w 1002"/>
                <a:gd name="T93" fmla="*/ 80 h 352"/>
                <a:gd name="T94" fmla="*/ 615 w 1002"/>
                <a:gd name="T95" fmla="*/ 91 h 352"/>
                <a:gd name="T96" fmla="*/ 621 w 1002"/>
                <a:gd name="T97" fmla="*/ 89 h 352"/>
                <a:gd name="T98" fmla="*/ 640 w 1002"/>
                <a:gd name="T99" fmla="*/ 80 h 352"/>
                <a:gd name="T100" fmla="*/ 651 w 1002"/>
                <a:gd name="T101" fmla="*/ 7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2" h="352">
                  <a:moveTo>
                    <a:pt x="228" y="339"/>
                  </a:moveTo>
                  <a:cubicBezTo>
                    <a:pt x="26" y="339"/>
                    <a:pt x="26" y="339"/>
                    <a:pt x="26" y="339"/>
                  </a:cubicBezTo>
                  <a:cubicBezTo>
                    <a:pt x="0" y="352"/>
                    <a:pt x="0" y="352"/>
                    <a:pt x="0" y="352"/>
                  </a:cubicBezTo>
                  <a:cubicBezTo>
                    <a:pt x="230" y="352"/>
                    <a:pt x="230" y="352"/>
                    <a:pt x="230" y="352"/>
                  </a:cubicBezTo>
                  <a:cubicBezTo>
                    <a:pt x="229" y="347"/>
                    <a:pt x="228" y="343"/>
                    <a:pt x="228" y="339"/>
                  </a:cubicBezTo>
                  <a:moveTo>
                    <a:pt x="447" y="339"/>
                  </a:moveTo>
                  <a:cubicBezTo>
                    <a:pt x="387" y="339"/>
                    <a:pt x="387" y="339"/>
                    <a:pt x="387" y="339"/>
                  </a:cubicBezTo>
                  <a:cubicBezTo>
                    <a:pt x="387" y="343"/>
                    <a:pt x="386" y="347"/>
                    <a:pt x="385" y="352"/>
                  </a:cubicBezTo>
                  <a:cubicBezTo>
                    <a:pt x="448" y="352"/>
                    <a:pt x="448" y="352"/>
                    <a:pt x="448" y="352"/>
                  </a:cubicBezTo>
                  <a:cubicBezTo>
                    <a:pt x="447" y="347"/>
                    <a:pt x="447" y="343"/>
                    <a:pt x="447" y="339"/>
                  </a:cubicBezTo>
                  <a:moveTo>
                    <a:pt x="127" y="291"/>
                  </a:moveTo>
                  <a:cubicBezTo>
                    <a:pt x="54" y="326"/>
                    <a:pt x="54" y="326"/>
                    <a:pt x="54" y="326"/>
                  </a:cubicBezTo>
                  <a:cubicBezTo>
                    <a:pt x="134" y="326"/>
                    <a:pt x="134" y="326"/>
                    <a:pt x="134" y="326"/>
                  </a:cubicBezTo>
                  <a:cubicBezTo>
                    <a:pt x="134" y="298"/>
                    <a:pt x="134" y="298"/>
                    <a:pt x="134" y="298"/>
                  </a:cubicBezTo>
                  <a:cubicBezTo>
                    <a:pt x="127" y="298"/>
                    <a:pt x="127" y="298"/>
                    <a:pt x="127" y="298"/>
                  </a:cubicBezTo>
                  <a:cubicBezTo>
                    <a:pt x="127" y="291"/>
                    <a:pt x="127" y="291"/>
                    <a:pt x="127" y="291"/>
                  </a:cubicBezTo>
                  <a:moveTo>
                    <a:pt x="291" y="254"/>
                  </a:moveTo>
                  <a:cubicBezTo>
                    <a:pt x="237" y="254"/>
                    <a:pt x="237" y="254"/>
                    <a:pt x="237" y="254"/>
                  </a:cubicBezTo>
                  <a:cubicBezTo>
                    <a:pt x="237" y="291"/>
                    <a:pt x="237" y="291"/>
                    <a:pt x="237" y="291"/>
                  </a:cubicBezTo>
                  <a:cubicBezTo>
                    <a:pt x="234" y="293"/>
                    <a:pt x="231" y="295"/>
                    <a:pt x="229" y="297"/>
                  </a:cubicBezTo>
                  <a:cubicBezTo>
                    <a:pt x="229" y="299"/>
                    <a:pt x="229" y="300"/>
                    <a:pt x="230" y="302"/>
                  </a:cubicBezTo>
                  <a:cubicBezTo>
                    <a:pt x="227" y="302"/>
                    <a:pt x="227" y="302"/>
                    <a:pt x="227" y="302"/>
                  </a:cubicBezTo>
                  <a:cubicBezTo>
                    <a:pt x="227" y="301"/>
                    <a:pt x="228" y="299"/>
                    <a:pt x="228" y="298"/>
                  </a:cubicBezTo>
                  <a:cubicBezTo>
                    <a:pt x="226" y="300"/>
                    <a:pt x="223" y="302"/>
                    <a:pt x="221" y="303"/>
                  </a:cubicBezTo>
                  <a:cubicBezTo>
                    <a:pt x="221" y="260"/>
                    <a:pt x="221" y="260"/>
                    <a:pt x="221" y="260"/>
                  </a:cubicBezTo>
                  <a:cubicBezTo>
                    <a:pt x="219" y="260"/>
                    <a:pt x="219" y="260"/>
                    <a:pt x="219" y="260"/>
                  </a:cubicBezTo>
                  <a:cubicBezTo>
                    <a:pt x="219" y="254"/>
                    <a:pt x="219" y="254"/>
                    <a:pt x="219" y="254"/>
                  </a:cubicBezTo>
                  <a:cubicBezTo>
                    <a:pt x="200" y="254"/>
                    <a:pt x="200" y="254"/>
                    <a:pt x="200" y="254"/>
                  </a:cubicBezTo>
                  <a:cubicBezTo>
                    <a:pt x="183" y="263"/>
                    <a:pt x="167" y="272"/>
                    <a:pt x="150" y="280"/>
                  </a:cubicBezTo>
                  <a:cubicBezTo>
                    <a:pt x="150" y="326"/>
                    <a:pt x="150" y="326"/>
                    <a:pt x="150" y="326"/>
                  </a:cubicBezTo>
                  <a:cubicBezTo>
                    <a:pt x="228" y="326"/>
                    <a:pt x="228" y="326"/>
                    <a:pt x="228" y="326"/>
                  </a:cubicBezTo>
                  <a:cubicBezTo>
                    <a:pt x="230" y="290"/>
                    <a:pt x="257" y="261"/>
                    <a:pt x="291" y="254"/>
                  </a:cubicBezTo>
                  <a:moveTo>
                    <a:pt x="385" y="302"/>
                  </a:moveTo>
                  <a:cubicBezTo>
                    <a:pt x="386" y="299"/>
                    <a:pt x="386" y="297"/>
                    <a:pt x="386" y="294"/>
                  </a:cubicBezTo>
                  <a:cubicBezTo>
                    <a:pt x="387" y="297"/>
                    <a:pt x="387" y="299"/>
                    <a:pt x="387" y="302"/>
                  </a:cubicBezTo>
                  <a:cubicBezTo>
                    <a:pt x="385" y="302"/>
                    <a:pt x="385" y="302"/>
                    <a:pt x="385" y="302"/>
                  </a:cubicBezTo>
                  <a:moveTo>
                    <a:pt x="447" y="302"/>
                  </a:moveTo>
                  <a:cubicBezTo>
                    <a:pt x="447" y="299"/>
                    <a:pt x="447" y="295"/>
                    <a:pt x="447" y="292"/>
                  </a:cubicBezTo>
                  <a:cubicBezTo>
                    <a:pt x="447" y="295"/>
                    <a:pt x="447" y="299"/>
                    <a:pt x="448" y="302"/>
                  </a:cubicBezTo>
                  <a:cubicBezTo>
                    <a:pt x="447" y="302"/>
                    <a:pt x="447" y="302"/>
                    <a:pt x="447" y="302"/>
                  </a:cubicBezTo>
                  <a:moveTo>
                    <a:pt x="459" y="254"/>
                  </a:moveTo>
                  <a:cubicBezTo>
                    <a:pt x="323" y="254"/>
                    <a:pt x="323" y="254"/>
                    <a:pt x="323" y="254"/>
                  </a:cubicBezTo>
                  <a:cubicBezTo>
                    <a:pt x="358" y="261"/>
                    <a:pt x="384" y="290"/>
                    <a:pt x="387" y="326"/>
                  </a:cubicBezTo>
                  <a:cubicBezTo>
                    <a:pt x="447" y="326"/>
                    <a:pt x="447" y="326"/>
                    <a:pt x="447" y="326"/>
                  </a:cubicBezTo>
                  <a:cubicBezTo>
                    <a:pt x="447" y="302"/>
                    <a:pt x="452" y="277"/>
                    <a:pt x="459" y="254"/>
                  </a:cubicBezTo>
                  <a:moveTo>
                    <a:pt x="219" y="243"/>
                  </a:moveTo>
                  <a:cubicBezTo>
                    <a:pt x="219" y="243"/>
                    <a:pt x="219" y="243"/>
                    <a:pt x="219" y="243"/>
                  </a:cubicBezTo>
                  <a:cubicBezTo>
                    <a:pt x="219" y="243"/>
                    <a:pt x="219" y="243"/>
                    <a:pt x="219" y="243"/>
                  </a:cubicBezTo>
                  <a:cubicBezTo>
                    <a:pt x="219" y="243"/>
                    <a:pt x="219" y="243"/>
                    <a:pt x="219" y="243"/>
                  </a:cubicBezTo>
                  <a:moveTo>
                    <a:pt x="1002" y="178"/>
                  </a:moveTo>
                  <a:cubicBezTo>
                    <a:pt x="997" y="178"/>
                    <a:pt x="992" y="179"/>
                    <a:pt x="988" y="179"/>
                  </a:cubicBezTo>
                  <a:cubicBezTo>
                    <a:pt x="988" y="183"/>
                    <a:pt x="988" y="183"/>
                    <a:pt x="988" y="183"/>
                  </a:cubicBezTo>
                  <a:cubicBezTo>
                    <a:pt x="972" y="183"/>
                    <a:pt x="972" y="183"/>
                    <a:pt x="972" y="183"/>
                  </a:cubicBezTo>
                  <a:cubicBezTo>
                    <a:pt x="972" y="181"/>
                    <a:pt x="972" y="181"/>
                    <a:pt x="972" y="181"/>
                  </a:cubicBezTo>
                  <a:cubicBezTo>
                    <a:pt x="949" y="184"/>
                    <a:pt x="927" y="185"/>
                    <a:pt x="906" y="185"/>
                  </a:cubicBezTo>
                  <a:cubicBezTo>
                    <a:pt x="880" y="185"/>
                    <a:pt x="857" y="183"/>
                    <a:pt x="835" y="180"/>
                  </a:cubicBezTo>
                  <a:cubicBezTo>
                    <a:pt x="846" y="196"/>
                    <a:pt x="856" y="213"/>
                    <a:pt x="864" y="230"/>
                  </a:cubicBezTo>
                  <a:cubicBezTo>
                    <a:pt x="956" y="207"/>
                    <a:pt x="1002" y="178"/>
                    <a:pt x="1002" y="178"/>
                  </a:cubicBezTo>
                  <a:moveTo>
                    <a:pt x="460" y="107"/>
                  </a:moveTo>
                  <a:cubicBezTo>
                    <a:pt x="460" y="80"/>
                    <a:pt x="460" y="80"/>
                    <a:pt x="460" y="80"/>
                  </a:cubicBezTo>
                  <a:cubicBezTo>
                    <a:pt x="466" y="80"/>
                    <a:pt x="466" y="80"/>
                    <a:pt x="466" y="80"/>
                  </a:cubicBezTo>
                  <a:cubicBezTo>
                    <a:pt x="466" y="107"/>
                    <a:pt x="466" y="107"/>
                    <a:pt x="466" y="107"/>
                  </a:cubicBezTo>
                  <a:cubicBezTo>
                    <a:pt x="460" y="107"/>
                    <a:pt x="460" y="107"/>
                    <a:pt x="460" y="107"/>
                  </a:cubicBezTo>
                  <a:moveTo>
                    <a:pt x="498" y="107"/>
                  </a:moveTo>
                  <a:cubicBezTo>
                    <a:pt x="498" y="80"/>
                    <a:pt x="498" y="80"/>
                    <a:pt x="498" y="80"/>
                  </a:cubicBezTo>
                  <a:cubicBezTo>
                    <a:pt x="505" y="80"/>
                    <a:pt x="505" y="80"/>
                    <a:pt x="505" y="80"/>
                  </a:cubicBezTo>
                  <a:cubicBezTo>
                    <a:pt x="505" y="107"/>
                    <a:pt x="505" y="107"/>
                    <a:pt x="505" y="107"/>
                  </a:cubicBezTo>
                  <a:cubicBezTo>
                    <a:pt x="498" y="107"/>
                    <a:pt x="498" y="107"/>
                    <a:pt x="498" y="107"/>
                  </a:cubicBezTo>
                  <a:moveTo>
                    <a:pt x="518" y="107"/>
                  </a:moveTo>
                  <a:cubicBezTo>
                    <a:pt x="518" y="80"/>
                    <a:pt x="518" y="80"/>
                    <a:pt x="518" y="80"/>
                  </a:cubicBezTo>
                  <a:cubicBezTo>
                    <a:pt x="524" y="80"/>
                    <a:pt x="524" y="80"/>
                    <a:pt x="524" y="80"/>
                  </a:cubicBezTo>
                  <a:cubicBezTo>
                    <a:pt x="524" y="107"/>
                    <a:pt x="524" y="107"/>
                    <a:pt x="524" y="107"/>
                  </a:cubicBezTo>
                  <a:cubicBezTo>
                    <a:pt x="518" y="107"/>
                    <a:pt x="518" y="107"/>
                    <a:pt x="518" y="107"/>
                  </a:cubicBezTo>
                  <a:moveTo>
                    <a:pt x="537" y="107"/>
                  </a:moveTo>
                  <a:cubicBezTo>
                    <a:pt x="537" y="80"/>
                    <a:pt x="537" y="80"/>
                    <a:pt x="537" y="80"/>
                  </a:cubicBezTo>
                  <a:cubicBezTo>
                    <a:pt x="544" y="80"/>
                    <a:pt x="544" y="80"/>
                    <a:pt x="544" y="80"/>
                  </a:cubicBezTo>
                  <a:cubicBezTo>
                    <a:pt x="544" y="107"/>
                    <a:pt x="544" y="107"/>
                    <a:pt x="544" y="107"/>
                  </a:cubicBezTo>
                  <a:cubicBezTo>
                    <a:pt x="537" y="107"/>
                    <a:pt x="537" y="107"/>
                    <a:pt x="537" y="107"/>
                  </a:cubicBezTo>
                  <a:moveTo>
                    <a:pt x="556" y="107"/>
                  </a:moveTo>
                  <a:cubicBezTo>
                    <a:pt x="556" y="80"/>
                    <a:pt x="556" y="80"/>
                    <a:pt x="556" y="80"/>
                  </a:cubicBezTo>
                  <a:cubicBezTo>
                    <a:pt x="563" y="80"/>
                    <a:pt x="563" y="80"/>
                    <a:pt x="563" y="80"/>
                  </a:cubicBezTo>
                  <a:cubicBezTo>
                    <a:pt x="563" y="107"/>
                    <a:pt x="563" y="107"/>
                    <a:pt x="563" y="107"/>
                  </a:cubicBezTo>
                  <a:cubicBezTo>
                    <a:pt x="556" y="107"/>
                    <a:pt x="556" y="107"/>
                    <a:pt x="556" y="107"/>
                  </a:cubicBezTo>
                  <a:moveTo>
                    <a:pt x="676" y="0"/>
                  </a:moveTo>
                  <a:cubicBezTo>
                    <a:pt x="674" y="0"/>
                    <a:pt x="672" y="0"/>
                    <a:pt x="671" y="0"/>
                  </a:cubicBezTo>
                  <a:cubicBezTo>
                    <a:pt x="671" y="8"/>
                    <a:pt x="671" y="8"/>
                    <a:pt x="671" y="8"/>
                  </a:cubicBezTo>
                  <a:cubicBezTo>
                    <a:pt x="666" y="9"/>
                    <a:pt x="661" y="9"/>
                    <a:pt x="655" y="10"/>
                  </a:cubicBezTo>
                  <a:cubicBezTo>
                    <a:pt x="655" y="1"/>
                    <a:pt x="655" y="1"/>
                    <a:pt x="655" y="1"/>
                  </a:cubicBezTo>
                  <a:cubicBezTo>
                    <a:pt x="654" y="1"/>
                    <a:pt x="652" y="1"/>
                    <a:pt x="650" y="1"/>
                  </a:cubicBezTo>
                  <a:cubicBezTo>
                    <a:pt x="650" y="53"/>
                    <a:pt x="650" y="53"/>
                    <a:pt x="650" y="53"/>
                  </a:cubicBezTo>
                  <a:cubicBezTo>
                    <a:pt x="634" y="53"/>
                    <a:pt x="634" y="53"/>
                    <a:pt x="634" y="53"/>
                  </a:cubicBezTo>
                  <a:cubicBezTo>
                    <a:pt x="634" y="2"/>
                    <a:pt x="634" y="2"/>
                    <a:pt x="634" y="2"/>
                  </a:cubicBezTo>
                  <a:cubicBezTo>
                    <a:pt x="618" y="4"/>
                    <a:pt x="601" y="8"/>
                    <a:pt x="584" y="12"/>
                  </a:cubicBezTo>
                  <a:cubicBezTo>
                    <a:pt x="584" y="28"/>
                    <a:pt x="584" y="28"/>
                    <a:pt x="584" y="28"/>
                  </a:cubicBezTo>
                  <a:cubicBezTo>
                    <a:pt x="579" y="30"/>
                    <a:pt x="574" y="33"/>
                    <a:pt x="568" y="35"/>
                  </a:cubicBezTo>
                  <a:cubicBezTo>
                    <a:pt x="568" y="17"/>
                    <a:pt x="568" y="17"/>
                    <a:pt x="568" y="17"/>
                  </a:cubicBezTo>
                  <a:cubicBezTo>
                    <a:pt x="567" y="17"/>
                    <a:pt x="566" y="17"/>
                    <a:pt x="565" y="18"/>
                  </a:cubicBezTo>
                  <a:cubicBezTo>
                    <a:pt x="565" y="62"/>
                    <a:pt x="565" y="62"/>
                    <a:pt x="565" y="62"/>
                  </a:cubicBezTo>
                  <a:cubicBezTo>
                    <a:pt x="550" y="62"/>
                    <a:pt x="550" y="62"/>
                    <a:pt x="550" y="62"/>
                  </a:cubicBezTo>
                  <a:cubicBezTo>
                    <a:pt x="550" y="23"/>
                    <a:pt x="550" y="23"/>
                    <a:pt x="550" y="23"/>
                  </a:cubicBezTo>
                  <a:cubicBezTo>
                    <a:pt x="533" y="29"/>
                    <a:pt x="515" y="37"/>
                    <a:pt x="497" y="47"/>
                  </a:cubicBezTo>
                  <a:cubicBezTo>
                    <a:pt x="497" y="76"/>
                    <a:pt x="497" y="76"/>
                    <a:pt x="497" y="76"/>
                  </a:cubicBezTo>
                  <a:cubicBezTo>
                    <a:pt x="494" y="78"/>
                    <a:pt x="492" y="80"/>
                    <a:pt x="489" y="82"/>
                  </a:cubicBezTo>
                  <a:cubicBezTo>
                    <a:pt x="489" y="87"/>
                    <a:pt x="489" y="87"/>
                    <a:pt x="489" y="87"/>
                  </a:cubicBezTo>
                  <a:cubicBezTo>
                    <a:pt x="485" y="87"/>
                    <a:pt x="485" y="87"/>
                    <a:pt x="485" y="87"/>
                  </a:cubicBezTo>
                  <a:cubicBezTo>
                    <a:pt x="485" y="107"/>
                    <a:pt x="485" y="107"/>
                    <a:pt x="485" y="107"/>
                  </a:cubicBezTo>
                  <a:cubicBezTo>
                    <a:pt x="479" y="107"/>
                    <a:pt x="479" y="107"/>
                    <a:pt x="479" y="107"/>
                  </a:cubicBezTo>
                  <a:cubicBezTo>
                    <a:pt x="479" y="87"/>
                    <a:pt x="479" y="87"/>
                    <a:pt x="479" y="87"/>
                  </a:cubicBezTo>
                  <a:cubicBezTo>
                    <a:pt x="473" y="87"/>
                    <a:pt x="473" y="87"/>
                    <a:pt x="473" y="87"/>
                  </a:cubicBezTo>
                  <a:cubicBezTo>
                    <a:pt x="473" y="60"/>
                    <a:pt x="473" y="60"/>
                    <a:pt x="473" y="60"/>
                  </a:cubicBezTo>
                  <a:cubicBezTo>
                    <a:pt x="464" y="66"/>
                    <a:pt x="454" y="73"/>
                    <a:pt x="444" y="80"/>
                  </a:cubicBezTo>
                  <a:cubicBezTo>
                    <a:pt x="447" y="80"/>
                    <a:pt x="447" y="80"/>
                    <a:pt x="447" y="80"/>
                  </a:cubicBezTo>
                  <a:cubicBezTo>
                    <a:pt x="447" y="107"/>
                    <a:pt x="447" y="107"/>
                    <a:pt x="447" y="107"/>
                  </a:cubicBezTo>
                  <a:cubicBezTo>
                    <a:pt x="440" y="107"/>
                    <a:pt x="440" y="107"/>
                    <a:pt x="440" y="107"/>
                  </a:cubicBezTo>
                  <a:cubicBezTo>
                    <a:pt x="440" y="82"/>
                    <a:pt x="440" y="82"/>
                    <a:pt x="440" y="82"/>
                  </a:cubicBezTo>
                  <a:cubicBezTo>
                    <a:pt x="436" y="86"/>
                    <a:pt x="432" y="89"/>
                    <a:pt x="427" y="92"/>
                  </a:cubicBezTo>
                  <a:cubicBezTo>
                    <a:pt x="427" y="107"/>
                    <a:pt x="427" y="107"/>
                    <a:pt x="427" y="107"/>
                  </a:cubicBezTo>
                  <a:cubicBezTo>
                    <a:pt x="421" y="107"/>
                    <a:pt x="421" y="107"/>
                    <a:pt x="421" y="107"/>
                  </a:cubicBezTo>
                  <a:cubicBezTo>
                    <a:pt x="421" y="97"/>
                    <a:pt x="421" y="97"/>
                    <a:pt x="421" y="97"/>
                  </a:cubicBezTo>
                  <a:cubicBezTo>
                    <a:pt x="418" y="99"/>
                    <a:pt x="415" y="101"/>
                    <a:pt x="412" y="104"/>
                  </a:cubicBezTo>
                  <a:cubicBezTo>
                    <a:pt x="412" y="149"/>
                    <a:pt x="412" y="149"/>
                    <a:pt x="412" y="149"/>
                  </a:cubicBezTo>
                  <a:cubicBezTo>
                    <a:pt x="397" y="149"/>
                    <a:pt x="397" y="149"/>
                    <a:pt x="397" y="149"/>
                  </a:cubicBezTo>
                  <a:cubicBezTo>
                    <a:pt x="397" y="149"/>
                    <a:pt x="397" y="149"/>
                    <a:pt x="397" y="149"/>
                  </a:cubicBezTo>
                  <a:cubicBezTo>
                    <a:pt x="396" y="149"/>
                    <a:pt x="396" y="150"/>
                    <a:pt x="395" y="151"/>
                  </a:cubicBezTo>
                  <a:cubicBezTo>
                    <a:pt x="395" y="118"/>
                    <a:pt x="395" y="118"/>
                    <a:pt x="395" y="118"/>
                  </a:cubicBezTo>
                  <a:cubicBezTo>
                    <a:pt x="373" y="137"/>
                    <a:pt x="351" y="155"/>
                    <a:pt x="328" y="172"/>
                  </a:cubicBezTo>
                  <a:cubicBezTo>
                    <a:pt x="328" y="199"/>
                    <a:pt x="328" y="199"/>
                    <a:pt x="328" y="199"/>
                  </a:cubicBezTo>
                  <a:cubicBezTo>
                    <a:pt x="324" y="199"/>
                    <a:pt x="324" y="199"/>
                    <a:pt x="324" y="199"/>
                  </a:cubicBezTo>
                  <a:cubicBezTo>
                    <a:pt x="324" y="221"/>
                    <a:pt x="324" y="221"/>
                    <a:pt x="324" y="221"/>
                  </a:cubicBezTo>
                  <a:cubicBezTo>
                    <a:pt x="318" y="226"/>
                    <a:pt x="313" y="231"/>
                    <a:pt x="308" y="236"/>
                  </a:cubicBezTo>
                  <a:cubicBezTo>
                    <a:pt x="308" y="186"/>
                    <a:pt x="308" y="186"/>
                    <a:pt x="308" y="186"/>
                  </a:cubicBezTo>
                  <a:cubicBezTo>
                    <a:pt x="285" y="203"/>
                    <a:pt x="261" y="218"/>
                    <a:pt x="237" y="233"/>
                  </a:cubicBezTo>
                  <a:cubicBezTo>
                    <a:pt x="237" y="243"/>
                    <a:pt x="237" y="243"/>
                    <a:pt x="237" y="243"/>
                  </a:cubicBezTo>
                  <a:cubicBezTo>
                    <a:pt x="463" y="243"/>
                    <a:pt x="463" y="243"/>
                    <a:pt x="463" y="243"/>
                  </a:cubicBezTo>
                  <a:cubicBezTo>
                    <a:pt x="484" y="186"/>
                    <a:pt x="525" y="135"/>
                    <a:pt x="577" y="107"/>
                  </a:cubicBezTo>
                  <a:cubicBezTo>
                    <a:pt x="576" y="107"/>
                    <a:pt x="576" y="107"/>
                    <a:pt x="576" y="107"/>
                  </a:cubicBezTo>
                  <a:cubicBezTo>
                    <a:pt x="576" y="80"/>
                    <a:pt x="576" y="80"/>
                    <a:pt x="576" y="80"/>
                  </a:cubicBezTo>
                  <a:cubicBezTo>
                    <a:pt x="582" y="80"/>
                    <a:pt x="582" y="80"/>
                    <a:pt x="582" y="80"/>
                  </a:cubicBezTo>
                  <a:cubicBezTo>
                    <a:pt x="582" y="104"/>
                    <a:pt x="582" y="104"/>
                    <a:pt x="582" y="104"/>
                  </a:cubicBezTo>
                  <a:cubicBezTo>
                    <a:pt x="587" y="102"/>
                    <a:pt x="591" y="100"/>
                    <a:pt x="595" y="98"/>
                  </a:cubicBezTo>
                  <a:cubicBezTo>
                    <a:pt x="595" y="80"/>
                    <a:pt x="595" y="80"/>
                    <a:pt x="595" y="80"/>
                  </a:cubicBezTo>
                  <a:cubicBezTo>
                    <a:pt x="602" y="80"/>
                    <a:pt x="602" y="80"/>
                    <a:pt x="602" y="80"/>
                  </a:cubicBezTo>
                  <a:cubicBezTo>
                    <a:pt x="602" y="95"/>
                    <a:pt x="602" y="95"/>
                    <a:pt x="602" y="95"/>
                  </a:cubicBezTo>
                  <a:cubicBezTo>
                    <a:pt x="606" y="94"/>
                    <a:pt x="610" y="92"/>
                    <a:pt x="615" y="91"/>
                  </a:cubicBezTo>
                  <a:cubicBezTo>
                    <a:pt x="615" y="80"/>
                    <a:pt x="615" y="80"/>
                    <a:pt x="615" y="80"/>
                  </a:cubicBezTo>
                  <a:cubicBezTo>
                    <a:pt x="621" y="80"/>
                    <a:pt x="621" y="80"/>
                    <a:pt x="621" y="80"/>
                  </a:cubicBezTo>
                  <a:cubicBezTo>
                    <a:pt x="621" y="89"/>
                    <a:pt x="621" y="89"/>
                    <a:pt x="621" y="89"/>
                  </a:cubicBezTo>
                  <a:cubicBezTo>
                    <a:pt x="625" y="88"/>
                    <a:pt x="630" y="87"/>
                    <a:pt x="634" y="86"/>
                  </a:cubicBezTo>
                  <a:cubicBezTo>
                    <a:pt x="634" y="80"/>
                    <a:pt x="634" y="80"/>
                    <a:pt x="634" y="80"/>
                  </a:cubicBezTo>
                  <a:cubicBezTo>
                    <a:pt x="640" y="80"/>
                    <a:pt x="640" y="80"/>
                    <a:pt x="640" y="80"/>
                  </a:cubicBezTo>
                  <a:cubicBezTo>
                    <a:pt x="640" y="85"/>
                    <a:pt x="640" y="85"/>
                    <a:pt x="640" y="85"/>
                  </a:cubicBezTo>
                  <a:cubicBezTo>
                    <a:pt x="645" y="85"/>
                    <a:pt x="650" y="84"/>
                    <a:pt x="654" y="84"/>
                  </a:cubicBezTo>
                  <a:cubicBezTo>
                    <a:pt x="652" y="81"/>
                    <a:pt x="651" y="79"/>
                    <a:pt x="651" y="79"/>
                  </a:cubicBezTo>
                  <a:cubicBezTo>
                    <a:pt x="687" y="0"/>
                    <a:pt x="687" y="0"/>
                    <a:pt x="687" y="0"/>
                  </a:cubicBezTo>
                  <a:cubicBezTo>
                    <a:pt x="683" y="0"/>
                    <a:pt x="679" y="0"/>
                    <a:pt x="67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3" name="iṥľiḓè"/>
            <p:cNvSpPr/>
            <p:nvPr/>
          </p:nvSpPr>
          <p:spPr bwMode="auto">
            <a:xfrm>
              <a:off x="2962" y="8557"/>
              <a:ext cx="1672" cy="828"/>
            </a:xfrm>
            <a:custGeom>
              <a:avLst/>
              <a:gdLst>
                <a:gd name="T0" fmla="*/ 99 w 709"/>
                <a:gd name="T1" fmla="*/ 304 h 352"/>
                <a:gd name="T2" fmla="*/ 47 w 709"/>
                <a:gd name="T3" fmla="*/ 352 h 352"/>
                <a:gd name="T4" fmla="*/ 134 w 709"/>
                <a:gd name="T5" fmla="*/ 304 h 352"/>
                <a:gd name="T6" fmla="*/ 121 w 709"/>
                <a:gd name="T7" fmla="*/ 293 h 352"/>
                <a:gd name="T8" fmla="*/ 134 w 709"/>
                <a:gd name="T9" fmla="*/ 286 h 352"/>
                <a:gd name="T10" fmla="*/ 219 w 709"/>
                <a:gd name="T11" fmla="*/ 243 h 352"/>
                <a:gd name="T12" fmla="*/ 150 w 709"/>
                <a:gd name="T13" fmla="*/ 293 h 352"/>
                <a:gd name="T14" fmla="*/ 219 w 709"/>
                <a:gd name="T15" fmla="*/ 266 h 352"/>
                <a:gd name="T16" fmla="*/ 221 w 709"/>
                <a:gd name="T17" fmla="*/ 242 h 352"/>
                <a:gd name="T18" fmla="*/ 237 w 709"/>
                <a:gd name="T19" fmla="*/ 233 h 352"/>
                <a:gd name="T20" fmla="*/ 308 w 709"/>
                <a:gd name="T21" fmla="*/ 209 h 352"/>
                <a:gd name="T22" fmla="*/ 382 w 709"/>
                <a:gd name="T23" fmla="*/ 130 h 352"/>
                <a:gd name="T24" fmla="*/ 369 w 709"/>
                <a:gd name="T25" fmla="*/ 157 h 352"/>
                <a:gd name="T26" fmla="*/ 363 w 709"/>
                <a:gd name="T27" fmla="*/ 146 h 352"/>
                <a:gd name="T28" fmla="*/ 350 w 709"/>
                <a:gd name="T29" fmla="*/ 157 h 352"/>
                <a:gd name="T30" fmla="*/ 328 w 709"/>
                <a:gd name="T31" fmla="*/ 172 h 352"/>
                <a:gd name="T32" fmla="*/ 324 w 709"/>
                <a:gd name="T33" fmla="*/ 198 h 352"/>
                <a:gd name="T34" fmla="*/ 382 w 709"/>
                <a:gd name="T35" fmla="*/ 153 h 352"/>
                <a:gd name="T36" fmla="*/ 395 w 709"/>
                <a:gd name="T37" fmla="*/ 119 h 352"/>
                <a:gd name="T38" fmla="*/ 388 w 709"/>
                <a:gd name="T39" fmla="*/ 130 h 352"/>
                <a:gd name="T40" fmla="*/ 395 w 709"/>
                <a:gd name="T41" fmla="*/ 142 h 352"/>
                <a:gd name="T42" fmla="*/ 449 w 709"/>
                <a:gd name="T43" fmla="*/ 99 h 352"/>
                <a:gd name="T44" fmla="*/ 412 w 709"/>
                <a:gd name="T45" fmla="*/ 104 h 352"/>
                <a:gd name="T46" fmla="*/ 410 w 709"/>
                <a:gd name="T47" fmla="*/ 129 h 352"/>
                <a:gd name="T48" fmla="*/ 449 w 709"/>
                <a:gd name="T49" fmla="*/ 99 h 352"/>
                <a:gd name="T50" fmla="*/ 473 w 709"/>
                <a:gd name="T51" fmla="*/ 61 h 352"/>
                <a:gd name="T52" fmla="*/ 469 w 709"/>
                <a:gd name="T53" fmla="*/ 86 h 352"/>
                <a:gd name="T54" fmla="*/ 482 w 709"/>
                <a:gd name="T55" fmla="*/ 79 h 352"/>
                <a:gd name="T56" fmla="*/ 568 w 709"/>
                <a:gd name="T57" fmla="*/ 17 h 352"/>
                <a:gd name="T58" fmla="*/ 550 w 709"/>
                <a:gd name="T59" fmla="*/ 23 h 352"/>
                <a:gd name="T60" fmla="*/ 497 w 709"/>
                <a:gd name="T61" fmla="*/ 70 h 352"/>
                <a:gd name="T62" fmla="*/ 565 w 709"/>
                <a:gd name="T63" fmla="*/ 41 h 352"/>
                <a:gd name="T64" fmla="*/ 568 w 709"/>
                <a:gd name="T65" fmla="*/ 17 h 352"/>
                <a:gd name="T66" fmla="*/ 650 w 709"/>
                <a:gd name="T67" fmla="*/ 1 h 352"/>
                <a:gd name="T68" fmla="*/ 584 w 709"/>
                <a:gd name="T69" fmla="*/ 13 h 352"/>
                <a:gd name="T70" fmla="*/ 634 w 709"/>
                <a:gd name="T71" fmla="*/ 26 h 352"/>
                <a:gd name="T72" fmla="*/ 655 w 709"/>
                <a:gd name="T73" fmla="*/ 24 h 352"/>
                <a:gd name="T74" fmla="*/ 676 w 709"/>
                <a:gd name="T75" fmla="*/ 0 h 352"/>
                <a:gd name="T76" fmla="*/ 671 w 709"/>
                <a:gd name="T77" fmla="*/ 23 h 352"/>
                <a:gd name="T78" fmla="*/ 699 w 709"/>
                <a:gd name="T79" fmla="*/ 24 h 352"/>
                <a:gd name="T80" fmla="*/ 676 w 709"/>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9" h="352">
                  <a:moveTo>
                    <a:pt x="134" y="304"/>
                  </a:moveTo>
                  <a:cubicBezTo>
                    <a:pt x="99" y="304"/>
                    <a:pt x="99" y="304"/>
                    <a:pt x="99" y="304"/>
                  </a:cubicBezTo>
                  <a:cubicBezTo>
                    <a:pt x="48" y="329"/>
                    <a:pt x="0" y="352"/>
                    <a:pt x="0" y="352"/>
                  </a:cubicBezTo>
                  <a:cubicBezTo>
                    <a:pt x="47" y="352"/>
                    <a:pt x="47" y="352"/>
                    <a:pt x="47" y="352"/>
                  </a:cubicBezTo>
                  <a:cubicBezTo>
                    <a:pt x="72" y="340"/>
                    <a:pt x="104" y="324"/>
                    <a:pt x="134" y="309"/>
                  </a:cubicBezTo>
                  <a:cubicBezTo>
                    <a:pt x="134" y="304"/>
                    <a:pt x="134" y="304"/>
                    <a:pt x="134" y="304"/>
                  </a:cubicBezTo>
                  <a:moveTo>
                    <a:pt x="134" y="286"/>
                  </a:moveTo>
                  <a:cubicBezTo>
                    <a:pt x="130" y="289"/>
                    <a:pt x="125" y="291"/>
                    <a:pt x="121" y="293"/>
                  </a:cubicBezTo>
                  <a:cubicBezTo>
                    <a:pt x="134" y="293"/>
                    <a:pt x="134" y="293"/>
                    <a:pt x="134" y="293"/>
                  </a:cubicBezTo>
                  <a:cubicBezTo>
                    <a:pt x="134" y="286"/>
                    <a:pt x="134" y="286"/>
                    <a:pt x="134" y="286"/>
                  </a:cubicBezTo>
                  <a:moveTo>
                    <a:pt x="221" y="242"/>
                  </a:moveTo>
                  <a:cubicBezTo>
                    <a:pt x="220" y="243"/>
                    <a:pt x="219" y="243"/>
                    <a:pt x="219" y="243"/>
                  </a:cubicBezTo>
                  <a:cubicBezTo>
                    <a:pt x="211" y="248"/>
                    <a:pt x="183" y="262"/>
                    <a:pt x="150" y="279"/>
                  </a:cubicBezTo>
                  <a:cubicBezTo>
                    <a:pt x="150" y="293"/>
                    <a:pt x="150" y="293"/>
                    <a:pt x="150" y="293"/>
                  </a:cubicBezTo>
                  <a:cubicBezTo>
                    <a:pt x="166" y="293"/>
                    <a:pt x="166" y="293"/>
                    <a:pt x="166" y="293"/>
                  </a:cubicBezTo>
                  <a:cubicBezTo>
                    <a:pt x="192" y="280"/>
                    <a:pt x="212" y="270"/>
                    <a:pt x="219" y="266"/>
                  </a:cubicBezTo>
                  <a:cubicBezTo>
                    <a:pt x="219" y="266"/>
                    <a:pt x="220" y="266"/>
                    <a:pt x="221" y="265"/>
                  </a:cubicBezTo>
                  <a:cubicBezTo>
                    <a:pt x="221" y="242"/>
                    <a:pt x="221" y="242"/>
                    <a:pt x="221" y="242"/>
                  </a:cubicBezTo>
                  <a:moveTo>
                    <a:pt x="308" y="187"/>
                  </a:moveTo>
                  <a:cubicBezTo>
                    <a:pt x="290" y="199"/>
                    <a:pt x="257" y="220"/>
                    <a:pt x="237" y="233"/>
                  </a:cubicBezTo>
                  <a:cubicBezTo>
                    <a:pt x="237" y="255"/>
                    <a:pt x="237" y="255"/>
                    <a:pt x="237" y="255"/>
                  </a:cubicBezTo>
                  <a:cubicBezTo>
                    <a:pt x="257" y="243"/>
                    <a:pt x="290" y="222"/>
                    <a:pt x="308" y="209"/>
                  </a:cubicBezTo>
                  <a:cubicBezTo>
                    <a:pt x="308" y="187"/>
                    <a:pt x="308" y="187"/>
                    <a:pt x="308" y="187"/>
                  </a:cubicBezTo>
                  <a:moveTo>
                    <a:pt x="382" y="130"/>
                  </a:moveTo>
                  <a:cubicBezTo>
                    <a:pt x="378" y="133"/>
                    <a:pt x="373" y="137"/>
                    <a:pt x="369" y="141"/>
                  </a:cubicBezTo>
                  <a:cubicBezTo>
                    <a:pt x="369" y="157"/>
                    <a:pt x="369" y="157"/>
                    <a:pt x="369" y="157"/>
                  </a:cubicBezTo>
                  <a:cubicBezTo>
                    <a:pt x="363" y="157"/>
                    <a:pt x="363" y="157"/>
                    <a:pt x="363" y="157"/>
                  </a:cubicBezTo>
                  <a:cubicBezTo>
                    <a:pt x="363" y="146"/>
                    <a:pt x="363" y="146"/>
                    <a:pt x="363" y="146"/>
                  </a:cubicBezTo>
                  <a:cubicBezTo>
                    <a:pt x="358" y="149"/>
                    <a:pt x="354" y="153"/>
                    <a:pt x="350" y="156"/>
                  </a:cubicBezTo>
                  <a:cubicBezTo>
                    <a:pt x="350" y="157"/>
                    <a:pt x="350" y="157"/>
                    <a:pt x="350" y="157"/>
                  </a:cubicBezTo>
                  <a:cubicBezTo>
                    <a:pt x="348" y="157"/>
                    <a:pt x="348" y="157"/>
                    <a:pt x="348" y="157"/>
                  </a:cubicBezTo>
                  <a:cubicBezTo>
                    <a:pt x="342" y="162"/>
                    <a:pt x="335" y="167"/>
                    <a:pt x="328" y="172"/>
                  </a:cubicBezTo>
                  <a:cubicBezTo>
                    <a:pt x="324" y="176"/>
                    <a:pt x="324" y="176"/>
                    <a:pt x="324" y="176"/>
                  </a:cubicBezTo>
                  <a:cubicBezTo>
                    <a:pt x="324" y="198"/>
                    <a:pt x="324" y="198"/>
                    <a:pt x="324" y="198"/>
                  </a:cubicBezTo>
                  <a:cubicBezTo>
                    <a:pt x="328" y="195"/>
                    <a:pt x="328" y="195"/>
                    <a:pt x="328" y="195"/>
                  </a:cubicBezTo>
                  <a:cubicBezTo>
                    <a:pt x="346" y="181"/>
                    <a:pt x="364" y="167"/>
                    <a:pt x="382" y="153"/>
                  </a:cubicBezTo>
                  <a:cubicBezTo>
                    <a:pt x="382" y="130"/>
                    <a:pt x="382" y="130"/>
                    <a:pt x="382" y="130"/>
                  </a:cubicBezTo>
                  <a:moveTo>
                    <a:pt x="395" y="119"/>
                  </a:moveTo>
                  <a:cubicBezTo>
                    <a:pt x="391" y="123"/>
                    <a:pt x="387" y="126"/>
                    <a:pt x="382" y="130"/>
                  </a:cubicBezTo>
                  <a:cubicBezTo>
                    <a:pt x="388" y="130"/>
                    <a:pt x="388" y="130"/>
                    <a:pt x="388" y="130"/>
                  </a:cubicBezTo>
                  <a:cubicBezTo>
                    <a:pt x="388" y="147"/>
                    <a:pt x="388" y="147"/>
                    <a:pt x="388" y="147"/>
                  </a:cubicBezTo>
                  <a:cubicBezTo>
                    <a:pt x="391" y="145"/>
                    <a:pt x="393" y="143"/>
                    <a:pt x="395" y="142"/>
                  </a:cubicBezTo>
                  <a:cubicBezTo>
                    <a:pt x="395" y="119"/>
                    <a:pt x="395" y="119"/>
                    <a:pt x="395" y="119"/>
                  </a:cubicBezTo>
                  <a:moveTo>
                    <a:pt x="449" y="99"/>
                  </a:moveTo>
                  <a:cubicBezTo>
                    <a:pt x="418" y="99"/>
                    <a:pt x="418" y="99"/>
                    <a:pt x="418" y="99"/>
                  </a:cubicBezTo>
                  <a:cubicBezTo>
                    <a:pt x="416" y="101"/>
                    <a:pt x="414" y="103"/>
                    <a:pt x="412" y="104"/>
                  </a:cubicBezTo>
                  <a:cubicBezTo>
                    <a:pt x="410" y="106"/>
                    <a:pt x="410" y="106"/>
                    <a:pt x="410" y="106"/>
                  </a:cubicBezTo>
                  <a:cubicBezTo>
                    <a:pt x="410" y="129"/>
                    <a:pt x="410" y="129"/>
                    <a:pt x="410" y="129"/>
                  </a:cubicBezTo>
                  <a:cubicBezTo>
                    <a:pt x="412" y="127"/>
                    <a:pt x="412" y="127"/>
                    <a:pt x="412" y="127"/>
                  </a:cubicBezTo>
                  <a:cubicBezTo>
                    <a:pt x="425" y="117"/>
                    <a:pt x="437" y="108"/>
                    <a:pt x="449" y="99"/>
                  </a:cubicBezTo>
                  <a:moveTo>
                    <a:pt x="482" y="56"/>
                  </a:moveTo>
                  <a:cubicBezTo>
                    <a:pt x="473" y="61"/>
                    <a:pt x="473" y="61"/>
                    <a:pt x="473" y="61"/>
                  </a:cubicBezTo>
                  <a:cubicBezTo>
                    <a:pt x="472" y="62"/>
                    <a:pt x="471" y="63"/>
                    <a:pt x="469" y="63"/>
                  </a:cubicBezTo>
                  <a:cubicBezTo>
                    <a:pt x="469" y="86"/>
                    <a:pt x="469" y="86"/>
                    <a:pt x="469" y="86"/>
                  </a:cubicBezTo>
                  <a:cubicBezTo>
                    <a:pt x="471" y="85"/>
                    <a:pt x="472" y="84"/>
                    <a:pt x="473" y="84"/>
                  </a:cubicBezTo>
                  <a:cubicBezTo>
                    <a:pt x="482" y="79"/>
                    <a:pt x="482" y="79"/>
                    <a:pt x="482" y="79"/>
                  </a:cubicBezTo>
                  <a:cubicBezTo>
                    <a:pt x="482" y="56"/>
                    <a:pt x="482" y="56"/>
                    <a:pt x="482" y="56"/>
                  </a:cubicBezTo>
                  <a:moveTo>
                    <a:pt x="568" y="17"/>
                  </a:moveTo>
                  <a:cubicBezTo>
                    <a:pt x="567" y="17"/>
                    <a:pt x="566" y="18"/>
                    <a:pt x="565" y="18"/>
                  </a:cubicBezTo>
                  <a:cubicBezTo>
                    <a:pt x="550" y="23"/>
                    <a:pt x="550" y="23"/>
                    <a:pt x="550" y="23"/>
                  </a:cubicBezTo>
                  <a:cubicBezTo>
                    <a:pt x="533" y="30"/>
                    <a:pt x="515" y="38"/>
                    <a:pt x="497" y="47"/>
                  </a:cubicBezTo>
                  <a:cubicBezTo>
                    <a:pt x="497" y="70"/>
                    <a:pt x="497" y="70"/>
                    <a:pt x="497" y="70"/>
                  </a:cubicBezTo>
                  <a:cubicBezTo>
                    <a:pt x="515" y="60"/>
                    <a:pt x="533" y="53"/>
                    <a:pt x="550" y="46"/>
                  </a:cubicBezTo>
                  <a:cubicBezTo>
                    <a:pt x="565" y="41"/>
                    <a:pt x="565" y="41"/>
                    <a:pt x="565" y="41"/>
                  </a:cubicBezTo>
                  <a:cubicBezTo>
                    <a:pt x="566" y="40"/>
                    <a:pt x="567" y="40"/>
                    <a:pt x="568" y="40"/>
                  </a:cubicBezTo>
                  <a:cubicBezTo>
                    <a:pt x="568" y="17"/>
                    <a:pt x="568" y="17"/>
                    <a:pt x="568" y="17"/>
                  </a:cubicBezTo>
                  <a:moveTo>
                    <a:pt x="655" y="1"/>
                  </a:moveTo>
                  <a:cubicBezTo>
                    <a:pt x="654" y="1"/>
                    <a:pt x="652" y="1"/>
                    <a:pt x="650" y="1"/>
                  </a:cubicBezTo>
                  <a:cubicBezTo>
                    <a:pt x="634" y="3"/>
                    <a:pt x="634" y="3"/>
                    <a:pt x="634" y="3"/>
                  </a:cubicBezTo>
                  <a:cubicBezTo>
                    <a:pt x="618" y="5"/>
                    <a:pt x="601" y="8"/>
                    <a:pt x="584" y="13"/>
                  </a:cubicBezTo>
                  <a:cubicBezTo>
                    <a:pt x="584" y="35"/>
                    <a:pt x="584" y="35"/>
                    <a:pt x="584" y="35"/>
                  </a:cubicBezTo>
                  <a:cubicBezTo>
                    <a:pt x="601" y="31"/>
                    <a:pt x="618" y="28"/>
                    <a:pt x="634" y="26"/>
                  </a:cubicBezTo>
                  <a:cubicBezTo>
                    <a:pt x="650" y="24"/>
                    <a:pt x="650" y="24"/>
                    <a:pt x="650" y="24"/>
                  </a:cubicBezTo>
                  <a:cubicBezTo>
                    <a:pt x="652" y="24"/>
                    <a:pt x="654" y="24"/>
                    <a:pt x="655" y="24"/>
                  </a:cubicBezTo>
                  <a:cubicBezTo>
                    <a:pt x="655" y="1"/>
                    <a:pt x="655" y="1"/>
                    <a:pt x="655" y="1"/>
                  </a:cubicBezTo>
                  <a:moveTo>
                    <a:pt x="676" y="0"/>
                  </a:moveTo>
                  <a:cubicBezTo>
                    <a:pt x="674" y="0"/>
                    <a:pt x="672" y="0"/>
                    <a:pt x="671" y="0"/>
                  </a:cubicBezTo>
                  <a:cubicBezTo>
                    <a:pt x="671" y="23"/>
                    <a:pt x="671" y="23"/>
                    <a:pt x="671" y="23"/>
                  </a:cubicBezTo>
                  <a:cubicBezTo>
                    <a:pt x="672" y="23"/>
                    <a:pt x="674" y="23"/>
                    <a:pt x="676" y="23"/>
                  </a:cubicBezTo>
                  <a:cubicBezTo>
                    <a:pt x="683" y="23"/>
                    <a:pt x="691" y="23"/>
                    <a:pt x="699" y="24"/>
                  </a:cubicBezTo>
                  <a:cubicBezTo>
                    <a:pt x="709" y="2"/>
                    <a:pt x="709" y="2"/>
                    <a:pt x="709" y="2"/>
                  </a:cubicBezTo>
                  <a:cubicBezTo>
                    <a:pt x="698" y="1"/>
                    <a:pt x="687" y="0"/>
                    <a:pt x="67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4" name="îşḻíḓe"/>
            <p:cNvSpPr/>
            <p:nvPr/>
          </p:nvSpPr>
          <p:spPr bwMode="auto">
            <a:xfrm>
              <a:off x="4018" y="9362"/>
              <a:ext cx="2" cy="23"/>
            </a:xfrm>
            <a:custGeom>
              <a:avLst/>
              <a:gdLst>
                <a:gd name="T0" fmla="*/ 0 w 1"/>
                <a:gd name="T1" fmla="*/ 0 h 10"/>
                <a:gd name="T2" fmla="*/ 0 w 1"/>
                <a:gd name="T3" fmla="*/ 10 h 10"/>
                <a:gd name="T4" fmla="*/ 1 w 1"/>
                <a:gd name="T5" fmla="*/ 10 h 10"/>
                <a:gd name="T6" fmla="*/ 0 w 1"/>
                <a:gd name="T7" fmla="*/ 0 h 10"/>
              </a:gdLst>
              <a:ahLst/>
              <a:cxnLst>
                <a:cxn ang="0">
                  <a:pos x="T0" y="T1"/>
                </a:cxn>
                <a:cxn ang="0">
                  <a:pos x="T2" y="T3"/>
                </a:cxn>
                <a:cxn ang="0">
                  <a:pos x="T4" y="T5"/>
                </a:cxn>
                <a:cxn ang="0">
                  <a:pos x="T6" y="T7"/>
                </a:cxn>
              </a:cxnLst>
              <a:rect l="0" t="0" r="r" b="b"/>
              <a:pathLst>
                <a:path w="1" h="10">
                  <a:moveTo>
                    <a:pt x="0" y="0"/>
                  </a:moveTo>
                  <a:cubicBezTo>
                    <a:pt x="0" y="3"/>
                    <a:pt x="0" y="7"/>
                    <a:pt x="0" y="10"/>
                  </a:cubicBezTo>
                  <a:cubicBezTo>
                    <a:pt x="1" y="10"/>
                    <a:pt x="1" y="10"/>
                    <a:pt x="1" y="10"/>
                  </a:cubicBezTo>
                  <a:cubicBezTo>
                    <a:pt x="0" y="7"/>
                    <a:pt x="0" y="3"/>
                    <a:pt x="0"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5" name="iṥḷïdé"/>
            <p:cNvSpPr/>
            <p:nvPr/>
          </p:nvSpPr>
          <p:spPr bwMode="auto">
            <a:xfrm>
              <a:off x="3870" y="9367"/>
              <a:ext cx="6" cy="17"/>
            </a:xfrm>
            <a:custGeom>
              <a:avLst/>
              <a:gdLst>
                <a:gd name="T0" fmla="*/ 1 w 2"/>
                <a:gd name="T1" fmla="*/ 0 h 8"/>
                <a:gd name="T2" fmla="*/ 0 w 2"/>
                <a:gd name="T3" fmla="*/ 8 h 8"/>
                <a:gd name="T4" fmla="*/ 2 w 2"/>
                <a:gd name="T5" fmla="*/ 8 h 8"/>
                <a:gd name="T6" fmla="*/ 1 w 2"/>
                <a:gd name="T7" fmla="*/ 0 h 8"/>
              </a:gdLst>
              <a:ahLst/>
              <a:cxnLst>
                <a:cxn ang="0">
                  <a:pos x="T0" y="T1"/>
                </a:cxn>
                <a:cxn ang="0">
                  <a:pos x="T2" y="T3"/>
                </a:cxn>
                <a:cxn ang="0">
                  <a:pos x="T4" y="T5"/>
                </a:cxn>
                <a:cxn ang="0">
                  <a:pos x="T6" y="T7"/>
                </a:cxn>
              </a:cxnLst>
              <a:rect l="0" t="0" r="r" b="b"/>
              <a:pathLst>
                <a:path w="2" h="8">
                  <a:moveTo>
                    <a:pt x="1" y="0"/>
                  </a:moveTo>
                  <a:cubicBezTo>
                    <a:pt x="1" y="3"/>
                    <a:pt x="1" y="5"/>
                    <a:pt x="0" y="8"/>
                  </a:cubicBezTo>
                  <a:cubicBezTo>
                    <a:pt x="2" y="8"/>
                    <a:pt x="2" y="8"/>
                    <a:pt x="2" y="8"/>
                  </a:cubicBezTo>
                  <a:cubicBezTo>
                    <a:pt x="2" y="5"/>
                    <a:pt x="2" y="3"/>
                    <a:pt x="1"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6" name="îsliḍè"/>
            <p:cNvSpPr/>
            <p:nvPr/>
          </p:nvSpPr>
          <p:spPr bwMode="auto">
            <a:xfrm>
              <a:off x="3499" y="9373"/>
              <a:ext cx="6" cy="12"/>
            </a:xfrm>
            <a:custGeom>
              <a:avLst/>
              <a:gdLst>
                <a:gd name="T0" fmla="*/ 2 w 3"/>
                <a:gd name="T1" fmla="*/ 0 h 5"/>
                <a:gd name="T2" fmla="*/ 1 w 3"/>
                <a:gd name="T3" fmla="*/ 1 h 5"/>
                <a:gd name="T4" fmla="*/ 0 w 3"/>
                <a:gd name="T5" fmla="*/ 5 h 5"/>
                <a:gd name="T6" fmla="*/ 3 w 3"/>
                <a:gd name="T7" fmla="*/ 5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1" y="1"/>
                    <a:pt x="1" y="1"/>
                    <a:pt x="1" y="1"/>
                  </a:cubicBezTo>
                  <a:cubicBezTo>
                    <a:pt x="1" y="2"/>
                    <a:pt x="0" y="4"/>
                    <a:pt x="0" y="5"/>
                  </a:cubicBezTo>
                  <a:cubicBezTo>
                    <a:pt x="3" y="5"/>
                    <a:pt x="3" y="5"/>
                    <a:pt x="3" y="5"/>
                  </a:cubicBezTo>
                  <a:cubicBezTo>
                    <a:pt x="2" y="3"/>
                    <a:pt x="2" y="2"/>
                    <a:pt x="2"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7" name="îṩḻidê"/>
            <p:cNvSpPr/>
            <p:nvPr/>
          </p:nvSpPr>
          <p:spPr bwMode="auto">
            <a:xfrm>
              <a:off x="3262" y="9352"/>
              <a:ext cx="18" cy="25"/>
            </a:xfrm>
            <a:custGeom>
              <a:avLst/>
              <a:gdLst>
                <a:gd name="T0" fmla="*/ 7 w 7"/>
                <a:gd name="T1" fmla="*/ 0 h 10"/>
                <a:gd name="T2" fmla="*/ 5 w 7"/>
                <a:gd name="T3" fmla="*/ 1 h 10"/>
                <a:gd name="T4" fmla="*/ 0 w 7"/>
                <a:gd name="T5" fmla="*/ 3 h 10"/>
                <a:gd name="T6" fmla="*/ 0 w 7"/>
                <a:gd name="T7" fmla="*/ 10 h 10"/>
                <a:gd name="T8" fmla="*/ 7 w 7"/>
                <a:gd name="T9" fmla="*/ 1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cubicBezTo>
                    <a:pt x="7" y="0"/>
                    <a:pt x="6" y="0"/>
                    <a:pt x="5" y="1"/>
                  </a:cubicBezTo>
                  <a:cubicBezTo>
                    <a:pt x="0" y="3"/>
                    <a:pt x="0" y="3"/>
                    <a:pt x="0" y="3"/>
                  </a:cubicBezTo>
                  <a:cubicBezTo>
                    <a:pt x="0" y="10"/>
                    <a:pt x="0" y="10"/>
                    <a:pt x="0" y="10"/>
                  </a:cubicBezTo>
                  <a:cubicBezTo>
                    <a:pt x="7" y="10"/>
                    <a:pt x="7" y="10"/>
                    <a:pt x="7" y="10"/>
                  </a:cubicBezTo>
                  <a:cubicBezTo>
                    <a:pt x="7" y="0"/>
                    <a:pt x="7" y="0"/>
                    <a:pt x="7"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8" name="îşļïde"/>
            <p:cNvSpPr/>
            <p:nvPr/>
          </p:nvSpPr>
          <p:spPr bwMode="auto">
            <a:xfrm>
              <a:off x="3479" y="9245"/>
              <a:ext cx="4" cy="41"/>
            </a:xfrm>
            <a:custGeom>
              <a:avLst/>
              <a:gdLst>
                <a:gd name="T0" fmla="*/ 2 w 2"/>
                <a:gd name="T1" fmla="*/ 12 h 18"/>
                <a:gd name="T2" fmla="*/ 0 w 2"/>
                <a:gd name="T3" fmla="*/ 12 h 18"/>
                <a:gd name="T4" fmla="*/ 0 w 2"/>
                <a:gd name="T5" fmla="*/ 18 h 18"/>
                <a:gd name="T6" fmla="*/ 2 w 2"/>
                <a:gd name="T7" fmla="*/ 18 h 18"/>
                <a:gd name="T8" fmla="*/ 2 w 2"/>
                <a:gd name="T9" fmla="*/ 12 h 18"/>
                <a:gd name="T10" fmla="*/ 2 w 2"/>
                <a:gd name="T11" fmla="*/ 0 h 18"/>
                <a:gd name="T12" fmla="*/ 0 w 2"/>
                <a:gd name="T13" fmla="*/ 1 h 18"/>
                <a:gd name="T14" fmla="*/ 0 w 2"/>
                <a:gd name="T15" fmla="*/ 1 h 18"/>
                <a:gd name="T16" fmla="*/ 2 w 2"/>
                <a:gd name="T17" fmla="*/ 1 h 18"/>
                <a:gd name="T18" fmla="*/ 2 w 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8">
                  <a:moveTo>
                    <a:pt x="2" y="12"/>
                  </a:moveTo>
                  <a:cubicBezTo>
                    <a:pt x="0" y="12"/>
                    <a:pt x="0" y="12"/>
                    <a:pt x="0" y="12"/>
                  </a:cubicBezTo>
                  <a:cubicBezTo>
                    <a:pt x="0" y="18"/>
                    <a:pt x="0" y="18"/>
                    <a:pt x="0" y="18"/>
                  </a:cubicBezTo>
                  <a:cubicBezTo>
                    <a:pt x="2" y="18"/>
                    <a:pt x="2" y="18"/>
                    <a:pt x="2" y="18"/>
                  </a:cubicBezTo>
                  <a:cubicBezTo>
                    <a:pt x="2" y="12"/>
                    <a:pt x="2" y="12"/>
                    <a:pt x="2" y="12"/>
                  </a:cubicBezTo>
                  <a:moveTo>
                    <a:pt x="2" y="0"/>
                  </a:moveTo>
                  <a:cubicBezTo>
                    <a:pt x="2" y="0"/>
                    <a:pt x="1" y="1"/>
                    <a:pt x="0" y="1"/>
                  </a:cubicBezTo>
                  <a:cubicBezTo>
                    <a:pt x="0" y="1"/>
                    <a:pt x="0" y="1"/>
                    <a:pt x="0" y="1"/>
                  </a:cubicBezTo>
                  <a:cubicBezTo>
                    <a:pt x="2" y="1"/>
                    <a:pt x="2" y="1"/>
                    <a:pt x="2" y="1"/>
                  </a:cubicBezTo>
                  <a:cubicBezTo>
                    <a:pt x="2" y="0"/>
                    <a:pt x="2" y="0"/>
                    <a:pt x="2"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49" name="íş1iḋê"/>
            <p:cNvSpPr/>
            <p:nvPr/>
          </p:nvSpPr>
          <p:spPr bwMode="auto">
            <a:xfrm>
              <a:off x="3726" y="9080"/>
              <a:ext cx="10" cy="64"/>
            </a:xfrm>
            <a:custGeom>
              <a:avLst/>
              <a:gdLst>
                <a:gd name="T0" fmla="*/ 4 w 4"/>
                <a:gd name="T1" fmla="*/ 0 h 27"/>
                <a:gd name="T2" fmla="*/ 0 w 4"/>
                <a:gd name="T3" fmla="*/ 3 h 27"/>
                <a:gd name="T4" fmla="*/ 0 w 4"/>
                <a:gd name="T5" fmla="*/ 27 h 27"/>
                <a:gd name="T6" fmla="*/ 4 w 4"/>
                <a:gd name="T7" fmla="*/ 27 h 27"/>
                <a:gd name="T8" fmla="*/ 4 w 4"/>
                <a:gd name="T9" fmla="*/ 0 h 27"/>
              </a:gdLst>
              <a:ahLst/>
              <a:cxnLst>
                <a:cxn ang="0">
                  <a:pos x="T0" y="T1"/>
                </a:cxn>
                <a:cxn ang="0">
                  <a:pos x="T2" y="T3"/>
                </a:cxn>
                <a:cxn ang="0">
                  <a:pos x="T4" y="T5"/>
                </a:cxn>
                <a:cxn ang="0">
                  <a:pos x="T6" y="T7"/>
                </a:cxn>
                <a:cxn ang="0">
                  <a:pos x="T8" y="T9"/>
                </a:cxn>
              </a:cxnLst>
              <a:rect l="0" t="0" r="r" b="b"/>
              <a:pathLst>
                <a:path w="4" h="27">
                  <a:moveTo>
                    <a:pt x="4" y="0"/>
                  </a:moveTo>
                  <a:cubicBezTo>
                    <a:pt x="3" y="1"/>
                    <a:pt x="1" y="2"/>
                    <a:pt x="0" y="3"/>
                  </a:cubicBezTo>
                  <a:cubicBezTo>
                    <a:pt x="0" y="27"/>
                    <a:pt x="0" y="27"/>
                    <a:pt x="0" y="27"/>
                  </a:cubicBezTo>
                  <a:cubicBezTo>
                    <a:pt x="4" y="27"/>
                    <a:pt x="4" y="27"/>
                    <a:pt x="4" y="27"/>
                  </a:cubicBezTo>
                  <a:cubicBezTo>
                    <a:pt x="4" y="0"/>
                    <a:pt x="4" y="0"/>
                    <a:pt x="4"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0" name="iS1îďé"/>
            <p:cNvSpPr/>
            <p:nvPr/>
          </p:nvSpPr>
          <p:spPr bwMode="auto">
            <a:xfrm>
              <a:off x="3899" y="8918"/>
              <a:ext cx="35" cy="107"/>
            </a:xfrm>
            <a:custGeom>
              <a:avLst/>
              <a:gdLst>
                <a:gd name="T0" fmla="*/ 15 w 15"/>
                <a:gd name="T1" fmla="*/ 0 h 45"/>
                <a:gd name="T2" fmla="*/ 13 w 15"/>
                <a:gd name="T3" fmla="*/ 1 h 45"/>
                <a:gd name="T4" fmla="*/ 13 w 15"/>
                <a:gd name="T5" fmla="*/ 30 h 45"/>
                <a:gd name="T6" fmla="*/ 0 w 15"/>
                <a:gd name="T7" fmla="*/ 45 h 45"/>
                <a:gd name="T8" fmla="*/ 0 w 15"/>
                <a:gd name="T9" fmla="*/ 45 h 45"/>
                <a:gd name="T10" fmla="*/ 15 w 15"/>
                <a:gd name="T11" fmla="*/ 45 h 45"/>
                <a:gd name="T12" fmla="*/ 15 w 15"/>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5" h="45">
                  <a:moveTo>
                    <a:pt x="15" y="0"/>
                  </a:moveTo>
                  <a:cubicBezTo>
                    <a:pt x="15" y="0"/>
                    <a:pt x="14" y="1"/>
                    <a:pt x="13" y="1"/>
                  </a:cubicBezTo>
                  <a:cubicBezTo>
                    <a:pt x="13" y="30"/>
                    <a:pt x="13" y="30"/>
                    <a:pt x="13" y="30"/>
                  </a:cubicBezTo>
                  <a:cubicBezTo>
                    <a:pt x="9" y="35"/>
                    <a:pt x="4" y="40"/>
                    <a:pt x="0" y="45"/>
                  </a:cubicBezTo>
                  <a:cubicBezTo>
                    <a:pt x="0" y="45"/>
                    <a:pt x="0" y="45"/>
                    <a:pt x="0" y="45"/>
                  </a:cubicBezTo>
                  <a:cubicBezTo>
                    <a:pt x="15" y="45"/>
                    <a:pt x="15" y="45"/>
                    <a:pt x="15" y="45"/>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1" name="išļiďe"/>
            <p:cNvSpPr/>
            <p:nvPr/>
          </p:nvSpPr>
          <p:spPr bwMode="auto">
            <a:xfrm>
              <a:off x="4078" y="8804"/>
              <a:ext cx="39" cy="76"/>
            </a:xfrm>
            <a:custGeom>
              <a:avLst/>
              <a:gdLst>
                <a:gd name="T0" fmla="*/ 16 w 16"/>
                <a:gd name="T1" fmla="*/ 27 h 32"/>
                <a:gd name="T2" fmla="*/ 12 w 16"/>
                <a:gd name="T3" fmla="*/ 30 h 32"/>
                <a:gd name="T4" fmla="*/ 12 w 16"/>
                <a:gd name="T5" fmla="*/ 32 h 32"/>
                <a:gd name="T6" fmla="*/ 16 w 16"/>
                <a:gd name="T7" fmla="*/ 32 h 32"/>
                <a:gd name="T8" fmla="*/ 16 w 16"/>
                <a:gd name="T9" fmla="*/ 27 h 32"/>
                <a:gd name="T10" fmla="*/ 9 w 16"/>
                <a:gd name="T11" fmla="*/ 0 h 32"/>
                <a:gd name="T12" fmla="*/ 0 w 16"/>
                <a:gd name="T13" fmla="*/ 5 h 32"/>
                <a:gd name="T14" fmla="*/ 0 w 16"/>
                <a:gd name="T15" fmla="*/ 32 h 32"/>
                <a:gd name="T16" fmla="*/ 6 w 16"/>
                <a:gd name="T17" fmla="*/ 32 h 32"/>
                <a:gd name="T18" fmla="*/ 6 w 16"/>
                <a:gd name="T19" fmla="*/ 25 h 32"/>
                <a:gd name="T20" fmla="*/ 9 w 16"/>
                <a:gd name="T21" fmla="*/ 25 h 32"/>
                <a:gd name="T22" fmla="*/ 9 w 16"/>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2">
                  <a:moveTo>
                    <a:pt x="16" y="27"/>
                  </a:moveTo>
                  <a:cubicBezTo>
                    <a:pt x="15" y="28"/>
                    <a:pt x="14" y="29"/>
                    <a:pt x="12" y="30"/>
                  </a:cubicBezTo>
                  <a:cubicBezTo>
                    <a:pt x="12" y="32"/>
                    <a:pt x="12" y="32"/>
                    <a:pt x="12" y="32"/>
                  </a:cubicBezTo>
                  <a:cubicBezTo>
                    <a:pt x="16" y="32"/>
                    <a:pt x="16" y="32"/>
                    <a:pt x="16" y="32"/>
                  </a:cubicBezTo>
                  <a:cubicBezTo>
                    <a:pt x="16" y="27"/>
                    <a:pt x="16" y="27"/>
                    <a:pt x="16" y="27"/>
                  </a:cubicBezTo>
                  <a:moveTo>
                    <a:pt x="9" y="0"/>
                  </a:moveTo>
                  <a:cubicBezTo>
                    <a:pt x="6" y="2"/>
                    <a:pt x="3" y="4"/>
                    <a:pt x="0" y="5"/>
                  </a:cubicBezTo>
                  <a:cubicBezTo>
                    <a:pt x="0" y="32"/>
                    <a:pt x="0" y="32"/>
                    <a:pt x="0" y="32"/>
                  </a:cubicBezTo>
                  <a:cubicBezTo>
                    <a:pt x="6" y="32"/>
                    <a:pt x="6" y="32"/>
                    <a:pt x="6" y="32"/>
                  </a:cubicBezTo>
                  <a:cubicBezTo>
                    <a:pt x="6" y="25"/>
                    <a:pt x="6" y="25"/>
                    <a:pt x="6" y="25"/>
                  </a:cubicBezTo>
                  <a:cubicBezTo>
                    <a:pt x="9" y="25"/>
                    <a:pt x="9" y="25"/>
                    <a:pt x="9" y="25"/>
                  </a:cubicBezTo>
                  <a:cubicBezTo>
                    <a:pt x="9" y="0"/>
                    <a:pt x="9" y="0"/>
                    <a:pt x="9"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2" name="iS1ïḑe"/>
            <p:cNvSpPr/>
            <p:nvPr/>
          </p:nvSpPr>
          <p:spPr bwMode="auto">
            <a:xfrm>
              <a:off x="4261" y="8716"/>
              <a:ext cx="35" cy="103"/>
            </a:xfrm>
            <a:custGeom>
              <a:avLst/>
              <a:gdLst>
                <a:gd name="T0" fmla="*/ 15 w 15"/>
                <a:gd name="T1" fmla="*/ 0 h 44"/>
                <a:gd name="T2" fmla="*/ 0 w 15"/>
                <a:gd name="T3" fmla="*/ 5 h 44"/>
                <a:gd name="T4" fmla="*/ 0 w 15"/>
                <a:gd name="T5" fmla="*/ 44 h 44"/>
                <a:gd name="T6" fmla="*/ 15 w 15"/>
                <a:gd name="T7" fmla="*/ 44 h 44"/>
                <a:gd name="T8" fmla="*/ 15 w 15"/>
                <a:gd name="T9" fmla="*/ 0 h 44"/>
              </a:gdLst>
              <a:ahLst/>
              <a:cxnLst>
                <a:cxn ang="0">
                  <a:pos x="T0" y="T1"/>
                </a:cxn>
                <a:cxn ang="0">
                  <a:pos x="T2" y="T3"/>
                </a:cxn>
                <a:cxn ang="0">
                  <a:pos x="T4" y="T5"/>
                </a:cxn>
                <a:cxn ang="0">
                  <a:pos x="T6" y="T7"/>
                </a:cxn>
                <a:cxn ang="0">
                  <a:pos x="T8" y="T9"/>
                </a:cxn>
              </a:cxnLst>
              <a:rect l="0" t="0" r="r" b="b"/>
              <a:pathLst>
                <a:path w="15" h="44">
                  <a:moveTo>
                    <a:pt x="15" y="0"/>
                  </a:moveTo>
                  <a:cubicBezTo>
                    <a:pt x="10" y="1"/>
                    <a:pt x="5" y="3"/>
                    <a:pt x="0" y="5"/>
                  </a:cubicBezTo>
                  <a:cubicBezTo>
                    <a:pt x="0" y="44"/>
                    <a:pt x="0" y="44"/>
                    <a:pt x="0" y="44"/>
                  </a:cubicBezTo>
                  <a:cubicBezTo>
                    <a:pt x="15" y="44"/>
                    <a:pt x="15" y="44"/>
                    <a:pt x="15" y="44"/>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3" name="íṡḻïḑê"/>
            <p:cNvSpPr/>
            <p:nvPr/>
          </p:nvSpPr>
          <p:spPr bwMode="auto">
            <a:xfrm>
              <a:off x="4457" y="8677"/>
              <a:ext cx="39" cy="122"/>
            </a:xfrm>
            <a:custGeom>
              <a:avLst/>
              <a:gdLst>
                <a:gd name="T0" fmla="*/ 16 w 16"/>
                <a:gd name="T1" fmla="*/ 0 h 52"/>
                <a:gd name="T2" fmla="*/ 0 w 16"/>
                <a:gd name="T3" fmla="*/ 1 h 52"/>
                <a:gd name="T4" fmla="*/ 0 w 16"/>
                <a:gd name="T5" fmla="*/ 52 h 52"/>
                <a:gd name="T6" fmla="*/ 16 w 16"/>
                <a:gd name="T7" fmla="*/ 52 h 52"/>
                <a:gd name="T8" fmla="*/ 16 w 16"/>
                <a:gd name="T9" fmla="*/ 0 h 52"/>
              </a:gdLst>
              <a:ahLst/>
              <a:cxnLst>
                <a:cxn ang="0">
                  <a:pos x="T0" y="T1"/>
                </a:cxn>
                <a:cxn ang="0">
                  <a:pos x="T2" y="T3"/>
                </a:cxn>
                <a:cxn ang="0">
                  <a:pos x="T4" y="T5"/>
                </a:cxn>
                <a:cxn ang="0">
                  <a:pos x="T6" y="T7"/>
                </a:cxn>
                <a:cxn ang="0">
                  <a:pos x="T8" y="T9"/>
                </a:cxn>
              </a:cxnLst>
              <a:rect l="0" t="0" r="r" b="b"/>
              <a:pathLst>
                <a:path w="16" h="52">
                  <a:moveTo>
                    <a:pt x="16" y="0"/>
                  </a:moveTo>
                  <a:cubicBezTo>
                    <a:pt x="11" y="0"/>
                    <a:pt x="6" y="1"/>
                    <a:pt x="0" y="1"/>
                  </a:cubicBezTo>
                  <a:cubicBezTo>
                    <a:pt x="0" y="52"/>
                    <a:pt x="0" y="52"/>
                    <a:pt x="0" y="52"/>
                  </a:cubicBezTo>
                  <a:cubicBezTo>
                    <a:pt x="16" y="52"/>
                    <a:pt x="16" y="52"/>
                    <a:pt x="16" y="52"/>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4" name="îṡľîḑe"/>
            <p:cNvSpPr/>
            <p:nvPr/>
          </p:nvSpPr>
          <p:spPr bwMode="auto">
            <a:xfrm>
              <a:off x="5257" y="9095"/>
              <a:ext cx="37" cy="10"/>
            </a:xfrm>
            <a:custGeom>
              <a:avLst/>
              <a:gdLst>
                <a:gd name="T0" fmla="*/ 16 w 16"/>
                <a:gd name="T1" fmla="*/ 0 h 4"/>
                <a:gd name="T2" fmla="*/ 0 w 16"/>
                <a:gd name="T3" fmla="*/ 2 h 4"/>
                <a:gd name="T4" fmla="*/ 0 w 16"/>
                <a:gd name="T5" fmla="*/ 4 h 4"/>
                <a:gd name="T6" fmla="*/ 16 w 16"/>
                <a:gd name="T7" fmla="*/ 4 h 4"/>
                <a:gd name="T8" fmla="*/ 16 w 16"/>
                <a:gd name="T9" fmla="*/ 0 h 4"/>
              </a:gdLst>
              <a:ahLst/>
              <a:cxnLst>
                <a:cxn ang="0">
                  <a:pos x="T0" y="T1"/>
                </a:cxn>
                <a:cxn ang="0">
                  <a:pos x="T2" y="T3"/>
                </a:cxn>
                <a:cxn ang="0">
                  <a:pos x="T4" y="T5"/>
                </a:cxn>
                <a:cxn ang="0">
                  <a:pos x="T6" y="T7"/>
                </a:cxn>
                <a:cxn ang="0">
                  <a:pos x="T8" y="T9"/>
                </a:cxn>
              </a:cxnLst>
              <a:rect l="0" t="0" r="r" b="b"/>
              <a:pathLst>
                <a:path w="16" h="4">
                  <a:moveTo>
                    <a:pt x="16" y="0"/>
                  </a:moveTo>
                  <a:cubicBezTo>
                    <a:pt x="11" y="1"/>
                    <a:pt x="5" y="2"/>
                    <a:pt x="0" y="2"/>
                  </a:cubicBezTo>
                  <a:cubicBezTo>
                    <a:pt x="0" y="4"/>
                    <a:pt x="0" y="4"/>
                    <a:pt x="0" y="4"/>
                  </a:cubicBezTo>
                  <a:cubicBezTo>
                    <a:pt x="16" y="4"/>
                    <a:pt x="16" y="4"/>
                    <a:pt x="16" y="4"/>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5" name="íṣḻíďè"/>
            <p:cNvSpPr/>
            <p:nvPr/>
          </p:nvSpPr>
          <p:spPr bwMode="auto">
            <a:xfrm>
              <a:off x="3279" y="9163"/>
              <a:ext cx="37" cy="278"/>
            </a:xfrm>
            <a:custGeom>
              <a:avLst/>
              <a:gdLst>
                <a:gd name="T0" fmla="*/ 19 w 19"/>
                <a:gd name="T1" fmla="*/ 56 h 143"/>
                <a:gd name="T2" fmla="*/ 0 w 19"/>
                <a:gd name="T3" fmla="*/ 56 h 143"/>
                <a:gd name="T4" fmla="*/ 0 w 19"/>
                <a:gd name="T5" fmla="*/ 62 h 143"/>
                <a:gd name="T6" fmla="*/ 0 w 19"/>
                <a:gd name="T7" fmla="*/ 97 h 143"/>
                <a:gd name="T8" fmla="*/ 0 w 19"/>
                <a:gd name="T9" fmla="*/ 110 h 143"/>
                <a:gd name="T10" fmla="*/ 0 w 19"/>
                <a:gd name="T11" fmla="*/ 143 h 143"/>
                <a:gd name="T12" fmla="*/ 19 w 19"/>
                <a:gd name="T13" fmla="*/ 143 h 143"/>
                <a:gd name="T14" fmla="*/ 19 w 19"/>
                <a:gd name="T15" fmla="*/ 88 h 143"/>
                <a:gd name="T16" fmla="*/ 19 w 19"/>
                <a:gd name="T17" fmla="*/ 56 h 143"/>
                <a:gd name="T18" fmla="*/ 19 w 19"/>
                <a:gd name="T19" fmla="*/ 0 h 143"/>
                <a:gd name="T20" fmla="*/ 0 w 19"/>
                <a:gd name="T21" fmla="*/ 0 h 143"/>
                <a:gd name="T22" fmla="*/ 0 w 19"/>
                <a:gd name="T23" fmla="*/ 34 h 143"/>
                <a:gd name="T24" fmla="*/ 0 w 19"/>
                <a:gd name="T25" fmla="*/ 43 h 143"/>
                <a:gd name="T26" fmla="*/ 19 w 19"/>
                <a:gd name="T27" fmla="*/ 43 h 143"/>
                <a:gd name="T28" fmla="*/ 19 w 19"/>
                <a:gd name="T29" fmla="*/ 26 h 143"/>
                <a:gd name="T30" fmla="*/ 19 w 19"/>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43">
                  <a:moveTo>
                    <a:pt x="19" y="56"/>
                  </a:moveTo>
                  <a:lnTo>
                    <a:pt x="0" y="56"/>
                  </a:lnTo>
                  <a:lnTo>
                    <a:pt x="0" y="62"/>
                  </a:lnTo>
                  <a:lnTo>
                    <a:pt x="0" y="97"/>
                  </a:lnTo>
                  <a:lnTo>
                    <a:pt x="0" y="110"/>
                  </a:lnTo>
                  <a:lnTo>
                    <a:pt x="0" y="143"/>
                  </a:lnTo>
                  <a:lnTo>
                    <a:pt x="19" y="143"/>
                  </a:lnTo>
                  <a:lnTo>
                    <a:pt x="19" y="88"/>
                  </a:lnTo>
                  <a:lnTo>
                    <a:pt x="19" y="56"/>
                  </a:lnTo>
                  <a:close/>
                  <a:moveTo>
                    <a:pt x="19" y="0"/>
                  </a:moveTo>
                  <a:lnTo>
                    <a:pt x="0" y="0"/>
                  </a:lnTo>
                  <a:lnTo>
                    <a:pt x="0" y="34"/>
                  </a:lnTo>
                  <a:lnTo>
                    <a:pt x="0" y="43"/>
                  </a:lnTo>
                  <a:lnTo>
                    <a:pt x="19" y="43"/>
                  </a:lnTo>
                  <a:lnTo>
                    <a:pt x="19" y="26"/>
                  </a:lnTo>
                  <a:lnTo>
                    <a:pt x="19" y="0"/>
                  </a:lnTo>
                  <a:close/>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6" name="íšľide"/>
            <p:cNvSpPr/>
            <p:nvPr/>
          </p:nvSpPr>
          <p:spPr bwMode="auto">
            <a:xfrm>
              <a:off x="3279" y="9163"/>
              <a:ext cx="37" cy="278"/>
            </a:xfrm>
            <a:custGeom>
              <a:avLst/>
              <a:gdLst>
                <a:gd name="T0" fmla="*/ 19 w 19"/>
                <a:gd name="T1" fmla="*/ 56 h 143"/>
                <a:gd name="T2" fmla="*/ 0 w 19"/>
                <a:gd name="T3" fmla="*/ 56 h 143"/>
                <a:gd name="T4" fmla="*/ 0 w 19"/>
                <a:gd name="T5" fmla="*/ 62 h 143"/>
                <a:gd name="T6" fmla="*/ 0 w 19"/>
                <a:gd name="T7" fmla="*/ 97 h 143"/>
                <a:gd name="T8" fmla="*/ 0 w 19"/>
                <a:gd name="T9" fmla="*/ 110 h 143"/>
                <a:gd name="T10" fmla="*/ 0 w 19"/>
                <a:gd name="T11" fmla="*/ 143 h 143"/>
                <a:gd name="T12" fmla="*/ 19 w 19"/>
                <a:gd name="T13" fmla="*/ 143 h 143"/>
                <a:gd name="T14" fmla="*/ 19 w 19"/>
                <a:gd name="T15" fmla="*/ 88 h 143"/>
                <a:gd name="T16" fmla="*/ 19 w 19"/>
                <a:gd name="T17" fmla="*/ 56 h 143"/>
                <a:gd name="T18" fmla="*/ 19 w 19"/>
                <a:gd name="T19" fmla="*/ 0 h 143"/>
                <a:gd name="T20" fmla="*/ 0 w 19"/>
                <a:gd name="T21" fmla="*/ 0 h 143"/>
                <a:gd name="T22" fmla="*/ 0 w 19"/>
                <a:gd name="T23" fmla="*/ 34 h 143"/>
                <a:gd name="T24" fmla="*/ 0 w 19"/>
                <a:gd name="T25" fmla="*/ 43 h 143"/>
                <a:gd name="T26" fmla="*/ 19 w 19"/>
                <a:gd name="T27" fmla="*/ 43 h 143"/>
                <a:gd name="T28" fmla="*/ 19 w 19"/>
                <a:gd name="T29" fmla="*/ 26 h 143"/>
                <a:gd name="T30" fmla="*/ 19 w 19"/>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43">
                  <a:moveTo>
                    <a:pt x="19" y="56"/>
                  </a:moveTo>
                  <a:lnTo>
                    <a:pt x="0" y="56"/>
                  </a:lnTo>
                  <a:lnTo>
                    <a:pt x="0" y="62"/>
                  </a:lnTo>
                  <a:lnTo>
                    <a:pt x="0" y="97"/>
                  </a:lnTo>
                  <a:lnTo>
                    <a:pt x="0" y="110"/>
                  </a:lnTo>
                  <a:lnTo>
                    <a:pt x="0" y="143"/>
                  </a:lnTo>
                  <a:lnTo>
                    <a:pt x="19" y="143"/>
                  </a:lnTo>
                  <a:lnTo>
                    <a:pt x="19" y="88"/>
                  </a:lnTo>
                  <a:lnTo>
                    <a:pt x="19" y="56"/>
                  </a:lnTo>
                  <a:moveTo>
                    <a:pt x="19" y="0"/>
                  </a:moveTo>
                  <a:lnTo>
                    <a:pt x="0" y="0"/>
                  </a:lnTo>
                  <a:lnTo>
                    <a:pt x="0" y="34"/>
                  </a:lnTo>
                  <a:lnTo>
                    <a:pt x="0" y="43"/>
                  </a:lnTo>
                  <a:lnTo>
                    <a:pt x="19" y="43"/>
                  </a:lnTo>
                  <a:lnTo>
                    <a:pt x="19" y="26"/>
                  </a:lnTo>
                  <a:lnTo>
                    <a:pt x="19" y="0"/>
                  </a:ln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7" name="íṥ1íḓê"/>
            <p:cNvSpPr/>
            <p:nvPr/>
          </p:nvSpPr>
          <p:spPr bwMode="auto">
            <a:xfrm>
              <a:off x="3483" y="9039"/>
              <a:ext cx="39" cy="350"/>
            </a:xfrm>
            <a:custGeom>
              <a:avLst/>
              <a:gdLst>
                <a:gd name="T0" fmla="*/ 16 w 16"/>
                <a:gd name="T1" fmla="*/ 99 h 148"/>
                <a:gd name="T2" fmla="*/ 0 w 16"/>
                <a:gd name="T3" fmla="*/ 99 h 148"/>
                <a:gd name="T4" fmla="*/ 0 w 16"/>
                <a:gd name="T5" fmla="*/ 105 h 148"/>
                <a:gd name="T6" fmla="*/ 0 w 16"/>
                <a:gd name="T7" fmla="*/ 148 h 148"/>
                <a:gd name="T8" fmla="*/ 7 w 16"/>
                <a:gd name="T9" fmla="*/ 143 h 148"/>
                <a:gd name="T10" fmla="*/ 8 w 16"/>
                <a:gd name="T11" fmla="*/ 142 h 148"/>
                <a:gd name="T12" fmla="*/ 16 w 16"/>
                <a:gd name="T13" fmla="*/ 136 h 148"/>
                <a:gd name="T14" fmla="*/ 16 w 16"/>
                <a:gd name="T15" fmla="*/ 99 h 148"/>
                <a:gd name="T16" fmla="*/ 16 w 16"/>
                <a:gd name="T17" fmla="*/ 0 h 148"/>
                <a:gd name="T18" fmla="*/ 0 w 16"/>
                <a:gd name="T19" fmla="*/ 0 h 148"/>
                <a:gd name="T20" fmla="*/ 0 w 16"/>
                <a:gd name="T21" fmla="*/ 37 h 148"/>
                <a:gd name="T22" fmla="*/ 0 w 16"/>
                <a:gd name="T23" fmla="*/ 60 h 148"/>
                <a:gd name="T24" fmla="*/ 0 w 16"/>
                <a:gd name="T25" fmla="*/ 87 h 148"/>
                <a:gd name="T26" fmla="*/ 0 w 16"/>
                <a:gd name="T27" fmla="*/ 88 h 148"/>
                <a:gd name="T28" fmla="*/ 16 w 16"/>
                <a:gd name="T29" fmla="*/ 88 h 148"/>
                <a:gd name="T30" fmla="*/ 16 w 16"/>
                <a:gd name="T31" fmla="*/ 78 h 148"/>
                <a:gd name="T32" fmla="*/ 16 w 16"/>
                <a:gd name="T33" fmla="*/ 50 h 148"/>
                <a:gd name="T34" fmla="*/ 16 w 16"/>
                <a:gd name="T35" fmla="*/ 28 h 148"/>
                <a:gd name="T36" fmla="*/ 16 w 16"/>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48">
                  <a:moveTo>
                    <a:pt x="16" y="99"/>
                  </a:moveTo>
                  <a:cubicBezTo>
                    <a:pt x="0" y="99"/>
                    <a:pt x="0" y="99"/>
                    <a:pt x="0" y="99"/>
                  </a:cubicBezTo>
                  <a:cubicBezTo>
                    <a:pt x="0" y="105"/>
                    <a:pt x="0" y="105"/>
                    <a:pt x="0" y="105"/>
                  </a:cubicBezTo>
                  <a:cubicBezTo>
                    <a:pt x="0" y="148"/>
                    <a:pt x="0" y="148"/>
                    <a:pt x="0" y="148"/>
                  </a:cubicBezTo>
                  <a:cubicBezTo>
                    <a:pt x="2" y="147"/>
                    <a:pt x="5" y="145"/>
                    <a:pt x="7" y="143"/>
                  </a:cubicBezTo>
                  <a:cubicBezTo>
                    <a:pt x="7" y="143"/>
                    <a:pt x="7" y="143"/>
                    <a:pt x="8" y="142"/>
                  </a:cubicBezTo>
                  <a:cubicBezTo>
                    <a:pt x="10" y="140"/>
                    <a:pt x="13" y="138"/>
                    <a:pt x="16" y="136"/>
                  </a:cubicBezTo>
                  <a:cubicBezTo>
                    <a:pt x="16" y="99"/>
                    <a:pt x="16" y="99"/>
                    <a:pt x="16" y="99"/>
                  </a:cubicBezTo>
                  <a:moveTo>
                    <a:pt x="16" y="0"/>
                  </a:moveTo>
                  <a:cubicBezTo>
                    <a:pt x="0" y="0"/>
                    <a:pt x="0" y="0"/>
                    <a:pt x="0" y="0"/>
                  </a:cubicBezTo>
                  <a:cubicBezTo>
                    <a:pt x="0" y="37"/>
                    <a:pt x="0" y="37"/>
                    <a:pt x="0" y="37"/>
                  </a:cubicBezTo>
                  <a:cubicBezTo>
                    <a:pt x="0" y="60"/>
                    <a:pt x="0" y="60"/>
                    <a:pt x="0" y="60"/>
                  </a:cubicBezTo>
                  <a:cubicBezTo>
                    <a:pt x="0" y="87"/>
                    <a:pt x="0" y="87"/>
                    <a:pt x="0" y="87"/>
                  </a:cubicBezTo>
                  <a:cubicBezTo>
                    <a:pt x="0" y="88"/>
                    <a:pt x="0" y="88"/>
                    <a:pt x="0" y="88"/>
                  </a:cubicBezTo>
                  <a:cubicBezTo>
                    <a:pt x="16" y="88"/>
                    <a:pt x="16" y="88"/>
                    <a:pt x="16" y="88"/>
                  </a:cubicBezTo>
                  <a:cubicBezTo>
                    <a:pt x="16" y="78"/>
                    <a:pt x="16" y="78"/>
                    <a:pt x="16" y="78"/>
                  </a:cubicBezTo>
                  <a:cubicBezTo>
                    <a:pt x="16" y="50"/>
                    <a:pt x="16" y="50"/>
                    <a:pt x="16" y="50"/>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8" name="iṥľïḓê"/>
            <p:cNvSpPr/>
            <p:nvPr/>
          </p:nvSpPr>
          <p:spPr bwMode="auto">
            <a:xfrm>
              <a:off x="3689" y="8905"/>
              <a:ext cx="37" cy="325"/>
            </a:xfrm>
            <a:custGeom>
              <a:avLst/>
              <a:gdLst>
                <a:gd name="T0" fmla="*/ 16 w 16"/>
                <a:gd name="T1" fmla="*/ 0 h 138"/>
                <a:gd name="T2" fmla="*/ 3 w 16"/>
                <a:gd name="T3" fmla="*/ 0 h 138"/>
                <a:gd name="T4" fmla="*/ 3 w 16"/>
                <a:gd name="T5" fmla="*/ 9 h 138"/>
                <a:gd name="T6" fmla="*/ 0 w 16"/>
                <a:gd name="T7" fmla="*/ 9 h 138"/>
                <a:gd name="T8" fmla="*/ 0 w 16"/>
                <a:gd name="T9" fmla="*/ 39 h 138"/>
                <a:gd name="T10" fmla="*/ 0 w 16"/>
                <a:gd name="T11" fmla="*/ 61 h 138"/>
                <a:gd name="T12" fmla="*/ 0 w 16"/>
                <a:gd name="T13" fmla="*/ 88 h 138"/>
                <a:gd name="T14" fmla="*/ 0 w 16"/>
                <a:gd name="T15" fmla="*/ 138 h 138"/>
                <a:gd name="T16" fmla="*/ 16 w 16"/>
                <a:gd name="T17" fmla="*/ 123 h 138"/>
                <a:gd name="T18" fmla="*/ 16 w 16"/>
                <a:gd name="T19" fmla="*/ 101 h 138"/>
                <a:gd name="T20" fmla="*/ 16 w 16"/>
                <a:gd name="T21" fmla="*/ 77 h 138"/>
                <a:gd name="T22" fmla="*/ 16 w 16"/>
                <a:gd name="T23" fmla="*/ 50 h 138"/>
                <a:gd name="T24" fmla="*/ 16 w 16"/>
                <a:gd name="T25" fmla="*/ 28 h 138"/>
                <a:gd name="T26" fmla="*/ 16 w 16"/>
                <a:gd name="T2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8">
                  <a:moveTo>
                    <a:pt x="16" y="0"/>
                  </a:moveTo>
                  <a:cubicBezTo>
                    <a:pt x="3" y="0"/>
                    <a:pt x="3" y="0"/>
                    <a:pt x="3" y="0"/>
                  </a:cubicBezTo>
                  <a:cubicBezTo>
                    <a:pt x="3" y="9"/>
                    <a:pt x="3" y="9"/>
                    <a:pt x="3" y="9"/>
                  </a:cubicBezTo>
                  <a:cubicBezTo>
                    <a:pt x="0" y="9"/>
                    <a:pt x="0" y="9"/>
                    <a:pt x="0" y="9"/>
                  </a:cubicBezTo>
                  <a:cubicBezTo>
                    <a:pt x="0" y="39"/>
                    <a:pt x="0" y="39"/>
                    <a:pt x="0" y="39"/>
                  </a:cubicBezTo>
                  <a:cubicBezTo>
                    <a:pt x="0" y="61"/>
                    <a:pt x="0" y="61"/>
                    <a:pt x="0" y="61"/>
                  </a:cubicBezTo>
                  <a:cubicBezTo>
                    <a:pt x="0" y="88"/>
                    <a:pt x="0" y="88"/>
                    <a:pt x="0" y="88"/>
                  </a:cubicBezTo>
                  <a:cubicBezTo>
                    <a:pt x="0" y="138"/>
                    <a:pt x="0" y="138"/>
                    <a:pt x="0" y="138"/>
                  </a:cubicBezTo>
                  <a:cubicBezTo>
                    <a:pt x="5" y="133"/>
                    <a:pt x="10" y="128"/>
                    <a:pt x="16" y="123"/>
                  </a:cubicBezTo>
                  <a:cubicBezTo>
                    <a:pt x="16" y="101"/>
                    <a:pt x="16" y="101"/>
                    <a:pt x="16" y="101"/>
                  </a:cubicBezTo>
                  <a:cubicBezTo>
                    <a:pt x="16" y="77"/>
                    <a:pt x="16" y="77"/>
                    <a:pt x="16" y="77"/>
                  </a:cubicBezTo>
                  <a:cubicBezTo>
                    <a:pt x="16" y="50"/>
                    <a:pt x="16" y="50"/>
                    <a:pt x="16" y="50"/>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59" name="ï$ľidé"/>
            <p:cNvSpPr/>
            <p:nvPr/>
          </p:nvSpPr>
          <p:spPr bwMode="auto">
            <a:xfrm>
              <a:off x="3894" y="8755"/>
              <a:ext cx="37" cy="274"/>
            </a:xfrm>
            <a:custGeom>
              <a:avLst/>
              <a:gdLst>
                <a:gd name="T0" fmla="*/ 6 w 15"/>
                <a:gd name="T1" fmla="*/ 73 h 117"/>
                <a:gd name="T2" fmla="*/ 6 w 15"/>
                <a:gd name="T3" fmla="*/ 46 h 117"/>
                <a:gd name="T4" fmla="*/ 13 w 15"/>
                <a:gd name="T5" fmla="*/ 46 h 117"/>
                <a:gd name="T6" fmla="*/ 13 w 15"/>
                <a:gd name="T7" fmla="*/ 73 h 117"/>
                <a:gd name="T8" fmla="*/ 6 w 15"/>
                <a:gd name="T9" fmla="*/ 73 h 117"/>
                <a:gd name="T10" fmla="*/ 15 w 15"/>
                <a:gd name="T11" fmla="*/ 0 h 117"/>
                <a:gd name="T12" fmla="*/ 1 w 15"/>
                <a:gd name="T13" fmla="*/ 0 h 117"/>
                <a:gd name="T14" fmla="*/ 1 w 15"/>
                <a:gd name="T15" fmla="*/ 15 h 117"/>
                <a:gd name="T16" fmla="*/ 0 w 15"/>
                <a:gd name="T17" fmla="*/ 15 h 117"/>
                <a:gd name="T18" fmla="*/ 0 w 15"/>
                <a:gd name="T19" fmla="*/ 35 h 117"/>
                <a:gd name="T20" fmla="*/ 0 w 15"/>
                <a:gd name="T21" fmla="*/ 58 h 117"/>
                <a:gd name="T22" fmla="*/ 0 w 15"/>
                <a:gd name="T23" fmla="*/ 84 h 117"/>
                <a:gd name="T24" fmla="*/ 0 w 15"/>
                <a:gd name="T25" fmla="*/ 117 h 117"/>
                <a:gd name="T26" fmla="*/ 2 w 15"/>
                <a:gd name="T27" fmla="*/ 115 h 117"/>
                <a:gd name="T28" fmla="*/ 2 w 15"/>
                <a:gd name="T29" fmla="*/ 115 h 117"/>
                <a:gd name="T30" fmla="*/ 15 w 15"/>
                <a:gd name="T31" fmla="*/ 100 h 117"/>
                <a:gd name="T32" fmla="*/ 15 w 15"/>
                <a:gd name="T33" fmla="*/ 71 h 117"/>
                <a:gd name="T34" fmla="*/ 15 w 15"/>
                <a:gd name="T35" fmla="*/ 45 h 117"/>
                <a:gd name="T36" fmla="*/ 15 w 15"/>
                <a:gd name="T37" fmla="*/ 22 h 117"/>
                <a:gd name="T38" fmla="*/ 15 w 15"/>
                <a:gd name="T3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17">
                  <a:moveTo>
                    <a:pt x="6" y="73"/>
                  </a:moveTo>
                  <a:cubicBezTo>
                    <a:pt x="6" y="46"/>
                    <a:pt x="6" y="46"/>
                    <a:pt x="6" y="46"/>
                  </a:cubicBezTo>
                  <a:cubicBezTo>
                    <a:pt x="13" y="46"/>
                    <a:pt x="13" y="46"/>
                    <a:pt x="13" y="46"/>
                  </a:cubicBezTo>
                  <a:cubicBezTo>
                    <a:pt x="13" y="73"/>
                    <a:pt x="13" y="73"/>
                    <a:pt x="13" y="73"/>
                  </a:cubicBezTo>
                  <a:cubicBezTo>
                    <a:pt x="6" y="73"/>
                    <a:pt x="6" y="73"/>
                    <a:pt x="6" y="73"/>
                  </a:cubicBezTo>
                  <a:moveTo>
                    <a:pt x="15" y="0"/>
                  </a:moveTo>
                  <a:cubicBezTo>
                    <a:pt x="1" y="0"/>
                    <a:pt x="1" y="0"/>
                    <a:pt x="1" y="0"/>
                  </a:cubicBezTo>
                  <a:cubicBezTo>
                    <a:pt x="1" y="15"/>
                    <a:pt x="1" y="15"/>
                    <a:pt x="1" y="15"/>
                  </a:cubicBezTo>
                  <a:cubicBezTo>
                    <a:pt x="0" y="15"/>
                    <a:pt x="0" y="15"/>
                    <a:pt x="0" y="15"/>
                  </a:cubicBezTo>
                  <a:cubicBezTo>
                    <a:pt x="0" y="35"/>
                    <a:pt x="0" y="35"/>
                    <a:pt x="0" y="35"/>
                  </a:cubicBezTo>
                  <a:cubicBezTo>
                    <a:pt x="0" y="58"/>
                    <a:pt x="0" y="58"/>
                    <a:pt x="0" y="58"/>
                  </a:cubicBezTo>
                  <a:cubicBezTo>
                    <a:pt x="0" y="84"/>
                    <a:pt x="0" y="84"/>
                    <a:pt x="0" y="84"/>
                  </a:cubicBezTo>
                  <a:cubicBezTo>
                    <a:pt x="0" y="117"/>
                    <a:pt x="0" y="117"/>
                    <a:pt x="0" y="117"/>
                  </a:cubicBezTo>
                  <a:cubicBezTo>
                    <a:pt x="1" y="116"/>
                    <a:pt x="1" y="115"/>
                    <a:pt x="2" y="115"/>
                  </a:cubicBezTo>
                  <a:cubicBezTo>
                    <a:pt x="2" y="115"/>
                    <a:pt x="2" y="115"/>
                    <a:pt x="2" y="115"/>
                  </a:cubicBezTo>
                  <a:cubicBezTo>
                    <a:pt x="6" y="110"/>
                    <a:pt x="11" y="105"/>
                    <a:pt x="15" y="100"/>
                  </a:cubicBezTo>
                  <a:cubicBezTo>
                    <a:pt x="15" y="71"/>
                    <a:pt x="15" y="71"/>
                    <a:pt x="15" y="71"/>
                  </a:cubicBezTo>
                  <a:cubicBezTo>
                    <a:pt x="15" y="45"/>
                    <a:pt x="15" y="45"/>
                    <a:pt x="15" y="45"/>
                  </a:cubicBezTo>
                  <a:cubicBezTo>
                    <a:pt x="15" y="22"/>
                    <a:pt x="15" y="22"/>
                    <a:pt x="15" y="22"/>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0" name="iṣľíḓè"/>
            <p:cNvSpPr/>
            <p:nvPr/>
          </p:nvSpPr>
          <p:spPr bwMode="auto">
            <a:xfrm>
              <a:off x="4100" y="8594"/>
              <a:ext cx="35" cy="280"/>
            </a:xfrm>
            <a:custGeom>
              <a:avLst/>
              <a:gdLst>
                <a:gd name="T0" fmla="*/ 15 w 15"/>
                <a:gd name="T1" fmla="*/ 0 h 119"/>
                <a:gd name="T2" fmla="*/ 0 w 15"/>
                <a:gd name="T3" fmla="*/ 0 h 119"/>
                <a:gd name="T4" fmla="*/ 0 w 15"/>
                <a:gd name="T5" fmla="*/ 40 h 119"/>
                <a:gd name="T6" fmla="*/ 0 w 15"/>
                <a:gd name="T7" fmla="*/ 63 h 119"/>
                <a:gd name="T8" fmla="*/ 0 w 15"/>
                <a:gd name="T9" fmla="*/ 89 h 119"/>
                <a:gd name="T10" fmla="*/ 0 w 15"/>
                <a:gd name="T11" fmla="*/ 114 h 119"/>
                <a:gd name="T12" fmla="*/ 3 w 15"/>
                <a:gd name="T13" fmla="*/ 114 h 119"/>
                <a:gd name="T14" fmla="*/ 3 w 15"/>
                <a:gd name="T15" fmla="*/ 119 h 119"/>
                <a:gd name="T16" fmla="*/ 7 w 15"/>
                <a:gd name="T17" fmla="*/ 116 h 119"/>
                <a:gd name="T18" fmla="*/ 15 w 15"/>
                <a:gd name="T19" fmla="*/ 110 h 119"/>
                <a:gd name="T20" fmla="*/ 15 w 15"/>
                <a:gd name="T21" fmla="*/ 81 h 119"/>
                <a:gd name="T22" fmla="*/ 15 w 15"/>
                <a:gd name="T23" fmla="*/ 54 h 119"/>
                <a:gd name="T24" fmla="*/ 15 w 15"/>
                <a:gd name="T25" fmla="*/ 31 h 119"/>
                <a:gd name="T26" fmla="*/ 15 w 15"/>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9">
                  <a:moveTo>
                    <a:pt x="15" y="0"/>
                  </a:moveTo>
                  <a:cubicBezTo>
                    <a:pt x="0" y="0"/>
                    <a:pt x="0" y="0"/>
                    <a:pt x="0" y="0"/>
                  </a:cubicBezTo>
                  <a:cubicBezTo>
                    <a:pt x="0" y="40"/>
                    <a:pt x="0" y="40"/>
                    <a:pt x="0" y="40"/>
                  </a:cubicBezTo>
                  <a:cubicBezTo>
                    <a:pt x="0" y="63"/>
                    <a:pt x="0" y="63"/>
                    <a:pt x="0" y="63"/>
                  </a:cubicBezTo>
                  <a:cubicBezTo>
                    <a:pt x="0" y="89"/>
                    <a:pt x="0" y="89"/>
                    <a:pt x="0" y="89"/>
                  </a:cubicBezTo>
                  <a:cubicBezTo>
                    <a:pt x="0" y="114"/>
                    <a:pt x="0" y="114"/>
                    <a:pt x="0" y="114"/>
                  </a:cubicBezTo>
                  <a:cubicBezTo>
                    <a:pt x="3" y="114"/>
                    <a:pt x="3" y="114"/>
                    <a:pt x="3" y="114"/>
                  </a:cubicBezTo>
                  <a:cubicBezTo>
                    <a:pt x="3" y="119"/>
                    <a:pt x="3" y="119"/>
                    <a:pt x="3" y="119"/>
                  </a:cubicBezTo>
                  <a:cubicBezTo>
                    <a:pt x="5" y="118"/>
                    <a:pt x="6" y="117"/>
                    <a:pt x="7" y="116"/>
                  </a:cubicBezTo>
                  <a:cubicBezTo>
                    <a:pt x="10" y="114"/>
                    <a:pt x="12" y="112"/>
                    <a:pt x="15" y="110"/>
                  </a:cubicBezTo>
                  <a:cubicBezTo>
                    <a:pt x="15" y="81"/>
                    <a:pt x="15" y="81"/>
                    <a:pt x="15" y="81"/>
                  </a:cubicBezTo>
                  <a:cubicBezTo>
                    <a:pt x="15" y="54"/>
                    <a:pt x="15" y="54"/>
                    <a:pt x="15" y="54"/>
                  </a:cubicBezTo>
                  <a:cubicBezTo>
                    <a:pt x="15" y="31"/>
                    <a:pt x="15" y="31"/>
                    <a:pt x="15" y="31"/>
                  </a:cubicBezTo>
                  <a:cubicBezTo>
                    <a:pt x="15" y="0"/>
                    <a:pt x="15" y="0"/>
                    <a:pt x="1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1" name="íŝlïḍé"/>
            <p:cNvSpPr/>
            <p:nvPr/>
          </p:nvSpPr>
          <p:spPr bwMode="auto">
            <a:xfrm>
              <a:off x="4302" y="8516"/>
              <a:ext cx="39" cy="241"/>
            </a:xfrm>
            <a:custGeom>
              <a:avLst/>
              <a:gdLst>
                <a:gd name="T0" fmla="*/ 16 w 16"/>
                <a:gd name="T1" fmla="*/ 0 h 102"/>
                <a:gd name="T2" fmla="*/ 0 w 16"/>
                <a:gd name="T3" fmla="*/ 0 h 102"/>
                <a:gd name="T4" fmla="*/ 0 w 16"/>
                <a:gd name="T5" fmla="*/ 34 h 102"/>
                <a:gd name="T6" fmla="*/ 0 w 16"/>
                <a:gd name="T7" fmla="*/ 57 h 102"/>
                <a:gd name="T8" fmla="*/ 0 w 16"/>
                <a:gd name="T9" fmla="*/ 84 h 102"/>
                <a:gd name="T10" fmla="*/ 0 w 16"/>
                <a:gd name="T11" fmla="*/ 102 h 102"/>
                <a:gd name="T12" fmla="*/ 16 w 16"/>
                <a:gd name="T13" fmla="*/ 95 h 102"/>
                <a:gd name="T14" fmla="*/ 16 w 16"/>
                <a:gd name="T15" fmla="*/ 79 h 102"/>
                <a:gd name="T16" fmla="*/ 16 w 16"/>
                <a:gd name="T17" fmla="*/ 52 h 102"/>
                <a:gd name="T18" fmla="*/ 16 w 16"/>
                <a:gd name="T19" fmla="*/ 30 h 102"/>
                <a:gd name="T20" fmla="*/ 16 w 16"/>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02">
                  <a:moveTo>
                    <a:pt x="16" y="0"/>
                  </a:moveTo>
                  <a:cubicBezTo>
                    <a:pt x="0" y="0"/>
                    <a:pt x="0" y="0"/>
                    <a:pt x="0" y="0"/>
                  </a:cubicBezTo>
                  <a:cubicBezTo>
                    <a:pt x="0" y="34"/>
                    <a:pt x="0" y="34"/>
                    <a:pt x="0" y="34"/>
                  </a:cubicBezTo>
                  <a:cubicBezTo>
                    <a:pt x="0" y="57"/>
                    <a:pt x="0" y="57"/>
                    <a:pt x="0" y="57"/>
                  </a:cubicBezTo>
                  <a:cubicBezTo>
                    <a:pt x="0" y="84"/>
                    <a:pt x="0" y="84"/>
                    <a:pt x="0" y="84"/>
                  </a:cubicBezTo>
                  <a:cubicBezTo>
                    <a:pt x="0" y="102"/>
                    <a:pt x="0" y="102"/>
                    <a:pt x="0" y="102"/>
                  </a:cubicBezTo>
                  <a:cubicBezTo>
                    <a:pt x="6" y="100"/>
                    <a:pt x="11" y="97"/>
                    <a:pt x="16" y="95"/>
                  </a:cubicBezTo>
                  <a:cubicBezTo>
                    <a:pt x="16" y="79"/>
                    <a:pt x="16" y="79"/>
                    <a:pt x="16" y="79"/>
                  </a:cubicBezTo>
                  <a:cubicBezTo>
                    <a:pt x="16" y="52"/>
                    <a:pt x="16" y="52"/>
                    <a:pt x="16" y="52"/>
                  </a:cubicBezTo>
                  <a:cubicBezTo>
                    <a:pt x="16" y="30"/>
                    <a:pt x="16" y="30"/>
                    <a:pt x="16" y="30"/>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2" name="ïslîḑe"/>
            <p:cNvSpPr/>
            <p:nvPr/>
          </p:nvSpPr>
          <p:spPr bwMode="auto">
            <a:xfrm>
              <a:off x="4508" y="8491"/>
              <a:ext cx="37" cy="206"/>
            </a:xfrm>
            <a:custGeom>
              <a:avLst/>
              <a:gdLst>
                <a:gd name="T0" fmla="*/ 16 w 16"/>
                <a:gd name="T1" fmla="*/ 0 h 88"/>
                <a:gd name="T2" fmla="*/ 0 w 16"/>
                <a:gd name="T3" fmla="*/ 0 h 88"/>
                <a:gd name="T4" fmla="*/ 0 w 16"/>
                <a:gd name="T5" fmla="*/ 29 h 88"/>
                <a:gd name="T6" fmla="*/ 0 w 16"/>
                <a:gd name="T7" fmla="*/ 52 h 88"/>
                <a:gd name="T8" fmla="*/ 0 w 16"/>
                <a:gd name="T9" fmla="*/ 79 h 88"/>
                <a:gd name="T10" fmla="*/ 0 w 16"/>
                <a:gd name="T11" fmla="*/ 88 h 88"/>
                <a:gd name="T12" fmla="*/ 16 w 16"/>
                <a:gd name="T13" fmla="*/ 86 h 88"/>
                <a:gd name="T14" fmla="*/ 16 w 16"/>
                <a:gd name="T15" fmla="*/ 78 h 88"/>
                <a:gd name="T16" fmla="*/ 16 w 16"/>
                <a:gd name="T17" fmla="*/ 51 h 88"/>
                <a:gd name="T18" fmla="*/ 16 w 16"/>
                <a:gd name="T19" fmla="*/ 28 h 88"/>
                <a:gd name="T20" fmla="*/ 16 w 16"/>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8">
                  <a:moveTo>
                    <a:pt x="16" y="0"/>
                  </a:moveTo>
                  <a:cubicBezTo>
                    <a:pt x="0" y="0"/>
                    <a:pt x="0" y="0"/>
                    <a:pt x="0" y="0"/>
                  </a:cubicBezTo>
                  <a:cubicBezTo>
                    <a:pt x="0" y="29"/>
                    <a:pt x="0" y="29"/>
                    <a:pt x="0" y="29"/>
                  </a:cubicBezTo>
                  <a:cubicBezTo>
                    <a:pt x="0" y="52"/>
                    <a:pt x="0" y="52"/>
                    <a:pt x="0" y="52"/>
                  </a:cubicBezTo>
                  <a:cubicBezTo>
                    <a:pt x="0" y="79"/>
                    <a:pt x="0" y="79"/>
                    <a:pt x="0" y="79"/>
                  </a:cubicBezTo>
                  <a:cubicBezTo>
                    <a:pt x="0" y="88"/>
                    <a:pt x="0" y="88"/>
                    <a:pt x="0" y="88"/>
                  </a:cubicBezTo>
                  <a:cubicBezTo>
                    <a:pt x="6" y="87"/>
                    <a:pt x="11" y="87"/>
                    <a:pt x="16" y="86"/>
                  </a:cubicBezTo>
                  <a:cubicBezTo>
                    <a:pt x="16" y="78"/>
                    <a:pt x="16" y="78"/>
                    <a:pt x="16" y="78"/>
                  </a:cubicBezTo>
                  <a:cubicBezTo>
                    <a:pt x="16" y="51"/>
                    <a:pt x="16" y="51"/>
                    <a:pt x="16" y="51"/>
                  </a:cubicBezTo>
                  <a:cubicBezTo>
                    <a:pt x="16" y="28"/>
                    <a:pt x="16" y="28"/>
                    <a:pt x="16" y="28"/>
                  </a:cubicBezTo>
                  <a:cubicBezTo>
                    <a:pt x="16" y="0"/>
                    <a:pt x="16" y="0"/>
                    <a:pt x="16"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sp>
          <p:nvSpPr>
            <p:cNvPr id="563" name="îśļîḍe"/>
            <p:cNvSpPr/>
            <p:nvPr/>
          </p:nvSpPr>
          <p:spPr bwMode="auto">
            <a:xfrm>
              <a:off x="4714" y="8506"/>
              <a:ext cx="12" cy="6"/>
            </a:xfrm>
            <a:custGeom>
              <a:avLst/>
              <a:gdLst>
                <a:gd name="T0" fmla="*/ 5 w 5"/>
                <a:gd name="T1" fmla="*/ 0 h 2"/>
                <a:gd name="T2" fmla="*/ 0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cubicBezTo>
                    <a:pt x="0" y="0"/>
                    <a:pt x="0" y="0"/>
                    <a:pt x="0" y="0"/>
                  </a:cubicBezTo>
                  <a:cubicBezTo>
                    <a:pt x="0" y="2"/>
                    <a:pt x="0" y="2"/>
                    <a:pt x="0" y="2"/>
                  </a:cubicBezTo>
                  <a:cubicBezTo>
                    <a:pt x="2" y="2"/>
                    <a:pt x="3" y="1"/>
                    <a:pt x="5" y="0"/>
                  </a:cubicBezTo>
                </a:path>
              </a:pathLst>
            </a:custGeom>
          </p:spPr>
          <p:style>
            <a:lnRef idx="2">
              <a:schemeClr val="accent4"/>
            </a:lnRef>
            <a:fillRef idx="1">
              <a:schemeClr val="lt1"/>
            </a:fillRef>
            <a:effectRef idx="0">
              <a:schemeClr val="accent4"/>
            </a:effectRef>
            <a:fontRef idx="minor">
              <a:schemeClr val="dk1"/>
            </a:fontRef>
          </p:style>
          <p:txBody>
            <a:bodyPr anchor="ctr"/>
            <a:lstStyle/>
            <a:p>
              <a:pPr algn="ctr"/>
              <a:endParaRPr>
                <a:solidFill>
                  <a:prstClr val="black"/>
                </a:solidFill>
                <a:latin typeface="Arial" panose="020B0604020202020204"/>
                <a:ea typeface="微软雅黑" panose="020B0503020204020204" charset="-122"/>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13000" r="-13000"/>
          </a:stretch>
        </a:blipFill>
        <a:effectLst/>
      </p:bgPr>
    </p:bg>
    <p:spTree>
      <p:nvGrpSpPr>
        <p:cNvPr id="1" name=""/>
        <p:cNvGrpSpPr/>
        <p:nvPr/>
      </p:nvGrpSpPr>
      <p:grpSpPr>
        <a:xfrm>
          <a:off x="0" y="0"/>
          <a:ext cx="0" cy="0"/>
          <a:chOff x="0" y="0"/>
          <a:chExt cx="0" cy="0"/>
        </a:xfrm>
      </p:grpSpPr>
      <p:sp>
        <p:nvSpPr>
          <p:cNvPr id="7"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91.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9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93.xml"/><Relationship Id="rId5" Type="http://schemas.openxmlformats.org/officeDocument/2006/relationships/image" Target="../media/image1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94.xml"/><Relationship Id="rId5" Type="http://schemas.openxmlformats.org/officeDocument/2006/relationships/image" Target="../media/image2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95.xml"/><Relationship Id="rId5" Type="http://schemas.openxmlformats.org/officeDocument/2006/relationships/image" Target="../media/image2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9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97.xml"/><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notesSlide" Target="../notesSlides/notesSlide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slideLayout" Target="../slideLayouts/slideLayout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image" Target="../media/image6.jpeg"/><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98.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99.xml"/><Relationship Id="rId5" Type="http://schemas.openxmlformats.org/officeDocument/2006/relationships/image" Target="../media/image2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0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0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8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85.xml"/><Relationship Id="rId5" Type="http://schemas.openxmlformats.org/officeDocument/2006/relationships/image" Target="../media/image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86.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87.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8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4890" y="1806490"/>
            <a:ext cx="1960794" cy="2215991"/>
          </a:xfrm>
          <a:prstGeom prst="rect">
            <a:avLst/>
          </a:prstGeom>
          <a:noFill/>
        </p:spPr>
        <p:txBody>
          <a:bodyPr wrap="none" lIns="91440" tIns="45720" rIns="91440" bIns="45720">
            <a:spAutoFit/>
          </a:bodyPr>
          <a:lstStyle/>
          <a:p>
            <a:pPr algn="ctr"/>
            <a:r>
              <a:rPr lang="zh-CN" altLang="en-US" sz="13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思源宋体 CN Heavy" panose="02020900000000000000" charset="-122"/>
                <a:ea typeface="思源宋体 CN Heavy" panose="02020900000000000000" charset="-122"/>
              </a:rPr>
              <a:t>中</a:t>
            </a:r>
          </a:p>
        </p:txBody>
      </p:sp>
      <p:sp>
        <p:nvSpPr>
          <p:cNvPr id="5" name="矩形 4"/>
          <p:cNvSpPr/>
          <p:nvPr/>
        </p:nvSpPr>
        <p:spPr>
          <a:xfrm>
            <a:off x="5670815" y="2241059"/>
            <a:ext cx="1960794" cy="2215991"/>
          </a:xfrm>
          <a:prstGeom prst="rect">
            <a:avLst/>
          </a:prstGeom>
          <a:noFill/>
        </p:spPr>
        <p:txBody>
          <a:bodyPr wrap="none" lIns="91440" tIns="45720" rIns="91440" bIns="45720">
            <a:spAutoFit/>
          </a:bodyPr>
          <a:lstStyle/>
          <a:p>
            <a:pPr algn="ctr"/>
            <a:r>
              <a:rPr lang="zh-CN" altLang="en-US" sz="13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思源宋体 CN Heavy" panose="02020900000000000000" charset="-122"/>
                <a:ea typeface="思源宋体 CN Heavy" panose="02020900000000000000" charset="-122"/>
              </a:rPr>
              <a:t>秋</a:t>
            </a:r>
          </a:p>
        </p:txBody>
      </p:sp>
      <p:sp>
        <p:nvSpPr>
          <p:cNvPr id="6" name="矩形 5"/>
          <p:cNvSpPr/>
          <p:nvPr/>
        </p:nvSpPr>
        <p:spPr>
          <a:xfrm>
            <a:off x="9042665" y="2539509"/>
            <a:ext cx="1960794" cy="2215991"/>
          </a:xfrm>
          <a:prstGeom prst="rect">
            <a:avLst/>
          </a:prstGeom>
          <a:noFill/>
        </p:spPr>
        <p:txBody>
          <a:bodyPr wrap="none" lIns="91440" tIns="45720" rIns="91440" bIns="45720">
            <a:spAutoFit/>
          </a:bodyPr>
          <a:lstStyle/>
          <a:p>
            <a:pPr algn="ctr"/>
            <a:r>
              <a:rPr lang="zh-CN" altLang="en-US" sz="13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思源宋体 CN Heavy" panose="02020900000000000000" charset="-122"/>
                <a:ea typeface="思源宋体 CN Heavy" panose="02020900000000000000" charset="-122"/>
              </a:rPr>
              <a:t>圆</a:t>
            </a:r>
          </a:p>
        </p:txBody>
      </p:sp>
      <p:sp>
        <p:nvSpPr>
          <p:cNvPr id="7" name="矩形 6"/>
          <p:cNvSpPr/>
          <p:nvPr/>
        </p:nvSpPr>
        <p:spPr>
          <a:xfrm>
            <a:off x="7460880" y="2031509"/>
            <a:ext cx="1960794" cy="2215991"/>
          </a:xfrm>
          <a:prstGeom prst="rect">
            <a:avLst/>
          </a:prstGeom>
          <a:noFill/>
        </p:spPr>
        <p:txBody>
          <a:bodyPr wrap="none" lIns="91440" tIns="45720" rIns="91440" bIns="45720">
            <a:spAutoFit/>
          </a:bodyPr>
          <a:lstStyle/>
          <a:p>
            <a:pPr algn="ctr"/>
            <a:r>
              <a:rPr lang="zh-CN" altLang="en-US" sz="13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思源宋体 CN Heavy" panose="02020900000000000000" charset="-122"/>
                <a:ea typeface="思源宋体 CN Heavy" panose="02020900000000000000" charset="-122"/>
              </a:rPr>
              <a:t>月</a:t>
            </a:r>
          </a:p>
        </p:txBody>
      </p:sp>
      <p:grpSp>
        <p:nvGrpSpPr>
          <p:cNvPr id="8" name="组合 7"/>
          <p:cNvGrpSpPr/>
          <p:nvPr/>
        </p:nvGrpSpPr>
        <p:grpSpPr>
          <a:xfrm>
            <a:off x="2245995" y="3811270"/>
            <a:ext cx="1649095" cy="501015"/>
            <a:chOff x="3592" y="6237"/>
            <a:chExt cx="2597" cy="789"/>
          </a:xfrm>
        </p:grpSpPr>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592" y="6237"/>
              <a:ext cx="2597" cy="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本框 316"/>
            <p:cNvSpPr txBox="1"/>
            <p:nvPr/>
          </p:nvSpPr>
          <p:spPr>
            <a:xfrm>
              <a:off x="3639" y="6342"/>
              <a:ext cx="2475" cy="582"/>
            </a:xfrm>
            <a:prstGeom prst="rect">
              <a:avLst/>
            </a:prstGeom>
            <a:noFill/>
          </p:spPr>
          <p:txBody>
            <a:bodyPr wrap="square" rtlCol="0">
              <a:spAutoFit/>
            </a:bodyPr>
            <a:lstStyle/>
            <a:p>
              <a:pPr algn="dist"/>
              <a:r>
                <a:rPr lang="zh-CN" altLang="en-US" b="1" dirty="0">
                  <a:solidFill>
                    <a:prstClr val="white"/>
                  </a:solidFill>
                  <a:latin typeface="楷体" panose="02010609060101010101" pitchFamily="49" charset="-122"/>
                  <a:ea typeface="楷体" panose="02010609060101010101" pitchFamily="49" charset="-122"/>
                  <a:sym typeface="+mn-ea"/>
                </a:rPr>
                <a:t>中 华 团 圆</a:t>
              </a:r>
              <a:endParaRPr lang="zh-CN" altLang="en-US">
                <a:solidFill>
                  <a:prstClr val="black"/>
                </a:solidFill>
                <a:latin typeface="楷体" panose="02010609060101010101" pitchFamily="49" charset="-122"/>
                <a:ea typeface="楷体" panose="02010609060101010101" pitchFamily="49" charset="-122"/>
              </a:endParaRPr>
            </a:p>
          </p:txBody>
        </p:sp>
      </p:grpSp>
      <p:grpSp>
        <p:nvGrpSpPr>
          <p:cNvPr id="11" name="组合 10"/>
          <p:cNvGrpSpPr/>
          <p:nvPr/>
        </p:nvGrpSpPr>
        <p:grpSpPr>
          <a:xfrm>
            <a:off x="2893060" y="4455795"/>
            <a:ext cx="1854200" cy="563245"/>
            <a:chOff x="4537" y="7140"/>
            <a:chExt cx="2920" cy="887"/>
          </a:xfrm>
        </p:grpSpPr>
        <p:pic>
          <p:nvPicPr>
            <p:cNvPr id="1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537" y="7140"/>
              <a:ext cx="2920"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本框 317"/>
            <p:cNvSpPr txBox="1"/>
            <p:nvPr/>
          </p:nvSpPr>
          <p:spPr>
            <a:xfrm>
              <a:off x="4698" y="7294"/>
              <a:ext cx="2613" cy="582"/>
            </a:xfrm>
            <a:prstGeom prst="rect">
              <a:avLst/>
            </a:prstGeom>
            <a:noFill/>
          </p:spPr>
          <p:txBody>
            <a:bodyPr wrap="square" rtlCol="0">
              <a:spAutoFit/>
            </a:bodyPr>
            <a:lstStyle/>
            <a:p>
              <a:pPr algn="dist"/>
              <a:r>
                <a:rPr lang="zh-CN" altLang="en-US" b="1" dirty="0">
                  <a:solidFill>
                    <a:prstClr val="white"/>
                  </a:solidFill>
                  <a:latin typeface="楷体" panose="02010609060101010101" pitchFamily="49" charset="-122"/>
                  <a:ea typeface="楷体" panose="02010609060101010101" pitchFamily="49" charset="-122"/>
                  <a:sym typeface="+mn-ea"/>
                </a:rPr>
                <a:t>万 家 邀 月</a:t>
              </a:r>
              <a:endParaRPr lang="zh-CN" altLang="en-US">
                <a:solidFill>
                  <a:prstClr val="black"/>
                </a:solidFill>
                <a:latin typeface="楷体" panose="02010609060101010101" pitchFamily="49" charset="-122"/>
                <a:ea typeface="楷体" panose="02010609060101010101" pitchFamily="49" charset="-122"/>
              </a:endParaRPr>
            </a:p>
          </p:txBody>
        </p:sp>
      </p:grpSp>
      <p:sp>
        <p:nvSpPr>
          <p:cNvPr id="14" name="文本框 320"/>
          <p:cNvSpPr txBox="1"/>
          <p:nvPr/>
        </p:nvSpPr>
        <p:spPr>
          <a:xfrm>
            <a:off x="7057826" y="5019041"/>
            <a:ext cx="1443990" cy="368300"/>
          </a:xfrm>
          <a:prstGeom prst="rect">
            <a:avLst/>
          </a:prstGeom>
          <a:noFill/>
        </p:spPr>
        <p:txBody>
          <a:bodyPr wrap="none" rtlCol="0">
            <a:spAutoFit/>
          </a:bodyPr>
          <a:lstStyle/>
          <a:p>
            <a:r>
              <a:rPr lang="zh-CN" altLang="en-US" dirty="0">
                <a:solidFill>
                  <a:prstClr val="black">
                    <a:lumMod val="75000"/>
                    <a:lumOff val="25000"/>
                  </a:prstClr>
                </a:solidFill>
                <a:latin typeface="微软雅黑" panose="020B0503020204020204" charset="-122"/>
                <a:ea typeface="微软雅黑" panose="020B0503020204020204" charset="-122"/>
              </a:rPr>
              <a:t>汇报人</a:t>
            </a:r>
            <a:r>
              <a:rPr lang="zh-CN" altLang="en-US" dirty="0" smtClean="0">
                <a:solidFill>
                  <a:prstClr val="black">
                    <a:lumMod val="75000"/>
                    <a:lumOff val="25000"/>
                  </a:prstClr>
                </a:solidFill>
                <a:latin typeface="微软雅黑" panose="020B0503020204020204" charset="-122"/>
                <a:ea typeface="微软雅黑" panose="020B0503020204020204" charset="-122"/>
              </a:rPr>
              <a:t>：</a:t>
            </a:r>
            <a:r>
              <a:rPr lang="en-US" dirty="0" smtClean="0">
                <a:solidFill>
                  <a:prstClr val="black">
                    <a:lumMod val="75000"/>
                    <a:lumOff val="25000"/>
                  </a:prstClr>
                </a:solidFill>
                <a:latin typeface="微软雅黑" panose="020B0503020204020204" charset="-122"/>
                <a:ea typeface="微软雅黑" panose="020B0503020204020204" charset="-122"/>
              </a:rPr>
              <a:t>xxx</a:t>
            </a:r>
            <a:endParaRPr lang="en-US" dirty="0">
              <a:solidFill>
                <a:prstClr val="black">
                  <a:lumMod val="75000"/>
                  <a:lumOff val="25000"/>
                </a:prstClr>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cxnSp>
        <p:nvCxnSpPr>
          <p:cNvPr id="2" name="直接连接符 1"/>
          <p:cNvCxnSpPr/>
          <p:nvPr/>
        </p:nvCxnSpPr>
        <p:spPr>
          <a:xfrm>
            <a:off x="7159814" y="3064540"/>
            <a:ext cx="3551728"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51270" y="1691640"/>
            <a:ext cx="0" cy="2827655"/>
          </a:xfrm>
          <a:prstGeom prst="line">
            <a:avLst/>
          </a:prstGeom>
          <a:ln w="12700" cap="rnd">
            <a:solidFill>
              <a:srgbClr val="F8AF1C"/>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7" name="îṩ1iḍe"/>
          <p:cNvSpPr/>
          <p:nvPr/>
        </p:nvSpPr>
        <p:spPr bwMode="auto">
          <a:xfrm>
            <a:off x="7097186" y="1691864"/>
            <a:ext cx="1727499" cy="363483"/>
          </a:xfrm>
          <a:prstGeom prst="roundRect">
            <a:avLst>
              <a:gd name="adj" fmla="val 50000"/>
            </a:avLst>
          </a:prstGeom>
          <a:solidFill>
            <a:srgbClr val="F8AF1C"/>
          </a:solidFill>
          <a:ln w="38100">
            <a:noFill/>
          </a:ln>
        </p:spPr>
        <p:style>
          <a:lnRef idx="2">
            <a:schemeClr val="dk1"/>
          </a:lnRef>
          <a:fillRef idx="1">
            <a:schemeClr val="lt1"/>
          </a:fillRef>
          <a:effectRef idx="0">
            <a:schemeClr val="dk1"/>
          </a:effectRef>
          <a:fontRef idx="minor">
            <a:schemeClr val="dk1"/>
          </a:fontRef>
        </p:style>
        <p:txBody>
          <a:bodyPr wrap="none" rtlCol="0" anchor="ctr">
            <a:normAutofit fontScale="92500" lnSpcReduction="20000"/>
          </a:bodyPr>
          <a:lstStyle/>
          <a:p>
            <a:endParaRPr lang="zh-CN" altLang="en-US" sz="1400" b="1" dirty="0">
              <a:solidFill>
                <a:srgbClr val="000000"/>
              </a:solidFill>
              <a:cs typeface="+mn-ea"/>
              <a:sym typeface="+mn-lt"/>
            </a:endParaRPr>
          </a:p>
        </p:txBody>
      </p:sp>
      <p:sp>
        <p:nvSpPr>
          <p:cNvPr id="18" name="íś1íḑê"/>
          <p:cNvSpPr/>
          <p:nvPr/>
        </p:nvSpPr>
        <p:spPr bwMode="auto">
          <a:xfrm>
            <a:off x="7097185" y="3228856"/>
            <a:ext cx="1727499" cy="363483"/>
          </a:xfrm>
          <a:prstGeom prst="roundRect">
            <a:avLst>
              <a:gd name="adj" fmla="val 50000"/>
            </a:avLst>
          </a:prstGeom>
          <a:solidFill>
            <a:srgbClr val="F8AF1C"/>
          </a:solidFill>
          <a:ln w="38100">
            <a:noFill/>
          </a:ln>
        </p:spPr>
        <p:style>
          <a:lnRef idx="2">
            <a:schemeClr val="dk1"/>
          </a:lnRef>
          <a:fillRef idx="1">
            <a:schemeClr val="lt1"/>
          </a:fillRef>
          <a:effectRef idx="0">
            <a:schemeClr val="dk1"/>
          </a:effectRef>
          <a:fontRef idx="minor">
            <a:schemeClr val="dk1"/>
          </a:fontRef>
        </p:style>
        <p:txBody>
          <a:bodyPr wrap="none" rtlCol="0" anchor="ctr">
            <a:normAutofit fontScale="92500" lnSpcReduction="20000"/>
          </a:bodyPr>
          <a:lstStyle/>
          <a:p>
            <a:endParaRPr lang="zh-CN" altLang="en-US" sz="1400" b="1" dirty="0">
              <a:solidFill>
                <a:srgbClr val="000000"/>
              </a:solidFill>
              <a:cs typeface="+mn-ea"/>
              <a:sym typeface="+mn-lt"/>
            </a:endParaRPr>
          </a:p>
        </p:txBody>
      </p:sp>
      <p:grpSp>
        <p:nvGrpSpPr>
          <p:cNvPr id="20" name="组合 19"/>
          <p:cNvGrpSpPr/>
          <p:nvPr/>
        </p:nvGrpSpPr>
        <p:grpSpPr>
          <a:xfrm>
            <a:off x="7206722" y="1704990"/>
            <a:ext cx="3956578" cy="1251531"/>
            <a:chOff x="3624780" y="2412339"/>
            <a:chExt cx="3956578" cy="1251531"/>
          </a:xfrm>
        </p:grpSpPr>
        <p:sp>
          <p:nvSpPr>
            <p:cNvPr id="21" name="文本框 2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22" name="文本框 21"/>
            <p:cNvSpPr txBox="1"/>
            <p:nvPr/>
          </p:nvSpPr>
          <p:spPr>
            <a:xfrm>
              <a:off x="3624780" y="2825810"/>
              <a:ext cx="3956578" cy="4298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sp>
          <p:nvSpPr>
            <p:cNvPr id="23" name="文本框 22"/>
            <p:cNvSpPr txBox="1"/>
            <p:nvPr/>
          </p:nvSpPr>
          <p:spPr>
            <a:xfrm>
              <a:off x="3624780" y="3234009"/>
              <a:ext cx="3956578" cy="4298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grpSp>
        <p:nvGrpSpPr>
          <p:cNvPr id="24" name="组合 23"/>
          <p:cNvGrpSpPr/>
          <p:nvPr/>
        </p:nvGrpSpPr>
        <p:grpSpPr>
          <a:xfrm>
            <a:off x="7206722" y="3228856"/>
            <a:ext cx="3956578" cy="1251531"/>
            <a:chOff x="3624780" y="2412339"/>
            <a:chExt cx="3956578" cy="1251531"/>
          </a:xfrm>
        </p:grpSpPr>
        <p:sp>
          <p:nvSpPr>
            <p:cNvPr id="25" name="文本框 24"/>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26" name="文本框 25"/>
            <p:cNvSpPr txBox="1"/>
            <p:nvPr/>
          </p:nvSpPr>
          <p:spPr>
            <a:xfrm>
              <a:off x="3624780" y="2825810"/>
              <a:ext cx="3956578" cy="4298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sp>
          <p:nvSpPr>
            <p:cNvPr id="27" name="文本框 26"/>
            <p:cNvSpPr txBox="1"/>
            <p:nvPr/>
          </p:nvSpPr>
          <p:spPr>
            <a:xfrm>
              <a:off x="3624780" y="3234009"/>
              <a:ext cx="3956578" cy="42986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grpSp>
        <p:nvGrpSpPr>
          <p:cNvPr id="28" name="组合 27"/>
          <p:cNvGrpSpPr/>
          <p:nvPr/>
        </p:nvGrpSpPr>
        <p:grpSpPr>
          <a:xfrm>
            <a:off x="1197823" y="1675407"/>
            <a:ext cx="4206629" cy="1773267"/>
            <a:chOff x="267452" y="2336139"/>
            <a:chExt cx="4206629" cy="1773267"/>
          </a:xfrm>
        </p:grpSpPr>
        <p:sp>
          <p:nvSpPr>
            <p:cNvPr id="29" name="文本框 28"/>
            <p:cNvSpPr txBox="1"/>
            <p:nvPr/>
          </p:nvSpPr>
          <p:spPr>
            <a:xfrm>
              <a:off x="267452" y="23361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rgbClr val="000000"/>
                  </a:solidFill>
                  <a:cs typeface="+mn-ea"/>
                  <a:sym typeface="+mn-lt"/>
                </a:rPr>
                <a:t>标题文字添加</a:t>
              </a:r>
            </a:p>
          </p:txBody>
        </p:sp>
        <p:sp>
          <p:nvSpPr>
            <p:cNvPr id="30" name="文本框 29"/>
            <p:cNvSpPr txBox="1"/>
            <p:nvPr/>
          </p:nvSpPr>
          <p:spPr>
            <a:xfrm>
              <a:off x="267452" y="2750893"/>
              <a:ext cx="4206629" cy="135851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rgbClr val="000000"/>
                  </a:solidFill>
                  <a:cs typeface="+mn-ea"/>
                  <a:sym typeface="+mn-lt"/>
                </a:rPr>
                <a:t>The user can demonstrate on a projector or computer, or presentation and make it film to be used in a wider fieldThe user can demonstrate on a projector or computer, or presentation and make The user can demonstrate on a projector or computer, </a:t>
              </a:r>
            </a:p>
            <a:p>
              <a:pPr>
                <a:lnSpc>
                  <a:spcPct val="114000"/>
                </a:lnSpc>
              </a:pPr>
              <a:r>
                <a:rPr lang="en-US" altLang="zh-CN" sz="1050" dirty="0">
                  <a:solidFill>
                    <a:srgbClr val="000000"/>
                  </a:solidFill>
                  <a:cs typeface="+mn-ea"/>
                  <a:sym typeface="+mn-lt"/>
                </a:rPr>
                <a:t>and make it film to be used in a wider fieldit film to be used in a wider field</a:t>
              </a:r>
            </a:p>
          </p:txBody>
        </p:sp>
      </p:grpSp>
      <p:pic>
        <p:nvPicPr>
          <p:cNvPr id="3" name="图片 2"/>
          <p:cNvPicPr>
            <a:picLocks noChangeAspect="1"/>
          </p:cNvPicPr>
          <p:nvPr/>
        </p:nvPicPr>
        <p:blipFill rotWithShape="1">
          <a:blip r:embed="rId5" cstate="screen"/>
          <a:srcRect/>
          <a:stretch>
            <a:fillRect/>
          </a:stretch>
        </p:blipFill>
        <p:spPr>
          <a:xfrm>
            <a:off x="1528445" y="2955290"/>
            <a:ext cx="1635760" cy="3701415"/>
          </a:xfrm>
          <a:prstGeom prst="rect">
            <a:avLst/>
          </a:prstGeom>
        </p:spPr>
      </p:pic>
      <p:pic>
        <p:nvPicPr>
          <p:cNvPr id="4" name="图片 3"/>
          <p:cNvPicPr>
            <a:picLocks noChangeAspect="1"/>
          </p:cNvPicPr>
          <p:nvPr/>
        </p:nvPicPr>
        <p:blipFill rotWithShape="1">
          <a:blip r:embed="rId6" cstate="screen"/>
          <a:srcRect/>
          <a:stretch>
            <a:fillRect/>
          </a:stretch>
        </p:blipFill>
        <p:spPr>
          <a:xfrm rot="305053">
            <a:off x="4225925" y="3409950"/>
            <a:ext cx="1475105" cy="3093720"/>
          </a:xfrm>
          <a:prstGeom prst="rect">
            <a:avLst/>
          </a:prstGeom>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127" name="组合 126"/>
          <p:cNvGrpSpPr/>
          <p:nvPr/>
        </p:nvGrpSpPr>
        <p:grpSpPr>
          <a:xfrm>
            <a:off x="7868733" y="2209222"/>
            <a:ext cx="3054812" cy="3597858"/>
            <a:chOff x="7679706" y="2145722"/>
            <a:chExt cx="3054812" cy="3597858"/>
          </a:xfrm>
        </p:grpSpPr>
        <p:cxnSp>
          <p:nvCxnSpPr>
            <p:cNvPr id="128" name="直接连接符 127"/>
            <p:cNvCxnSpPr/>
            <p:nvPr/>
          </p:nvCxnSpPr>
          <p:spPr>
            <a:xfrm>
              <a:off x="7679706" y="3308186"/>
              <a:ext cx="3054812"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7679706" y="4594452"/>
              <a:ext cx="3054812"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7679706" y="2145722"/>
              <a:ext cx="3054812" cy="1025325"/>
              <a:chOff x="7311406" y="2007024"/>
              <a:chExt cx="3054812" cy="1025325"/>
            </a:xfrm>
          </p:grpSpPr>
          <p:sp>
            <p:nvSpPr>
              <p:cNvPr id="139" name="íšliḑé"/>
              <p:cNvSpPr/>
              <p:nvPr/>
            </p:nvSpPr>
            <p:spPr bwMode="auto">
              <a:xfrm>
                <a:off x="7311406" y="2014547"/>
                <a:ext cx="1814487" cy="337112"/>
              </a:xfrm>
              <a:prstGeom prst="roundRect">
                <a:avLst>
                  <a:gd name="adj" fmla="val 50000"/>
                </a:avLst>
              </a:prstGeom>
              <a:solidFill>
                <a:srgbClr val="F8AF1C"/>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rgbClr val="000000"/>
                  </a:solidFill>
                  <a:cs typeface="+mn-ea"/>
                  <a:sym typeface="+mn-lt"/>
                </a:endParaRPr>
              </a:p>
            </p:txBody>
          </p:sp>
          <p:sp>
            <p:nvSpPr>
              <p:cNvPr id="140" name="文本框 139"/>
              <p:cNvSpPr txBox="1"/>
              <p:nvPr/>
            </p:nvSpPr>
            <p:spPr>
              <a:xfrm>
                <a:off x="7377546" y="2007024"/>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141" name="文本框 140"/>
              <p:cNvSpPr txBox="1"/>
              <p:nvPr/>
            </p:nvSpPr>
            <p:spPr>
              <a:xfrm>
                <a:off x="7377546" y="2427055"/>
                <a:ext cx="2988672"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grpSp>
          <p:nvGrpSpPr>
            <p:cNvPr id="131" name="组合 130"/>
            <p:cNvGrpSpPr/>
            <p:nvPr/>
          </p:nvGrpSpPr>
          <p:grpSpPr>
            <a:xfrm>
              <a:off x="7679706" y="3431988"/>
              <a:ext cx="3054812" cy="1025325"/>
              <a:chOff x="7311406" y="3614874"/>
              <a:chExt cx="3054812" cy="1025325"/>
            </a:xfrm>
          </p:grpSpPr>
          <p:sp>
            <p:nvSpPr>
              <p:cNvPr id="136" name="íşľíḍe"/>
              <p:cNvSpPr/>
              <p:nvPr/>
            </p:nvSpPr>
            <p:spPr bwMode="auto">
              <a:xfrm>
                <a:off x="7311406" y="3631451"/>
                <a:ext cx="1814487" cy="337112"/>
              </a:xfrm>
              <a:prstGeom prst="roundRect">
                <a:avLst>
                  <a:gd name="adj" fmla="val 50000"/>
                </a:avLst>
              </a:prstGeom>
              <a:solidFill>
                <a:srgbClr val="F8AF1C"/>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rgbClr val="000000"/>
                  </a:solidFill>
                  <a:cs typeface="+mn-ea"/>
                  <a:sym typeface="+mn-lt"/>
                </a:endParaRPr>
              </a:p>
            </p:txBody>
          </p:sp>
          <p:sp>
            <p:nvSpPr>
              <p:cNvPr id="137" name="文本框 136"/>
              <p:cNvSpPr txBox="1"/>
              <p:nvPr/>
            </p:nvSpPr>
            <p:spPr>
              <a:xfrm>
                <a:off x="7377546" y="3614874"/>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138" name="文本框 137"/>
              <p:cNvSpPr txBox="1"/>
              <p:nvPr/>
            </p:nvSpPr>
            <p:spPr>
              <a:xfrm>
                <a:off x="7377546" y="4034905"/>
                <a:ext cx="2988672"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grpSp>
          <p:nvGrpSpPr>
            <p:cNvPr id="132" name="组合 131"/>
            <p:cNvGrpSpPr/>
            <p:nvPr/>
          </p:nvGrpSpPr>
          <p:grpSpPr>
            <a:xfrm>
              <a:off x="7679706" y="4718255"/>
              <a:ext cx="3054812" cy="1025325"/>
              <a:chOff x="7311406" y="5241488"/>
              <a:chExt cx="3054812" cy="1025325"/>
            </a:xfrm>
          </p:grpSpPr>
          <p:sp>
            <p:nvSpPr>
              <p:cNvPr id="133" name="îsľíḑé"/>
              <p:cNvSpPr/>
              <p:nvPr/>
            </p:nvSpPr>
            <p:spPr bwMode="auto">
              <a:xfrm>
                <a:off x="7311406" y="5248354"/>
                <a:ext cx="1814487" cy="337112"/>
              </a:xfrm>
              <a:prstGeom prst="roundRect">
                <a:avLst>
                  <a:gd name="adj" fmla="val 50000"/>
                </a:avLst>
              </a:prstGeom>
              <a:solidFill>
                <a:srgbClr val="F8AF1C"/>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rgbClr val="000000"/>
                  </a:solidFill>
                  <a:cs typeface="+mn-ea"/>
                  <a:sym typeface="+mn-lt"/>
                </a:endParaRPr>
              </a:p>
            </p:txBody>
          </p:sp>
          <p:sp>
            <p:nvSpPr>
              <p:cNvPr id="134" name="文本框 133"/>
              <p:cNvSpPr txBox="1"/>
              <p:nvPr/>
            </p:nvSpPr>
            <p:spPr>
              <a:xfrm>
                <a:off x="7377546" y="5241488"/>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cs typeface="+mn-ea"/>
                    <a:sym typeface="+mn-lt"/>
                  </a:rPr>
                  <a:t>标题文字添加</a:t>
                </a:r>
              </a:p>
            </p:txBody>
          </p:sp>
          <p:sp>
            <p:nvSpPr>
              <p:cNvPr id="135" name="文本框 134"/>
              <p:cNvSpPr txBox="1"/>
              <p:nvPr/>
            </p:nvSpPr>
            <p:spPr>
              <a:xfrm>
                <a:off x="7377546" y="5661519"/>
                <a:ext cx="2988672"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grpSp>
      <p:grpSp>
        <p:nvGrpSpPr>
          <p:cNvPr id="142" name="组合 141"/>
          <p:cNvGrpSpPr/>
          <p:nvPr/>
        </p:nvGrpSpPr>
        <p:grpSpPr>
          <a:xfrm>
            <a:off x="1121354" y="1872221"/>
            <a:ext cx="3405062" cy="1957484"/>
            <a:chOff x="267452" y="2336139"/>
            <a:chExt cx="3405062" cy="1957484"/>
          </a:xfrm>
        </p:grpSpPr>
        <p:sp>
          <p:nvSpPr>
            <p:cNvPr id="143" name="文本框 142"/>
            <p:cNvSpPr txBox="1"/>
            <p:nvPr/>
          </p:nvSpPr>
          <p:spPr>
            <a:xfrm>
              <a:off x="267452" y="23361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rgbClr val="000000"/>
                  </a:solidFill>
                  <a:cs typeface="+mn-ea"/>
                  <a:sym typeface="+mn-lt"/>
                </a:rPr>
                <a:t>标题文字添加</a:t>
              </a:r>
            </a:p>
          </p:txBody>
        </p:sp>
        <p:sp>
          <p:nvSpPr>
            <p:cNvPr id="144" name="文本框 143"/>
            <p:cNvSpPr txBox="1"/>
            <p:nvPr/>
          </p:nvSpPr>
          <p:spPr>
            <a:xfrm>
              <a:off x="267452" y="2750893"/>
              <a:ext cx="3405062" cy="154273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rgbClr val="000000"/>
                  </a:solidFill>
                  <a:cs typeface="+mn-ea"/>
                  <a:sym typeface="+mn-lt"/>
                </a:rPr>
                <a:t>The user can demonstrate on a projector or computer, or presentation and make it film to be used in a wider fieldThe user can demonstrate on a projector or computer, or presentationThe user can demonstrate on a projector or computer, or presentation and make it film to be used in a wider fieldThe user can demonstrate on a projector or computer, or presentation</a:t>
              </a:r>
            </a:p>
          </p:txBody>
        </p:sp>
      </p:grpSp>
      <p:pic>
        <p:nvPicPr>
          <p:cNvPr id="19" name="图片 18"/>
          <p:cNvPicPr>
            <a:picLocks noChangeAspect="1"/>
          </p:cNvPicPr>
          <p:nvPr/>
        </p:nvPicPr>
        <p:blipFill rotWithShape="1">
          <a:blip r:embed="rId5" cstate="screen"/>
          <a:srcRect/>
          <a:stretch>
            <a:fillRect/>
          </a:stretch>
        </p:blipFill>
        <p:spPr>
          <a:xfrm>
            <a:off x="1209040" y="4070985"/>
            <a:ext cx="1421765" cy="876300"/>
          </a:xfrm>
          <a:custGeom>
            <a:avLst/>
            <a:gdLst/>
            <a:ahLst/>
            <a:cxnLst>
              <a:cxn ang="3">
                <a:pos x="hc" y="t"/>
              </a:cxn>
              <a:cxn ang="cd2">
                <a:pos x="l" y="vc"/>
              </a:cxn>
              <a:cxn ang="cd4">
                <a:pos x="hc" y="b"/>
              </a:cxn>
              <a:cxn ang="0">
                <a:pos x="r" y="vc"/>
              </a:cxn>
            </a:cxnLst>
            <a:rect l="l" t="t" r="r" b="b"/>
            <a:pathLst>
              <a:path w="2960" h="1824">
                <a:moveTo>
                  <a:pt x="0" y="0"/>
                </a:moveTo>
                <a:lnTo>
                  <a:pt x="2960" y="0"/>
                </a:lnTo>
                <a:lnTo>
                  <a:pt x="2960" y="1824"/>
                </a:lnTo>
                <a:lnTo>
                  <a:pt x="0" y="1824"/>
                </a:lnTo>
                <a:lnTo>
                  <a:pt x="0" y="0"/>
                </a:lnTo>
                <a:close/>
              </a:path>
            </a:pathLst>
          </a:custGeom>
          <a:noFill/>
          <a:ln>
            <a:solidFill>
              <a:srgbClr val="F8AF1C"/>
            </a:solidFill>
          </a:ln>
        </p:spPr>
      </p:pic>
      <p:pic>
        <p:nvPicPr>
          <p:cNvPr id="3" name="图片 2"/>
          <p:cNvPicPr>
            <a:picLocks noChangeAspect="1"/>
          </p:cNvPicPr>
          <p:nvPr/>
        </p:nvPicPr>
        <p:blipFill rotWithShape="1">
          <a:blip r:embed="rId5" cstate="screen"/>
          <a:srcRect/>
          <a:stretch>
            <a:fillRect/>
          </a:stretch>
        </p:blipFill>
        <p:spPr>
          <a:xfrm>
            <a:off x="2728595" y="4070985"/>
            <a:ext cx="1421765" cy="876300"/>
          </a:xfrm>
          <a:custGeom>
            <a:avLst/>
            <a:gdLst/>
            <a:ahLst/>
            <a:cxnLst>
              <a:cxn ang="3">
                <a:pos x="hc" y="t"/>
              </a:cxn>
              <a:cxn ang="cd2">
                <a:pos x="l" y="vc"/>
              </a:cxn>
              <a:cxn ang="cd4">
                <a:pos x="hc" y="b"/>
              </a:cxn>
              <a:cxn ang="0">
                <a:pos x="r" y="vc"/>
              </a:cxn>
            </a:cxnLst>
            <a:rect l="l" t="t" r="r" b="b"/>
            <a:pathLst>
              <a:path w="2960" h="1824">
                <a:moveTo>
                  <a:pt x="0" y="0"/>
                </a:moveTo>
                <a:lnTo>
                  <a:pt x="2960" y="0"/>
                </a:lnTo>
                <a:lnTo>
                  <a:pt x="2960" y="1824"/>
                </a:lnTo>
                <a:lnTo>
                  <a:pt x="0" y="1824"/>
                </a:lnTo>
                <a:lnTo>
                  <a:pt x="0" y="0"/>
                </a:lnTo>
                <a:close/>
              </a:path>
            </a:pathLst>
          </a:custGeom>
          <a:noFill/>
          <a:ln>
            <a:solidFill>
              <a:srgbClr val="F8AF1C"/>
            </a:solidFill>
          </a:ln>
        </p:spPr>
      </p:pic>
      <p:pic>
        <p:nvPicPr>
          <p:cNvPr id="5" name="图片 4"/>
          <p:cNvPicPr>
            <a:picLocks noChangeAspect="1"/>
          </p:cNvPicPr>
          <p:nvPr/>
        </p:nvPicPr>
        <p:blipFill rotWithShape="1">
          <a:blip r:embed="rId5" cstate="screen"/>
          <a:srcRect/>
          <a:stretch>
            <a:fillRect/>
          </a:stretch>
        </p:blipFill>
        <p:spPr>
          <a:xfrm>
            <a:off x="1209040" y="5031740"/>
            <a:ext cx="1421765" cy="876300"/>
          </a:xfrm>
          <a:custGeom>
            <a:avLst/>
            <a:gdLst/>
            <a:ahLst/>
            <a:cxnLst>
              <a:cxn ang="3">
                <a:pos x="hc" y="t"/>
              </a:cxn>
              <a:cxn ang="cd2">
                <a:pos x="l" y="vc"/>
              </a:cxn>
              <a:cxn ang="cd4">
                <a:pos x="hc" y="b"/>
              </a:cxn>
              <a:cxn ang="0">
                <a:pos x="r" y="vc"/>
              </a:cxn>
            </a:cxnLst>
            <a:rect l="l" t="t" r="r" b="b"/>
            <a:pathLst>
              <a:path w="2960" h="1824">
                <a:moveTo>
                  <a:pt x="0" y="0"/>
                </a:moveTo>
                <a:lnTo>
                  <a:pt x="2960" y="0"/>
                </a:lnTo>
                <a:lnTo>
                  <a:pt x="2960" y="1824"/>
                </a:lnTo>
                <a:lnTo>
                  <a:pt x="0" y="1824"/>
                </a:lnTo>
                <a:lnTo>
                  <a:pt x="0" y="0"/>
                </a:lnTo>
                <a:close/>
              </a:path>
            </a:pathLst>
          </a:custGeom>
          <a:noFill/>
          <a:ln>
            <a:solidFill>
              <a:srgbClr val="F8AF1C"/>
            </a:solidFill>
          </a:ln>
        </p:spPr>
      </p:pic>
      <p:pic>
        <p:nvPicPr>
          <p:cNvPr id="6" name="图片 5"/>
          <p:cNvPicPr>
            <a:picLocks noChangeAspect="1"/>
          </p:cNvPicPr>
          <p:nvPr/>
        </p:nvPicPr>
        <p:blipFill rotWithShape="1">
          <a:blip r:embed="rId5" cstate="screen"/>
          <a:srcRect/>
          <a:stretch>
            <a:fillRect/>
          </a:stretch>
        </p:blipFill>
        <p:spPr>
          <a:xfrm>
            <a:off x="2728595" y="5031740"/>
            <a:ext cx="1421765" cy="876300"/>
          </a:xfrm>
          <a:custGeom>
            <a:avLst/>
            <a:gdLst/>
            <a:ahLst/>
            <a:cxnLst>
              <a:cxn ang="3">
                <a:pos x="hc" y="t"/>
              </a:cxn>
              <a:cxn ang="cd2">
                <a:pos x="l" y="vc"/>
              </a:cxn>
              <a:cxn ang="cd4">
                <a:pos x="hc" y="b"/>
              </a:cxn>
              <a:cxn ang="0">
                <a:pos x="r" y="vc"/>
              </a:cxn>
            </a:cxnLst>
            <a:rect l="l" t="t" r="r" b="b"/>
            <a:pathLst>
              <a:path w="2960" h="1824">
                <a:moveTo>
                  <a:pt x="0" y="0"/>
                </a:moveTo>
                <a:lnTo>
                  <a:pt x="2960" y="0"/>
                </a:lnTo>
                <a:lnTo>
                  <a:pt x="2960" y="1824"/>
                </a:lnTo>
                <a:lnTo>
                  <a:pt x="0" y="1824"/>
                </a:lnTo>
                <a:lnTo>
                  <a:pt x="0" y="0"/>
                </a:lnTo>
                <a:close/>
              </a:path>
            </a:pathLst>
          </a:custGeom>
          <a:noFill/>
          <a:ln>
            <a:solidFill>
              <a:srgbClr val="F8AF1C"/>
            </a:solidFill>
          </a:ln>
        </p:spPr>
      </p:pic>
      <p:pic>
        <p:nvPicPr>
          <p:cNvPr id="8" name="图片 7"/>
          <p:cNvPicPr>
            <a:picLocks noChangeAspect="1"/>
          </p:cNvPicPr>
          <p:nvPr/>
        </p:nvPicPr>
        <p:blipFill>
          <a:blip r:embed="rId6"/>
          <a:stretch>
            <a:fillRect/>
          </a:stretch>
        </p:blipFill>
        <p:spPr>
          <a:xfrm>
            <a:off x="5338762" y="1355789"/>
            <a:ext cx="1514986" cy="5502707"/>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2" name="组合 1"/>
          <p:cNvGrpSpPr/>
          <p:nvPr/>
        </p:nvGrpSpPr>
        <p:grpSpPr>
          <a:xfrm>
            <a:off x="6651289" y="1895760"/>
            <a:ext cx="4286904" cy="884980"/>
            <a:chOff x="6365893" y="1960674"/>
            <a:chExt cx="4286904" cy="884980"/>
          </a:xfrm>
        </p:grpSpPr>
        <p:sp>
          <p:nvSpPr>
            <p:cNvPr id="8" name="矩形 7"/>
            <p:cNvSpPr/>
            <p:nvPr/>
          </p:nvSpPr>
          <p:spPr>
            <a:xfrm>
              <a:off x="6365893" y="1960674"/>
              <a:ext cx="2241974" cy="3935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000000"/>
                  </a:solidFill>
                  <a:cs typeface="+mn-ea"/>
                  <a:sym typeface="+mn-lt"/>
                </a:rPr>
                <a:t>标题文字添加</a:t>
              </a:r>
            </a:p>
          </p:txBody>
        </p:sp>
        <p:sp>
          <p:nvSpPr>
            <p:cNvPr id="9" name="文本框 8"/>
            <p:cNvSpPr txBox="1"/>
            <p:nvPr/>
          </p:nvSpPr>
          <p:spPr>
            <a:xfrm>
              <a:off x="6365893" y="2342888"/>
              <a:ext cx="4286904" cy="50276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rgbClr val="000000"/>
                  </a:solidFill>
                  <a:cs typeface="+mn-ea"/>
                  <a:sym typeface="+mn-lt"/>
                </a:rPr>
                <a:t>The user can demonstrate on a projector or computer, or print the presentation and make it into a film to be used in a wider field. Using PowerPoint, not only can you create presentations</a:t>
              </a:r>
            </a:p>
          </p:txBody>
        </p:sp>
      </p:grpSp>
      <p:grpSp>
        <p:nvGrpSpPr>
          <p:cNvPr id="10" name="组合 9"/>
          <p:cNvGrpSpPr/>
          <p:nvPr/>
        </p:nvGrpSpPr>
        <p:grpSpPr>
          <a:xfrm>
            <a:off x="6651289" y="3192351"/>
            <a:ext cx="4286904" cy="884980"/>
            <a:chOff x="6365893" y="1960674"/>
            <a:chExt cx="4286904" cy="884980"/>
          </a:xfrm>
        </p:grpSpPr>
        <p:sp>
          <p:nvSpPr>
            <p:cNvPr id="3" name="矩形 2"/>
            <p:cNvSpPr/>
            <p:nvPr/>
          </p:nvSpPr>
          <p:spPr>
            <a:xfrm>
              <a:off x="6365893" y="1960674"/>
              <a:ext cx="2241974" cy="3935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000000"/>
                  </a:solidFill>
                  <a:cs typeface="+mn-ea"/>
                  <a:sym typeface="+mn-lt"/>
                </a:rPr>
                <a:t>标题文字添加</a:t>
              </a:r>
            </a:p>
          </p:txBody>
        </p:sp>
        <p:sp>
          <p:nvSpPr>
            <p:cNvPr id="4" name="文本框 3"/>
            <p:cNvSpPr txBox="1"/>
            <p:nvPr/>
          </p:nvSpPr>
          <p:spPr>
            <a:xfrm>
              <a:off x="6365893" y="2342888"/>
              <a:ext cx="4286904" cy="50276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rgbClr val="000000"/>
                  </a:solidFill>
                  <a:cs typeface="+mn-ea"/>
                  <a:sym typeface="+mn-lt"/>
                </a:rPr>
                <a:t>The user can demonstrate on a projector or computer, or print the presentation and make it into a film to be used in a wider field. Using PowerPoint, not only can you create presentations</a:t>
              </a:r>
            </a:p>
          </p:txBody>
        </p:sp>
      </p:grpSp>
      <p:grpSp>
        <p:nvGrpSpPr>
          <p:cNvPr id="13" name="组合 12"/>
          <p:cNvGrpSpPr/>
          <p:nvPr/>
        </p:nvGrpSpPr>
        <p:grpSpPr>
          <a:xfrm>
            <a:off x="6651289" y="4488942"/>
            <a:ext cx="4286904" cy="884980"/>
            <a:chOff x="6365893" y="1960674"/>
            <a:chExt cx="4286904" cy="884980"/>
          </a:xfrm>
        </p:grpSpPr>
        <p:sp>
          <p:nvSpPr>
            <p:cNvPr id="14" name="矩形 13"/>
            <p:cNvSpPr/>
            <p:nvPr/>
          </p:nvSpPr>
          <p:spPr>
            <a:xfrm>
              <a:off x="6365893" y="1960674"/>
              <a:ext cx="2241974" cy="3935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000000"/>
                  </a:solidFill>
                  <a:cs typeface="+mn-ea"/>
                  <a:sym typeface="+mn-lt"/>
                </a:rPr>
                <a:t>标题文字添加</a:t>
              </a:r>
            </a:p>
          </p:txBody>
        </p:sp>
        <p:sp>
          <p:nvSpPr>
            <p:cNvPr id="15" name="文本框 14"/>
            <p:cNvSpPr txBox="1"/>
            <p:nvPr/>
          </p:nvSpPr>
          <p:spPr>
            <a:xfrm>
              <a:off x="6365893" y="2342888"/>
              <a:ext cx="4286904" cy="502766"/>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rgbClr val="000000"/>
                  </a:solidFill>
                  <a:cs typeface="+mn-ea"/>
                  <a:sym typeface="+mn-lt"/>
                </a:rPr>
                <a:t>The user can demonstrate on a projector or computer, or print the presentation and make it into a film to be used in a wider field. Using PowerPoint, not only can you create presentations</a:t>
              </a:r>
            </a:p>
          </p:txBody>
        </p:sp>
      </p:grpSp>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100000">
                        <a14:backgroundMark x1="2682" y1="30924" x2="0" y2="44980"/>
                        <a14:backgroundMark x1="17625" y1="8434" x2="42912" y2="402"/>
                        <a14:backgroundMark x1="78161" y1="6024" x2="99617" y2="25301"/>
                        <a14:backgroundMark x1="75096" y1="6827" x2="56705" y2="402"/>
                        <a14:backgroundMark x1="42912" y1="3614" x2="71264" y2="3614"/>
                      </a14:backgroundRemoval>
                    </a14:imgEffect>
                  </a14:imgLayer>
                </a14:imgProps>
              </a:ext>
            </a:extLst>
          </a:blip>
          <a:srcRect/>
          <a:stretch>
            <a:fillRect/>
          </a:stretch>
        </p:blipFill>
        <p:spPr>
          <a:xfrm>
            <a:off x="1579652" y="1895386"/>
            <a:ext cx="3694006" cy="3523597"/>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147837" y="3999014"/>
            <a:ext cx="3897221" cy="830997"/>
          </a:xfrm>
          <a:prstGeom prst="rect">
            <a:avLst/>
          </a:prstGeom>
          <a:noFill/>
          <a:effectLst/>
        </p:spPr>
        <p:txBody>
          <a:bodyPr wrap="none" rtlCol="0">
            <a:spAutoFit/>
          </a:bodyPr>
          <a:lstStyle/>
          <a:p>
            <a:pPr algn="ctr"/>
            <a:r>
              <a:rPr lang="zh-CN" altLang="en-US" sz="4800" b="1" dirty="0">
                <a:solidFill>
                  <a:srgbClr val="000000"/>
                </a:solidFill>
                <a:cs typeface="+mn-ea"/>
                <a:sym typeface="+mn-lt"/>
              </a:rPr>
              <a:t>添加标题信息</a:t>
            </a:r>
          </a:p>
        </p:txBody>
      </p:sp>
      <p:sp>
        <p:nvSpPr>
          <p:cNvPr id="16" name="任意多边形: 形状 850"/>
          <p:cNvSpPr/>
          <p:nvPr/>
        </p:nvSpPr>
        <p:spPr>
          <a:xfrm>
            <a:off x="5391282" y="2189638"/>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Agency FB" panose="020B0503020202020204" pitchFamily="34" charset="0"/>
                <a:cs typeface="+mn-ea"/>
                <a:sym typeface="+mn-lt"/>
              </a:rPr>
              <a:t>03</a:t>
            </a:r>
          </a:p>
        </p:txBody>
      </p:sp>
      <p:sp>
        <p:nvSpPr>
          <p:cNvPr id="17" name="TextBox 17"/>
          <p:cNvSpPr txBox="1"/>
          <p:nvPr/>
        </p:nvSpPr>
        <p:spPr>
          <a:xfrm>
            <a:off x="2997646" y="4859569"/>
            <a:ext cx="6197602" cy="632481"/>
          </a:xfrm>
          <a:prstGeom prst="rect">
            <a:avLst/>
          </a:prstGeom>
          <a:noFill/>
        </p:spPr>
        <p:txBody>
          <a:bodyPr wrap="square" rtlCol="0">
            <a:spAutoFit/>
          </a:bodyPr>
          <a:lstStyle/>
          <a:p>
            <a:pPr algn="ctr">
              <a:lnSpc>
                <a:spcPct val="130000"/>
              </a:lnSpc>
            </a:pPr>
            <a:r>
              <a:rPr lang="en-US" altLang="zh-CN" sz="900" b="1" dirty="0">
                <a:solidFill>
                  <a:srgbClr val="000000"/>
                </a:solidFill>
                <a:cs typeface="+mn-ea"/>
                <a:sym typeface="+mn-lt"/>
              </a:rPr>
              <a:t>Lorem Ipsum </a:t>
            </a:r>
            <a:r>
              <a:rPr lang="en-US" altLang="zh-CN" sz="900" dirty="0">
                <a:solidFill>
                  <a:srgbClr val="000000"/>
                </a:solidFill>
                <a:cs typeface="+mn-ea"/>
                <a:sym typeface="+mn-lt"/>
              </a:rPr>
              <a:t>is simply dummy text of the printing and typesetting industry. </a:t>
            </a:r>
            <a:r>
              <a:rPr lang="en-US" altLang="zh-CN" sz="900" b="1" dirty="0">
                <a:solidFill>
                  <a:srgbClr val="000000"/>
                </a:solidFill>
                <a:cs typeface="+mn-ea"/>
                <a:sym typeface="+mn-lt"/>
              </a:rPr>
              <a:t>Ipsum </a:t>
            </a:r>
            <a:r>
              <a:rPr lang="en-US" altLang="zh-CN" sz="900" dirty="0">
                <a:solidFill>
                  <a:srgbClr val="000000"/>
                </a:solidFill>
                <a:cs typeface="+mn-ea"/>
                <a:sym typeface="+mn-lt"/>
              </a:rPr>
              <a:t>is simply dummy text of the printing and typesetting industry. Lorem Ipsum has been </a:t>
            </a:r>
          </a:p>
          <a:p>
            <a:pPr algn="ctr">
              <a:lnSpc>
                <a:spcPct val="130000"/>
              </a:lnSpc>
            </a:pPr>
            <a:endParaRPr lang="en-US" altLang="zh-CN" sz="900" dirty="0">
              <a:solidFill>
                <a:srgbClr val="000000"/>
              </a:solidFill>
              <a:cs typeface="+mn-ea"/>
              <a:sym typeface="+mn-lt"/>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sp>
        <p:nvSpPr>
          <p:cNvPr id="173" name="矩形 172"/>
          <p:cNvSpPr/>
          <p:nvPr/>
        </p:nvSpPr>
        <p:spPr>
          <a:xfrm>
            <a:off x="1255395" y="2522855"/>
            <a:ext cx="2757170" cy="530915"/>
          </a:xfrm>
          <a:prstGeom prst="rect">
            <a:avLst/>
          </a:prstGeom>
        </p:spPr>
        <p:txBody>
          <a:bodyPr wrap="square">
            <a:spAutoFit/>
          </a:bodyPr>
          <a:lstStyle/>
          <a:p>
            <a:pPr algn="ctr">
              <a:lnSpc>
                <a:spcPct val="125000"/>
              </a:lnSpc>
            </a:pPr>
            <a:r>
              <a:rPr lang="zh-CN" altLang="en-US" sz="1200" dirty="0">
                <a:solidFill>
                  <a:srgbClr val="000000"/>
                </a:solidFill>
                <a:cs typeface="+mn-ea"/>
                <a:sym typeface="+mn-lt"/>
              </a:rPr>
              <a:t>用户可以在投影仪或者计算机上进行演示也可以将演示文稿打印出来</a:t>
            </a:r>
          </a:p>
        </p:txBody>
      </p:sp>
      <p:sp>
        <p:nvSpPr>
          <p:cNvPr id="4" name="矩形: 圆角 1"/>
          <p:cNvSpPr/>
          <p:nvPr/>
        </p:nvSpPr>
        <p:spPr>
          <a:xfrm>
            <a:off x="1614170" y="2019300"/>
            <a:ext cx="2040890" cy="416560"/>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72" name="矩形 171"/>
          <p:cNvSpPr/>
          <p:nvPr/>
        </p:nvSpPr>
        <p:spPr>
          <a:xfrm>
            <a:off x="1804035" y="2042795"/>
            <a:ext cx="1661160" cy="368300"/>
          </a:xfrm>
          <a:prstGeom prst="rect">
            <a:avLst/>
          </a:prstGeom>
        </p:spPr>
        <p:txBody>
          <a:bodyPr wrap="square">
            <a:spAutoFit/>
          </a:bodyPr>
          <a:lstStyle/>
          <a:p>
            <a:pPr algn="ctr"/>
            <a:r>
              <a:rPr lang="zh-CN" altLang="en-US" b="1" dirty="0">
                <a:solidFill>
                  <a:schemeClr val="bg1"/>
                </a:solidFill>
                <a:cs typeface="+mn-ea"/>
                <a:sym typeface="+mn-lt"/>
              </a:rPr>
              <a:t>添加标题</a:t>
            </a:r>
          </a:p>
        </p:txBody>
      </p:sp>
      <p:sp>
        <p:nvSpPr>
          <p:cNvPr id="175" name="矩形 174"/>
          <p:cNvSpPr/>
          <p:nvPr/>
        </p:nvSpPr>
        <p:spPr>
          <a:xfrm>
            <a:off x="1255395" y="3984625"/>
            <a:ext cx="2757170" cy="530915"/>
          </a:xfrm>
          <a:prstGeom prst="rect">
            <a:avLst/>
          </a:prstGeom>
        </p:spPr>
        <p:txBody>
          <a:bodyPr wrap="square">
            <a:spAutoFit/>
          </a:bodyPr>
          <a:lstStyle/>
          <a:p>
            <a:pPr algn="ctr">
              <a:lnSpc>
                <a:spcPct val="125000"/>
              </a:lnSpc>
            </a:pPr>
            <a:r>
              <a:rPr lang="zh-CN" altLang="en-US" sz="1200" dirty="0">
                <a:solidFill>
                  <a:srgbClr val="000000"/>
                </a:solidFill>
                <a:cs typeface="+mn-ea"/>
                <a:sym typeface="+mn-lt"/>
              </a:rPr>
              <a:t>用户可以在投影仪或者计算机上进行演示也可以将演示文稿打印出来</a:t>
            </a:r>
          </a:p>
        </p:txBody>
      </p:sp>
      <p:sp>
        <p:nvSpPr>
          <p:cNvPr id="177" name="矩形: 圆角 176"/>
          <p:cNvSpPr/>
          <p:nvPr/>
        </p:nvSpPr>
        <p:spPr>
          <a:xfrm>
            <a:off x="1614170" y="3481705"/>
            <a:ext cx="2040890" cy="416560"/>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78" name="矩形 177"/>
          <p:cNvSpPr/>
          <p:nvPr/>
        </p:nvSpPr>
        <p:spPr>
          <a:xfrm>
            <a:off x="1804035" y="3505200"/>
            <a:ext cx="1661160" cy="368300"/>
          </a:xfrm>
          <a:prstGeom prst="rect">
            <a:avLst/>
          </a:prstGeom>
        </p:spPr>
        <p:txBody>
          <a:bodyPr wrap="square">
            <a:spAutoFit/>
          </a:bodyPr>
          <a:lstStyle/>
          <a:p>
            <a:pPr algn="ctr"/>
            <a:r>
              <a:rPr lang="zh-CN" altLang="en-US" b="1" dirty="0">
                <a:solidFill>
                  <a:schemeClr val="bg1"/>
                </a:solidFill>
                <a:cs typeface="+mn-ea"/>
                <a:sym typeface="+mn-lt"/>
              </a:rPr>
              <a:t>添加标题</a:t>
            </a:r>
          </a:p>
        </p:txBody>
      </p:sp>
      <p:sp>
        <p:nvSpPr>
          <p:cNvPr id="180" name="矩形 179"/>
          <p:cNvSpPr/>
          <p:nvPr/>
        </p:nvSpPr>
        <p:spPr>
          <a:xfrm>
            <a:off x="1255395" y="5447030"/>
            <a:ext cx="2757170" cy="530915"/>
          </a:xfrm>
          <a:prstGeom prst="rect">
            <a:avLst/>
          </a:prstGeom>
        </p:spPr>
        <p:txBody>
          <a:bodyPr wrap="square">
            <a:spAutoFit/>
          </a:bodyPr>
          <a:lstStyle/>
          <a:p>
            <a:pPr algn="ctr">
              <a:lnSpc>
                <a:spcPct val="125000"/>
              </a:lnSpc>
            </a:pPr>
            <a:r>
              <a:rPr lang="zh-CN" altLang="en-US" sz="1200" dirty="0">
                <a:solidFill>
                  <a:srgbClr val="000000"/>
                </a:solidFill>
                <a:cs typeface="+mn-ea"/>
                <a:sym typeface="+mn-lt"/>
              </a:rPr>
              <a:t>用户可以在投影仪或者计算机上进行演示也可以将演示文稿打印出来</a:t>
            </a:r>
          </a:p>
        </p:txBody>
      </p:sp>
      <p:sp>
        <p:nvSpPr>
          <p:cNvPr id="182" name="矩形: 圆角 181"/>
          <p:cNvSpPr/>
          <p:nvPr/>
        </p:nvSpPr>
        <p:spPr>
          <a:xfrm>
            <a:off x="1614170" y="4944110"/>
            <a:ext cx="2040890" cy="416560"/>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83" name="矩形 182"/>
          <p:cNvSpPr/>
          <p:nvPr/>
        </p:nvSpPr>
        <p:spPr>
          <a:xfrm>
            <a:off x="1804035" y="4967605"/>
            <a:ext cx="1661160" cy="368300"/>
          </a:xfrm>
          <a:prstGeom prst="rect">
            <a:avLst/>
          </a:prstGeom>
        </p:spPr>
        <p:txBody>
          <a:bodyPr wrap="square">
            <a:spAutoFit/>
          </a:bodyPr>
          <a:lstStyle/>
          <a:p>
            <a:pPr algn="ctr"/>
            <a:r>
              <a:rPr lang="zh-CN" altLang="en-US" b="1" dirty="0">
                <a:solidFill>
                  <a:schemeClr val="bg1"/>
                </a:solidFill>
                <a:cs typeface="+mn-ea"/>
                <a:sym typeface="+mn-lt"/>
              </a:rPr>
              <a:t>添加标题</a:t>
            </a:r>
          </a:p>
        </p:txBody>
      </p:sp>
      <p:sp>
        <p:nvSpPr>
          <p:cNvPr id="185" name="矩形 184"/>
          <p:cNvSpPr/>
          <p:nvPr/>
        </p:nvSpPr>
        <p:spPr>
          <a:xfrm>
            <a:off x="8101330" y="2522855"/>
            <a:ext cx="2757170" cy="530915"/>
          </a:xfrm>
          <a:prstGeom prst="rect">
            <a:avLst/>
          </a:prstGeom>
        </p:spPr>
        <p:txBody>
          <a:bodyPr wrap="square">
            <a:spAutoFit/>
          </a:bodyPr>
          <a:lstStyle/>
          <a:p>
            <a:pPr algn="ctr">
              <a:lnSpc>
                <a:spcPct val="125000"/>
              </a:lnSpc>
            </a:pPr>
            <a:r>
              <a:rPr lang="zh-CN" altLang="en-US" sz="1200" dirty="0">
                <a:solidFill>
                  <a:srgbClr val="000000"/>
                </a:solidFill>
                <a:cs typeface="+mn-ea"/>
                <a:sym typeface="+mn-lt"/>
              </a:rPr>
              <a:t>用户可以在投影仪或者计算机上进行演示也可以将演示文稿打印出来</a:t>
            </a:r>
          </a:p>
        </p:txBody>
      </p:sp>
      <p:sp>
        <p:nvSpPr>
          <p:cNvPr id="187" name="矩形: 圆角 186"/>
          <p:cNvSpPr/>
          <p:nvPr/>
        </p:nvSpPr>
        <p:spPr>
          <a:xfrm>
            <a:off x="8459470" y="2019300"/>
            <a:ext cx="2040890" cy="416560"/>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88" name="矩形 187"/>
          <p:cNvSpPr/>
          <p:nvPr/>
        </p:nvSpPr>
        <p:spPr>
          <a:xfrm>
            <a:off x="8649335" y="2042795"/>
            <a:ext cx="1661160" cy="368300"/>
          </a:xfrm>
          <a:prstGeom prst="rect">
            <a:avLst/>
          </a:prstGeom>
        </p:spPr>
        <p:txBody>
          <a:bodyPr wrap="square">
            <a:spAutoFit/>
          </a:bodyPr>
          <a:lstStyle/>
          <a:p>
            <a:pPr algn="ctr"/>
            <a:r>
              <a:rPr lang="zh-CN" altLang="en-US" b="1" dirty="0">
                <a:solidFill>
                  <a:schemeClr val="bg1"/>
                </a:solidFill>
                <a:cs typeface="+mn-ea"/>
                <a:sym typeface="+mn-lt"/>
              </a:rPr>
              <a:t>添加标题</a:t>
            </a:r>
          </a:p>
        </p:txBody>
      </p:sp>
      <p:sp>
        <p:nvSpPr>
          <p:cNvPr id="190" name="矩形 189"/>
          <p:cNvSpPr/>
          <p:nvPr/>
        </p:nvSpPr>
        <p:spPr>
          <a:xfrm>
            <a:off x="8101330" y="3984625"/>
            <a:ext cx="2757170" cy="530915"/>
          </a:xfrm>
          <a:prstGeom prst="rect">
            <a:avLst/>
          </a:prstGeom>
        </p:spPr>
        <p:txBody>
          <a:bodyPr wrap="square">
            <a:spAutoFit/>
          </a:bodyPr>
          <a:lstStyle/>
          <a:p>
            <a:pPr algn="ctr">
              <a:lnSpc>
                <a:spcPct val="125000"/>
              </a:lnSpc>
            </a:pPr>
            <a:r>
              <a:rPr lang="zh-CN" altLang="en-US" sz="1200" dirty="0">
                <a:solidFill>
                  <a:srgbClr val="000000"/>
                </a:solidFill>
                <a:cs typeface="+mn-ea"/>
                <a:sym typeface="+mn-lt"/>
              </a:rPr>
              <a:t>用户可以在投影仪或者计算机上进行演示也可以将演示文稿打印出来</a:t>
            </a:r>
          </a:p>
        </p:txBody>
      </p:sp>
      <p:sp>
        <p:nvSpPr>
          <p:cNvPr id="192" name="矩形: 圆角 191"/>
          <p:cNvSpPr/>
          <p:nvPr/>
        </p:nvSpPr>
        <p:spPr>
          <a:xfrm>
            <a:off x="8459470" y="3481705"/>
            <a:ext cx="2040890" cy="416560"/>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93" name="矩形 192"/>
          <p:cNvSpPr/>
          <p:nvPr/>
        </p:nvSpPr>
        <p:spPr>
          <a:xfrm>
            <a:off x="8649335" y="3505200"/>
            <a:ext cx="1661160" cy="368300"/>
          </a:xfrm>
          <a:prstGeom prst="rect">
            <a:avLst/>
          </a:prstGeom>
        </p:spPr>
        <p:txBody>
          <a:bodyPr wrap="square">
            <a:spAutoFit/>
          </a:bodyPr>
          <a:lstStyle/>
          <a:p>
            <a:pPr algn="ctr"/>
            <a:r>
              <a:rPr lang="zh-CN" altLang="en-US" b="1" dirty="0">
                <a:solidFill>
                  <a:schemeClr val="bg1"/>
                </a:solidFill>
                <a:cs typeface="+mn-ea"/>
                <a:sym typeface="+mn-lt"/>
              </a:rPr>
              <a:t>添加标题</a:t>
            </a:r>
          </a:p>
        </p:txBody>
      </p:sp>
      <p:sp>
        <p:nvSpPr>
          <p:cNvPr id="195" name="矩形 194"/>
          <p:cNvSpPr/>
          <p:nvPr/>
        </p:nvSpPr>
        <p:spPr>
          <a:xfrm>
            <a:off x="8101330" y="5447030"/>
            <a:ext cx="2757170" cy="530915"/>
          </a:xfrm>
          <a:prstGeom prst="rect">
            <a:avLst/>
          </a:prstGeom>
        </p:spPr>
        <p:txBody>
          <a:bodyPr wrap="square">
            <a:spAutoFit/>
          </a:bodyPr>
          <a:lstStyle/>
          <a:p>
            <a:pPr algn="ctr">
              <a:lnSpc>
                <a:spcPct val="125000"/>
              </a:lnSpc>
            </a:pPr>
            <a:r>
              <a:rPr lang="zh-CN" altLang="en-US" sz="1200" dirty="0">
                <a:solidFill>
                  <a:srgbClr val="000000"/>
                </a:solidFill>
                <a:cs typeface="+mn-ea"/>
                <a:sym typeface="+mn-lt"/>
              </a:rPr>
              <a:t>用户可以在投影仪或者计算机上进行演示也可以将演示文稿打印出来</a:t>
            </a:r>
          </a:p>
        </p:txBody>
      </p:sp>
      <p:sp>
        <p:nvSpPr>
          <p:cNvPr id="197" name="矩形: 圆角 196"/>
          <p:cNvSpPr/>
          <p:nvPr/>
        </p:nvSpPr>
        <p:spPr>
          <a:xfrm>
            <a:off x="8459470" y="4944110"/>
            <a:ext cx="2040890" cy="416560"/>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98" name="矩形 197"/>
          <p:cNvSpPr/>
          <p:nvPr/>
        </p:nvSpPr>
        <p:spPr>
          <a:xfrm>
            <a:off x="8649335" y="4967605"/>
            <a:ext cx="1661160" cy="368300"/>
          </a:xfrm>
          <a:prstGeom prst="rect">
            <a:avLst/>
          </a:prstGeom>
        </p:spPr>
        <p:txBody>
          <a:bodyPr wrap="square">
            <a:spAutoFit/>
          </a:bodyPr>
          <a:lstStyle/>
          <a:p>
            <a:pPr algn="ctr"/>
            <a:r>
              <a:rPr lang="zh-CN" altLang="en-US" b="1" dirty="0">
                <a:solidFill>
                  <a:schemeClr val="bg1"/>
                </a:solidFill>
                <a:cs typeface="+mn-ea"/>
                <a:sym typeface="+mn-lt"/>
              </a:rPr>
              <a:t>添加标题</a:t>
            </a:r>
          </a:p>
        </p:txBody>
      </p:sp>
      <p:pic>
        <p:nvPicPr>
          <p:cNvPr id="22" name="图片 21"/>
          <p:cNvPicPr>
            <a:picLocks noChangeAspect="1"/>
          </p:cNvPicPr>
          <p:nvPr/>
        </p:nvPicPr>
        <p:blipFill>
          <a:blip r:embed="rId5" cstate="screen"/>
          <a:stretch>
            <a:fillRect/>
          </a:stretch>
        </p:blipFill>
        <p:spPr>
          <a:xfrm>
            <a:off x="3820795" y="1247775"/>
            <a:ext cx="4551045" cy="4575175"/>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5" cstate="screen"/>
          <a:srcRect l="19091" t="18418" r="16727" b="17400"/>
          <a:stretch>
            <a:fillRect/>
          </a:stretch>
        </p:blipFill>
        <p:spPr>
          <a:xfrm>
            <a:off x="4780915" y="2990850"/>
            <a:ext cx="2482850" cy="2482850"/>
          </a:xfrm>
          <a:custGeom>
            <a:avLst/>
            <a:gdLst/>
            <a:ahLst/>
            <a:cxnLst>
              <a:cxn ang="3">
                <a:pos x="hc" y="t"/>
              </a:cxn>
              <a:cxn ang="cd2">
                <a:pos x="l" y="vc"/>
              </a:cxn>
              <a:cxn ang="cd4">
                <a:pos x="hc" y="b"/>
              </a:cxn>
              <a:cxn ang="0">
                <a:pos x="r" y="vc"/>
              </a:cxn>
            </a:cxnLst>
            <a:rect l="l" t="t" r="r" b="b"/>
            <a:pathLst>
              <a:path w="3910" h="3910">
                <a:moveTo>
                  <a:pt x="1955" y="0"/>
                </a:moveTo>
                <a:cubicBezTo>
                  <a:pt x="3035" y="0"/>
                  <a:pt x="3910" y="875"/>
                  <a:pt x="3910" y="1955"/>
                </a:cubicBezTo>
                <a:cubicBezTo>
                  <a:pt x="3910" y="3035"/>
                  <a:pt x="3035" y="3910"/>
                  <a:pt x="1955" y="3910"/>
                </a:cubicBezTo>
                <a:cubicBezTo>
                  <a:pt x="875" y="3910"/>
                  <a:pt x="0" y="3035"/>
                  <a:pt x="0" y="1955"/>
                </a:cubicBezTo>
                <a:cubicBezTo>
                  <a:pt x="0" y="875"/>
                  <a:pt x="875" y="0"/>
                  <a:pt x="1955" y="0"/>
                </a:cubicBezTo>
                <a:close/>
              </a:path>
            </a:pathLst>
          </a:custGeom>
        </p:spPr>
      </p:pic>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sp>
        <p:nvSpPr>
          <p:cNvPr id="10" name="Freeform: Shape 1"/>
          <p:cNvSpPr/>
          <p:nvPr/>
        </p:nvSpPr>
        <p:spPr bwMode="auto">
          <a:xfrm>
            <a:off x="7244530" y="3160271"/>
            <a:ext cx="1010953" cy="2105335"/>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solidFill>
            <a:srgbClr val="F8AF1C"/>
          </a:solidFill>
          <a:ln w="9525">
            <a:noFill/>
            <a:round/>
          </a:ln>
        </p:spPr>
        <p:txBody>
          <a:bodyPr anchor="ctr"/>
          <a:lstStyle/>
          <a:p>
            <a:pPr algn="ctr"/>
            <a:endParaRPr sz="2365">
              <a:solidFill>
                <a:srgbClr val="000000"/>
              </a:solidFill>
              <a:cs typeface="+mn-ea"/>
              <a:sym typeface="+mn-lt"/>
            </a:endParaRPr>
          </a:p>
        </p:txBody>
      </p:sp>
      <p:sp>
        <p:nvSpPr>
          <p:cNvPr id="2" name="Freeform: Shape 2"/>
          <p:cNvSpPr/>
          <p:nvPr/>
        </p:nvSpPr>
        <p:spPr bwMode="auto">
          <a:xfrm>
            <a:off x="6086351" y="1997186"/>
            <a:ext cx="1864864" cy="1511523"/>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solidFill>
            <a:srgbClr val="F8AF1C"/>
          </a:solidFill>
          <a:ln w="9525">
            <a:noFill/>
            <a:round/>
          </a:ln>
        </p:spPr>
        <p:txBody>
          <a:bodyPr anchor="ctr"/>
          <a:lstStyle/>
          <a:p>
            <a:pPr algn="ctr"/>
            <a:endParaRPr sz="2365">
              <a:solidFill>
                <a:srgbClr val="000000"/>
              </a:solidFill>
              <a:cs typeface="+mn-ea"/>
              <a:sym typeface="+mn-lt"/>
            </a:endParaRPr>
          </a:p>
        </p:txBody>
      </p:sp>
      <p:sp>
        <p:nvSpPr>
          <p:cNvPr id="3" name="Freeform: Shape 3"/>
          <p:cNvSpPr/>
          <p:nvPr/>
        </p:nvSpPr>
        <p:spPr bwMode="auto">
          <a:xfrm>
            <a:off x="4111066" y="1994742"/>
            <a:ext cx="1828060" cy="1467355"/>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solidFill>
            <a:srgbClr val="F8AF1C"/>
          </a:solidFill>
          <a:ln w="9525">
            <a:noFill/>
            <a:round/>
          </a:ln>
        </p:spPr>
        <p:txBody>
          <a:bodyPr anchor="ctr"/>
          <a:lstStyle/>
          <a:p>
            <a:pPr algn="ctr"/>
            <a:endParaRPr sz="2365" dirty="0">
              <a:solidFill>
                <a:srgbClr val="000000"/>
              </a:solidFill>
              <a:cs typeface="+mn-ea"/>
              <a:sym typeface="+mn-lt"/>
            </a:endParaRPr>
          </a:p>
        </p:txBody>
      </p:sp>
      <p:sp>
        <p:nvSpPr>
          <p:cNvPr id="13" name="Freeform: Shape 4"/>
          <p:cNvSpPr/>
          <p:nvPr/>
        </p:nvSpPr>
        <p:spPr bwMode="auto">
          <a:xfrm>
            <a:off x="3757724" y="3160271"/>
            <a:ext cx="1023223" cy="2161772"/>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solidFill>
            <a:srgbClr val="F8AF1C"/>
          </a:solidFill>
          <a:ln w="9525">
            <a:noFill/>
            <a:round/>
          </a:ln>
        </p:spPr>
        <p:txBody>
          <a:bodyPr anchor="ctr"/>
          <a:lstStyle/>
          <a:p>
            <a:pPr algn="ctr"/>
            <a:endParaRPr sz="2365" dirty="0">
              <a:solidFill>
                <a:srgbClr val="000000"/>
              </a:solidFill>
              <a:cs typeface="+mn-ea"/>
              <a:sym typeface="+mn-lt"/>
            </a:endParaRPr>
          </a:p>
        </p:txBody>
      </p:sp>
      <p:sp>
        <p:nvSpPr>
          <p:cNvPr id="14" name="Freeform: Shape 5"/>
          <p:cNvSpPr>
            <a:spLocks noChangeAspect="1"/>
          </p:cNvSpPr>
          <p:nvPr/>
        </p:nvSpPr>
        <p:spPr bwMode="auto">
          <a:xfrm>
            <a:off x="3905011" y="4014001"/>
            <a:ext cx="561850" cy="45431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365">
              <a:solidFill>
                <a:srgbClr val="000000"/>
              </a:solidFill>
              <a:cs typeface="+mn-ea"/>
              <a:sym typeface="+mn-lt"/>
            </a:endParaRPr>
          </a:p>
        </p:txBody>
      </p:sp>
      <p:sp>
        <p:nvSpPr>
          <p:cNvPr id="15" name="Freeform: Shape 7"/>
          <p:cNvSpPr/>
          <p:nvPr/>
        </p:nvSpPr>
        <p:spPr bwMode="auto">
          <a:xfrm>
            <a:off x="6876019" y="2606474"/>
            <a:ext cx="71477" cy="85401"/>
          </a:xfrm>
          <a:custGeom>
            <a:avLst/>
            <a:gdLst/>
            <a:ahLst/>
            <a:cxnLst>
              <a:cxn ang="0">
                <a:pos x="13" y="0"/>
              </a:cxn>
              <a:cxn ang="0">
                <a:pos x="0" y="2"/>
              </a:cxn>
              <a:cxn ang="0">
                <a:pos x="0" y="44"/>
              </a:cxn>
              <a:cxn ang="0">
                <a:pos x="11" y="45"/>
              </a:cxn>
              <a:cxn ang="0">
                <a:pos x="38" y="22"/>
              </a:cxn>
              <a:cxn ang="0">
                <a:pos x="13" y="0"/>
              </a:cxn>
            </a:cxnLst>
            <a:rect l="0" t="0" r="r" b="b"/>
            <a:pathLst>
              <a:path w="38" h="45">
                <a:moveTo>
                  <a:pt x="13" y="0"/>
                </a:moveTo>
                <a:cubicBezTo>
                  <a:pt x="7" y="0"/>
                  <a:pt x="2" y="1"/>
                  <a:pt x="0" y="2"/>
                </a:cubicBezTo>
                <a:cubicBezTo>
                  <a:pt x="0" y="44"/>
                  <a:pt x="0" y="44"/>
                  <a:pt x="0" y="44"/>
                </a:cubicBezTo>
                <a:cubicBezTo>
                  <a:pt x="3" y="45"/>
                  <a:pt x="6" y="45"/>
                  <a:pt x="11" y="45"/>
                </a:cubicBezTo>
                <a:cubicBezTo>
                  <a:pt x="28" y="45"/>
                  <a:pt x="38" y="36"/>
                  <a:pt x="38" y="22"/>
                </a:cubicBezTo>
                <a:cubicBezTo>
                  <a:pt x="38" y="8"/>
                  <a:pt x="29" y="0"/>
                  <a:pt x="13" y="0"/>
                </a:cubicBezTo>
                <a:close/>
              </a:path>
            </a:pathLst>
          </a:custGeom>
          <a:solidFill>
            <a:schemeClr val="bg1"/>
          </a:solidFill>
          <a:ln w="9525">
            <a:noFill/>
            <a:round/>
          </a:ln>
        </p:spPr>
        <p:txBody>
          <a:bodyPr anchor="ctr"/>
          <a:lstStyle/>
          <a:p>
            <a:pPr algn="ctr"/>
            <a:endParaRPr sz="2365">
              <a:solidFill>
                <a:srgbClr val="000000"/>
              </a:solidFill>
              <a:cs typeface="+mn-ea"/>
              <a:sym typeface="+mn-lt"/>
            </a:endParaRPr>
          </a:p>
        </p:txBody>
      </p:sp>
      <p:sp>
        <p:nvSpPr>
          <p:cNvPr id="16" name="Freeform: Shape 8"/>
          <p:cNvSpPr/>
          <p:nvPr/>
        </p:nvSpPr>
        <p:spPr bwMode="auto">
          <a:xfrm>
            <a:off x="6736263" y="2466305"/>
            <a:ext cx="486516" cy="494770"/>
          </a:xfrm>
          <a:custGeom>
            <a:avLst/>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365">
              <a:solidFill>
                <a:srgbClr val="000000"/>
              </a:solidFill>
              <a:cs typeface="+mn-ea"/>
              <a:sym typeface="+mn-lt"/>
            </a:endParaRPr>
          </a:p>
        </p:txBody>
      </p:sp>
      <p:sp>
        <p:nvSpPr>
          <p:cNvPr id="17" name="Freeform: Shape 10"/>
          <p:cNvSpPr/>
          <p:nvPr/>
        </p:nvSpPr>
        <p:spPr bwMode="auto">
          <a:xfrm>
            <a:off x="4745864" y="2492494"/>
            <a:ext cx="483654" cy="498553"/>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365">
              <a:solidFill>
                <a:srgbClr val="000000"/>
              </a:solidFill>
              <a:cs typeface="+mn-ea"/>
              <a:sym typeface="+mn-lt"/>
            </a:endParaRPr>
          </a:p>
        </p:txBody>
      </p:sp>
      <p:sp>
        <p:nvSpPr>
          <p:cNvPr id="18" name="Freeform: Shape 14"/>
          <p:cNvSpPr/>
          <p:nvPr/>
        </p:nvSpPr>
        <p:spPr bwMode="auto">
          <a:xfrm>
            <a:off x="7745906" y="4439375"/>
            <a:ext cx="165220" cy="53297"/>
          </a:xfrm>
          <a:custGeom>
            <a:avLst/>
            <a:gdLst/>
            <a:ahLst/>
            <a:cxnLst>
              <a:cxn ang="0">
                <a:pos x="83" y="21"/>
              </a:cxn>
              <a:cxn ang="0">
                <a:pos x="77" y="12"/>
              </a:cxn>
              <a:cxn ang="0">
                <a:pos x="75" y="0"/>
              </a:cxn>
              <a:cxn ang="0">
                <a:pos x="17" y="0"/>
              </a:cxn>
              <a:cxn ang="0">
                <a:pos x="15" y="12"/>
              </a:cxn>
              <a:cxn ang="0">
                <a:pos x="9" y="21"/>
              </a:cxn>
              <a:cxn ang="0">
                <a:pos x="4" y="28"/>
              </a:cxn>
              <a:cxn ang="0">
                <a:pos x="46" y="28"/>
              </a:cxn>
              <a:cxn ang="0">
                <a:pos x="88" y="28"/>
              </a:cxn>
              <a:cxn ang="0">
                <a:pos x="83" y="21"/>
              </a:cxn>
            </a:cxnLst>
            <a:rect l="0" t="0" r="r" b="b"/>
            <a:pathLst>
              <a:path w="92" h="29">
                <a:moveTo>
                  <a:pt x="83" y="21"/>
                </a:moveTo>
                <a:cubicBezTo>
                  <a:pt x="78" y="17"/>
                  <a:pt x="77" y="12"/>
                  <a:pt x="77" y="12"/>
                </a:cubicBezTo>
                <a:cubicBezTo>
                  <a:pt x="75" y="0"/>
                  <a:pt x="75" y="0"/>
                  <a:pt x="75" y="0"/>
                </a:cubicBezTo>
                <a:cubicBezTo>
                  <a:pt x="17" y="0"/>
                  <a:pt x="17" y="0"/>
                  <a:pt x="17" y="0"/>
                </a:cubicBezTo>
                <a:cubicBezTo>
                  <a:pt x="15" y="12"/>
                  <a:pt x="15" y="12"/>
                  <a:pt x="15" y="12"/>
                </a:cubicBezTo>
                <a:cubicBezTo>
                  <a:pt x="15" y="12"/>
                  <a:pt x="14" y="17"/>
                  <a:pt x="9" y="21"/>
                </a:cubicBezTo>
                <a:cubicBezTo>
                  <a:pt x="4" y="25"/>
                  <a:pt x="0" y="28"/>
                  <a:pt x="4" y="28"/>
                </a:cubicBezTo>
                <a:cubicBezTo>
                  <a:pt x="8" y="29"/>
                  <a:pt x="43" y="28"/>
                  <a:pt x="46" y="28"/>
                </a:cubicBezTo>
                <a:cubicBezTo>
                  <a:pt x="49" y="28"/>
                  <a:pt x="84" y="29"/>
                  <a:pt x="88" y="28"/>
                </a:cubicBezTo>
                <a:cubicBezTo>
                  <a:pt x="92" y="28"/>
                  <a:pt x="88" y="25"/>
                  <a:pt x="83" y="21"/>
                </a:cubicBezTo>
                <a:close/>
              </a:path>
            </a:pathLst>
          </a:custGeom>
          <a:solidFill>
            <a:schemeClr val="bg1"/>
          </a:solidFill>
          <a:ln w="9525">
            <a:noFill/>
            <a:round/>
          </a:ln>
        </p:spPr>
        <p:txBody>
          <a:bodyPr anchor="ctr"/>
          <a:lstStyle/>
          <a:p>
            <a:pPr algn="ctr"/>
            <a:endParaRPr sz="2365">
              <a:solidFill>
                <a:srgbClr val="000000"/>
              </a:solidFill>
              <a:cs typeface="+mn-ea"/>
              <a:sym typeface="+mn-lt"/>
            </a:endParaRPr>
          </a:p>
        </p:txBody>
      </p:sp>
      <p:sp>
        <p:nvSpPr>
          <p:cNvPr id="19" name="Freeform: Shape 15"/>
          <p:cNvSpPr/>
          <p:nvPr/>
        </p:nvSpPr>
        <p:spPr bwMode="auto">
          <a:xfrm>
            <a:off x="7681060" y="4226188"/>
            <a:ext cx="163444" cy="95934"/>
          </a:xfrm>
          <a:custGeom>
            <a:avLst/>
            <a:gdLst/>
            <a:ahLst/>
            <a:cxnLst>
              <a:cxn ang="0">
                <a:pos x="16" y="45"/>
              </a:cxn>
              <a:cxn ang="0">
                <a:pos x="38" y="25"/>
              </a:cxn>
              <a:cxn ang="0">
                <a:pos x="64" y="42"/>
              </a:cxn>
              <a:cxn ang="0">
                <a:pos x="16" y="45"/>
              </a:cxn>
            </a:cxnLst>
            <a:rect l="0" t="0" r="r" b="b"/>
            <a:pathLst>
              <a:path w="91" h="53">
                <a:moveTo>
                  <a:pt x="16" y="45"/>
                </a:moveTo>
                <a:cubicBezTo>
                  <a:pt x="31" y="45"/>
                  <a:pt x="33" y="41"/>
                  <a:pt x="38" y="25"/>
                </a:cubicBezTo>
                <a:cubicBezTo>
                  <a:pt x="48" y="0"/>
                  <a:pt x="91" y="31"/>
                  <a:pt x="64" y="42"/>
                </a:cubicBezTo>
                <a:cubicBezTo>
                  <a:pt x="38" y="53"/>
                  <a:pt x="0" y="45"/>
                  <a:pt x="16" y="45"/>
                </a:cubicBezTo>
                <a:close/>
              </a:path>
            </a:pathLst>
          </a:custGeom>
          <a:solidFill>
            <a:schemeClr val="bg1"/>
          </a:solidFill>
          <a:ln w="9525">
            <a:noFill/>
            <a:round/>
          </a:ln>
        </p:spPr>
        <p:txBody>
          <a:bodyPr anchor="ctr"/>
          <a:lstStyle/>
          <a:p>
            <a:pPr algn="ctr"/>
            <a:endParaRPr sz="2365">
              <a:solidFill>
                <a:srgbClr val="000000"/>
              </a:solidFill>
              <a:cs typeface="+mn-ea"/>
              <a:sym typeface="+mn-lt"/>
            </a:endParaRPr>
          </a:p>
        </p:txBody>
      </p:sp>
      <p:sp>
        <p:nvSpPr>
          <p:cNvPr id="20" name="Freeform: Shape 16"/>
          <p:cNvSpPr/>
          <p:nvPr/>
        </p:nvSpPr>
        <p:spPr bwMode="auto">
          <a:xfrm>
            <a:off x="7788543" y="3997011"/>
            <a:ext cx="225623" cy="270926"/>
          </a:xfrm>
          <a:custGeom>
            <a:avLst/>
            <a:gdLst/>
            <a:ahLst/>
            <a:cxnLst>
              <a:cxn ang="0">
                <a:pos x="117" y="6"/>
              </a:cxn>
              <a:cxn ang="0">
                <a:pos x="89" y="13"/>
              </a:cxn>
              <a:cxn ang="0">
                <a:pos x="8" y="128"/>
              </a:cxn>
              <a:cxn ang="0">
                <a:pos x="8" y="142"/>
              </a:cxn>
              <a:cxn ang="0">
                <a:pos x="21" y="139"/>
              </a:cxn>
              <a:cxn ang="0">
                <a:pos x="116" y="35"/>
              </a:cxn>
              <a:cxn ang="0">
                <a:pos x="117" y="6"/>
              </a:cxn>
              <a:cxn ang="0">
                <a:pos x="96" y="20"/>
              </a:cxn>
              <a:cxn ang="0">
                <a:pos x="91" y="15"/>
              </a:cxn>
              <a:cxn ang="0">
                <a:pos x="109" y="8"/>
              </a:cxn>
              <a:cxn ang="0">
                <a:pos x="96" y="20"/>
              </a:cxn>
            </a:cxnLst>
            <a:rect l="0" t="0" r="r" b="b"/>
            <a:pathLst>
              <a:path w="125" h="149">
                <a:moveTo>
                  <a:pt x="117" y="6"/>
                </a:moveTo>
                <a:cubicBezTo>
                  <a:pt x="109" y="0"/>
                  <a:pt x="97" y="3"/>
                  <a:pt x="89" y="13"/>
                </a:cubicBezTo>
                <a:cubicBezTo>
                  <a:pt x="8" y="128"/>
                  <a:pt x="8" y="128"/>
                  <a:pt x="8" y="128"/>
                </a:cubicBezTo>
                <a:cubicBezTo>
                  <a:pt x="0" y="138"/>
                  <a:pt x="0" y="136"/>
                  <a:pt x="8" y="142"/>
                </a:cubicBezTo>
                <a:cubicBezTo>
                  <a:pt x="15" y="148"/>
                  <a:pt x="14" y="149"/>
                  <a:pt x="21" y="139"/>
                </a:cubicBezTo>
                <a:cubicBezTo>
                  <a:pt x="116" y="35"/>
                  <a:pt x="116" y="35"/>
                  <a:pt x="116" y="35"/>
                </a:cubicBezTo>
                <a:cubicBezTo>
                  <a:pt x="124" y="25"/>
                  <a:pt x="125" y="12"/>
                  <a:pt x="117" y="6"/>
                </a:cubicBezTo>
                <a:close/>
                <a:moveTo>
                  <a:pt x="96" y="20"/>
                </a:moveTo>
                <a:cubicBezTo>
                  <a:pt x="96" y="20"/>
                  <a:pt x="95" y="19"/>
                  <a:pt x="91" y="15"/>
                </a:cubicBezTo>
                <a:cubicBezTo>
                  <a:pt x="97" y="6"/>
                  <a:pt x="109" y="8"/>
                  <a:pt x="109" y="8"/>
                </a:cubicBezTo>
                <a:cubicBezTo>
                  <a:pt x="98" y="14"/>
                  <a:pt x="96" y="20"/>
                  <a:pt x="96" y="20"/>
                </a:cubicBezTo>
                <a:close/>
              </a:path>
            </a:pathLst>
          </a:custGeom>
          <a:solidFill>
            <a:schemeClr val="bg1"/>
          </a:solidFill>
          <a:ln w="9525">
            <a:noFill/>
            <a:round/>
          </a:ln>
        </p:spPr>
        <p:txBody>
          <a:bodyPr anchor="ctr"/>
          <a:lstStyle/>
          <a:p>
            <a:pPr algn="ctr"/>
            <a:endParaRPr sz="2365">
              <a:solidFill>
                <a:srgbClr val="000000"/>
              </a:solidFill>
              <a:cs typeface="+mn-ea"/>
              <a:sym typeface="+mn-lt"/>
            </a:endParaRPr>
          </a:p>
        </p:txBody>
      </p:sp>
      <p:sp>
        <p:nvSpPr>
          <p:cNvPr id="21" name="Freeform: Shape 17"/>
          <p:cNvSpPr/>
          <p:nvPr/>
        </p:nvSpPr>
        <p:spPr bwMode="auto">
          <a:xfrm>
            <a:off x="7572691" y="4078733"/>
            <a:ext cx="511650" cy="341101"/>
          </a:xfrm>
          <a:custGeom>
            <a:avLst/>
            <a:gdLst/>
            <a:ahLst/>
            <a:cxnLst>
              <a:cxn ang="0">
                <a:pos x="273" y="0"/>
              </a:cxn>
              <a:cxn ang="0">
                <a:pos x="237" y="0"/>
              </a:cxn>
              <a:cxn ang="0">
                <a:pos x="222" y="17"/>
              </a:cxn>
              <a:cxn ang="0">
                <a:pos x="267" y="17"/>
              </a:cxn>
              <a:cxn ang="0">
                <a:pos x="267" y="154"/>
              </a:cxn>
              <a:cxn ang="0">
                <a:pos x="17" y="154"/>
              </a:cxn>
              <a:cxn ang="0">
                <a:pos x="17" y="17"/>
              </a:cxn>
              <a:cxn ang="0">
                <a:pos x="162" y="17"/>
              </a:cxn>
              <a:cxn ang="0">
                <a:pos x="174" y="0"/>
              </a:cxn>
              <a:cxn ang="0">
                <a:pos x="11" y="0"/>
              </a:cxn>
              <a:cxn ang="0">
                <a:pos x="0" y="11"/>
              </a:cxn>
              <a:cxn ang="0">
                <a:pos x="0" y="176"/>
              </a:cxn>
              <a:cxn ang="0">
                <a:pos x="11" y="188"/>
              </a:cxn>
              <a:cxn ang="0">
                <a:pos x="273" y="188"/>
              </a:cxn>
              <a:cxn ang="0">
                <a:pos x="284" y="176"/>
              </a:cxn>
              <a:cxn ang="0">
                <a:pos x="284" y="11"/>
              </a:cxn>
              <a:cxn ang="0">
                <a:pos x="273" y="0"/>
              </a:cxn>
            </a:cxnLst>
            <a:rect l="0" t="0" r="r" b="b"/>
            <a:pathLst>
              <a:path w="284" h="188">
                <a:moveTo>
                  <a:pt x="273" y="0"/>
                </a:moveTo>
                <a:cubicBezTo>
                  <a:pt x="237" y="0"/>
                  <a:pt x="237" y="0"/>
                  <a:pt x="237" y="0"/>
                </a:cubicBezTo>
                <a:cubicBezTo>
                  <a:pt x="222" y="17"/>
                  <a:pt x="222" y="17"/>
                  <a:pt x="222" y="17"/>
                </a:cubicBezTo>
                <a:cubicBezTo>
                  <a:pt x="267" y="17"/>
                  <a:pt x="267" y="17"/>
                  <a:pt x="267" y="17"/>
                </a:cubicBezTo>
                <a:cubicBezTo>
                  <a:pt x="267" y="154"/>
                  <a:pt x="267" y="154"/>
                  <a:pt x="267" y="154"/>
                </a:cubicBezTo>
                <a:cubicBezTo>
                  <a:pt x="17" y="154"/>
                  <a:pt x="17" y="154"/>
                  <a:pt x="17" y="154"/>
                </a:cubicBezTo>
                <a:cubicBezTo>
                  <a:pt x="17" y="17"/>
                  <a:pt x="17" y="17"/>
                  <a:pt x="17" y="17"/>
                </a:cubicBezTo>
                <a:cubicBezTo>
                  <a:pt x="162" y="17"/>
                  <a:pt x="162" y="17"/>
                  <a:pt x="162" y="17"/>
                </a:cubicBezTo>
                <a:cubicBezTo>
                  <a:pt x="174" y="0"/>
                  <a:pt x="174" y="0"/>
                  <a:pt x="174" y="0"/>
                </a:cubicBezTo>
                <a:cubicBezTo>
                  <a:pt x="11" y="0"/>
                  <a:pt x="11" y="0"/>
                  <a:pt x="11" y="0"/>
                </a:cubicBezTo>
                <a:cubicBezTo>
                  <a:pt x="5" y="0"/>
                  <a:pt x="0" y="5"/>
                  <a:pt x="0" y="11"/>
                </a:cubicBezTo>
                <a:cubicBezTo>
                  <a:pt x="0" y="176"/>
                  <a:pt x="0" y="176"/>
                  <a:pt x="0" y="176"/>
                </a:cubicBezTo>
                <a:cubicBezTo>
                  <a:pt x="0" y="183"/>
                  <a:pt x="5" y="188"/>
                  <a:pt x="11" y="188"/>
                </a:cubicBezTo>
                <a:cubicBezTo>
                  <a:pt x="273" y="188"/>
                  <a:pt x="273" y="188"/>
                  <a:pt x="273" y="188"/>
                </a:cubicBezTo>
                <a:cubicBezTo>
                  <a:pt x="279" y="188"/>
                  <a:pt x="284" y="183"/>
                  <a:pt x="284" y="176"/>
                </a:cubicBezTo>
                <a:cubicBezTo>
                  <a:pt x="284" y="11"/>
                  <a:pt x="284" y="11"/>
                  <a:pt x="284" y="11"/>
                </a:cubicBezTo>
                <a:cubicBezTo>
                  <a:pt x="284" y="5"/>
                  <a:pt x="279" y="0"/>
                  <a:pt x="273" y="0"/>
                </a:cubicBezTo>
                <a:close/>
              </a:path>
            </a:pathLst>
          </a:custGeom>
          <a:solidFill>
            <a:schemeClr val="bg1"/>
          </a:solidFill>
          <a:ln w="9525">
            <a:noFill/>
            <a:round/>
          </a:ln>
        </p:spPr>
        <p:txBody>
          <a:bodyPr anchor="ctr"/>
          <a:lstStyle/>
          <a:p>
            <a:pPr algn="ctr"/>
            <a:endParaRPr sz="2365">
              <a:solidFill>
                <a:srgbClr val="000000"/>
              </a:solidFill>
              <a:cs typeface="+mn-ea"/>
              <a:sym typeface="+mn-lt"/>
            </a:endParaRPr>
          </a:p>
        </p:txBody>
      </p:sp>
      <p:sp>
        <p:nvSpPr>
          <p:cNvPr id="23" name="文本框 22"/>
          <p:cNvSpPr txBox="1"/>
          <p:nvPr/>
        </p:nvSpPr>
        <p:spPr>
          <a:xfrm>
            <a:off x="1002187" y="2382422"/>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24" name="Rectangle 24"/>
          <p:cNvSpPr>
            <a:spLocks noChangeArrowheads="1"/>
          </p:cNvSpPr>
          <p:nvPr/>
        </p:nvSpPr>
        <p:spPr bwMode="auto">
          <a:xfrm>
            <a:off x="1343604" y="2111319"/>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
        <p:nvSpPr>
          <p:cNvPr id="25" name="文本框 24"/>
          <p:cNvSpPr txBox="1"/>
          <p:nvPr/>
        </p:nvSpPr>
        <p:spPr>
          <a:xfrm>
            <a:off x="1003871" y="4591185"/>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26" name="Rectangle 24"/>
          <p:cNvSpPr>
            <a:spLocks noChangeArrowheads="1"/>
          </p:cNvSpPr>
          <p:nvPr/>
        </p:nvSpPr>
        <p:spPr bwMode="auto">
          <a:xfrm>
            <a:off x="1345289" y="4320081"/>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
        <p:nvSpPr>
          <p:cNvPr id="27" name="文本框 26"/>
          <p:cNvSpPr txBox="1"/>
          <p:nvPr/>
        </p:nvSpPr>
        <p:spPr>
          <a:xfrm>
            <a:off x="8504023" y="2311828"/>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28" name="Rectangle 24"/>
          <p:cNvSpPr>
            <a:spLocks noChangeArrowheads="1"/>
          </p:cNvSpPr>
          <p:nvPr/>
        </p:nvSpPr>
        <p:spPr bwMode="auto">
          <a:xfrm>
            <a:off x="8845441" y="2040724"/>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
        <p:nvSpPr>
          <p:cNvPr id="29" name="文本框 28"/>
          <p:cNvSpPr txBox="1"/>
          <p:nvPr/>
        </p:nvSpPr>
        <p:spPr>
          <a:xfrm>
            <a:off x="8505707" y="4520590"/>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30" name="Rectangle 24"/>
          <p:cNvSpPr>
            <a:spLocks noChangeArrowheads="1"/>
          </p:cNvSpPr>
          <p:nvPr/>
        </p:nvSpPr>
        <p:spPr bwMode="auto">
          <a:xfrm>
            <a:off x="8847125" y="4249487"/>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3" name="组合 2"/>
          <p:cNvGrpSpPr/>
          <p:nvPr/>
        </p:nvGrpSpPr>
        <p:grpSpPr>
          <a:xfrm>
            <a:off x="1739323" y="1971511"/>
            <a:ext cx="2064396" cy="375487"/>
            <a:chOff x="1389761" y="2139883"/>
            <a:chExt cx="1855464" cy="337485"/>
          </a:xfrm>
        </p:grpSpPr>
        <p:sp>
          <p:nvSpPr>
            <p:cNvPr id="13" name="文本框 12"/>
            <p:cNvSpPr txBox="1"/>
            <p:nvPr/>
          </p:nvSpPr>
          <p:spPr>
            <a:xfrm>
              <a:off x="1631405" y="2139883"/>
              <a:ext cx="1613820" cy="337485"/>
            </a:xfrm>
            <a:prstGeom prst="rect">
              <a:avLst/>
            </a:prstGeom>
            <a:noFill/>
          </p:spPr>
          <p:txBody>
            <a:bodyPr wrap="square" rtlCol="0">
              <a:spAutoFit/>
            </a:bodyPr>
            <a:lstStyle/>
            <a:p>
              <a:r>
                <a:rPr lang="en-US" altLang="zh-CN" sz="1840" dirty="0">
                  <a:solidFill>
                    <a:srgbClr val="000000"/>
                  </a:solidFill>
                  <a:cs typeface="+mn-ea"/>
                  <a:sym typeface="+mn-lt"/>
                </a:rPr>
                <a:t>SAMPLE TITLE</a:t>
              </a:r>
            </a:p>
          </p:txBody>
        </p:sp>
        <p:grpSp>
          <p:nvGrpSpPr>
            <p:cNvPr id="14" name="组合 13"/>
            <p:cNvGrpSpPr/>
            <p:nvPr/>
          </p:nvGrpSpPr>
          <p:grpSpPr>
            <a:xfrm>
              <a:off x="1389761" y="2230565"/>
              <a:ext cx="196101" cy="196101"/>
              <a:chOff x="1389761" y="2111236"/>
              <a:chExt cx="196101" cy="196101"/>
            </a:xfrm>
          </p:grpSpPr>
          <p:sp>
            <p:nvSpPr>
              <p:cNvPr id="15" name="矩形 14"/>
              <p:cNvSpPr/>
              <p:nvPr/>
            </p:nvSpPr>
            <p:spPr>
              <a:xfrm>
                <a:off x="1389761" y="2111236"/>
                <a:ext cx="196101" cy="196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rgbClr val="000000"/>
                  </a:solidFill>
                  <a:cs typeface="+mn-ea"/>
                  <a:sym typeface="+mn-lt"/>
                </a:endParaRPr>
              </a:p>
            </p:txBody>
          </p:sp>
          <p:sp>
            <p:nvSpPr>
              <p:cNvPr id="16" name="Freeform 9"/>
              <p:cNvSpPr/>
              <p:nvPr/>
            </p:nvSpPr>
            <p:spPr bwMode="auto">
              <a:xfrm>
                <a:off x="1413970" y="2129319"/>
                <a:ext cx="157206" cy="150410"/>
              </a:xfrm>
              <a:custGeom>
                <a:avLst/>
                <a:gdLst>
                  <a:gd name="T0" fmla="*/ 173 w 347"/>
                  <a:gd name="T1" fmla="*/ 0 h 332"/>
                  <a:gd name="T2" fmla="*/ 226 w 347"/>
                  <a:gd name="T3" fmla="*/ 107 h 332"/>
                  <a:gd name="T4" fmla="*/ 347 w 347"/>
                  <a:gd name="T5" fmla="*/ 126 h 332"/>
                  <a:gd name="T6" fmla="*/ 260 w 347"/>
                  <a:gd name="T7" fmla="*/ 211 h 332"/>
                  <a:gd name="T8" fmla="*/ 279 w 347"/>
                  <a:gd name="T9" fmla="*/ 332 h 332"/>
                  <a:gd name="T10" fmla="*/ 173 w 347"/>
                  <a:gd name="T11" fmla="*/ 274 h 332"/>
                  <a:gd name="T12" fmla="*/ 65 w 347"/>
                  <a:gd name="T13" fmla="*/ 332 h 332"/>
                  <a:gd name="T14" fmla="*/ 84 w 347"/>
                  <a:gd name="T15" fmla="*/ 211 h 332"/>
                  <a:gd name="T16" fmla="*/ 0 w 347"/>
                  <a:gd name="T17" fmla="*/ 126 h 332"/>
                  <a:gd name="T18" fmla="*/ 118 w 347"/>
                  <a:gd name="T19" fmla="*/ 107 h 332"/>
                  <a:gd name="T20" fmla="*/ 173 w 347"/>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32">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vert="horz" wrap="square" lIns="120140" tIns="60070" rIns="120140" bIns="60070" numCol="1" anchor="t" anchorCtr="0" compatLnSpc="1"/>
              <a:lstStyle/>
              <a:p>
                <a:endParaRPr lang="zh-CN" altLang="en-US" sz="2365" dirty="0">
                  <a:solidFill>
                    <a:srgbClr val="000000"/>
                  </a:solidFill>
                  <a:cs typeface="+mn-ea"/>
                  <a:sym typeface="+mn-lt"/>
                </a:endParaRPr>
              </a:p>
            </p:txBody>
          </p:sp>
        </p:grpSp>
      </p:grpSp>
      <p:grpSp>
        <p:nvGrpSpPr>
          <p:cNvPr id="17" name="组合 16"/>
          <p:cNvGrpSpPr/>
          <p:nvPr/>
        </p:nvGrpSpPr>
        <p:grpSpPr>
          <a:xfrm>
            <a:off x="1739323" y="4607484"/>
            <a:ext cx="2064396" cy="375487"/>
            <a:chOff x="1389761" y="4509078"/>
            <a:chExt cx="1855464" cy="337485"/>
          </a:xfrm>
        </p:grpSpPr>
        <p:sp>
          <p:nvSpPr>
            <p:cNvPr id="18" name="文本框 17"/>
            <p:cNvSpPr txBox="1"/>
            <p:nvPr/>
          </p:nvSpPr>
          <p:spPr>
            <a:xfrm>
              <a:off x="1631405" y="4509078"/>
              <a:ext cx="1613820" cy="337485"/>
            </a:xfrm>
            <a:prstGeom prst="rect">
              <a:avLst/>
            </a:prstGeom>
            <a:noFill/>
          </p:spPr>
          <p:txBody>
            <a:bodyPr wrap="square" rtlCol="0">
              <a:spAutoFit/>
            </a:bodyPr>
            <a:lstStyle/>
            <a:p>
              <a:r>
                <a:rPr lang="en-US" altLang="zh-CN" sz="1840" dirty="0">
                  <a:solidFill>
                    <a:srgbClr val="000000"/>
                  </a:solidFill>
                  <a:cs typeface="+mn-ea"/>
                  <a:sym typeface="+mn-lt"/>
                </a:rPr>
                <a:t>SAMPLE TITLE</a:t>
              </a:r>
            </a:p>
          </p:txBody>
        </p:sp>
        <p:grpSp>
          <p:nvGrpSpPr>
            <p:cNvPr id="19" name="组合 18"/>
            <p:cNvGrpSpPr/>
            <p:nvPr/>
          </p:nvGrpSpPr>
          <p:grpSpPr>
            <a:xfrm>
              <a:off x="1389761" y="4599760"/>
              <a:ext cx="196101" cy="196101"/>
              <a:chOff x="1389761" y="2111236"/>
              <a:chExt cx="196101" cy="196101"/>
            </a:xfrm>
          </p:grpSpPr>
          <p:sp>
            <p:nvSpPr>
              <p:cNvPr id="20" name="矩形 19"/>
              <p:cNvSpPr/>
              <p:nvPr/>
            </p:nvSpPr>
            <p:spPr>
              <a:xfrm>
                <a:off x="1389761" y="2111236"/>
                <a:ext cx="196101" cy="196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rgbClr val="000000"/>
                  </a:solidFill>
                  <a:cs typeface="+mn-ea"/>
                  <a:sym typeface="+mn-lt"/>
                </a:endParaRPr>
              </a:p>
            </p:txBody>
          </p:sp>
          <p:sp>
            <p:nvSpPr>
              <p:cNvPr id="21" name="Freeform 9"/>
              <p:cNvSpPr/>
              <p:nvPr/>
            </p:nvSpPr>
            <p:spPr bwMode="auto">
              <a:xfrm>
                <a:off x="1413970" y="2129319"/>
                <a:ext cx="157206" cy="150410"/>
              </a:xfrm>
              <a:custGeom>
                <a:avLst/>
                <a:gdLst>
                  <a:gd name="T0" fmla="*/ 173 w 347"/>
                  <a:gd name="T1" fmla="*/ 0 h 332"/>
                  <a:gd name="T2" fmla="*/ 226 w 347"/>
                  <a:gd name="T3" fmla="*/ 107 h 332"/>
                  <a:gd name="T4" fmla="*/ 347 w 347"/>
                  <a:gd name="T5" fmla="*/ 126 h 332"/>
                  <a:gd name="T6" fmla="*/ 260 w 347"/>
                  <a:gd name="T7" fmla="*/ 211 h 332"/>
                  <a:gd name="T8" fmla="*/ 279 w 347"/>
                  <a:gd name="T9" fmla="*/ 332 h 332"/>
                  <a:gd name="T10" fmla="*/ 173 w 347"/>
                  <a:gd name="T11" fmla="*/ 274 h 332"/>
                  <a:gd name="T12" fmla="*/ 65 w 347"/>
                  <a:gd name="T13" fmla="*/ 332 h 332"/>
                  <a:gd name="T14" fmla="*/ 84 w 347"/>
                  <a:gd name="T15" fmla="*/ 211 h 332"/>
                  <a:gd name="T16" fmla="*/ 0 w 347"/>
                  <a:gd name="T17" fmla="*/ 126 h 332"/>
                  <a:gd name="T18" fmla="*/ 118 w 347"/>
                  <a:gd name="T19" fmla="*/ 107 h 332"/>
                  <a:gd name="T20" fmla="*/ 173 w 347"/>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32">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vert="horz" wrap="square" lIns="120140" tIns="60070" rIns="120140" bIns="60070" numCol="1" anchor="t" anchorCtr="0" compatLnSpc="1"/>
              <a:lstStyle/>
              <a:p>
                <a:endParaRPr lang="zh-CN" altLang="en-US" sz="2365">
                  <a:solidFill>
                    <a:srgbClr val="000000"/>
                  </a:solidFill>
                  <a:cs typeface="+mn-ea"/>
                  <a:sym typeface="+mn-lt"/>
                </a:endParaRPr>
              </a:p>
            </p:txBody>
          </p:sp>
        </p:grpSp>
      </p:grpSp>
      <p:grpSp>
        <p:nvGrpSpPr>
          <p:cNvPr id="22" name="组合 21"/>
          <p:cNvGrpSpPr/>
          <p:nvPr/>
        </p:nvGrpSpPr>
        <p:grpSpPr>
          <a:xfrm>
            <a:off x="8144404" y="1971511"/>
            <a:ext cx="2064396" cy="375487"/>
            <a:chOff x="7146599" y="2139883"/>
            <a:chExt cx="1855464" cy="337485"/>
          </a:xfrm>
        </p:grpSpPr>
        <p:sp>
          <p:nvSpPr>
            <p:cNvPr id="23" name="文本框 22"/>
            <p:cNvSpPr txBox="1"/>
            <p:nvPr/>
          </p:nvSpPr>
          <p:spPr>
            <a:xfrm>
              <a:off x="7388243" y="2139883"/>
              <a:ext cx="1613820" cy="337485"/>
            </a:xfrm>
            <a:prstGeom prst="rect">
              <a:avLst/>
            </a:prstGeom>
            <a:noFill/>
          </p:spPr>
          <p:txBody>
            <a:bodyPr wrap="square" rtlCol="0">
              <a:spAutoFit/>
            </a:bodyPr>
            <a:lstStyle/>
            <a:p>
              <a:r>
                <a:rPr lang="en-US" altLang="zh-CN" sz="1840" dirty="0">
                  <a:solidFill>
                    <a:srgbClr val="000000"/>
                  </a:solidFill>
                  <a:cs typeface="+mn-ea"/>
                  <a:sym typeface="+mn-lt"/>
                </a:rPr>
                <a:t>SAMPLE TITLE</a:t>
              </a:r>
            </a:p>
          </p:txBody>
        </p:sp>
        <p:grpSp>
          <p:nvGrpSpPr>
            <p:cNvPr id="24" name="组合 23"/>
            <p:cNvGrpSpPr/>
            <p:nvPr/>
          </p:nvGrpSpPr>
          <p:grpSpPr>
            <a:xfrm>
              <a:off x="7146599" y="2230565"/>
              <a:ext cx="196101" cy="196101"/>
              <a:chOff x="1389761" y="2111236"/>
              <a:chExt cx="196101" cy="196101"/>
            </a:xfrm>
          </p:grpSpPr>
          <p:sp>
            <p:nvSpPr>
              <p:cNvPr id="25" name="矩形 24"/>
              <p:cNvSpPr/>
              <p:nvPr/>
            </p:nvSpPr>
            <p:spPr>
              <a:xfrm>
                <a:off x="1389761" y="2111236"/>
                <a:ext cx="196101" cy="196101"/>
              </a:xfrm>
              <a:prstGeom prst="rect">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rgbClr val="000000"/>
                  </a:solidFill>
                  <a:cs typeface="+mn-ea"/>
                  <a:sym typeface="+mn-lt"/>
                </a:endParaRPr>
              </a:p>
            </p:txBody>
          </p:sp>
          <p:sp>
            <p:nvSpPr>
              <p:cNvPr id="26" name="Freeform 9"/>
              <p:cNvSpPr/>
              <p:nvPr/>
            </p:nvSpPr>
            <p:spPr bwMode="auto">
              <a:xfrm>
                <a:off x="1413970" y="2129319"/>
                <a:ext cx="157206" cy="150410"/>
              </a:xfrm>
              <a:custGeom>
                <a:avLst/>
                <a:gdLst>
                  <a:gd name="T0" fmla="*/ 173 w 347"/>
                  <a:gd name="T1" fmla="*/ 0 h 332"/>
                  <a:gd name="T2" fmla="*/ 226 w 347"/>
                  <a:gd name="T3" fmla="*/ 107 h 332"/>
                  <a:gd name="T4" fmla="*/ 347 w 347"/>
                  <a:gd name="T5" fmla="*/ 126 h 332"/>
                  <a:gd name="T6" fmla="*/ 260 w 347"/>
                  <a:gd name="T7" fmla="*/ 211 h 332"/>
                  <a:gd name="T8" fmla="*/ 279 w 347"/>
                  <a:gd name="T9" fmla="*/ 332 h 332"/>
                  <a:gd name="T10" fmla="*/ 173 w 347"/>
                  <a:gd name="T11" fmla="*/ 274 h 332"/>
                  <a:gd name="T12" fmla="*/ 65 w 347"/>
                  <a:gd name="T13" fmla="*/ 332 h 332"/>
                  <a:gd name="T14" fmla="*/ 84 w 347"/>
                  <a:gd name="T15" fmla="*/ 211 h 332"/>
                  <a:gd name="T16" fmla="*/ 0 w 347"/>
                  <a:gd name="T17" fmla="*/ 126 h 332"/>
                  <a:gd name="T18" fmla="*/ 118 w 347"/>
                  <a:gd name="T19" fmla="*/ 107 h 332"/>
                  <a:gd name="T20" fmla="*/ 173 w 347"/>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32">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vert="horz" wrap="square" lIns="120140" tIns="60070" rIns="120140" bIns="60070" numCol="1" anchor="t" anchorCtr="0" compatLnSpc="1"/>
              <a:lstStyle/>
              <a:p>
                <a:endParaRPr lang="zh-CN" altLang="en-US" sz="2365">
                  <a:solidFill>
                    <a:srgbClr val="000000"/>
                  </a:solidFill>
                  <a:cs typeface="+mn-ea"/>
                  <a:sym typeface="+mn-lt"/>
                </a:endParaRPr>
              </a:p>
            </p:txBody>
          </p:sp>
        </p:grpSp>
      </p:grpSp>
      <p:grpSp>
        <p:nvGrpSpPr>
          <p:cNvPr id="27" name="组合 26"/>
          <p:cNvGrpSpPr/>
          <p:nvPr/>
        </p:nvGrpSpPr>
        <p:grpSpPr>
          <a:xfrm>
            <a:off x="8144404" y="4607484"/>
            <a:ext cx="2064396" cy="375487"/>
            <a:chOff x="7146599" y="4509078"/>
            <a:chExt cx="1855464" cy="337485"/>
          </a:xfrm>
        </p:grpSpPr>
        <p:sp>
          <p:nvSpPr>
            <p:cNvPr id="28" name="文本框 27"/>
            <p:cNvSpPr txBox="1"/>
            <p:nvPr/>
          </p:nvSpPr>
          <p:spPr>
            <a:xfrm>
              <a:off x="7388243" y="4509078"/>
              <a:ext cx="1613820" cy="337485"/>
            </a:xfrm>
            <a:prstGeom prst="rect">
              <a:avLst/>
            </a:prstGeom>
            <a:noFill/>
          </p:spPr>
          <p:txBody>
            <a:bodyPr wrap="square" rtlCol="0">
              <a:spAutoFit/>
            </a:bodyPr>
            <a:lstStyle/>
            <a:p>
              <a:r>
                <a:rPr lang="en-US" altLang="zh-CN" sz="1840" dirty="0">
                  <a:solidFill>
                    <a:srgbClr val="000000"/>
                  </a:solidFill>
                  <a:cs typeface="+mn-ea"/>
                  <a:sym typeface="+mn-lt"/>
                </a:rPr>
                <a:t>SAMPLE TITLE</a:t>
              </a:r>
            </a:p>
          </p:txBody>
        </p:sp>
        <p:grpSp>
          <p:nvGrpSpPr>
            <p:cNvPr id="29" name="组合 28"/>
            <p:cNvGrpSpPr/>
            <p:nvPr/>
          </p:nvGrpSpPr>
          <p:grpSpPr>
            <a:xfrm>
              <a:off x="7146599" y="4599760"/>
              <a:ext cx="196101" cy="196101"/>
              <a:chOff x="1389761" y="2111236"/>
              <a:chExt cx="196101" cy="196101"/>
            </a:xfrm>
          </p:grpSpPr>
          <p:sp>
            <p:nvSpPr>
              <p:cNvPr id="30" name="矩形 29"/>
              <p:cNvSpPr/>
              <p:nvPr/>
            </p:nvSpPr>
            <p:spPr>
              <a:xfrm>
                <a:off x="1389761" y="2111236"/>
                <a:ext cx="196101" cy="196101"/>
              </a:xfrm>
              <a:prstGeom prst="rect">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solidFill>
                    <a:srgbClr val="000000"/>
                  </a:solidFill>
                  <a:cs typeface="+mn-ea"/>
                  <a:sym typeface="+mn-lt"/>
                </a:endParaRPr>
              </a:p>
            </p:txBody>
          </p:sp>
          <p:sp>
            <p:nvSpPr>
              <p:cNvPr id="31" name="Freeform 9"/>
              <p:cNvSpPr/>
              <p:nvPr/>
            </p:nvSpPr>
            <p:spPr bwMode="auto">
              <a:xfrm>
                <a:off x="1413970" y="2129319"/>
                <a:ext cx="157206" cy="150410"/>
              </a:xfrm>
              <a:custGeom>
                <a:avLst/>
                <a:gdLst>
                  <a:gd name="T0" fmla="*/ 173 w 347"/>
                  <a:gd name="T1" fmla="*/ 0 h 332"/>
                  <a:gd name="T2" fmla="*/ 226 w 347"/>
                  <a:gd name="T3" fmla="*/ 107 h 332"/>
                  <a:gd name="T4" fmla="*/ 347 w 347"/>
                  <a:gd name="T5" fmla="*/ 126 h 332"/>
                  <a:gd name="T6" fmla="*/ 260 w 347"/>
                  <a:gd name="T7" fmla="*/ 211 h 332"/>
                  <a:gd name="T8" fmla="*/ 279 w 347"/>
                  <a:gd name="T9" fmla="*/ 332 h 332"/>
                  <a:gd name="T10" fmla="*/ 173 w 347"/>
                  <a:gd name="T11" fmla="*/ 274 h 332"/>
                  <a:gd name="T12" fmla="*/ 65 w 347"/>
                  <a:gd name="T13" fmla="*/ 332 h 332"/>
                  <a:gd name="T14" fmla="*/ 84 w 347"/>
                  <a:gd name="T15" fmla="*/ 211 h 332"/>
                  <a:gd name="T16" fmla="*/ 0 w 347"/>
                  <a:gd name="T17" fmla="*/ 126 h 332"/>
                  <a:gd name="T18" fmla="*/ 118 w 347"/>
                  <a:gd name="T19" fmla="*/ 107 h 332"/>
                  <a:gd name="T20" fmla="*/ 173 w 347"/>
                  <a:gd name="T2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32">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vert="horz" wrap="square" lIns="120140" tIns="60070" rIns="120140" bIns="60070" numCol="1" anchor="t" anchorCtr="0" compatLnSpc="1"/>
              <a:lstStyle/>
              <a:p>
                <a:endParaRPr lang="zh-CN" altLang="en-US" sz="2365">
                  <a:solidFill>
                    <a:srgbClr val="000000"/>
                  </a:solidFill>
                  <a:cs typeface="+mn-ea"/>
                  <a:sym typeface="+mn-lt"/>
                </a:endParaRPr>
              </a:p>
            </p:txBody>
          </p:sp>
        </p:grpSp>
      </p:grpSp>
      <p:sp>
        <p:nvSpPr>
          <p:cNvPr id="39" name="文本框 38"/>
          <p:cNvSpPr txBox="1"/>
          <p:nvPr/>
        </p:nvSpPr>
        <p:spPr>
          <a:xfrm>
            <a:off x="1714242" y="2420345"/>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40" name="文本框 39"/>
          <p:cNvSpPr txBox="1"/>
          <p:nvPr/>
        </p:nvSpPr>
        <p:spPr>
          <a:xfrm>
            <a:off x="8161188" y="2420345"/>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41" name="文本框 40"/>
          <p:cNvSpPr txBox="1"/>
          <p:nvPr/>
        </p:nvSpPr>
        <p:spPr>
          <a:xfrm>
            <a:off x="1739322" y="5239800"/>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42" name="文本框 41"/>
          <p:cNvSpPr txBox="1"/>
          <p:nvPr/>
        </p:nvSpPr>
        <p:spPr>
          <a:xfrm>
            <a:off x="8186268" y="5239800"/>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pic>
        <p:nvPicPr>
          <p:cNvPr id="4" name="图片 3"/>
          <p:cNvPicPr>
            <a:picLocks noChangeAspect="1"/>
          </p:cNvPicPr>
          <p:nvPr/>
        </p:nvPicPr>
        <p:blipFill>
          <a:blip r:embed="rId5" cstate="screen"/>
          <a:stretch>
            <a:fillRect/>
          </a:stretch>
        </p:blipFill>
        <p:spPr>
          <a:xfrm>
            <a:off x="3803558" y="2291254"/>
            <a:ext cx="4187873" cy="2468007"/>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6"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15" name="组合 14"/>
          <p:cNvGrpSpPr/>
          <p:nvPr/>
        </p:nvGrpSpPr>
        <p:grpSpPr>
          <a:xfrm>
            <a:off x="1786683" y="2129133"/>
            <a:ext cx="3598972" cy="708765"/>
            <a:chOff x="1297653" y="1657350"/>
            <a:chExt cx="2538895" cy="499978"/>
          </a:xfrm>
        </p:grpSpPr>
        <p:sp>
          <p:nvSpPr>
            <p:cNvPr id="16" name="椭圆 15"/>
            <p:cNvSpPr/>
            <p:nvPr/>
          </p:nvSpPr>
          <p:spPr>
            <a:xfrm>
              <a:off x="1297653" y="1657350"/>
              <a:ext cx="531758" cy="499978"/>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添</a:t>
              </a:r>
            </a:p>
          </p:txBody>
        </p:sp>
        <p:sp>
          <p:nvSpPr>
            <p:cNvPr id="17" name="椭圆 16"/>
            <p:cNvSpPr/>
            <p:nvPr/>
          </p:nvSpPr>
          <p:spPr>
            <a:xfrm>
              <a:off x="1966699" y="1657350"/>
              <a:ext cx="531758" cy="499978"/>
            </a:xfrm>
            <a:prstGeom prst="ellipse">
              <a:avLst/>
            </a:prstGeom>
            <a:solidFill>
              <a:srgbClr val="F48B27"/>
            </a:solidFill>
            <a:ln w="12700" cap="flat" cmpd="sng" algn="ctr">
              <a:noFill/>
              <a:prstDash val="solid"/>
              <a:miter lim="800000"/>
            </a:ln>
            <a:effectLst/>
          </p:spPr>
          <p:txBody>
            <a:bodyPr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加</a:t>
              </a:r>
            </a:p>
          </p:txBody>
        </p:sp>
        <p:sp>
          <p:nvSpPr>
            <p:cNvPr id="18" name="椭圆 17"/>
            <p:cNvSpPr/>
            <p:nvPr/>
          </p:nvSpPr>
          <p:spPr>
            <a:xfrm>
              <a:off x="2635745" y="1657350"/>
              <a:ext cx="531758" cy="499978"/>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标</a:t>
              </a:r>
            </a:p>
          </p:txBody>
        </p:sp>
        <p:sp>
          <p:nvSpPr>
            <p:cNvPr id="19" name="椭圆 18"/>
            <p:cNvSpPr/>
            <p:nvPr/>
          </p:nvSpPr>
          <p:spPr>
            <a:xfrm>
              <a:off x="3304790" y="1657350"/>
              <a:ext cx="531758" cy="499978"/>
            </a:xfrm>
            <a:prstGeom prst="ellipse">
              <a:avLst/>
            </a:prstGeom>
            <a:solidFill>
              <a:srgbClr val="F48B27"/>
            </a:solidFill>
            <a:ln w="12700" cap="flat" cmpd="sng" algn="ctr">
              <a:noFill/>
              <a:prstDash val="solid"/>
              <a:miter lim="800000"/>
            </a:ln>
            <a:effectLst/>
          </p:spPr>
          <p:txBody>
            <a:bodyPr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题</a:t>
              </a:r>
            </a:p>
          </p:txBody>
        </p:sp>
      </p:grpSp>
      <p:sp>
        <p:nvSpPr>
          <p:cNvPr id="20" name="矩形 19"/>
          <p:cNvSpPr/>
          <p:nvPr/>
        </p:nvSpPr>
        <p:spPr>
          <a:xfrm>
            <a:off x="1644939" y="2971823"/>
            <a:ext cx="6015652" cy="823379"/>
          </a:xfrm>
          <a:prstGeom prst="rect">
            <a:avLst/>
          </a:prstGeom>
        </p:spPr>
        <p:txBody>
          <a:bodyPr wrap="square" lIns="129616" tIns="64808" rIns="129616" bIns="64808">
            <a:spAutoFit/>
          </a:bodyPr>
          <a:lstStyle/>
          <a:p>
            <a:pPr defTabSz="1296035">
              <a:lnSpc>
                <a:spcPct val="150000"/>
              </a:lnSpc>
            </a:pPr>
            <a:r>
              <a:rPr lang="zh-CN" altLang="en-US" sz="1500" dirty="0">
                <a:solidFill>
                  <a:srgbClr val="000000">
                    <a:lumMod val="85000"/>
                    <a:lumOff val="15000"/>
                  </a:srgbClr>
                </a:solidFill>
                <a:latin typeface="+mn-ea"/>
              </a:rPr>
              <a:t>请输入你想要的文本内容或者复制粘贴你想要的文本内容。请输入你想要的文本内容或者复制。请输入你想要的文本内容或者复制</a:t>
            </a:r>
            <a:endParaRPr lang="en-US" altLang="zh-CN" sz="1500" dirty="0">
              <a:solidFill>
                <a:srgbClr val="000000">
                  <a:lumMod val="85000"/>
                  <a:lumOff val="15000"/>
                </a:srgbClr>
              </a:solidFill>
              <a:latin typeface="+mn-ea"/>
            </a:endParaRPr>
          </a:p>
        </p:txBody>
      </p:sp>
      <p:sp>
        <p:nvSpPr>
          <p:cNvPr id="21" name="矩形 20"/>
          <p:cNvSpPr/>
          <p:nvPr/>
        </p:nvSpPr>
        <p:spPr>
          <a:xfrm>
            <a:off x="1611687" y="3815603"/>
            <a:ext cx="5848464" cy="2094249"/>
          </a:xfrm>
          <a:prstGeom prst="rect">
            <a:avLst/>
          </a:prstGeom>
        </p:spPr>
        <p:txBody>
          <a:bodyPr wrap="square" lIns="129616" tIns="64808" rIns="129616" bIns="64808">
            <a:spAutoFit/>
          </a:bodyPr>
          <a:lstStyle/>
          <a:p>
            <a:pPr marL="243205" indent="-243205" defTabSz="1296035">
              <a:lnSpc>
                <a:spcPct val="300000"/>
              </a:lnSpc>
              <a:buFont typeface="Wingdings" panose="05000000000000000000" pitchFamily="2" charset="2"/>
              <a:buChar char="l"/>
            </a:pPr>
            <a:r>
              <a:rPr lang="zh-CN" altLang="en-US" sz="1400" dirty="0">
                <a:solidFill>
                  <a:srgbClr val="000000">
                    <a:lumMod val="85000"/>
                    <a:lumOff val="15000"/>
                  </a:srgbClr>
                </a:solidFill>
                <a:latin typeface="+mn-ea"/>
              </a:rPr>
              <a:t>请输入你想要的文本内容或者复制粘贴你想要的文本内容。请输入</a:t>
            </a:r>
            <a:endParaRPr lang="en-US" altLang="zh-CN" sz="1400" dirty="0">
              <a:solidFill>
                <a:srgbClr val="000000">
                  <a:lumMod val="85000"/>
                  <a:lumOff val="15000"/>
                </a:srgbClr>
              </a:solidFill>
              <a:latin typeface="+mn-ea"/>
            </a:endParaRPr>
          </a:p>
          <a:p>
            <a:pPr marL="243205" indent="-243205" defTabSz="1296035">
              <a:lnSpc>
                <a:spcPct val="300000"/>
              </a:lnSpc>
              <a:buFont typeface="Wingdings" panose="05000000000000000000" pitchFamily="2" charset="2"/>
              <a:buChar char="l"/>
            </a:pPr>
            <a:r>
              <a:rPr lang="zh-CN" altLang="en-US" sz="1400" dirty="0">
                <a:solidFill>
                  <a:srgbClr val="000000">
                    <a:lumMod val="85000"/>
                    <a:lumOff val="15000"/>
                  </a:srgbClr>
                </a:solidFill>
                <a:latin typeface="+mn-ea"/>
              </a:rPr>
              <a:t>你想要的文本内容或者复制粘。请输入你想要的文本内容或者复制</a:t>
            </a:r>
            <a:endParaRPr lang="en-US" altLang="zh-CN" sz="1400" dirty="0">
              <a:solidFill>
                <a:srgbClr val="000000">
                  <a:lumMod val="85000"/>
                  <a:lumOff val="15000"/>
                </a:srgbClr>
              </a:solidFill>
              <a:latin typeface="+mn-ea"/>
            </a:endParaRPr>
          </a:p>
          <a:p>
            <a:pPr marL="243205" indent="-243205" defTabSz="1296035">
              <a:lnSpc>
                <a:spcPct val="300000"/>
              </a:lnSpc>
              <a:buFont typeface="Wingdings" panose="05000000000000000000" pitchFamily="2" charset="2"/>
              <a:buChar char="l"/>
            </a:pPr>
            <a:r>
              <a:rPr lang="zh-CN" altLang="en-US" sz="1400" dirty="0">
                <a:solidFill>
                  <a:srgbClr val="000000">
                    <a:lumMod val="85000"/>
                    <a:lumOff val="15000"/>
                  </a:srgbClr>
                </a:solidFill>
                <a:latin typeface="+mn-ea"/>
              </a:rPr>
              <a:t>粘贴文本内容。请输入你想要的文本内容或者复制粘贴文本内容。</a:t>
            </a:r>
            <a:endParaRPr lang="en-US" altLang="zh-CN" sz="1400" dirty="0">
              <a:solidFill>
                <a:srgbClr val="000000">
                  <a:lumMod val="85000"/>
                  <a:lumOff val="15000"/>
                </a:srgbClr>
              </a:solidFill>
              <a:latin typeface="+mn-ea"/>
            </a:endParaRPr>
          </a:p>
        </p:txBody>
      </p:sp>
      <p:pic>
        <p:nvPicPr>
          <p:cNvPr id="22" name="图片 21"/>
          <p:cNvPicPr>
            <a:picLocks noChangeAspect="1"/>
          </p:cNvPicPr>
          <p:nvPr/>
        </p:nvPicPr>
        <p:blipFill rotWithShape="1">
          <a:blip r:embed="rId2" cstate="screen"/>
          <a:srcRect l="16326" r="8163"/>
          <a:stretch>
            <a:fillRect/>
          </a:stretch>
        </p:blipFill>
        <p:spPr>
          <a:xfrm flipH="1">
            <a:off x="7552575" y="1481009"/>
            <a:ext cx="3996598" cy="5293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147837" y="3902762"/>
            <a:ext cx="3897221" cy="830997"/>
          </a:xfrm>
          <a:prstGeom prst="rect">
            <a:avLst/>
          </a:prstGeom>
          <a:noFill/>
          <a:effectLst/>
        </p:spPr>
        <p:txBody>
          <a:bodyPr wrap="none" rtlCol="0">
            <a:spAutoFit/>
          </a:bodyPr>
          <a:lstStyle/>
          <a:p>
            <a:pPr algn="ctr"/>
            <a:r>
              <a:rPr lang="zh-CN" altLang="en-US" sz="4800" b="1" dirty="0">
                <a:solidFill>
                  <a:srgbClr val="000000"/>
                </a:solidFill>
                <a:cs typeface="+mn-ea"/>
                <a:sym typeface="+mn-lt"/>
              </a:rPr>
              <a:t>添加标题信息</a:t>
            </a:r>
          </a:p>
        </p:txBody>
      </p:sp>
      <p:sp>
        <p:nvSpPr>
          <p:cNvPr id="16" name="任意多边形: 形状 850"/>
          <p:cNvSpPr/>
          <p:nvPr/>
        </p:nvSpPr>
        <p:spPr>
          <a:xfrm>
            <a:off x="5391282" y="2093386"/>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Agency FB" panose="020B0503020202020204" pitchFamily="34" charset="0"/>
                <a:cs typeface="+mn-ea"/>
                <a:sym typeface="+mn-lt"/>
              </a:rPr>
              <a:t>04</a:t>
            </a:r>
          </a:p>
        </p:txBody>
      </p:sp>
      <p:sp>
        <p:nvSpPr>
          <p:cNvPr id="17" name="TextBox 17"/>
          <p:cNvSpPr txBox="1"/>
          <p:nvPr/>
        </p:nvSpPr>
        <p:spPr>
          <a:xfrm>
            <a:off x="2997646" y="4763317"/>
            <a:ext cx="6197602" cy="632481"/>
          </a:xfrm>
          <a:prstGeom prst="rect">
            <a:avLst/>
          </a:prstGeom>
          <a:noFill/>
        </p:spPr>
        <p:txBody>
          <a:bodyPr wrap="square" rtlCol="0">
            <a:spAutoFit/>
          </a:bodyPr>
          <a:lstStyle/>
          <a:p>
            <a:pPr algn="ctr">
              <a:lnSpc>
                <a:spcPct val="130000"/>
              </a:lnSpc>
            </a:pPr>
            <a:r>
              <a:rPr lang="en-US" altLang="zh-CN" sz="900" b="1" dirty="0">
                <a:solidFill>
                  <a:srgbClr val="000000"/>
                </a:solidFill>
                <a:cs typeface="+mn-ea"/>
                <a:sym typeface="+mn-lt"/>
              </a:rPr>
              <a:t>Lorem Ipsum </a:t>
            </a:r>
            <a:r>
              <a:rPr lang="en-US" altLang="zh-CN" sz="900" dirty="0">
                <a:solidFill>
                  <a:srgbClr val="000000"/>
                </a:solidFill>
                <a:cs typeface="+mn-ea"/>
                <a:sym typeface="+mn-lt"/>
              </a:rPr>
              <a:t>is simply dummy text of the printing and typesetting industry. </a:t>
            </a:r>
            <a:r>
              <a:rPr lang="en-US" altLang="zh-CN" sz="900" b="1" dirty="0">
                <a:solidFill>
                  <a:srgbClr val="000000"/>
                </a:solidFill>
                <a:cs typeface="+mn-ea"/>
                <a:sym typeface="+mn-lt"/>
              </a:rPr>
              <a:t>Ipsum </a:t>
            </a:r>
            <a:r>
              <a:rPr lang="en-US" altLang="zh-CN" sz="900" dirty="0">
                <a:solidFill>
                  <a:srgbClr val="000000"/>
                </a:solidFill>
                <a:cs typeface="+mn-ea"/>
                <a:sym typeface="+mn-lt"/>
              </a:rPr>
              <a:t>is simply dummy text of the printing and typesetting industry. Lorem Ipsum has been </a:t>
            </a:r>
          </a:p>
          <a:p>
            <a:pPr algn="ctr">
              <a:lnSpc>
                <a:spcPct val="130000"/>
              </a:lnSpc>
            </a:pPr>
            <a:endParaRPr lang="en-US" altLang="zh-CN" sz="900" dirty="0">
              <a:solidFill>
                <a:srgbClr val="000000"/>
              </a:solidFill>
              <a:cs typeface="+mn-ea"/>
              <a:sym typeface="+mn-lt"/>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cxnSp>
        <p:nvCxnSpPr>
          <p:cNvPr id="24" name="直接连接符 23"/>
          <p:cNvCxnSpPr/>
          <p:nvPr/>
        </p:nvCxnSpPr>
        <p:spPr>
          <a:xfrm>
            <a:off x="2055336" y="4217882"/>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377456" y="4217882"/>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699574" y="4217882"/>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021694" y="4217882"/>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523033" y="4789673"/>
            <a:ext cx="2580233" cy="59753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29" name="Rectangle 24"/>
          <p:cNvSpPr>
            <a:spLocks noChangeArrowheads="1"/>
          </p:cNvSpPr>
          <p:nvPr/>
        </p:nvSpPr>
        <p:spPr bwMode="auto">
          <a:xfrm>
            <a:off x="1912583" y="4501080"/>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
        <p:nvSpPr>
          <p:cNvPr id="30" name="文本框 29"/>
          <p:cNvSpPr txBox="1"/>
          <p:nvPr/>
        </p:nvSpPr>
        <p:spPr>
          <a:xfrm>
            <a:off x="3892072" y="4789673"/>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31" name="Rectangle 24"/>
          <p:cNvSpPr>
            <a:spLocks noChangeArrowheads="1"/>
          </p:cNvSpPr>
          <p:nvPr/>
        </p:nvSpPr>
        <p:spPr bwMode="auto">
          <a:xfrm>
            <a:off x="4281622" y="4501080"/>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
        <p:nvSpPr>
          <p:cNvPr id="32" name="文本框 31"/>
          <p:cNvSpPr txBox="1"/>
          <p:nvPr/>
        </p:nvSpPr>
        <p:spPr>
          <a:xfrm>
            <a:off x="6167271" y="4789673"/>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33" name="Rectangle 24"/>
          <p:cNvSpPr>
            <a:spLocks noChangeArrowheads="1"/>
          </p:cNvSpPr>
          <p:nvPr/>
        </p:nvSpPr>
        <p:spPr bwMode="auto">
          <a:xfrm>
            <a:off x="6556821" y="4501080"/>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sp>
        <p:nvSpPr>
          <p:cNvPr id="34" name="文本框 33"/>
          <p:cNvSpPr txBox="1"/>
          <p:nvPr/>
        </p:nvSpPr>
        <p:spPr>
          <a:xfrm>
            <a:off x="8536310" y="4789673"/>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35" name="Rectangle 24"/>
          <p:cNvSpPr>
            <a:spLocks noChangeArrowheads="1"/>
          </p:cNvSpPr>
          <p:nvPr/>
        </p:nvSpPr>
        <p:spPr bwMode="auto">
          <a:xfrm>
            <a:off x="8925860" y="4501080"/>
            <a:ext cx="1647928" cy="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rgbClr val="000000"/>
                </a:solidFill>
                <a:cs typeface="+mn-ea"/>
                <a:sym typeface="+mn-lt"/>
              </a:rPr>
              <a:t>单击填加标题</a:t>
            </a:r>
          </a:p>
        </p:txBody>
      </p:sp>
      <p:pic>
        <p:nvPicPr>
          <p:cNvPr id="2" name="图片 1"/>
          <p:cNvPicPr>
            <a:picLocks noChangeAspect="1"/>
          </p:cNvPicPr>
          <p:nvPr/>
        </p:nvPicPr>
        <p:blipFill>
          <a:blip r:embed="rId5" cstate="screen"/>
          <a:stretch>
            <a:fillRect/>
          </a:stretch>
        </p:blipFill>
        <p:spPr>
          <a:xfrm flipH="1">
            <a:off x="1846272" y="2145701"/>
            <a:ext cx="1590336" cy="1590336"/>
          </a:xfrm>
          <a:prstGeom prst="rect">
            <a:avLst/>
          </a:prstGeom>
        </p:spPr>
      </p:pic>
      <p:pic>
        <p:nvPicPr>
          <p:cNvPr id="3" name="图片 2"/>
          <p:cNvPicPr>
            <a:picLocks noChangeAspect="1"/>
          </p:cNvPicPr>
          <p:nvPr/>
        </p:nvPicPr>
        <p:blipFill>
          <a:blip r:embed="rId5" cstate="screen"/>
          <a:stretch>
            <a:fillRect/>
          </a:stretch>
        </p:blipFill>
        <p:spPr>
          <a:xfrm flipH="1">
            <a:off x="4168763" y="2145701"/>
            <a:ext cx="1590040" cy="1590336"/>
          </a:xfrm>
          <a:prstGeom prst="rect">
            <a:avLst/>
          </a:prstGeom>
        </p:spPr>
      </p:pic>
      <p:pic>
        <p:nvPicPr>
          <p:cNvPr id="4" name="图片 3"/>
          <p:cNvPicPr>
            <a:picLocks noChangeAspect="1"/>
          </p:cNvPicPr>
          <p:nvPr/>
        </p:nvPicPr>
        <p:blipFill>
          <a:blip r:embed="rId5" cstate="screen"/>
          <a:stretch>
            <a:fillRect/>
          </a:stretch>
        </p:blipFill>
        <p:spPr>
          <a:xfrm flipH="1">
            <a:off x="6490958" y="2145701"/>
            <a:ext cx="1590040" cy="1590336"/>
          </a:xfrm>
          <a:prstGeom prst="rect">
            <a:avLst/>
          </a:prstGeom>
        </p:spPr>
      </p:pic>
      <p:pic>
        <p:nvPicPr>
          <p:cNvPr id="5" name="图片 4"/>
          <p:cNvPicPr>
            <a:picLocks noChangeAspect="1"/>
          </p:cNvPicPr>
          <p:nvPr/>
        </p:nvPicPr>
        <p:blipFill>
          <a:blip r:embed="rId5" cstate="screen"/>
          <a:stretch>
            <a:fillRect/>
          </a:stretch>
        </p:blipFill>
        <p:spPr>
          <a:xfrm flipH="1">
            <a:off x="8813153" y="2145701"/>
            <a:ext cx="1590040" cy="1590336"/>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grpSp>
        <p:nvGrpSpPr>
          <p:cNvPr id="38" name="组合 37"/>
          <p:cNvGrpSpPr/>
          <p:nvPr/>
        </p:nvGrpSpPr>
        <p:grpSpPr>
          <a:xfrm>
            <a:off x="2381316" y="4869413"/>
            <a:ext cx="4406265" cy="962660"/>
            <a:chOff x="3857" y="7716"/>
            <a:chExt cx="6939" cy="1516"/>
          </a:xfrm>
        </p:grpSpPr>
        <p:sp>
          <p:nvSpPr>
            <p:cNvPr id="39" name="PA_MH_Others_1"/>
            <p:cNvSpPr txBox="1"/>
            <p:nvPr>
              <p:custDataLst>
                <p:tags r:id="rId10"/>
              </p:custDataLst>
            </p:nvPr>
          </p:nvSpPr>
          <p:spPr>
            <a:xfrm>
              <a:off x="3857" y="7716"/>
              <a:ext cx="3337" cy="1516"/>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255" b="1" i="0" u="none" strike="noStrike" kern="1200" cap="none" spc="0" normalizeH="0" baseline="0" noProof="0" dirty="0">
                  <a:ln>
                    <a:noFill/>
                  </a:ln>
                  <a:solidFill>
                    <a:srgbClr val="C00000"/>
                  </a:solidFill>
                  <a:effectLst/>
                  <a:uLnTx/>
                  <a:uFillTx/>
                  <a:latin typeface="仿宋" panose="02010609060101010101" pitchFamily="49" charset="-122"/>
                  <a:ea typeface="仿宋" panose="02010609060101010101" pitchFamily="49" charset="-122"/>
                  <a:sym typeface="Arial" panose="020B0604020202020204" pitchFamily="34" charset="0"/>
                </a:rPr>
                <a:t>目录</a:t>
              </a:r>
            </a:p>
          </p:txBody>
        </p:sp>
        <p:sp>
          <p:nvSpPr>
            <p:cNvPr id="40" name="PA_MH_Others_2"/>
            <p:cNvSpPr txBox="1"/>
            <p:nvPr>
              <p:custDataLst>
                <p:tags r:id="rId11"/>
              </p:custDataLst>
            </p:nvPr>
          </p:nvSpPr>
          <p:spPr>
            <a:xfrm>
              <a:off x="6340" y="8332"/>
              <a:ext cx="4457" cy="64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655" b="1" i="0" u="none" strike="noStrike" kern="1200" cap="none" spc="0" normalizeH="0" baseline="0" noProof="0" dirty="0">
                  <a:ln>
                    <a:noFill/>
                  </a:ln>
                  <a:solidFill>
                    <a:srgbClr val="C00000"/>
                  </a:solidFill>
                  <a:effectLst/>
                  <a:uLnTx/>
                  <a:uFillTx/>
                  <a:latin typeface="仿宋" panose="02010609060101010101" pitchFamily="49" charset="-122"/>
                  <a:ea typeface="仿宋" panose="02010609060101010101" pitchFamily="49" charset="-122"/>
                  <a:sym typeface="Arial" panose="020B0604020202020204" pitchFamily="34" charset="0"/>
                </a:rPr>
                <a:t>CONTENTS</a:t>
              </a:r>
            </a:p>
          </p:txBody>
        </p:sp>
      </p:grpSp>
      <p:pic>
        <p:nvPicPr>
          <p:cNvPr id="41" name="图片 40"/>
          <p:cNvPicPr>
            <a:picLocks noChangeAspect="1"/>
          </p:cNvPicPr>
          <p:nvPr/>
        </p:nvPicPr>
        <p:blipFill rotWithShape="1">
          <a:blip r:embed="rId15" cstate="print">
            <a:extLst>
              <a:ext uri="{28A0092B-C50C-407E-A947-70E740481C1C}">
                <a14:useLocalDpi xmlns:a14="http://schemas.microsoft.com/office/drawing/2010/main" val="0"/>
              </a:ext>
            </a:extLst>
          </a:blip>
          <a:srcRect l="16563" r="16563"/>
          <a:stretch>
            <a:fillRect/>
          </a:stretch>
        </p:blipFill>
        <p:spPr>
          <a:xfrm>
            <a:off x="3442267" y="2293084"/>
            <a:ext cx="2380615" cy="2380615"/>
          </a:xfrm>
          <a:prstGeom prst="ellipse">
            <a:avLst/>
          </a:prstGeom>
          <a:ln w="28575">
            <a:solidFill>
              <a:srgbClr val="C30D23"/>
            </a:solidFill>
          </a:ln>
          <a:effectLst>
            <a:outerShdw blurRad="165100" dist="139700" dir="5400000" algn="t" rotWithShape="0">
              <a:prstClr val="black">
                <a:alpha val="40000"/>
              </a:prstClr>
            </a:outerShdw>
            <a:softEdge rad="25400"/>
          </a:effectLst>
        </p:spPr>
      </p:pic>
      <p:grpSp>
        <p:nvGrpSpPr>
          <p:cNvPr id="42" name="组合 41"/>
          <p:cNvGrpSpPr/>
          <p:nvPr/>
        </p:nvGrpSpPr>
        <p:grpSpPr>
          <a:xfrm>
            <a:off x="7075170" y="1962785"/>
            <a:ext cx="4977765" cy="688340"/>
            <a:chOff x="10551" y="2982"/>
            <a:chExt cx="7839" cy="1084"/>
          </a:xfrm>
        </p:grpSpPr>
        <p:sp>
          <p:nvSpPr>
            <p:cNvPr id="43" name="PA_MH_Other_1"/>
            <p:cNvSpPr>
              <a:spLocks noChangeAspect="1"/>
            </p:cNvSpPr>
            <p:nvPr>
              <p:custDataLst>
                <p:tags r:id="rId8"/>
              </p:custDataLst>
            </p:nvPr>
          </p:nvSpPr>
          <p:spPr>
            <a:xfrm>
              <a:off x="10551" y="3177"/>
              <a:ext cx="865" cy="867"/>
            </a:xfrm>
            <a:prstGeom prst="ellipse">
              <a:avLst/>
            </a:prstGeom>
            <a:noFill/>
            <a:ln w="12700" cap="flat" cmpd="sng" algn="ctr">
              <a:solidFill>
                <a:srgbClr val="C30D23"/>
              </a:solid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C00000"/>
                  </a:solidFill>
                  <a:effectLst/>
                  <a:uLnTx/>
                  <a:uFillTx/>
                  <a:latin typeface="仿宋" panose="02010609060101010101" pitchFamily="49" charset="-122"/>
                  <a:ea typeface="仿宋" panose="02010609060101010101" pitchFamily="49" charset="-122"/>
                  <a:sym typeface="Arial" panose="020B0604020202020204" pitchFamily="34" charset="0"/>
                </a:rPr>
                <a:t>1</a:t>
              </a:r>
            </a:p>
          </p:txBody>
        </p:sp>
        <p:sp>
          <p:nvSpPr>
            <p:cNvPr id="44" name="PA_MH_Text_4"/>
            <p:cNvSpPr/>
            <p:nvPr>
              <p:custDataLst>
                <p:tags r:id="rId9"/>
              </p:custDataLst>
            </p:nvPr>
          </p:nvSpPr>
          <p:spPr>
            <a:xfrm>
              <a:off x="12075" y="2982"/>
              <a:ext cx="6315" cy="1084"/>
            </a:xfrm>
            <a:prstGeom prst="rect">
              <a:avLst/>
            </a:prstGeom>
          </p:spPr>
          <p:txBody>
            <a:bodyPr wrap="square" lIns="0" tIns="0" rIns="0" bIns="0" anchor="ctr">
              <a:spAutoFit/>
            </a:bodyPr>
            <a:lstStyle/>
            <a:p>
              <a:pPr lvl="0">
                <a:lnSpc>
                  <a:spcPct val="150000"/>
                </a:lnSpc>
                <a:defRPr/>
              </a:pPr>
              <a:r>
                <a:rPr lang="zh-CN" altLang="en-US"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请输入您的标题</a:t>
              </a:r>
            </a:p>
            <a:p>
              <a:pPr lvl="0">
                <a:lnSpc>
                  <a:spcPct val="150000"/>
                </a:lnSpc>
                <a:defRPr/>
              </a:pPr>
              <a:r>
                <a:rPr lang="en-US" altLang="zh-CN" sz="1400"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Click here to add Title</a:t>
              </a:r>
            </a:p>
          </p:txBody>
        </p:sp>
      </p:grpSp>
      <p:grpSp>
        <p:nvGrpSpPr>
          <p:cNvPr id="45" name="组合 44"/>
          <p:cNvGrpSpPr/>
          <p:nvPr/>
        </p:nvGrpSpPr>
        <p:grpSpPr>
          <a:xfrm>
            <a:off x="7075170" y="2947035"/>
            <a:ext cx="4977765" cy="688340"/>
            <a:chOff x="10551" y="2982"/>
            <a:chExt cx="7839" cy="1084"/>
          </a:xfrm>
        </p:grpSpPr>
        <p:sp>
          <p:nvSpPr>
            <p:cNvPr id="46" name="PA_MH_Other_1"/>
            <p:cNvSpPr>
              <a:spLocks noChangeAspect="1"/>
            </p:cNvSpPr>
            <p:nvPr>
              <p:custDataLst>
                <p:tags r:id="rId6"/>
              </p:custDataLst>
            </p:nvPr>
          </p:nvSpPr>
          <p:spPr>
            <a:xfrm>
              <a:off x="10551" y="3177"/>
              <a:ext cx="865" cy="867"/>
            </a:xfrm>
            <a:prstGeom prst="ellipse">
              <a:avLst/>
            </a:prstGeom>
            <a:noFill/>
            <a:ln w="12700" cap="flat" cmpd="sng" algn="ctr">
              <a:solidFill>
                <a:srgbClr val="C30D23"/>
              </a:solid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C00000"/>
                  </a:solidFill>
                  <a:effectLst/>
                  <a:uLnTx/>
                  <a:uFillTx/>
                  <a:latin typeface="仿宋" panose="02010609060101010101" pitchFamily="49" charset="-122"/>
                  <a:ea typeface="仿宋" panose="02010609060101010101" pitchFamily="49" charset="-122"/>
                  <a:sym typeface="Arial" panose="020B0604020202020204" pitchFamily="34" charset="0"/>
                </a:rPr>
                <a:t>2</a:t>
              </a:r>
            </a:p>
          </p:txBody>
        </p:sp>
        <p:sp>
          <p:nvSpPr>
            <p:cNvPr id="47" name="PA_MH_Text_4"/>
            <p:cNvSpPr/>
            <p:nvPr>
              <p:custDataLst>
                <p:tags r:id="rId7"/>
              </p:custDataLst>
            </p:nvPr>
          </p:nvSpPr>
          <p:spPr>
            <a:xfrm>
              <a:off x="12075" y="2982"/>
              <a:ext cx="6315" cy="1084"/>
            </a:xfrm>
            <a:prstGeom prst="rect">
              <a:avLst/>
            </a:prstGeom>
          </p:spPr>
          <p:txBody>
            <a:bodyPr wrap="square" lIns="0" tIns="0" rIns="0" bIns="0" anchor="ctr">
              <a:spAutoFit/>
            </a:bodyPr>
            <a:lstStyle/>
            <a:p>
              <a:pPr lvl="0">
                <a:lnSpc>
                  <a:spcPct val="150000"/>
                </a:lnSpc>
                <a:defRPr/>
              </a:pPr>
              <a:r>
                <a:rPr lang="zh-CN" altLang="en-US"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请输入您的标题</a:t>
              </a:r>
            </a:p>
            <a:p>
              <a:pPr lvl="0">
                <a:lnSpc>
                  <a:spcPct val="150000"/>
                </a:lnSpc>
                <a:defRPr/>
              </a:pPr>
              <a:r>
                <a:rPr lang="en-US" altLang="zh-CN" sz="1400"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Click here to add Title</a:t>
              </a:r>
            </a:p>
          </p:txBody>
        </p:sp>
      </p:grpSp>
      <p:grpSp>
        <p:nvGrpSpPr>
          <p:cNvPr id="48" name="组合 47"/>
          <p:cNvGrpSpPr/>
          <p:nvPr/>
        </p:nvGrpSpPr>
        <p:grpSpPr>
          <a:xfrm>
            <a:off x="7075170" y="3931285"/>
            <a:ext cx="4977765" cy="688340"/>
            <a:chOff x="10551" y="2982"/>
            <a:chExt cx="7839" cy="1084"/>
          </a:xfrm>
        </p:grpSpPr>
        <p:sp>
          <p:nvSpPr>
            <p:cNvPr id="49" name="PA_MH_Other_1"/>
            <p:cNvSpPr>
              <a:spLocks noChangeAspect="1"/>
            </p:cNvSpPr>
            <p:nvPr>
              <p:custDataLst>
                <p:tags r:id="rId4"/>
              </p:custDataLst>
            </p:nvPr>
          </p:nvSpPr>
          <p:spPr>
            <a:xfrm>
              <a:off x="10551" y="3177"/>
              <a:ext cx="865" cy="867"/>
            </a:xfrm>
            <a:prstGeom prst="ellipse">
              <a:avLst/>
            </a:prstGeom>
            <a:noFill/>
            <a:ln w="12700" cap="flat" cmpd="sng" algn="ctr">
              <a:solidFill>
                <a:srgbClr val="C30D23"/>
              </a:solid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C00000"/>
                  </a:solidFill>
                  <a:effectLst/>
                  <a:uLnTx/>
                  <a:uFillTx/>
                  <a:latin typeface="仿宋" panose="02010609060101010101" pitchFamily="49" charset="-122"/>
                  <a:ea typeface="仿宋" panose="02010609060101010101" pitchFamily="49" charset="-122"/>
                  <a:sym typeface="Arial" panose="020B0604020202020204" pitchFamily="34" charset="0"/>
                </a:rPr>
                <a:t>3</a:t>
              </a:r>
            </a:p>
          </p:txBody>
        </p:sp>
        <p:sp>
          <p:nvSpPr>
            <p:cNvPr id="50" name="PA_MH_Text_4"/>
            <p:cNvSpPr/>
            <p:nvPr>
              <p:custDataLst>
                <p:tags r:id="rId5"/>
              </p:custDataLst>
            </p:nvPr>
          </p:nvSpPr>
          <p:spPr>
            <a:xfrm>
              <a:off x="12075" y="2982"/>
              <a:ext cx="6315" cy="1084"/>
            </a:xfrm>
            <a:prstGeom prst="rect">
              <a:avLst/>
            </a:prstGeom>
          </p:spPr>
          <p:txBody>
            <a:bodyPr wrap="square" lIns="0" tIns="0" rIns="0" bIns="0" anchor="ctr">
              <a:spAutoFit/>
            </a:bodyPr>
            <a:lstStyle/>
            <a:p>
              <a:pPr lvl="0">
                <a:lnSpc>
                  <a:spcPct val="150000"/>
                </a:lnSpc>
                <a:defRPr/>
              </a:pPr>
              <a:r>
                <a:rPr lang="zh-CN" altLang="en-US"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请输入您的标题</a:t>
              </a:r>
            </a:p>
            <a:p>
              <a:pPr lvl="0">
                <a:lnSpc>
                  <a:spcPct val="150000"/>
                </a:lnSpc>
                <a:defRPr/>
              </a:pPr>
              <a:r>
                <a:rPr lang="en-US" altLang="zh-CN" sz="1400"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Click here to add Title</a:t>
              </a:r>
            </a:p>
          </p:txBody>
        </p:sp>
      </p:grpSp>
      <p:grpSp>
        <p:nvGrpSpPr>
          <p:cNvPr id="51" name="组合 50"/>
          <p:cNvGrpSpPr/>
          <p:nvPr/>
        </p:nvGrpSpPr>
        <p:grpSpPr>
          <a:xfrm>
            <a:off x="7075170" y="4915535"/>
            <a:ext cx="4977765" cy="688340"/>
            <a:chOff x="10551" y="2982"/>
            <a:chExt cx="7839" cy="1084"/>
          </a:xfrm>
        </p:grpSpPr>
        <p:sp>
          <p:nvSpPr>
            <p:cNvPr id="52" name="PA_MH_Other_1"/>
            <p:cNvSpPr>
              <a:spLocks noChangeAspect="1"/>
            </p:cNvSpPr>
            <p:nvPr>
              <p:custDataLst>
                <p:tags r:id="rId2"/>
              </p:custDataLst>
            </p:nvPr>
          </p:nvSpPr>
          <p:spPr>
            <a:xfrm>
              <a:off x="10551" y="3177"/>
              <a:ext cx="865" cy="867"/>
            </a:xfrm>
            <a:prstGeom prst="ellipse">
              <a:avLst/>
            </a:prstGeom>
            <a:noFill/>
            <a:ln w="12700" cap="flat" cmpd="sng" algn="ctr">
              <a:solidFill>
                <a:srgbClr val="C30D23"/>
              </a:solidFill>
              <a:prstDash val="solid"/>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C00000"/>
                  </a:solidFill>
                  <a:effectLst/>
                  <a:uLnTx/>
                  <a:uFillTx/>
                  <a:latin typeface="仿宋" panose="02010609060101010101" pitchFamily="49" charset="-122"/>
                  <a:ea typeface="仿宋" panose="02010609060101010101" pitchFamily="49" charset="-122"/>
                  <a:sym typeface="Arial" panose="020B0604020202020204" pitchFamily="34" charset="0"/>
                </a:rPr>
                <a:t>4</a:t>
              </a:r>
            </a:p>
          </p:txBody>
        </p:sp>
        <p:sp>
          <p:nvSpPr>
            <p:cNvPr id="53" name="PA_MH_Text_4"/>
            <p:cNvSpPr/>
            <p:nvPr>
              <p:custDataLst>
                <p:tags r:id="rId3"/>
              </p:custDataLst>
            </p:nvPr>
          </p:nvSpPr>
          <p:spPr>
            <a:xfrm>
              <a:off x="12075" y="2982"/>
              <a:ext cx="6315" cy="1084"/>
            </a:xfrm>
            <a:prstGeom prst="rect">
              <a:avLst/>
            </a:prstGeom>
          </p:spPr>
          <p:txBody>
            <a:bodyPr wrap="square" lIns="0" tIns="0" rIns="0" bIns="0" anchor="ctr">
              <a:spAutoFit/>
            </a:bodyPr>
            <a:lstStyle/>
            <a:p>
              <a:pPr lvl="0">
                <a:lnSpc>
                  <a:spcPct val="150000"/>
                </a:lnSpc>
                <a:defRPr/>
              </a:pPr>
              <a:r>
                <a:rPr lang="zh-CN" altLang="en-US"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请输入您的标题</a:t>
              </a:r>
            </a:p>
            <a:p>
              <a:pPr lvl="0">
                <a:lnSpc>
                  <a:spcPct val="150000"/>
                </a:lnSpc>
                <a:defRPr/>
              </a:pPr>
              <a:r>
                <a:rPr lang="en-US" altLang="zh-CN" sz="1400" spc="300" dirty="0">
                  <a:solidFill>
                    <a:srgbClr val="000000"/>
                  </a:solidFill>
                  <a:latin typeface="仿宋" panose="02010609060101010101" pitchFamily="49" charset="-122"/>
                  <a:ea typeface="仿宋" panose="02010609060101010101" pitchFamily="49" charset="-122"/>
                  <a:cs typeface="思源宋体 CN Medium" panose="02020500000000000000" charset="-122"/>
                  <a:sym typeface="Arial" panose="020B0604020202020204" pitchFamily="34" charset="0"/>
                </a:rPr>
                <a:t>Click here to add Title</a:t>
              </a: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prstClr val="black">
                    <a:lumMod val="75000"/>
                    <a:lumOff val="25000"/>
                  </a:prst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prstClr val="white">
                    <a:lumMod val="65000"/>
                  </a:prstClr>
                </a:solidFill>
                <a:cs typeface="+mn-ea"/>
                <a:sym typeface="+mn-lt"/>
              </a:rPr>
              <a:t>print the presentation and make it into a film to be used in a wider field</a:t>
            </a:r>
          </a:p>
        </p:txBody>
      </p:sp>
      <p:pic>
        <p:nvPicPr>
          <p:cNvPr id="31" name="图片 30"/>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8837040" y="3271165"/>
            <a:ext cx="1673637" cy="1997109"/>
          </a:xfrm>
          <a:prstGeom prst="rect">
            <a:avLst/>
          </a:prstGeom>
          <a:ln>
            <a:noFill/>
          </a:ln>
        </p:spPr>
      </p:pic>
      <p:sp>
        <p:nvSpPr>
          <p:cNvPr id="32" name="TextBox 31"/>
          <p:cNvSpPr txBox="1"/>
          <p:nvPr/>
        </p:nvSpPr>
        <p:spPr>
          <a:xfrm>
            <a:off x="2756594" y="1800798"/>
            <a:ext cx="1392842" cy="3898860"/>
          </a:xfrm>
          <a:prstGeom prst="rect">
            <a:avLst/>
          </a:prstGeom>
          <a:noFill/>
        </p:spPr>
        <p:txBody>
          <a:bodyPr vert="eaVert" wrap="square" lIns="129616" tIns="64808" rIns="129616" bIns="64808" rtlCol="0">
            <a:spAutoFit/>
          </a:bodyPr>
          <a:lstStyle/>
          <a:p>
            <a:pPr algn="just">
              <a:lnSpc>
                <a:spcPct val="150000"/>
              </a:lnSpc>
              <a:defRPr/>
            </a:pPr>
            <a:r>
              <a:rPr lang="zh-CN" altLang="en-US" sz="2100" b="1" kern="0" dirty="0">
                <a:solidFill>
                  <a:schemeClr val="tx1">
                    <a:lumMod val="85000"/>
                    <a:lumOff val="15000"/>
                  </a:schemeClr>
                </a:solidFill>
                <a:latin typeface="+mn-ea"/>
                <a:cs typeface="Arial" panose="020B0604020202020204" pitchFamily="34" charset="0"/>
              </a:rPr>
              <a:t>请输入标题</a:t>
            </a:r>
            <a:endParaRPr lang="en-US" altLang="zh-CN" sz="2100" b="1" kern="0" dirty="0">
              <a:solidFill>
                <a:schemeClr val="tx1">
                  <a:lumMod val="85000"/>
                  <a:lumOff val="15000"/>
                </a:schemeClr>
              </a:solidFill>
              <a:latin typeface="+mn-ea"/>
              <a:cs typeface="Arial" panose="020B0604020202020204" pitchFamily="34" charset="0"/>
            </a:endParaRPr>
          </a:p>
          <a:p>
            <a:pPr algn="just">
              <a:lnSpc>
                <a:spcPct val="150000"/>
              </a:lnSpc>
              <a:defRPr/>
            </a:pPr>
            <a:r>
              <a:rPr lang="zh-CN" altLang="en-US" sz="1400" kern="0" dirty="0">
                <a:solidFill>
                  <a:schemeClr val="tx1">
                    <a:lumMod val="85000"/>
                    <a:lumOff val="15000"/>
                  </a:schemeClr>
                </a:solidFill>
                <a:latin typeface="+mn-ea"/>
                <a:cs typeface="Arial" panose="020B0604020202020204" pitchFamily="34" charset="0"/>
              </a:rPr>
              <a:t>请输入描述文本，请输入描述文本，请输入描述文本，请输入描述文本，请输入描述文本。</a:t>
            </a:r>
          </a:p>
        </p:txBody>
      </p:sp>
      <p:pic>
        <p:nvPicPr>
          <p:cNvPr id="33" name="图片 32"/>
          <p:cNvPicPr>
            <a:picLocks noChangeAspect="1"/>
          </p:cNvPicPr>
          <p:nvPr/>
        </p:nvPicPr>
        <p:blipFill>
          <a:blip r:embed="rId7" cstate="screen"/>
          <a:stretch>
            <a:fillRect/>
          </a:stretch>
        </p:blipFill>
        <p:spPr>
          <a:xfrm flipH="1">
            <a:off x="1299403" y="4177251"/>
            <a:ext cx="1825457" cy="1825532"/>
          </a:xfrm>
          <a:prstGeom prst="rect">
            <a:avLst/>
          </a:prstGeom>
          <a:ln>
            <a:noFill/>
          </a:ln>
        </p:spPr>
      </p:pic>
      <p:cxnSp>
        <p:nvCxnSpPr>
          <p:cNvPr id="34" name="直接连接符 33"/>
          <p:cNvCxnSpPr/>
          <p:nvPr/>
        </p:nvCxnSpPr>
        <p:spPr>
          <a:xfrm>
            <a:off x="4569788" y="2546042"/>
            <a:ext cx="0" cy="247354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648558" y="3540058"/>
            <a:ext cx="0" cy="2473542"/>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6" name="TextBox 31"/>
          <p:cNvSpPr txBox="1"/>
          <p:nvPr/>
        </p:nvSpPr>
        <p:spPr>
          <a:xfrm>
            <a:off x="5531386" y="2654843"/>
            <a:ext cx="1392842" cy="3898860"/>
          </a:xfrm>
          <a:prstGeom prst="rect">
            <a:avLst/>
          </a:prstGeom>
          <a:noFill/>
        </p:spPr>
        <p:txBody>
          <a:bodyPr vert="eaVert" wrap="square" lIns="129616" tIns="64808" rIns="129616" bIns="64808" rtlCol="0">
            <a:spAutoFit/>
          </a:bodyPr>
          <a:lstStyle/>
          <a:p>
            <a:pPr algn="just">
              <a:lnSpc>
                <a:spcPct val="150000"/>
              </a:lnSpc>
              <a:defRPr/>
            </a:pPr>
            <a:r>
              <a:rPr lang="zh-CN" altLang="en-US" sz="2100" b="1" kern="0" dirty="0">
                <a:solidFill>
                  <a:schemeClr val="tx1">
                    <a:lumMod val="85000"/>
                    <a:lumOff val="15000"/>
                  </a:schemeClr>
                </a:solidFill>
                <a:latin typeface="+mn-ea"/>
                <a:cs typeface="Arial" panose="020B0604020202020204" pitchFamily="34" charset="0"/>
              </a:rPr>
              <a:t>请输入标题</a:t>
            </a:r>
            <a:endParaRPr lang="en-US" altLang="zh-CN" sz="2100" b="1" kern="0" dirty="0">
              <a:solidFill>
                <a:schemeClr val="tx1">
                  <a:lumMod val="85000"/>
                  <a:lumOff val="15000"/>
                </a:schemeClr>
              </a:solidFill>
              <a:latin typeface="+mn-ea"/>
              <a:cs typeface="Arial" panose="020B0604020202020204" pitchFamily="34" charset="0"/>
            </a:endParaRPr>
          </a:p>
          <a:p>
            <a:pPr algn="just">
              <a:lnSpc>
                <a:spcPct val="150000"/>
              </a:lnSpc>
              <a:defRPr/>
            </a:pPr>
            <a:r>
              <a:rPr lang="zh-CN" altLang="en-US" sz="1400" kern="0" dirty="0">
                <a:solidFill>
                  <a:schemeClr val="tx1">
                    <a:lumMod val="85000"/>
                    <a:lumOff val="15000"/>
                  </a:schemeClr>
                </a:solidFill>
                <a:latin typeface="+mn-ea"/>
                <a:cs typeface="Arial" panose="020B0604020202020204" pitchFamily="34" charset="0"/>
              </a:rPr>
              <a:t>请输入描述文本，请输入描述文本，请输入描述文本，请输入描述文本，请输入描述文本。</a:t>
            </a:r>
          </a:p>
        </p:txBody>
      </p:sp>
      <p:sp>
        <p:nvSpPr>
          <p:cNvPr id="37" name="TextBox 31"/>
          <p:cNvSpPr txBox="1"/>
          <p:nvPr/>
        </p:nvSpPr>
        <p:spPr>
          <a:xfrm>
            <a:off x="8115353" y="1811616"/>
            <a:ext cx="1392842" cy="3898860"/>
          </a:xfrm>
          <a:prstGeom prst="rect">
            <a:avLst/>
          </a:prstGeom>
          <a:noFill/>
        </p:spPr>
        <p:txBody>
          <a:bodyPr vert="eaVert" wrap="square" lIns="129616" tIns="64808" rIns="129616" bIns="64808" rtlCol="0">
            <a:spAutoFit/>
          </a:bodyPr>
          <a:lstStyle/>
          <a:p>
            <a:pPr algn="just">
              <a:lnSpc>
                <a:spcPct val="150000"/>
              </a:lnSpc>
              <a:defRPr/>
            </a:pPr>
            <a:r>
              <a:rPr lang="zh-CN" altLang="en-US" sz="2100" b="1" kern="0" dirty="0">
                <a:solidFill>
                  <a:schemeClr val="tx1">
                    <a:lumMod val="85000"/>
                    <a:lumOff val="15000"/>
                  </a:schemeClr>
                </a:solidFill>
                <a:latin typeface="+mn-ea"/>
                <a:cs typeface="Arial" panose="020B0604020202020204" pitchFamily="34" charset="0"/>
              </a:rPr>
              <a:t>请输入标题</a:t>
            </a:r>
            <a:endParaRPr lang="en-US" altLang="zh-CN" sz="2100" b="1" kern="0" dirty="0">
              <a:solidFill>
                <a:schemeClr val="tx1">
                  <a:lumMod val="85000"/>
                  <a:lumOff val="15000"/>
                </a:schemeClr>
              </a:solidFill>
              <a:latin typeface="+mn-ea"/>
              <a:cs typeface="Arial" panose="020B0604020202020204" pitchFamily="34" charset="0"/>
            </a:endParaRPr>
          </a:p>
          <a:p>
            <a:pPr algn="just">
              <a:lnSpc>
                <a:spcPct val="150000"/>
              </a:lnSpc>
              <a:defRPr/>
            </a:pPr>
            <a:r>
              <a:rPr lang="zh-CN" altLang="en-US" sz="1400" kern="0" dirty="0">
                <a:solidFill>
                  <a:schemeClr val="tx1">
                    <a:lumMod val="85000"/>
                    <a:lumOff val="15000"/>
                  </a:schemeClr>
                </a:solidFill>
                <a:latin typeface="+mn-ea"/>
                <a:cs typeface="Arial" panose="020B0604020202020204" pitchFamily="34" charset="0"/>
              </a:rPr>
              <a:t>请输入描述文本，请输入描述文本，请输入描述文本，请输入描述文本，请输入描述文本。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sp>
        <p:nvSpPr>
          <p:cNvPr id="39" name="椭圆 38"/>
          <p:cNvSpPr/>
          <p:nvPr/>
        </p:nvSpPr>
        <p:spPr>
          <a:xfrm>
            <a:off x="901561" y="2253197"/>
            <a:ext cx="714355" cy="671689"/>
          </a:xfrm>
          <a:prstGeom prst="ellipse">
            <a:avLst/>
          </a:prstGeom>
          <a:solidFill>
            <a:srgbClr val="FFC000"/>
          </a:solidFill>
          <a:ln w="12700" cap="flat" cmpd="sng" algn="ctr">
            <a:noFill/>
            <a:prstDash val="solid"/>
            <a:miter lim="800000"/>
          </a:ln>
          <a:effectLst/>
        </p:spPr>
        <p:txBody>
          <a:bodyPr lIns="129616" tIns="64808" rIns="129616" bIns="64808"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添</a:t>
            </a:r>
          </a:p>
        </p:txBody>
      </p:sp>
      <p:sp>
        <p:nvSpPr>
          <p:cNvPr id="40" name="椭圆 39"/>
          <p:cNvSpPr/>
          <p:nvPr/>
        </p:nvSpPr>
        <p:spPr>
          <a:xfrm>
            <a:off x="901561" y="3058235"/>
            <a:ext cx="714355" cy="671689"/>
          </a:xfrm>
          <a:prstGeom prst="ellipse">
            <a:avLst/>
          </a:prstGeom>
          <a:solidFill>
            <a:srgbClr val="F48B27"/>
          </a:solidFill>
          <a:ln w="12700" cap="flat" cmpd="sng" algn="ctr">
            <a:noFill/>
            <a:prstDash val="solid"/>
            <a:miter lim="800000"/>
          </a:ln>
          <a:effectLst/>
        </p:spPr>
        <p:txBody>
          <a:bodyPr lIns="129616" tIns="64808" rIns="129616" bIns="64808"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加</a:t>
            </a:r>
          </a:p>
        </p:txBody>
      </p:sp>
      <p:sp>
        <p:nvSpPr>
          <p:cNvPr id="41" name="椭圆 40"/>
          <p:cNvSpPr/>
          <p:nvPr/>
        </p:nvSpPr>
        <p:spPr>
          <a:xfrm>
            <a:off x="901561" y="3863273"/>
            <a:ext cx="714355" cy="671689"/>
          </a:xfrm>
          <a:prstGeom prst="ellipse">
            <a:avLst/>
          </a:prstGeom>
          <a:solidFill>
            <a:srgbClr val="FFC000"/>
          </a:solidFill>
          <a:ln w="12700" cap="flat" cmpd="sng" algn="ctr">
            <a:noFill/>
            <a:prstDash val="solid"/>
            <a:miter lim="800000"/>
          </a:ln>
          <a:effectLst/>
        </p:spPr>
        <p:txBody>
          <a:bodyPr lIns="129616" tIns="64808" rIns="129616" bIns="64808"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标</a:t>
            </a:r>
          </a:p>
        </p:txBody>
      </p:sp>
      <p:sp>
        <p:nvSpPr>
          <p:cNvPr id="42" name="椭圆 41"/>
          <p:cNvSpPr/>
          <p:nvPr/>
        </p:nvSpPr>
        <p:spPr>
          <a:xfrm>
            <a:off x="901561" y="4668313"/>
            <a:ext cx="714355" cy="671689"/>
          </a:xfrm>
          <a:prstGeom prst="ellipse">
            <a:avLst/>
          </a:prstGeom>
          <a:solidFill>
            <a:srgbClr val="F48B27"/>
          </a:solidFill>
          <a:ln w="12700" cap="flat" cmpd="sng" algn="ctr">
            <a:noFill/>
            <a:prstDash val="solid"/>
            <a:miter lim="800000"/>
          </a:ln>
          <a:effectLst/>
        </p:spPr>
        <p:txBody>
          <a:bodyPr lIns="129616" tIns="64808" rIns="129616" bIns="64808" rtlCol="0" anchor="ct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smtClean="0">
                <a:ln>
                  <a:noFill/>
                </a:ln>
                <a:solidFill>
                  <a:srgbClr val="FFFFFF"/>
                </a:solidFill>
                <a:effectLst/>
                <a:uLnTx/>
                <a:uFillTx/>
                <a:latin typeface="+mn-ea"/>
                <a:cs typeface="+mn-cs"/>
              </a:rPr>
              <a:t>题</a:t>
            </a:r>
          </a:p>
        </p:txBody>
      </p:sp>
      <p:sp>
        <p:nvSpPr>
          <p:cNvPr id="43" name="文本框 9"/>
          <p:cNvSpPr txBox="1"/>
          <p:nvPr/>
        </p:nvSpPr>
        <p:spPr>
          <a:xfrm>
            <a:off x="2329830" y="2253197"/>
            <a:ext cx="1554425" cy="3444060"/>
          </a:xfrm>
          <a:prstGeom prst="rect">
            <a:avLst/>
          </a:prstGeom>
          <a:noFill/>
        </p:spPr>
        <p:txBody>
          <a:bodyPr vert="eaVert" wrap="square" lIns="129616" tIns="64808" rIns="129616" bIns="64808" rtlCol="0">
            <a:spAutoFit/>
          </a:bodyPr>
          <a:lstStyle/>
          <a:p>
            <a:pPr defTabSz="1296035">
              <a:lnSpc>
                <a:spcPct val="200000"/>
              </a:lnSpc>
            </a:pPr>
            <a:r>
              <a:rPr lang="zh-CN" altLang="en-US" sz="1400" dirty="0">
                <a:solidFill>
                  <a:srgbClr val="000000">
                    <a:lumMod val="85000"/>
                    <a:lumOff val="15000"/>
                  </a:srgbClr>
                </a:solidFill>
                <a:latin typeface="+mn-ea"/>
                <a:sym typeface="Gill Sans" charset="0"/>
              </a:rPr>
              <a:t>请输入你想要的文本内容</a:t>
            </a:r>
            <a:r>
              <a:rPr lang="en-US" altLang="zh-CN" sz="1400" dirty="0">
                <a:solidFill>
                  <a:srgbClr val="000000">
                    <a:lumMod val="85000"/>
                    <a:lumOff val="15000"/>
                  </a:srgbClr>
                </a:solidFill>
                <a:latin typeface="+mn-ea"/>
                <a:sym typeface="Gill Sans" charset="0"/>
              </a:rPr>
              <a:t>,</a:t>
            </a:r>
            <a:r>
              <a:rPr lang="zh-CN" altLang="en-US" sz="1400" dirty="0">
                <a:solidFill>
                  <a:srgbClr val="000000">
                    <a:lumMod val="85000"/>
                    <a:lumOff val="15000"/>
                  </a:srgbClr>
                </a:solidFill>
                <a:latin typeface="+mn-ea"/>
                <a:sym typeface="Gill Sans" charset="0"/>
              </a:rPr>
              <a:t>或者复制粘贴你想要的文本内容</a:t>
            </a:r>
            <a:r>
              <a:rPr lang="en-US" altLang="zh-CN" sz="1400" dirty="0">
                <a:solidFill>
                  <a:srgbClr val="000000">
                    <a:lumMod val="85000"/>
                    <a:lumOff val="15000"/>
                  </a:srgbClr>
                </a:solidFill>
                <a:latin typeface="+mn-ea"/>
                <a:sym typeface="Gill Sans" charset="0"/>
              </a:rPr>
              <a:t>,</a:t>
            </a:r>
            <a:r>
              <a:rPr lang="zh-CN" altLang="en-US" sz="1400" dirty="0">
                <a:solidFill>
                  <a:srgbClr val="000000">
                    <a:lumMod val="85000"/>
                    <a:lumOff val="15000"/>
                  </a:srgbClr>
                </a:solidFill>
                <a:latin typeface="+mn-ea"/>
                <a:sym typeface="Gill Sans" charset="0"/>
              </a:rPr>
              <a:t>请输入你想要的文本内容或者复制粘贴。</a:t>
            </a:r>
            <a:endParaRPr lang="en-US" altLang="zh-CN" sz="1400" dirty="0">
              <a:solidFill>
                <a:srgbClr val="000000">
                  <a:lumMod val="85000"/>
                  <a:lumOff val="15000"/>
                </a:srgbClr>
              </a:solidFill>
              <a:latin typeface="+mn-ea"/>
              <a:sym typeface="Gill Sans" charset="0"/>
            </a:endParaRPr>
          </a:p>
        </p:txBody>
      </p:sp>
      <p:sp>
        <p:nvSpPr>
          <p:cNvPr id="44" name="文本框 15"/>
          <p:cNvSpPr txBox="1"/>
          <p:nvPr/>
        </p:nvSpPr>
        <p:spPr>
          <a:xfrm>
            <a:off x="4099846" y="2253196"/>
            <a:ext cx="1554425" cy="3444060"/>
          </a:xfrm>
          <a:prstGeom prst="rect">
            <a:avLst/>
          </a:prstGeom>
          <a:noFill/>
        </p:spPr>
        <p:txBody>
          <a:bodyPr vert="eaVert" wrap="square" lIns="129616" tIns="64808" rIns="129616" bIns="64808" rtlCol="0">
            <a:spAutoFit/>
          </a:bodyPr>
          <a:lstStyle/>
          <a:p>
            <a:pPr defTabSz="1296035">
              <a:lnSpc>
                <a:spcPct val="200000"/>
              </a:lnSpc>
            </a:pPr>
            <a:r>
              <a:rPr lang="zh-CN" altLang="en-US" sz="1400" dirty="0">
                <a:solidFill>
                  <a:srgbClr val="000000">
                    <a:lumMod val="85000"/>
                    <a:lumOff val="15000"/>
                  </a:srgbClr>
                </a:solidFill>
                <a:latin typeface="+mn-ea"/>
                <a:sym typeface="Gill Sans" charset="0"/>
              </a:rPr>
              <a:t>请输入你想要的文本内容</a:t>
            </a:r>
            <a:r>
              <a:rPr lang="en-US" altLang="zh-CN" sz="1400" dirty="0">
                <a:solidFill>
                  <a:srgbClr val="000000">
                    <a:lumMod val="85000"/>
                    <a:lumOff val="15000"/>
                  </a:srgbClr>
                </a:solidFill>
                <a:latin typeface="+mn-ea"/>
                <a:sym typeface="Gill Sans" charset="0"/>
              </a:rPr>
              <a:t>,</a:t>
            </a:r>
            <a:r>
              <a:rPr lang="zh-CN" altLang="en-US" sz="1400" dirty="0">
                <a:solidFill>
                  <a:srgbClr val="000000">
                    <a:lumMod val="85000"/>
                    <a:lumOff val="15000"/>
                  </a:srgbClr>
                </a:solidFill>
                <a:latin typeface="+mn-ea"/>
                <a:sym typeface="Gill Sans" charset="0"/>
              </a:rPr>
              <a:t>或者复制粘贴你想要的文本内容</a:t>
            </a:r>
            <a:r>
              <a:rPr lang="en-US" altLang="zh-CN" sz="1400" dirty="0">
                <a:solidFill>
                  <a:srgbClr val="000000">
                    <a:lumMod val="85000"/>
                    <a:lumOff val="15000"/>
                  </a:srgbClr>
                </a:solidFill>
                <a:latin typeface="+mn-ea"/>
                <a:sym typeface="Gill Sans" charset="0"/>
              </a:rPr>
              <a:t>,</a:t>
            </a:r>
            <a:r>
              <a:rPr lang="zh-CN" altLang="en-US" sz="1400" dirty="0">
                <a:solidFill>
                  <a:srgbClr val="000000">
                    <a:lumMod val="85000"/>
                    <a:lumOff val="15000"/>
                  </a:srgbClr>
                </a:solidFill>
                <a:latin typeface="+mn-ea"/>
                <a:sym typeface="Gill Sans" charset="0"/>
              </a:rPr>
              <a:t>请输入你想要的文本内容或者复制粘贴。</a:t>
            </a:r>
            <a:endParaRPr lang="en-US" altLang="zh-CN" sz="1400" dirty="0">
              <a:solidFill>
                <a:srgbClr val="000000">
                  <a:lumMod val="85000"/>
                  <a:lumOff val="15000"/>
                </a:srgbClr>
              </a:solidFill>
              <a:latin typeface="+mn-ea"/>
              <a:sym typeface="Gill Sans" charset="0"/>
            </a:endParaRPr>
          </a:p>
        </p:txBody>
      </p:sp>
      <p:sp>
        <p:nvSpPr>
          <p:cNvPr id="45" name="文本框 16"/>
          <p:cNvSpPr txBox="1"/>
          <p:nvPr/>
        </p:nvSpPr>
        <p:spPr>
          <a:xfrm>
            <a:off x="5828105" y="2253196"/>
            <a:ext cx="1554425" cy="3444060"/>
          </a:xfrm>
          <a:prstGeom prst="rect">
            <a:avLst/>
          </a:prstGeom>
          <a:noFill/>
        </p:spPr>
        <p:txBody>
          <a:bodyPr vert="eaVert" wrap="square" lIns="129616" tIns="64808" rIns="129616" bIns="64808" rtlCol="0">
            <a:spAutoFit/>
          </a:bodyPr>
          <a:lstStyle/>
          <a:p>
            <a:pPr defTabSz="1296035">
              <a:lnSpc>
                <a:spcPct val="200000"/>
              </a:lnSpc>
            </a:pPr>
            <a:r>
              <a:rPr lang="zh-CN" altLang="en-US" sz="1400" dirty="0">
                <a:solidFill>
                  <a:srgbClr val="000000">
                    <a:lumMod val="85000"/>
                    <a:lumOff val="15000"/>
                  </a:srgbClr>
                </a:solidFill>
                <a:latin typeface="+mn-ea"/>
                <a:sym typeface="Gill Sans" charset="0"/>
              </a:rPr>
              <a:t>请输入你想要的文本内容</a:t>
            </a:r>
            <a:r>
              <a:rPr lang="en-US" altLang="zh-CN" sz="1400" dirty="0">
                <a:solidFill>
                  <a:srgbClr val="000000">
                    <a:lumMod val="85000"/>
                    <a:lumOff val="15000"/>
                  </a:srgbClr>
                </a:solidFill>
                <a:latin typeface="+mn-ea"/>
                <a:sym typeface="Gill Sans" charset="0"/>
              </a:rPr>
              <a:t>,</a:t>
            </a:r>
            <a:r>
              <a:rPr lang="zh-CN" altLang="en-US" sz="1400" dirty="0">
                <a:solidFill>
                  <a:srgbClr val="000000">
                    <a:lumMod val="85000"/>
                    <a:lumOff val="15000"/>
                  </a:srgbClr>
                </a:solidFill>
                <a:latin typeface="+mn-ea"/>
                <a:sym typeface="Gill Sans" charset="0"/>
              </a:rPr>
              <a:t>或者复制粘贴你想要的文本内容</a:t>
            </a:r>
            <a:r>
              <a:rPr lang="en-US" altLang="zh-CN" sz="1400" dirty="0">
                <a:solidFill>
                  <a:srgbClr val="000000">
                    <a:lumMod val="85000"/>
                    <a:lumOff val="15000"/>
                  </a:srgbClr>
                </a:solidFill>
                <a:latin typeface="+mn-ea"/>
                <a:sym typeface="Gill Sans" charset="0"/>
              </a:rPr>
              <a:t>,</a:t>
            </a:r>
            <a:r>
              <a:rPr lang="zh-CN" altLang="en-US" sz="1400" dirty="0">
                <a:solidFill>
                  <a:srgbClr val="000000">
                    <a:lumMod val="85000"/>
                    <a:lumOff val="15000"/>
                  </a:srgbClr>
                </a:solidFill>
                <a:latin typeface="+mn-ea"/>
                <a:sym typeface="Gill Sans" charset="0"/>
              </a:rPr>
              <a:t>请输入你想要的文本内容或者复制粘贴。</a:t>
            </a:r>
            <a:endParaRPr lang="en-US" altLang="zh-CN" sz="1400" dirty="0">
              <a:solidFill>
                <a:srgbClr val="000000">
                  <a:lumMod val="85000"/>
                  <a:lumOff val="15000"/>
                </a:srgbClr>
              </a:solidFill>
              <a:latin typeface="+mn-ea"/>
              <a:sym typeface="Gill Sans" charset="0"/>
            </a:endParaRPr>
          </a:p>
        </p:txBody>
      </p:sp>
      <p:pic>
        <p:nvPicPr>
          <p:cNvPr id="46" name="图片 45"/>
          <p:cNvPicPr>
            <a:picLocks noChangeAspect="1"/>
          </p:cNvPicPr>
          <p:nvPr/>
        </p:nvPicPr>
        <p:blipFill>
          <a:blip r:embed="rId5" cstate="screen"/>
          <a:stretch>
            <a:fillRect/>
          </a:stretch>
        </p:blipFill>
        <p:spPr>
          <a:xfrm>
            <a:off x="7399304" y="1713093"/>
            <a:ext cx="4519905" cy="452008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1+#ppt_w/2"/>
                                          </p:val>
                                        </p:tav>
                                        <p:tav tm="100000">
                                          <p:val>
                                            <p:strVal val="#ppt_x"/>
                                          </p:val>
                                        </p:tav>
                                      </p:tavLst>
                                    </p:anim>
                                    <p:anim calcmode="lin" valueType="num">
                                      <p:cBhvr additive="base">
                                        <p:cTn id="41"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cxnSp>
        <p:nvCxnSpPr>
          <p:cNvPr id="45" name="Straight Connector 83"/>
          <p:cNvCxnSpPr/>
          <p:nvPr/>
        </p:nvCxnSpPr>
        <p:spPr>
          <a:xfrm flipH="1">
            <a:off x="1103661" y="4651215"/>
            <a:ext cx="10057765" cy="0"/>
          </a:xfrm>
          <a:prstGeom prst="line">
            <a:avLst/>
          </a:prstGeom>
          <a:ln>
            <a:solidFill>
              <a:srgbClr val="F8AF1C">
                <a:alpha val="99000"/>
              </a:srgbClr>
            </a:solidFill>
            <a:prstDash val="sysDot"/>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029286" y="4944265"/>
            <a:ext cx="2580233" cy="59753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47" name="文本框 46"/>
          <p:cNvSpPr txBox="1"/>
          <p:nvPr/>
        </p:nvSpPr>
        <p:spPr>
          <a:xfrm>
            <a:off x="3623318" y="4944265"/>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48" name="文本框 47"/>
          <p:cNvSpPr txBox="1"/>
          <p:nvPr/>
        </p:nvSpPr>
        <p:spPr>
          <a:xfrm>
            <a:off x="6155834" y="4944265"/>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sp>
        <p:nvSpPr>
          <p:cNvPr id="49" name="文本框 48"/>
          <p:cNvSpPr txBox="1"/>
          <p:nvPr/>
        </p:nvSpPr>
        <p:spPr>
          <a:xfrm>
            <a:off x="8728382" y="4944265"/>
            <a:ext cx="2580233" cy="599395"/>
          </a:xfrm>
          <a:prstGeom prst="rect">
            <a:avLst/>
          </a:prstGeom>
          <a:noFill/>
        </p:spPr>
        <p:txBody>
          <a:bodyPr wrap="square" rtlCol="0">
            <a:spAutoFit/>
          </a:bodyPr>
          <a:lstStyle/>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a:p>
            <a:pPr algn="ctr">
              <a:spcBef>
                <a:spcPts val="790"/>
              </a:spcBef>
            </a:pPr>
            <a:r>
              <a:rPr lang="zh-CN" altLang="en-US" sz="1315" dirty="0">
                <a:solidFill>
                  <a:srgbClr val="000000"/>
                </a:solidFill>
                <a:cs typeface="+mn-ea"/>
                <a:sym typeface="+mn-lt"/>
              </a:rPr>
              <a:t>输入替换内容</a:t>
            </a:r>
            <a:endParaRPr lang="en-US" altLang="zh-CN" sz="1315" dirty="0">
              <a:solidFill>
                <a:srgbClr val="000000"/>
              </a:solidFill>
              <a:cs typeface="+mn-ea"/>
              <a:sym typeface="+mn-lt"/>
            </a:endParaRPr>
          </a:p>
        </p:txBody>
      </p:sp>
      <p:pic>
        <p:nvPicPr>
          <p:cNvPr id="19" name="图片 18"/>
          <p:cNvPicPr>
            <a:picLocks noChangeAspect="1"/>
          </p:cNvPicPr>
          <p:nvPr/>
        </p:nvPicPr>
        <p:blipFill rotWithShape="1">
          <a:blip r:embed="rId5" cstate="screen"/>
          <a:srcRect/>
          <a:stretch>
            <a:fillRect/>
          </a:stretch>
        </p:blipFill>
        <p:spPr>
          <a:xfrm>
            <a:off x="1594485" y="1782445"/>
            <a:ext cx="1449705" cy="2776220"/>
          </a:xfrm>
          <a:prstGeom prst="rect">
            <a:avLst/>
          </a:prstGeom>
          <a:noFill/>
          <a:ln>
            <a:solidFill>
              <a:schemeClr val="bg1"/>
            </a:solidFill>
          </a:ln>
        </p:spPr>
      </p:pic>
      <p:pic>
        <p:nvPicPr>
          <p:cNvPr id="5" name="图片 4"/>
          <p:cNvPicPr>
            <a:picLocks noChangeAspect="1"/>
          </p:cNvPicPr>
          <p:nvPr/>
        </p:nvPicPr>
        <p:blipFill rotWithShape="1">
          <a:blip r:embed="rId6" cstate="screen"/>
          <a:srcRect/>
          <a:stretch>
            <a:fillRect/>
          </a:stretch>
        </p:blipFill>
        <p:spPr>
          <a:xfrm>
            <a:off x="4210685" y="1782445"/>
            <a:ext cx="1405255" cy="2777490"/>
          </a:xfrm>
          <a:prstGeom prst="rect">
            <a:avLst/>
          </a:prstGeom>
          <a:noFill/>
          <a:ln>
            <a:solidFill>
              <a:schemeClr val="bg1"/>
            </a:solidFill>
          </a:ln>
        </p:spPr>
      </p:pic>
      <p:pic>
        <p:nvPicPr>
          <p:cNvPr id="3" name="图片 2"/>
          <p:cNvPicPr>
            <a:picLocks noChangeAspect="1"/>
          </p:cNvPicPr>
          <p:nvPr/>
        </p:nvPicPr>
        <p:blipFill rotWithShape="1">
          <a:blip r:embed="rId5" cstate="screen"/>
          <a:srcRect/>
          <a:stretch>
            <a:fillRect/>
          </a:stretch>
        </p:blipFill>
        <p:spPr>
          <a:xfrm>
            <a:off x="6699250" y="1781175"/>
            <a:ext cx="1449705" cy="2776220"/>
          </a:xfrm>
          <a:prstGeom prst="rect">
            <a:avLst/>
          </a:prstGeom>
          <a:noFill/>
          <a:ln>
            <a:solidFill>
              <a:schemeClr val="bg1"/>
            </a:solidFill>
          </a:ln>
        </p:spPr>
      </p:pic>
      <p:pic>
        <p:nvPicPr>
          <p:cNvPr id="4" name="图片 3"/>
          <p:cNvPicPr>
            <a:picLocks noChangeAspect="1"/>
          </p:cNvPicPr>
          <p:nvPr/>
        </p:nvPicPr>
        <p:blipFill rotWithShape="1">
          <a:blip r:embed="rId6" cstate="screen"/>
          <a:srcRect/>
          <a:stretch>
            <a:fillRect/>
          </a:stretch>
        </p:blipFill>
        <p:spPr>
          <a:xfrm>
            <a:off x="9315450" y="1781175"/>
            <a:ext cx="1405255" cy="2777490"/>
          </a:xfrm>
          <a:prstGeom prst="rect">
            <a:avLst/>
          </a:prstGeom>
          <a:noFill/>
          <a:ln>
            <a:solidFill>
              <a:schemeClr val="bg1"/>
            </a:solid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746639" y="2601292"/>
            <a:ext cx="4698722" cy="1446550"/>
          </a:xfrm>
          <a:prstGeom prst="rect">
            <a:avLst/>
          </a:prstGeom>
          <a:noFill/>
        </p:spPr>
        <p:txBody>
          <a:bodyPr wrap="none" rtlCol="0">
            <a:spAutoFit/>
          </a:bodyPr>
          <a:lstStyle/>
          <a:p>
            <a:pPr algn="ctr"/>
            <a:r>
              <a:rPr lang="zh-CN" altLang="en-US" sz="8800" dirty="0">
                <a:cs typeface="+mn-ea"/>
                <a:sym typeface="+mn-lt"/>
              </a:rPr>
              <a:t>感谢观看</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147837" y="4017563"/>
            <a:ext cx="3897221" cy="830997"/>
          </a:xfrm>
          <a:prstGeom prst="rect">
            <a:avLst/>
          </a:prstGeom>
          <a:noFill/>
          <a:effectLst/>
        </p:spPr>
        <p:txBody>
          <a:bodyPr wrap="none" rtlCol="0">
            <a:spAutoFit/>
          </a:bodyPr>
          <a:lstStyle/>
          <a:p>
            <a:pPr algn="ctr"/>
            <a:r>
              <a:rPr lang="zh-CN" altLang="en-US" sz="4800" b="1" dirty="0">
                <a:solidFill>
                  <a:srgbClr val="000000"/>
                </a:solidFill>
                <a:cs typeface="+mn-ea"/>
                <a:sym typeface="+mn-lt"/>
              </a:rPr>
              <a:t>添加标题信息</a:t>
            </a:r>
          </a:p>
        </p:txBody>
      </p:sp>
      <p:sp>
        <p:nvSpPr>
          <p:cNvPr id="16" name="任意多边形: 形状 850"/>
          <p:cNvSpPr/>
          <p:nvPr/>
        </p:nvSpPr>
        <p:spPr>
          <a:xfrm>
            <a:off x="5391282" y="2336523"/>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Agency FB" panose="020B0503020202020204" pitchFamily="34" charset="0"/>
                <a:cs typeface="+mn-ea"/>
                <a:sym typeface="+mn-lt"/>
              </a:rPr>
              <a:t>01</a:t>
            </a:r>
          </a:p>
        </p:txBody>
      </p:sp>
      <p:sp>
        <p:nvSpPr>
          <p:cNvPr id="17" name="TextBox 17"/>
          <p:cNvSpPr txBox="1"/>
          <p:nvPr/>
        </p:nvSpPr>
        <p:spPr>
          <a:xfrm>
            <a:off x="2997646" y="4878118"/>
            <a:ext cx="6197602" cy="632481"/>
          </a:xfrm>
          <a:prstGeom prst="rect">
            <a:avLst/>
          </a:prstGeom>
          <a:noFill/>
        </p:spPr>
        <p:txBody>
          <a:bodyPr wrap="square" rtlCol="0">
            <a:spAutoFit/>
          </a:bodyPr>
          <a:lstStyle/>
          <a:p>
            <a:pPr algn="ctr">
              <a:lnSpc>
                <a:spcPct val="130000"/>
              </a:lnSpc>
            </a:pPr>
            <a:r>
              <a:rPr lang="en-US" altLang="zh-CN" sz="900" b="1" dirty="0">
                <a:solidFill>
                  <a:srgbClr val="000000"/>
                </a:solidFill>
                <a:cs typeface="+mn-ea"/>
                <a:sym typeface="+mn-lt"/>
              </a:rPr>
              <a:t>Lorem Ipsum </a:t>
            </a:r>
            <a:r>
              <a:rPr lang="en-US" altLang="zh-CN" sz="900" dirty="0">
                <a:solidFill>
                  <a:srgbClr val="000000"/>
                </a:solidFill>
                <a:cs typeface="+mn-ea"/>
                <a:sym typeface="+mn-lt"/>
              </a:rPr>
              <a:t>is simply dummy text of the printing and typesetting industry. </a:t>
            </a:r>
            <a:r>
              <a:rPr lang="en-US" altLang="zh-CN" sz="900" b="1" dirty="0">
                <a:solidFill>
                  <a:srgbClr val="000000"/>
                </a:solidFill>
                <a:cs typeface="+mn-ea"/>
                <a:sym typeface="+mn-lt"/>
              </a:rPr>
              <a:t>Ipsum </a:t>
            </a:r>
            <a:r>
              <a:rPr lang="en-US" altLang="zh-CN" sz="900" dirty="0">
                <a:solidFill>
                  <a:srgbClr val="000000"/>
                </a:solidFill>
                <a:cs typeface="+mn-ea"/>
                <a:sym typeface="+mn-lt"/>
              </a:rPr>
              <a:t>is simply dummy text of the printing and typesetting industry. Lorem Ipsum has been </a:t>
            </a:r>
          </a:p>
          <a:p>
            <a:pPr algn="ctr">
              <a:lnSpc>
                <a:spcPct val="130000"/>
              </a:lnSpc>
            </a:pPr>
            <a:endParaRPr lang="en-US" altLang="zh-CN" sz="900" dirty="0">
              <a:solidFill>
                <a:srgbClr val="000000"/>
              </a:solidFill>
              <a:cs typeface="+mn-ea"/>
              <a:sym typeface="+mn-lt"/>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14" name="组合 13"/>
          <p:cNvGrpSpPr/>
          <p:nvPr/>
        </p:nvGrpSpPr>
        <p:grpSpPr>
          <a:xfrm>
            <a:off x="979170" y="3051810"/>
            <a:ext cx="2351405" cy="3371850"/>
            <a:chOff x="1404" y="4543"/>
            <a:chExt cx="3703" cy="5310"/>
          </a:xfrm>
        </p:grpSpPr>
        <p:grpSp>
          <p:nvGrpSpPr>
            <p:cNvPr id="45" name="组合 44"/>
            <p:cNvGrpSpPr/>
            <p:nvPr/>
          </p:nvGrpSpPr>
          <p:grpSpPr>
            <a:xfrm>
              <a:off x="1404" y="4543"/>
              <a:ext cx="3703" cy="1763"/>
              <a:chOff x="3624780" y="2412339"/>
              <a:chExt cx="2351472" cy="1119093"/>
            </a:xfrm>
          </p:grpSpPr>
          <p:sp>
            <p:nvSpPr>
              <p:cNvPr id="46" name="文本框 45"/>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00000"/>
                    </a:solidFill>
                    <a:cs typeface="+mn-ea"/>
                    <a:sym typeface="+mn-lt"/>
                  </a:rPr>
                  <a:t>标题文字添加</a:t>
                </a:r>
              </a:p>
            </p:txBody>
          </p:sp>
          <p:sp>
            <p:nvSpPr>
              <p:cNvPr id="47" name="文本框 46"/>
              <p:cNvSpPr txBox="1"/>
              <p:nvPr/>
            </p:nvSpPr>
            <p:spPr>
              <a:xfrm>
                <a:off x="3624780" y="2750893"/>
                <a:ext cx="2351472" cy="7805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sp>
          <p:nvSpPr>
            <p:cNvPr id="13" name="矩形 16"/>
            <p:cNvSpPr>
              <a:spLocks noChangeArrowheads="1"/>
            </p:cNvSpPr>
            <p:nvPr/>
          </p:nvSpPr>
          <p:spPr bwMode="auto">
            <a:xfrm>
              <a:off x="1538" y="6418"/>
              <a:ext cx="3435" cy="3435"/>
            </a:xfrm>
            <a:custGeom>
              <a:avLst/>
              <a:gdLst/>
              <a:ahLst/>
              <a:cxnLst>
                <a:cxn ang="3">
                  <a:pos x="hc" y="t"/>
                </a:cxn>
                <a:cxn ang="cd2">
                  <a:pos x="l" y="vc"/>
                </a:cxn>
                <a:cxn ang="cd4">
                  <a:pos x="hc" y="b"/>
                </a:cxn>
                <a:cxn ang="0">
                  <a:pos x="r" y="vc"/>
                </a:cxn>
              </a:cxnLst>
              <a:rect l="l" t="t" r="r" b="b"/>
              <a:pathLst>
                <a:path w="3435" h="3435">
                  <a:moveTo>
                    <a:pt x="573" y="0"/>
                  </a:moveTo>
                  <a:lnTo>
                    <a:pt x="2862" y="0"/>
                  </a:lnTo>
                  <a:cubicBezTo>
                    <a:pt x="3179" y="0"/>
                    <a:pt x="3435" y="256"/>
                    <a:pt x="3435" y="573"/>
                  </a:cubicBezTo>
                  <a:lnTo>
                    <a:pt x="3435" y="2862"/>
                  </a:lnTo>
                  <a:cubicBezTo>
                    <a:pt x="3435" y="3179"/>
                    <a:pt x="3179" y="3435"/>
                    <a:pt x="2862" y="3435"/>
                  </a:cubicBezTo>
                  <a:lnTo>
                    <a:pt x="573" y="3435"/>
                  </a:lnTo>
                  <a:cubicBezTo>
                    <a:pt x="256" y="3435"/>
                    <a:pt x="0" y="3179"/>
                    <a:pt x="0" y="2862"/>
                  </a:cubicBezTo>
                  <a:lnTo>
                    <a:pt x="0" y="573"/>
                  </a:lnTo>
                  <a:cubicBezTo>
                    <a:pt x="0" y="256"/>
                    <a:pt x="256" y="0"/>
                    <a:pt x="573" y="0"/>
                  </a:cubicBezTo>
                  <a:close/>
                </a:path>
              </a:pathLst>
            </a:custGeom>
            <a:blipFill dpi="0" rotWithShape="1">
              <a:blip r:embed="rId5" cstate="screen"/>
              <a:srcRect/>
              <a:stretch>
                <a:fillRect/>
              </a:stretch>
            </a:blipFill>
            <a:ln w="12700">
              <a:solidFill>
                <a:schemeClr val="bg1"/>
              </a:solidFill>
            </a:ln>
          </p:spPr>
          <p:txBody>
            <a:bodyPr wrap="square" anchor="ctr">
              <a:noAutofit/>
            </a:bodyPr>
            <a:lstStyle/>
            <a:p>
              <a:pPr algn="ctr" eaLnBrk="1" hangingPunct="1"/>
              <a:endParaRPr lang="zh-CN" altLang="en-US" dirty="0">
                <a:solidFill>
                  <a:srgbClr val="FFFFFF"/>
                </a:solidFill>
                <a:cs typeface="+mn-ea"/>
                <a:sym typeface="+mn-lt"/>
              </a:endParaRPr>
            </a:p>
          </p:txBody>
        </p:sp>
      </p:grpSp>
      <p:grpSp>
        <p:nvGrpSpPr>
          <p:cNvPr id="15" name="组合 14"/>
          <p:cNvGrpSpPr/>
          <p:nvPr/>
        </p:nvGrpSpPr>
        <p:grpSpPr>
          <a:xfrm>
            <a:off x="3560445" y="3051810"/>
            <a:ext cx="2351405" cy="3371850"/>
            <a:chOff x="1404" y="4543"/>
            <a:chExt cx="3703" cy="5310"/>
          </a:xfrm>
        </p:grpSpPr>
        <p:grpSp>
          <p:nvGrpSpPr>
            <p:cNvPr id="16" name="组合 15"/>
            <p:cNvGrpSpPr/>
            <p:nvPr/>
          </p:nvGrpSpPr>
          <p:grpSpPr>
            <a:xfrm>
              <a:off x="1404" y="4543"/>
              <a:ext cx="3703" cy="1763"/>
              <a:chOff x="3624780" y="2412339"/>
              <a:chExt cx="2351472" cy="1119093"/>
            </a:xfrm>
          </p:grpSpPr>
          <p:sp>
            <p:nvSpPr>
              <p:cNvPr id="17" name="文本框 16"/>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00000"/>
                    </a:solidFill>
                    <a:cs typeface="+mn-ea"/>
                    <a:sym typeface="+mn-lt"/>
                  </a:rPr>
                  <a:t>标题文字添加</a:t>
                </a:r>
              </a:p>
            </p:txBody>
          </p:sp>
          <p:sp>
            <p:nvSpPr>
              <p:cNvPr id="18" name="文本框 17"/>
              <p:cNvSpPr txBox="1"/>
              <p:nvPr/>
            </p:nvSpPr>
            <p:spPr>
              <a:xfrm>
                <a:off x="3624780" y="2750893"/>
                <a:ext cx="2351472" cy="7805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sp>
          <p:nvSpPr>
            <p:cNvPr id="19" name="矩形 16"/>
            <p:cNvSpPr>
              <a:spLocks noChangeArrowheads="1"/>
            </p:cNvSpPr>
            <p:nvPr/>
          </p:nvSpPr>
          <p:spPr bwMode="auto">
            <a:xfrm>
              <a:off x="1538" y="6418"/>
              <a:ext cx="3435" cy="3435"/>
            </a:xfrm>
            <a:custGeom>
              <a:avLst/>
              <a:gdLst/>
              <a:ahLst/>
              <a:cxnLst>
                <a:cxn ang="3">
                  <a:pos x="hc" y="t"/>
                </a:cxn>
                <a:cxn ang="cd2">
                  <a:pos x="l" y="vc"/>
                </a:cxn>
                <a:cxn ang="cd4">
                  <a:pos x="hc" y="b"/>
                </a:cxn>
                <a:cxn ang="0">
                  <a:pos x="r" y="vc"/>
                </a:cxn>
              </a:cxnLst>
              <a:rect l="l" t="t" r="r" b="b"/>
              <a:pathLst>
                <a:path w="3435" h="3435">
                  <a:moveTo>
                    <a:pt x="573" y="0"/>
                  </a:moveTo>
                  <a:lnTo>
                    <a:pt x="2862" y="0"/>
                  </a:lnTo>
                  <a:cubicBezTo>
                    <a:pt x="3179" y="0"/>
                    <a:pt x="3435" y="256"/>
                    <a:pt x="3435" y="573"/>
                  </a:cubicBezTo>
                  <a:lnTo>
                    <a:pt x="3435" y="2862"/>
                  </a:lnTo>
                  <a:cubicBezTo>
                    <a:pt x="3435" y="3179"/>
                    <a:pt x="3179" y="3435"/>
                    <a:pt x="2862" y="3435"/>
                  </a:cubicBezTo>
                  <a:lnTo>
                    <a:pt x="573" y="3435"/>
                  </a:lnTo>
                  <a:cubicBezTo>
                    <a:pt x="256" y="3435"/>
                    <a:pt x="0" y="3179"/>
                    <a:pt x="0" y="2862"/>
                  </a:cubicBezTo>
                  <a:lnTo>
                    <a:pt x="0" y="573"/>
                  </a:lnTo>
                  <a:cubicBezTo>
                    <a:pt x="0" y="256"/>
                    <a:pt x="256" y="0"/>
                    <a:pt x="573" y="0"/>
                  </a:cubicBezTo>
                  <a:close/>
                </a:path>
              </a:pathLst>
            </a:custGeom>
            <a:blipFill dpi="0" rotWithShape="1">
              <a:blip r:embed="rId5" cstate="screen"/>
              <a:srcRect/>
              <a:stretch>
                <a:fillRect/>
              </a:stretch>
            </a:blipFill>
            <a:ln w="12700">
              <a:solidFill>
                <a:schemeClr val="bg1"/>
              </a:solidFill>
            </a:ln>
          </p:spPr>
          <p:txBody>
            <a:bodyPr wrap="square" anchor="ctr">
              <a:noAutofit/>
            </a:bodyPr>
            <a:lstStyle/>
            <a:p>
              <a:pPr algn="ctr" eaLnBrk="1" hangingPunct="1"/>
              <a:endParaRPr lang="zh-CN" altLang="en-US" dirty="0">
                <a:solidFill>
                  <a:srgbClr val="FFFFFF"/>
                </a:solidFill>
                <a:cs typeface="+mn-ea"/>
                <a:sym typeface="+mn-lt"/>
              </a:endParaRPr>
            </a:p>
          </p:txBody>
        </p:sp>
      </p:grpSp>
      <p:grpSp>
        <p:nvGrpSpPr>
          <p:cNvPr id="21" name="组合 20"/>
          <p:cNvGrpSpPr/>
          <p:nvPr/>
        </p:nvGrpSpPr>
        <p:grpSpPr>
          <a:xfrm>
            <a:off x="6141720" y="3051810"/>
            <a:ext cx="2351405" cy="3371850"/>
            <a:chOff x="1404" y="4543"/>
            <a:chExt cx="3703" cy="5310"/>
          </a:xfrm>
        </p:grpSpPr>
        <p:grpSp>
          <p:nvGrpSpPr>
            <p:cNvPr id="32" name="组合 31"/>
            <p:cNvGrpSpPr/>
            <p:nvPr/>
          </p:nvGrpSpPr>
          <p:grpSpPr>
            <a:xfrm>
              <a:off x="1404" y="4543"/>
              <a:ext cx="3703" cy="1763"/>
              <a:chOff x="3624780" y="2412339"/>
              <a:chExt cx="2351472" cy="1119093"/>
            </a:xfrm>
          </p:grpSpPr>
          <p:sp>
            <p:nvSpPr>
              <p:cNvPr id="33" name="文本框 32"/>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00000"/>
                    </a:solidFill>
                    <a:cs typeface="+mn-ea"/>
                    <a:sym typeface="+mn-lt"/>
                  </a:rPr>
                  <a:t>标题文字添加</a:t>
                </a:r>
              </a:p>
            </p:txBody>
          </p:sp>
          <p:sp>
            <p:nvSpPr>
              <p:cNvPr id="34" name="文本框 33"/>
              <p:cNvSpPr txBox="1"/>
              <p:nvPr/>
            </p:nvSpPr>
            <p:spPr>
              <a:xfrm>
                <a:off x="3624780" y="2750893"/>
                <a:ext cx="2351472" cy="7805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sp>
          <p:nvSpPr>
            <p:cNvPr id="35" name="矩形 16"/>
            <p:cNvSpPr>
              <a:spLocks noChangeArrowheads="1"/>
            </p:cNvSpPr>
            <p:nvPr/>
          </p:nvSpPr>
          <p:spPr bwMode="auto">
            <a:xfrm>
              <a:off x="1538" y="6418"/>
              <a:ext cx="3435" cy="3435"/>
            </a:xfrm>
            <a:custGeom>
              <a:avLst/>
              <a:gdLst/>
              <a:ahLst/>
              <a:cxnLst>
                <a:cxn ang="3">
                  <a:pos x="hc" y="t"/>
                </a:cxn>
                <a:cxn ang="cd2">
                  <a:pos x="l" y="vc"/>
                </a:cxn>
                <a:cxn ang="cd4">
                  <a:pos x="hc" y="b"/>
                </a:cxn>
                <a:cxn ang="0">
                  <a:pos x="r" y="vc"/>
                </a:cxn>
              </a:cxnLst>
              <a:rect l="l" t="t" r="r" b="b"/>
              <a:pathLst>
                <a:path w="3435" h="3435">
                  <a:moveTo>
                    <a:pt x="573" y="0"/>
                  </a:moveTo>
                  <a:lnTo>
                    <a:pt x="2862" y="0"/>
                  </a:lnTo>
                  <a:cubicBezTo>
                    <a:pt x="3179" y="0"/>
                    <a:pt x="3435" y="256"/>
                    <a:pt x="3435" y="573"/>
                  </a:cubicBezTo>
                  <a:lnTo>
                    <a:pt x="3435" y="2862"/>
                  </a:lnTo>
                  <a:cubicBezTo>
                    <a:pt x="3435" y="3179"/>
                    <a:pt x="3179" y="3435"/>
                    <a:pt x="2862" y="3435"/>
                  </a:cubicBezTo>
                  <a:lnTo>
                    <a:pt x="573" y="3435"/>
                  </a:lnTo>
                  <a:cubicBezTo>
                    <a:pt x="256" y="3435"/>
                    <a:pt x="0" y="3179"/>
                    <a:pt x="0" y="2862"/>
                  </a:cubicBezTo>
                  <a:lnTo>
                    <a:pt x="0" y="573"/>
                  </a:lnTo>
                  <a:cubicBezTo>
                    <a:pt x="0" y="256"/>
                    <a:pt x="256" y="0"/>
                    <a:pt x="573" y="0"/>
                  </a:cubicBezTo>
                  <a:close/>
                </a:path>
              </a:pathLst>
            </a:custGeom>
            <a:blipFill dpi="0" rotWithShape="1">
              <a:blip r:embed="rId5" cstate="screen"/>
              <a:srcRect/>
              <a:stretch>
                <a:fillRect/>
              </a:stretch>
            </a:blipFill>
            <a:ln w="12700">
              <a:solidFill>
                <a:schemeClr val="bg1"/>
              </a:solidFill>
            </a:ln>
          </p:spPr>
          <p:txBody>
            <a:bodyPr wrap="square" anchor="ctr">
              <a:noAutofit/>
            </a:bodyPr>
            <a:lstStyle/>
            <a:p>
              <a:pPr algn="ctr" eaLnBrk="1" hangingPunct="1"/>
              <a:endParaRPr lang="zh-CN" altLang="en-US" dirty="0">
                <a:solidFill>
                  <a:srgbClr val="FFFFFF"/>
                </a:solidFill>
                <a:cs typeface="+mn-ea"/>
                <a:sym typeface="+mn-lt"/>
              </a:endParaRPr>
            </a:p>
          </p:txBody>
        </p:sp>
      </p:grpSp>
      <p:grpSp>
        <p:nvGrpSpPr>
          <p:cNvPr id="49" name="组合 48"/>
          <p:cNvGrpSpPr/>
          <p:nvPr/>
        </p:nvGrpSpPr>
        <p:grpSpPr>
          <a:xfrm>
            <a:off x="8722995" y="3051810"/>
            <a:ext cx="2351405" cy="3371850"/>
            <a:chOff x="1404" y="4543"/>
            <a:chExt cx="3703" cy="5310"/>
          </a:xfrm>
        </p:grpSpPr>
        <p:grpSp>
          <p:nvGrpSpPr>
            <p:cNvPr id="50" name="组合 49"/>
            <p:cNvGrpSpPr/>
            <p:nvPr/>
          </p:nvGrpSpPr>
          <p:grpSpPr>
            <a:xfrm>
              <a:off x="1404" y="4543"/>
              <a:ext cx="3703" cy="1763"/>
              <a:chOff x="3624780" y="2412339"/>
              <a:chExt cx="2351472" cy="1119093"/>
            </a:xfrm>
          </p:grpSpPr>
          <p:sp>
            <p:nvSpPr>
              <p:cNvPr id="51" name="文本框 5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rgbClr val="000000"/>
                    </a:solidFill>
                    <a:cs typeface="+mn-ea"/>
                    <a:sym typeface="+mn-lt"/>
                  </a:rPr>
                  <a:t>标题文字添加</a:t>
                </a:r>
              </a:p>
            </p:txBody>
          </p:sp>
          <p:sp>
            <p:nvSpPr>
              <p:cNvPr id="52" name="文本框 51"/>
              <p:cNvSpPr txBox="1"/>
              <p:nvPr/>
            </p:nvSpPr>
            <p:spPr>
              <a:xfrm>
                <a:off x="3624780" y="2750893"/>
                <a:ext cx="2351472" cy="7805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sp>
          <p:nvSpPr>
            <p:cNvPr id="53" name="矩形 16"/>
            <p:cNvSpPr>
              <a:spLocks noChangeArrowheads="1"/>
            </p:cNvSpPr>
            <p:nvPr/>
          </p:nvSpPr>
          <p:spPr bwMode="auto">
            <a:xfrm>
              <a:off x="1538" y="6418"/>
              <a:ext cx="3435" cy="3435"/>
            </a:xfrm>
            <a:custGeom>
              <a:avLst/>
              <a:gdLst/>
              <a:ahLst/>
              <a:cxnLst>
                <a:cxn ang="3">
                  <a:pos x="hc" y="t"/>
                </a:cxn>
                <a:cxn ang="cd2">
                  <a:pos x="l" y="vc"/>
                </a:cxn>
                <a:cxn ang="cd4">
                  <a:pos x="hc" y="b"/>
                </a:cxn>
                <a:cxn ang="0">
                  <a:pos x="r" y="vc"/>
                </a:cxn>
              </a:cxnLst>
              <a:rect l="l" t="t" r="r" b="b"/>
              <a:pathLst>
                <a:path w="3435" h="3435">
                  <a:moveTo>
                    <a:pt x="573" y="0"/>
                  </a:moveTo>
                  <a:lnTo>
                    <a:pt x="2862" y="0"/>
                  </a:lnTo>
                  <a:cubicBezTo>
                    <a:pt x="3179" y="0"/>
                    <a:pt x="3435" y="256"/>
                    <a:pt x="3435" y="573"/>
                  </a:cubicBezTo>
                  <a:lnTo>
                    <a:pt x="3435" y="2862"/>
                  </a:lnTo>
                  <a:cubicBezTo>
                    <a:pt x="3435" y="3179"/>
                    <a:pt x="3179" y="3435"/>
                    <a:pt x="2862" y="3435"/>
                  </a:cubicBezTo>
                  <a:lnTo>
                    <a:pt x="573" y="3435"/>
                  </a:lnTo>
                  <a:cubicBezTo>
                    <a:pt x="256" y="3435"/>
                    <a:pt x="0" y="3179"/>
                    <a:pt x="0" y="2862"/>
                  </a:cubicBezTo>
                  <a:lnTo>
                    <a:pt x="0" y="573"/>
                  </a:lnTo>
                  <a:cubicBezTo>
                    <a:pt x="0" y="256"/>
                    <a:pt x="256" y="0"/>
                    <a:pt x="573" y="0"/>
                  </a:cubicBezTo>
                  <a:close/>
                </a:path>
              </a:pathLst>
            </a:custGeom>
            <a:blipFill dpi="0" rotWithShape="1">
              <a:blip r:embed="rId5" cstate="screen"/>
              <a:srcRect/>
              <a:stretch>
                <a:fillRect/>
              </a:stretch>
            </a:blipFill>
            <a:ln w="12700">
              <a:solidFill>
                <a:schemeClr val="bg1"/>
              </a:solidFill>
            </a:ln>
          </p:spPr>
          <p:txBody>
            <a:bodyPr wrap="square" anchor="ctr">
              <a:noAutofit/>
            </a:bodyPr>
            <a:lstStyle/>
            <a:p>
              <a:pPr algn="ctr" eaLnBrk="1" hangingPunct="1"/>
              <a:endParaRPr lang="zh-CN" altLang="en-US" dirty="0">
                <a:solidFill>
                  <a:srgbClr val="FFFFFF"/>
                </a:solidFill>
                <a:cs typeface="+mn-ea"/>
                <a:sym typeface="+mn-lt"/>
              </a:endParaRPr>
            </a:p>
          </p:txBody>
        </p:sp>
      </p:grpSp>
      <p:cxnSp>
        <p:nvCxnSpPr>
          <p:cNvPr id="54" name="直接连接符 53"/>
          <p:cNvCxnSpPr/>
          <p:nvPr/>
        </p:nvCxnSpPr>
        <p:spPr>
          <a:xfrm>
            <a:off x="1229995" y="2903220"/>
            <a:ext cx="9562465" cy="0"/>
          </a:xfrm>
          <a:prstGeom prst="line">
            <a:avLst/>
          </a:prstGeom>
          <a:ln w="12700" cmpd="sng">
            <a:solidFill>
              <a:srgbClr val="F8AF1C"/>
            </a:solidFill>
            <a:prstDash val="dash"/>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1230031" y="1438090"/>
            <a:ext cx="1632469" cy="463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chemeClr val="tx1"/>
                </a:solidFill>
                <a:cs typeface="+mn-ea"/>
                <a:sym typeface="+mn-lt"/>
              </a:rPr>
              <a:t>标题文本预设</a:t>
            </a:r>
          </a:p>
        </p:txBody>
      </p:sp>
      <p:sp>
        <p:nvSpPr>
          <p:cNvPr id="56" name="文本框 55"/>
          <p:cNvSpPr txBox="1"/>
          <p:nvPr/>
        </p:nvSpPr>
        <p:spPr>
          <a:xfrm>
            <a:off x="1229995" y="1901190"/>
            <a:ext cx="9679305" cy="814390"/>
          </a:xfrm>
          <a:prstGeom prst="rect">
            <a:avLst/>
          </a:prstGeom>
          <a:noFill/>
        </p:spPr>
        <p:txBody>
          <a:bodyPr wrap="square" rtlCol="0">
            <a:spAutoFit/>
          </a:bodyPr>
          <a:lstStyle/>
          <a:p>
            <a:pPr algn="l">
              <a:lnSpc>
                <a:spcPct val="150000"/>
              </a:lnSpc>
            </a:pPr>
            <a:r>
              <a:rPr lang="zh-CN" altLang="en-US" sz="1100" dirty="0">
                <a:solidFill>
                  <a:schemeClr val="tx1"/>
                </a:solidFill>
                <a:cs typeface="+mn-ea"/>
                <a:sym typeface="+mn-lt"/>
              </a:rPr>
              <a:t>一轮秋影转金波，飞镜又重磨。把酒问姮娥：被白发欺人奈何！乘风好去，长空万里，直下看山河。斫去桂婆娑。人道是清光更多。一轮秋影转金波，飞镜又重磨。把酒问姮娥：被白发欺人奈何！乘风好去，长空万里，直下看山河。斫去桂婆娑。人道是清光更多。一轮秋影转金波，飞镜又重磨。把酒问姮娥：被白发欺人奈何！乘风好去，长空万里，直下看山河。斫去桂婆娑。人道是清光更多。</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cxnSp>
        <p:nvCxnSpPr>
          <p:cNvPr id="6" name="直接连接符 5"/>
          <p:cNvCxnSpPr/>
          <p:nvPr/>
        </p:nvCxnSpPr>
        <p:spPr>
          <a:xfrm>
            <a:off x="5252979" y="3569349"/>
            <a:ext cx="6230996"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368477" y="4054219"/>
            <a:ext cx="0" cy="1451662"/>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a:off x="5564953" y="4346715"/>
            <a:ext cx="2351472" cy="1119281"/>
            <a:chOff x="3624780" y="2412339"/>
            <a:chExt cx="2351472" cy="1119281"/>
          </a:xfrm>
        </p:grpSpPr>
        <p:sp>
          <p:nvSpPr>
            <p:cNvPr id="114" name="文本框 113"/>
            <p:cNvSpPr txBox="1"/>
            <p:nvPr/>
          </p:nvSpPr>
          <p:spPr>
            <a:xfrm>
              <a:off x="3624780" y="2412339"/>
              <a:ext cx="2133781" cy="368300"/>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000000"/>
                  </a:solidFill>
                  <a:cs typeface="+mn-ea"/>
                  <a:sym typeface="+mn-lt"/>
                </a:rPr>
                <a:t>标题文字添加</a:t>
              </a:r>
            </a:p>
          </p:txBody>
        </p:sp>
        <p:sp>
          <p:nvSpPr>
            <p:cNvPr id="115" name="文本框 114"/>
            <p:cNvSpPr txBox="1"/>
            <p:nvPr/>
          </p:nvSpPr>
          <p:spPr>
            <a:xfrm>
              <a:off x="3624780" y="2750893"/>
              <a:ext cx="2351472" cy="78072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grpSp>
        <p:nvGrpSpPr>
          <p:cNvPr id="116" name="组合 115"/>
          <p:cNvGrpSpPr/>
          <p:nvPr/>
        </p:nvGrpSpPr>
        <p:grpSpPr>
          <a:xfrm>
            <a:off x="8816153" y="4346715"/>
            <a:ext cx="2351472" cy="1119281"/>
            <a:chOff x="3624780" y="2412339"/>
            <a:chExt cx="2351472" cy="1119281"/>
          </a:xfrm>
        </p:grpSpPr>
        <p:sp>
          <p:nvSpPr>
            <p:cNvPr id="117" name="文本框 116"/>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000000"/>
                  </a:solidFill>
                  <a:cs typeface="+mn-ea"/>
                  <a:sym typeface="+mn-lt"/>
                </a:rPr>
                <a:t>标题文字添加</a:t>
              </a:r>
            </a:p>
          </p:txBody>
        </p:sp>
        <p:sp>
          <p:nvSpPr>
            <p:cNvPr id="118" name="文本框 117"/>
            <p:cNvSpPr txBox="1"/>
            <p:nvPr/>
          </p:nvSpPr>
          <p:spPr>
            <a:xfrm>
              <a:off x="3624780" y="2750893"/>
              <a:ext cx="2351472" cy="78072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rgbClr val="000000"/>
                  </a:solidFill>
                  <a:cs typeface="+mn-ea"/>
                  <a:sym typeface="+mn-lt"/>
                </a:rPr>
                <a:t>The user can demonstrate on a projector or computer, or presentation and make it film to be used in a wider field</a:t>
              </a:r>
            </a:p>
          </p:txBody>
        </p:sp>
      </p:grpSp>
      <p:sp>
        <p:nvSpPr>
          <p:cNvPr id="121" name="椭圆 118"/>
          <p:cNvSpPr/>
          <p:nvPr/>
        </p:nvSpPr>
        <p:spPr>
          <a:xfrm>
            <a:off x="5670674" y="3807445"/>
            <a:ext cx="418051" cy="356006"/>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000000"/>
              </a:solidFill>
              <a:cs typeface="+mn-ea"/>
              <a:sym typeface="+mn-lt"/>
            </a:endParaRPr>
          </a:p>
        </p:txBody>
      </p:sp>
      <p:sp>
        <p:nvSpPr>
          <p:cNvPr id="122" name="椭圆 119"/>
          <p:cNvSpPr/>
          <p:nvPr/>
        </p:nvSpPr>
        <p:spPr>
          <a:xfrm>
            <a:off x="8917596" y="3776422"/>
            <a:ext cx="381185" cy="418052"/>
          </a:xfrm>
          <a:custGeom>
            <a:avLst/>
            <a:gdLst>
              <a:gd name="connsiteX0" fmla="*/ 314616 w 554856"/>
              <a:gd name="connsiteY0" fmla="*/ 256070 h 608519"/>
              <a:gd name="connsiteX1" fmla="*/ 262711 w 554856"/>
              <a:gd name="connsiteY1" fmla="*/ 307611 h 608519"/>
              <a:gd name="connsiteX2" fmla="*/ 241014 w 554856"/>
              <a:gd name="connsiteY2" fmla="*/ 285856 h 608519"/>
              <a:gd name="connsiteX3" fmla="*/ 218289 w 554856"/>
              <a:gd name="connsiteY3" fmla="*/ 308265 h 608519"/>
              <a:gd name="connsiteX4" fmla="*/ 239986 w 554856"/>
              <a:gd name="connsiteY4" fmla="*/ 330020 h 608519"/>
              <a:gd name="connsiteX5" fmla="*/ 262618 w 554856"/>
              <a:gd name="connsiteY5" fmla="*/ 352803 h 608519"/>
              <a:gd name="connsiteX6" fmla="*/ 285250 w 554856"/>
              <a:gd name="connsiteY6" fmla="*/ 330300 h 608519"/>
              <a:gd name="connsiteX7" fmla="*/ 337155 w 554856"/>
              <a:gd name="connsiteY7" fmla="*/ 278760 h 608519"/>
              <a:gd name="connsiteX8" fmla="*/ 261963 w 554856"/>
              <a:gd name="connsiteY8" fmla="*/ 129646 h 608519"/>
              <a:gd name="connsiteX9" fmla="*/ 293387 w 554856"/>
              <a:gd name="connsiteY9" fmla="*/ 129646 h 608519"/>
              <a:gd name="connsiteX10" fmla="*/ 304983 w 554856"/>
              <a:gd name="connsiteY10" fmla="*/ 141224 h 608519"/>
              <a:gd name="connsiteX11" fmla="*/ 304983 w 554856"/>
              <a:gd name="connsiteY11" fmla="*/ 167368 h 608519"/>
              <a:gd name="connsiteX12" fmla="*/ 355485 w 554856"/>
              <a:gd name="connsiteY12" fmla="*/ 188283 h 608519"/>
              <a:gd name="connsiteX13" fmla="*/ 373909 w 554856"/>
              <a:gd name="connsiteY13" fmla="*/ 169796 h 608519"/>
              <a:gd name="connsiteX14" fmla="*/ 390275 w 554856"/>
              <a:gd name="connsiteY14" fmla="*/ 169796 h 608519"/>
              <a:gd name="connsiteX15" fmla="*/ 412440 w 554856"/>
              <a:gd name="connsiteY15" fmla="*/ 192018 h 608519"/>
              <a:gd name="connsiteX16" fmla="*/ 412440 w 554856"/>
              <a:gd name="connsiteY16" fmla="*/ 208264 h 608519"/>
              <a:gd name="connsiteX17" fmla="*/ 394016 w 554856"/>
              <a:gd name="connsiteY17" fmla="*/ 226752 h 608519"/>
              <a:gd name="connsiteX18" fmla="*/ 414965 w 554856"/>
              <a:gd name="connsiteY18" fmla="*/ 277172 h 608519"/>
              <a:gd name="connsiteX19" fmla="*/ 441151 w 554856"/>
              <a:gd name="connsiteY19" fmla="*/ 277172 h 608519"/>
              <a:gd name="connsiteX20" fmla="*/ 452748 w 554856"/>
              <a:gd name="connsiteY20" fmla="*/ 288750 h 608519"/>
              <a:gd name="connsiteX21" fmla="*/ 452748 w 554856"/>
              <a:gd name="connsiteY21" fmla="*/ 320123 h 608519"/>
              <a:gd name="connsiteX22" fmla="*/ 441151 w 554856"/>
              <a:gd name="connsiteY22" fmla="*/ 331701 h 608519"/>
              <a:gd name="connsiteX23" fmla="*/ 414965 w 554856"/>
              <a:gd name="connsiteY23" fmla="*/ 331701 h 608519"/>
              <a:gd name="connsiteX24" fmla="*/ 394016 w 554856"/>
              <a:gd name="connsiteY24" fmla="*/ 382121 h 608519"/>
              <a:gd name="connsiteX25" fmla="*/ 412440 w 554856"/>
              <a:gd name="connsiteY25" fmla="*/ 400515 h 608519"/>
              <a:gd name="connsiteX26" fmla="*/ 412440 w 554856"/>
              <a:gd name="connsiteY26" fmla="*/ 416855 h 608519"/>
              <a:gd name="connsiteX27" fmla="*/ 390275 w 554856"/>
              <a:gd name="connsiteY27" fmla="*/ 438984 h 608519"/>
              <a:gd name="connsiteX28" fmla="*/ 373909 w 554856"/>
              <a:gd name="connsiteY28" fmla="*/ 438984 h 608519"/>
              <a:gd name="connsiteX29" fmla="*/ 355485 w 554856"/>
              <a:gd name="connsiteY29" fmla="*/ 420590 h 608519"/>
              <a:gd name="connsiteX30" fmla="*/ 304983 w 554856"/>
              <a:gd name="connsiteY30" fmla="*/ 441505 h 608519"/>
              <a:gd name="connsiteX31" fmla="*/ 304983 w 554856"/>
              <a:gd name="connsiteY31" fmla="*/ 467649 h 608519"/>
              <a:gd name="connsiteX32" fmla="*/ 293387 w 554856"/>
              <a:gd name="connsiteY32" fmla="*/ 479227 h 608519"/>
              <a:gd name="connsiteX33" fmla="*/ 261963 w 554856"/>
              <a:gd name="connsiteY33" fmla="*/ 479227 h 608519"/>
              <a:gd name="connsiteX34" fmla="*/ 250367 w 554856"/>
              <a:gd name="connsiteY34" fmla="*/ 467649 h 608519"/>
              <a:gd name="connsiteX35" fmla="*/ 250367 w 554856"/>
              <a:gd name="connsiteY35" fmla="*/ 441505 h 608519"/>
              <a:gd name="connsiteX36" fmla="*/ 199865 w 554856"/>
              <a:gd name="connsiteY36" fmla="*/ 420590 h 608519"/>
              <a:gd name="connsiteX37" fmla="*/ 181441 w 554856"/>
              <a:gd name="connsiteY37" fmla="*/ 438984 h 608519"/>
              <a:gd name="connsiteX38" fmla="*/ 165075 w 554856"/>
              <a:gd name="connsiteY38" fmla="*/ 438984 h 608519"/>
              <a:gd name="connsiteX39" fmla="*/ 142910 w 554856"/>
              <a:gd name="connsiteY39" fmla="*/ 416855 h 608519"/>
              <a:gd name="connsiteX40" fmla="*/ 142910 w 554856"/>
              <a:gd name="connsiteY40" fmla="*/ 400515 h 608519"/>
              <a:gd name="connsiteX41" fmla="*/ 161334 w 554856"/>
              <a:gd name="connsiteY41" fmla="*/ 382121 h 608519"/>
              <a:gd name="connsiteX42" fmla="*/ 140385 w 554856"/>
              <a:gd name="connsiteY42" fmla="*/ 331701 h 608519"/>
              <a:gd name="connsiteX43" fmla="*/ 114199 w 554856"/>
              <a:gd name="connsiteY43" fmla="*/ 331701 h 608519"/>
              <a:gd name="connsiteX44" fmla="*/ 102602 w 554856"/>
              <a:gd name="connsiteY44" fmla="*/ 320123 h 608519"/>
              <a:gd name="connsiteX45" fmla="*/ 102602 w 554856"/>
              <a:gd name="connsiteY45" fmla="*/ 288750 h 608519"/>
              <a:gd name="connsiteX46" fmla="*/ 114199 w 554856"/>
              <a:gd name="connsiteY46" fmla="*/ 277172 h 608519"/>
              <a:gd name="connsiteX47" fmla="*/ 140385 w 554856"/>
              <a:gd name="connsiteY47" fmla="*/ 277172 h 608519"/>
              <a:gd name="connsiteX48" fmla="*/ 161334 w 554856"/>
              <a:gd name="connsiteY48" fmla="*/ 226752 h 608519"/>
              <a:gd name="connsiteX49" fmla="*/ 142910 w 554856"/>
              <a:gd name="connsiteY49" fmla="*/ 208264 h 608519"/>
              <a:gd name="connsiteX50" fmla="*/ 142910 w 554856"/>
              <a:gd name="connsiteY50" fmla="*/ 192018 h 608519"/>
              <a:gd name="connsiteX51" fmla="*/ 165075 w 554856"/>
              <a:gd name="connsiteY51" fmla="*/ 169796 h 608519"/>
              <a:gd name="connsiteX52" fmla="*/ 181441 w 554856"/>
              <a:gd name="connsiteY52" fmla="*/ 169796 h 608519"/>
              <a:gd name="connsiteX53" fmla="*/ 199865 w 554856"/>
              <a:gd name="connsiteY53" fmla="*/ 188283 h 608519"/>
              <a:gd name="connsiteX54" fmla="*/ 250367 w 554856"/>
              <a:gd name="connsiteY54" fmla="*/ 167368 h 608519"/>
              <a:gd name="connsiteX55" fmla="*/ 250367 w 554856"/>
              <a:gd name="connsiteY55" fmla="*/ 141224 h 608519"/>
              <a:gd name="connsiteX56" fmla="*/ 261963 w 554856"/>
              <a:gd name="connsiteY56" fmla="*/ 129646 h 608519"/>
              <a:gd name="connsiteX57" fmla="*/ 440285 w 554856"/>
              <a:gd name="connsiteY57" fmla="*/ 80038 h 608519"/>
              <a:gd name="connsiteX58" fmla="*/ 554856 w 554856"/>
              <a:gd name="connsiteY58" fmla="*/ 304248 h 608519"/>
              <a:gd name="connsiteX59" fmla="*/ 277361 w 554856"/>
              <a:gd name="connsiteY59" fmla="*/ 581312 h 608519"/>
              <a:gd name="connsiteX60" fmla="*/ 277361 w 554856"/>
              <a:gd name="connsiteY60" fmla="*/ 605311 h 608519"/>
              <a:gd name="connsiteX61" fmla="*/ 272404 w 554856"/>
              <a:gd name="connsiteY61" fmla="*/ 607926 h 608519"/>
              <a:gd name="connsiteX62" fmla="*/ 207216 w 554856"/>
              <a:gd name="connsiteY62" fmla="*/ 563289 h 608519"/>
              <a:gd name="connsiteX63" fmla="*/ 207216 w 554856"/>
              <a:gd name="connsiteY63" fmla="*/ 558060 h 608519"/>
              <a:gd name="connsiteX64" fmla="*/ 272404 w 554856"/>
              <a:gd name="connsiteY64" fmla="*/ 513330 h 608519"/>
              <a:gd name="connsiteX65" fmla="*/ 277361 w 554856"/>
              <a:gd name="connsiteY65" fmla="*/ 515945 h 608519"/>
              <a:gd name="connsiteX66" fmla="*/ 277361 w 554856"/>
              <a:gd name="connsiteY66" fmla="*/ 539944 h 608519"/>
              <a:gd name="connsiteX67" fmla="*/ 513423 w 554856"/>
              <a:gd name="connsiteY67" fmla="*/ 304248 h 608519"/>
              <a:gd name="connsiteX68" fmla="*/ 415968 w 554856"/>
              <a:gd name="connsiteY68" fmla="*/ 113375 h 608519"/>
              <a:gd name="connsiteX69" fmla="*/ 282452 w 554856"/>
              <a:gd name="connsiteY69" fmla="*/ 594 h 608519"/>
              <a:gd name="connsiteX70" fmla="*/ 347640 w 554856"/>
              <a:gd name="connsiteY70" fmla="*/ 45229 h 608519"/>
              <a:gd name="connsiteX71" fmla="*/ 347640 w 554856"/>
              <a:gd name="connsiteY71" fmla="*/ 50551 h 608519"/>
              <a:gd name="connsiteX72" fmla="*/ 282452 w 554856"/>
              <a:gd name="connsiteY72" fmla="*/ 95279 h 608519"/>
              <a:gd name="connsiteX73" fmla="*/ 277402 w 554856"/>
              <a:gd name="connsiteY73" fmla="*/ 92665 h 608519"/>
              <a:gd name="connsiteX74" fmla="*/ 277402 w 554856"/>
              <a:gd name="connsiteY74" fmla="*/ 68573 h 608519"/>
              <a:gd name="connsiteX75" fmla="*/ 41339 w 554856"/>
              <a:gd name="connsiteY75" fmla="*/ 304259 h 608519"/>
              <a:gd name="connsiteX76" fmla="*/ 138888 w 554856"/>
              <a:gd name="connsiteY76" fmla="*/ 495123 h 608519"/>
              <a:gd name="connsiteX77" fmla="*/ 114571 w 554856"/>
              <a:gd name="connsiteY77" fmla="*/ 528552 h 608519"/>
              <a:gd name="connsiteX78" fmla="*/ 0 w 554856"/>
              <a:gd name="connsiteY78" fmla="*/ 304259 h 608519"/>
              <a:gd name="connsiteX79" fmla="*/ 277402 w 554856"/>
              <a:gd name="connsiteY79" fmla="*/ 27300 h 608519"/>
              <a:gd name="connsiteX80" fmla="*/ 277402 w 554856"/>
              <a:gd name="connsiteY80" fmla="*/ 3209 h 608519"/>
              <a:gd name="connsiteX81" fmla="*/ 282452 w 554856"/>
              <a:gd name="connsiteY81" fmla="*/ 594 h 60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54856" h="608519">
                <a:moveTo>
                  <a:pt x="314616" y="256070"/>
                </a:moveTo>
                <a:lnTo>
                  <a:pt x="262711" y="307611"/>
                </a:lnTo>
                <a:lnTo>
                  <a:pt x="241014" y="285856"/>
                </a:lnTo>
                <a:lnTo>
                  <a:pt x="218289" y="308265"/>
                </a:lnTo>
                <a:lnTo>
                  <a:pt x="239986" y="330020"/>
                </a:lnTo>
                <a:lnTo>
                  <a:pt x="262618" y="352803"/>
                </a:lnTo>
                <a:lnTo>
                  <a:pt x="285250" y="330300"/>
                </a:lnTo>
                <a:lnTo>
                  <a:pt x="337155" y="278760"/>
                </a:lnTo>
                <a:close/>
                <a:moveTo>
                  <a:pt x="261963" y="129646"/>
                </a:moveTo>
                <a:lnTo>
                  <a:pt x="293387" y="129646"/>
                </a:lnTo>
                <a:cubicBezTo>
                  <a:pt x="299840" y="129646"/>
                  <a:pt x="304983" y="134875"/>
                  <a:pt x="304983" y="141224"/>
                </a:cubicBezTo>
                <a:lnTo>
                  <a:pt x="304983" y="167368"/>
                </a:lnTo>
                <a:cubicBezTo>
                  <a:pt x="323314" y="170916"/>
                  <a:pt x="340428" y="178199"/>
                  <a:pt x="355485" y="188283"/>
                </a:cubicBezTo>
                <a:lnTo>
                  <a:pt x="373909" y="169796"/>
                </a:lnTo>
                <a:cubicBezTo>
                  <a:pt x="378398" y="165314"/>
                  <a:pt x="385786" y="165314"/>
                  <a:pt x="390275" y="169796"/>
                </a:cubicBezTo>
                <a:lnTo>
                  <a:pt x="412440" y="192018"/>
                </a:lnTo>
                <a:cubicBezTo>
                  <a:pt x="416929" y="196500"/>
                  <a:pt x="416929" y="203783"/>
                  <a:pt x="412440" y="208264"/>
                </a:cubicBezTo>
                <a:lnTo>
                  <a:pt x="394016" y="226752"/>
                </a:lnTo>
                <a:cubicBezTo>
                  <a:pt x="404117" y="241691"/>
                  <a:pt x="411318" y="258872"/>
                  <a:pt x="414965" y="277172"/>
                </a:cubicBezTo>
                <a:lnTo>
                  <a:pt x="441151" y="277172"/>
                </a:lnTo>
                <a:cubicBezTo>
                  <a:pt x="447604" y="277172"/>
                  <a:pt x="452748" y="282401"/>
                  <a:pt x="452748" y="288750"/>
                </a:cubicBezTo>
                <a:lnTo>
                  <a:pt x="452748" y="320123"/>
                </a:lnTo>
                <a:cubicBezTo>
                  <a:pt x="452748" y="326565"/>
                  <a:pt x="447511" y="331701"/>
                  <a:pt x="441151" y="331701"/>
                </a:cubicBezTo>
                <a:lnTo>
                  <a:pt x="414965" y="331701"/>
                </a:lnTo>
                <a:cubicBezTo>
                  <a:pt x="411318" y="350002"/>
                  <a:pt x="404117" y="366995"/>
                  <a:pt x="394016" y="382121"/>
                </a:cubicBezTo>
                <a:lnTo>
                  <a:pt x="412440" y="400515"/>
                </a:lnTo>
                <a:cubicBezTo>
                  <a:pt x="416929" y="404997"/>
                  <a:pt x="416929" y="412373"/>
                  <a:pt x="412440" y="416855"/>
                </a:cubicBezTo>
                <a:lnTo>
                  <a:pt x="390275" y="438984"/>
                </a:lnTo>
                <a:cubicBezTo>
                  <a:pt x="385786" y="443466"/>
                  <a:pt x="378398" y="443466"/>
                  <a:pt x="373909" y="438984"/>
                </a:cubicBezTo>
                <a:lnTo>
                  <a:pt x="355485" y="420590"/>
                </a:lnTo>
                <a:cubicBezTo>
                  <a:pt x="340522" y="430674"/>
                  <a:pt x="323314" y="437864"/>
                  <a:pt x="304983" y="441505"/>
                </a:cubicBezTo>
                <a:lnTo>
                  <a:pt x="304983" y="467649"/>
                </a:lnTo>
                <a:cubicBezTo>
                  <a:pt x="304983" y="474092"/>
                  <a:pt x="299746" y="479227"/>
                  <a:pt x="293387" y="479227"/>
                </a:cubicBezTo>
                <a:lnTo>
                  <a:pt x="261963" y="479227"/>
                </a:lnTo>
                <a:cubicBezTo>
                  <a:pt x="255510" y="479227"/>
                  <a:pt x="250367" y="473998"/>
                  <a:pt x="250367" y="467649"/>
                </a:cubicBezTo>
                <a:lnTo>
                  <a:pt x="250367" y="441505"/>
                </a:lnTo>
                <a:cubicBezTo>
                  <a:pt x="232036" y="437864"/>
                  <a:pt x="214922" y="430674"/>
                  <a:pt x="199865" y="420590"/>
                </a:cubicBezTo>
                <a:lnTo>
                  <a:pt x="181441" y="438984"/>
                </a:lnTo>
                <a:cubicBezTo>
                  <a:pt x="176952" y="443466"/>
                  <a:pt x="169564" y="443466"/>
                  <a:pt x="165075" y="438984"/>
                </a:cubicBezTo>
                <a:lnTo>
                  <a:pt x="142910" y="416855"/>
                </a:lnTo>
                <a:cubicBezTo>
                  <a:pt x="138421" y="412373"/>
                  <a:pt x="138421" y="404997"/>
                  <a:pt x="142910" y="400515"/>
                </a:cubicBezTo>
                <a:lnTo>
                  <a:pt x="161334" y="382121"/>
                </a:lnTo>
                <a:cubicBezTo>
                  <a:pt x="151233" y="367182"/>
                  <a:pt x="144032" y="350002"/>
                  <a:pt x="140385" y="331701"/>
                </a:cubicBezTo>
                <a:lnTo>
                  <a:pt x="114199" y="331701"/>
                </a:lnTo>
                <a:cubicBezTo>
                  <a:pt x="107746" y="331701"/>
                  <a:pt x="102602" y="326472"/>
                  <a:pt x="102602" y="320123"/>
                </a:cubicBezTo>
                <a:lnTo>
                  <a:pt x="102602" y="288750"/>
                </a:lnTo>
                <a:cubicBezTo>
                  <a:pt x="102602" y="282214"/>
                  <a:pt x="107839" y="277172"/>
                  <a:pt x="114199" y="277172"/>
                </a:cubicBezTo>
                <a:lnTo>
                  <a:pt x="140385" y="277172"/>
                </a:lnTo>
                <a:cubicBezTo>
                  <a:pt x="144032" y="258872"/>
                  <a:pt x="151233" y="241785"/>
                  <a:pt x="161334" y="226752"/>
                </a:cubicBezTo>
                <a:lnTo>
                  <a:pt x="142910" y="208264"/>
                </a:lnTo>
                <a:cubicBezTo>
                  <a:pt x="138421" y="203783"/>
                  <a:pt x="138421" y="196500"/>
                  <a:pt x="142910" y="192018"/>
                </a:cubicBezTo>
                <a:lnTo>
                  <a:pt x="165075" y="169796"/>
                </a:lnTo>
                <a:cubicBezTo>
                  <a:pt x="169564" y="165314"/>
                  <a:pt x="176952" y="165314"/>
                  <a:pt x="181441" y="169796"/>
                </a:cubicBezTo>
                <a:lnTo>
                  <a:pt x="199865" y="188283"/>
                </a:lnTo>
                <a:cubicBezTo>
                  <a:pt x="214828" y="178199"/>
                  <a:pt x="232036" y="170916"/>
                  <a:pt x="250367" y="167368"/>
                </a:cubicBezTo>
                <a:lnTo>
                  <a:pt x="250367" y="141224"/>
                </a:lnTo>
                <a:cubicBezTo>
                  <a:pt x="250367" y="134688"/>
                  <a:pt x="255604" y="129646"/>
                  <a:pt x="261963" y="129646"/>
                </a:cubicBezTo>
                <a:close/>
                <a:moveTo>
                  <a:pt x="440285" y="80038"/>
                </a:moveTo>
                <a:cubicBezTo>
                  <a:pt x="511927" y="131958"/>
                  <a:pt x="554856" y="215909"/>
                  <a:pt x="554856" y="304248"/>
                </a:cubicBezTo>
                <a:cubicBezTo>
                  <a:pt x="554856" y="457021"/>
                  <a:pt x="430371" y="581312"/>
                  <a:pt x="277361" y="581312"/>
                </a:cubicBezTo>
                <a:lnTo>
                  <a:pt x="277361" y="605311"/>
                </a:lnTo>
                <a:cubicBezTo>
                  <a:pt x="277361" y="607926"/>
                  <a:pt x="274555" y="609420"/>
                  <a:pt x="272404" y="607926"/>
                </a:cubicBezTo>
                <a:lnTo>
                  <a:pt x="207216" y="563289"/>
                </a:lnTo>
                <a:cubicBezTo>
                  <a:pt x="205345" y="561982"/>
                  <a:pt x="205345" y="559274"/>
                  <a:pt x="207216" y="558060"/>
                </a:cubicBezTo>
                <a:lnTo>
                  <a:pt x="272404" y="513330"/>
                </a:lnTo>
                <a:cubicBezTo>
                  <a:pt x="274555" y="511836"/>
                  <a:pt x="277361" y="513330"/>
                  <a:pt x="277361" y="515945"/>
                </a:cubicBezTo>
                <a:lnTo>
                  <a:pt x="277361" y="539944"/>
                </a:lnTo>
                <a:cubicBezTo>
                  <a:pt x="407551" y="539944"/>
                  <a:pt x="513423" y="434236"/>
                  <a:pt x="513423" y="304248"/>
                </a:cubicBezTo>
                <a:cubicBezTo>
                  <a:pt x="513423" y="229076"/>
                  <a:pt x="477041" y="157638"/>
                  <a:pt x="415968" y="113375"/>
                </a:cubicBezTo>
                <a:close/>
                <a:moveTo>
                  <a:pt x="282452" y="594"/>
                </a:moveTo>
                <a:lnTo>
                  <a:pt x="347640" y="45229"/>
                </a:lnTo>
                <a:cubicBezTo>
                  <a:pt x="349511" y="46536"/>
                  <a:pt x="349511" y="49337"/>
                  <a:pt x="347640" y="50551"/>
                </a:cubicBezTo>
                <a:lnTo>
                  <a:pt x="282452" y="95279"/>
                </a:lnTo>
                <a:cubicBezTo>
                  <a:pt x="280301" y="96773"/>
                  <a:pt x="277402" y="95279"/>
                  <a:pt x="277402" y="92665"/>
                </a:cubicBezTo>
                <a:lnTo>
                  <a:pt x="277402" y="68573"/>
                </a:lnTo>
                <a:cubicBezTo>
                  <a:pt x="147212" y="68573"/>
                  <a:pt x="41339" y="174277"/>
                  <a:pt x="41339" y="304259"/>
                </a:cubicBezTo>
                <a:cubicBezTo>
                  <a:pt x="41339" y="379521"/>
                  <a:pt x="77908" y="450862"/>
                  <a:pt x="138888" y="495123"/>
                </a:cubicBezTo>
                <a:lnTo>
                  <a:pt x="114571" y="528552"/>
                </a:lnTo>
                <a:cubicBezTo>
                  <a:pt x="42835" y="476634"/>
                  <a:pt x="0" y="392687"/>
                  <a:pt x="0" y="304259"/>
                </a:cubicBezTo>
                <a:cubicBezTo>
                  <a:pt x="0" y="151493"/>
                  <a:pt x="124391" y="27300"/>
                  <a:pt x="277402" y="27300"/>
                </a:cubicBezTo>
                <a:lnTo>
                  <a:pt x="277402" y="3209"/>
                </a:lnTo>
                <a:cubicBezTo>
                  <a:pt x="277402" y="594"/>
                  <a:pt x="280301" y="-900"/>
                  <a:pt x="282452" y="594"/>
                </a:cubicBezTo>
                <a:close/>
              </a:path>
            </a:pathLst>
          </a:cu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rgbClr val="000000"/>
              </a:solidFill>
              <a:cs typeface="+mn-ea"/>
              <a:sym typeface="+mn-lt"/>
            </a:endParaRPr>
          </a:p>
        </p:txBody>
      </p:sp>
      <p:grpSp>
        <p:nvGrpSpPr>
          <p:cNvPr id="123" name="组合 122"/>
          <p:cNvGrpSpPr/>
          <p:nvPr/>
        </p:nvGrpSpPr>
        <p:grpSpPr>
          <a:xfrm>
            <a:off x="5564953" y="2018339"/>
            <a:ext cx="5384981" cy="1229977"/>
            <a:chOff x="267452" y="2336139"/>
            <a:chExt cx="5384981" cy="1229977"/>
          </a:xfrm>
        </p:grpSpPr>
        <p:sp>
          <p:nvSpPr>
            <p:cNvPr id="124" name="文本框 123"/>
            <p:cNvSpPr txBox="1"/>
            <p:nvPr/>
          </p:nvSpPr>
          <p:spPr>
            <a:xfrm>
              <a:off x="267452" y="2336139"/>
              <a:ext cx="2133781" cy="400110"/>
            </a:xfrm>
            <a:prstGeom prst="rect">
              <a:avLst/>
            </a:prstGeom>
            <a:noFill/>
          </p:spPr>
          <p:txBody>
            <a:bodyPr wrap="square" rtlCol="0">
              <a:spAutoFit/>
              <a:scene3d>
                <a:camera prst="orthographicFront"/>
                <a:lightRig rig="threePt" dir="t"/>
              </a:scene3d>
              <a:sp3d contourW="12700"/>
            </a:bodyPr>
            <a:lstStyle/>
            <a:p>
              <a:r>
                <a:rPr lang="zh-CN" altLang="en-US" sz="2000" b="1" dirty="0">
                  <a:solidFill>
                    <a:srgbClr val="000000"/>
                  </a:solidFill>
                  <a:cs typeface="+mn-ea"/>
                  <a:sym typeface="+mn-lt"/>
                </a:rPr>
                <a:t>标题文字添加</a:t>
              </a:r>
            </a:p>
          </p:txBody>
        </p:sp>
        <p:sp>
          <p:nvSpPr>
            <p:cNvPr id="125" name="文本框 124"/>
            <p:cNvSpPr txBox="1"/>
            <p:nvPr/>
          </p:nvSpPr>
          <p:spPr>
            <a:xfrm>
              <a:off x="267452" y="2750893"/>
              <a:ext cx="5384981" cy="815223"/>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rgbClr val="000000"/>
                  </a:solidFill>
                  <a:cs typeface="+mn-ea"/>
                  <a:sym typeface="+mn-lt"/>
                </a:rPr>
                <a:t>The user can demonstrate on a projector or computer, or presentation and make it film to be used in a wider fieldThe user can demonstrate on a projector or computer, or presentation and make The user can demonstrate on a projector or computer, </a:t>
              </a:r>
            </a:p>
          </p:txBody>
        </p:sp>
      </p:grpSp>
      <p:pic>
        <p:nvPicPr>
          <p:cNvPr id="31" name="图片 30"/>
          <p:cNvPicPr>
            <a:picLocks noChangeAspect="1"/>
          </p:cNvPicPr>
          <p:nvPr/>
        </p:nvPicPr>
        <p:blipFill>
          <a:blip r:embed="rId5"/>
          <a:stretch>
            <a:fillRect/>
          </a:stretch>
        </p:blipFill>
        <p:spPr>
          <a:xfrm>
            <a:off x="568325" y="1522730"/>
            <a:ext cx="4606290" cy="5043170"/>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12"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2" name="组合 1"/>
          <p:cNvGrpSpPr/>
          <p:nvPr/>
        </p:nvGrpSpPr>
        <p:grpSpPr>
          <a:xfrm>
            <a:off x="5507285" y="3905956"/>
            <a:ext cx="5529649" cy="1816162"/>
            <a:chOff x="4871650" y="3799276"/>
            <a:chExt cx="5529649" cy="1816162"/>
          </a:xfrm>
        </p:grpSpPr>
        <p:sp>
          <p:nvSpPr>
            <p:cNvPr id="28" name="矩形: 圆角 27"/>
            <p:cNvSpPr/>
            <p:nvPr/>
          </p:nvSpPr>
          <p:spPr>
            <a:xfrm>
              <a:off x="4871650" y="4036840"/>
              <a:ext cx="5529649" cy="111797"/>
            </a:xfrm>
            <a:prstGeom prst="roundRect">
              <a:avLst>
                <a:gd name="adj" fmla="val 50000"/>
              </a:avLst>
            </a:prstGeom>
            <a:solidFill>
              <a:schemeClr val="bg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29" name="矩形: 圆角 28"/>
            <p:cNvSpPr/>
            <p:nvPr/>
          </p:nvSpPr>
          <p:spPr>
            <a:xfrm>
              <a:off x="4871650" y="4036840"/>
              <a:ext cx="4023023" cy="111797"/>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0" name="文本框 64"/>
            <p:cNvSpPr txBox="1"/>
            <p:nvPr/>
          </p:nvSpPr>
          <p:spPr>
            <a:xfrm>
              <a:off x="4871650" y="3799276"/>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050">
                  <a:solidFill>
                    <a:srgbClr val="000000"/>
                  </a:solidFill>
                  <a:cs typeface="+mn-ea"/>
                  <a:sym typeface="+mn-lt"/>
                </a:rPr>
                <a:t>关键词</a:t>
              </a:r>
            </a:p>
          </p:txBody>
        </p:sp>
        <p:sp>
          <p:nvSpPr>
            <p:cNvPr id="31" name="矩形: 圆角 30"/>
            <p:cNvSpPr/>
            <p:nvPr/>
          </p:nvSpPr>
          <p:spPr>
            <a:xfrm>
              <a:off x="4871650" y="4525774"/>
              <a:ext cx="5529649" cy="111797"/>
            </a:xfrm>
            <a:prstGeom prst="roundRect">
              <a:avLst>
                <a:gd name="adj" fmla="val 50000"/>
              </a:avLst>
            </a:prstGeom>
            <a:solidFill>
              <a:schemeClr val="bg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2" name="矩形: 圆角 31"/>
            <p:cNvSpPr/>
            <p:nvPr/>
          </p:nvSpPr>
          <p:spPr>
            <a:xfrm>
              <a:off x="4871650" y="4525774"/>
              <a:ext cx="1828647" cy="111797"/>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3" name="文本框 67"/>
            <p:cNvSpPr txBox="1"/>
            <p:nvPr/>
          </p:nvSpPr>
          <p:spPr>
            <a:xfrm>
              <a:off x="4871650" y="4288210"/>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050">
                  <a:solidFill>
                    <a:srgbClr val="000000"/>
                  </a:solidFill>
                  <a:cs typeface="+mn-ea"/>
                  <a:sym typeface="+mn-lt"/>
                </a:rPr>
                <a:t>关键词</a:t>
              </a:r>
            </a:p>
          </p:txBody>
        </p:sp>
        <p:sp>
          <p:nvSpPr>
            <p:cNvPr id="34" name="矩形: 圆角 33"/>
            <p:cNvSpPr/>
            <p:nvPr/>
          </p:nvSpPr>
          <p:spPr>
            <a:xfrm>
              <a:off x="4871650" y="5014708"/>
              <a:ext cx="5529649" cy="111797"/>
            </a:xfrm>
            <a:prstGeom prst="roundRect">
              <a:avLst>
                <a:gd name="adj" fmla="val 50000"/>
              </a:avLst>
            </a:prstGeom>
            <a:solidFill>
              <a:schemeClr val="bg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5" name="矩形: 圆角 34"/>
            <p:cNvSpPr/>
            <p:nvPr/>
          </p:nvSpPr>
          <p:spPr>
            <a:xfrm>
              <a:off x="4871650" y="5014708"/>
              <a:ext cx="5120211" cy="111797"/>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6" name="文本框 70"/>
            <p:cNvSpPr txBox="1"/>
            <p:nvPr/>
          </p:nvSpPr>
          <p:spPr>
            <a:xfrm>
              <a:off x="4871650" y="4777143"/>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050">
                  <a:solidFill>
                    <a:srgbClr val="000000"/>
                  </a:solidFill>
                  <a:cs typeface="+mn-ea"/>
                  <a:sym typeface="+mn-lt"/>
                </a:rPr>
                <a:t>关键词</a:t>
              </a:r>
            </a:p>
          </p:txBody>
        </p:sp>
        <p:sp>
          <p:nvSpPr>
            <p:cNvPr id="37" name="矩形: 圆角 36"/>
            <p:cNvSpPr/>
            <p:nvPr/>
          </p:nvSpPr>
          <p:spPr>
            <a:xfrm>
              <a:off x="4871650" y="5503641"/>
              <a:ext cx="5529649" cy="111797"/>
            </a:xfrm>
            <a:prstGeom prst="roundRect">
              <a:avLst>
                <a:gd name="adj" fmla="val 50000"/>
              </a:avLst>
            </a:prstGeom>
            <a:solidFill>
              <a:schemeClr val="bg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8" name="矩形: 圆角 37"/>
            <p:cNvSpPr/>
            <p:nvPr/>
          </p:nvSpPr>
          <p:spPr>
            <a:xfrm>
              <a:off x="4871650" y="5503641"/>
              <a:ext cx="3291564" cy="111797"/>
            </a:xfrm>
            <a:prstGeom prst="roundRect">
              <a:avLst>
                <a:gd name="adj" fmla="val 50000"/>
              </a:avLst>
            </a:prstGeom>
            <a:solidFill>
              <a:srgbClr val="F8AF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400">
                <a:solidFill>
                  <a:srgbClr val="000000"/>
                </a:solidFill>
                <a:cs typeface="+mn-ea"/>
                <a:sym typeface="+mn-lt"/>
              </a:endParaRPr>
            </a:p>
          </p:txBody>
        </p:sp>
        <p:sp>
          <p:nvSpPr>
            <p:cNvPr id="39" name="文本框 73"/>
            <p:cNvSpPr txBox="1"/>
            <p:nvPr/>
          </p:nvSpPr>
          <p:spPr>
            <a:xfrm>
              <a:off x="4871650" y="5266077"/>
              <a:ext cx="707827" cy="316088"/>
            </a:xfrm>
            <a:prstGeom prst="rect">
              <a:avLst/>
            </a:prstGeom>
            <a:noFill/>
          </p:spPr>
          <p:txBody>
            <a:bodyPr wrap="none" lIns="0" tIns="0" rIns="0" bIns="0">
              <a:normAutofit/>
              <a:scene3d>
                <a:camera prst="orthographicFront"/>
                <a:lightRig rig="threePt" dir="t"/>
              </a:scene3d>
              <a:sp3d contourW="12700"/>
            </a:bodyPr>
            <a:lstStyle/>
            <a:p>
              <a:r>
                <a:rPr lang="zh-CN" altLang="en-US" sz="1050">
                  <a:solidFill>
                    <a:srgbClr val="000000"/>
                  </a:solidFill>
                  <a:cs typeface="+mn-ea"/>
                  <a:sym typeface="+mn-lt"/>
                </a:rPr>
                <a:t>关键词</a:t>
              </a:r>
            </a:p>
          </p:txBody>
        </p:sp>
        <p:sp>
          <p:nvSpPr>
            <p:cNvPr id="40" name="文本框 74"/>
            <p:cNvSpPr txBox="1"/>
            <p:nvPr/>
          </p:nvSpPr>
          <p:spPr>
            <a:xfrm>
              <a:off x="10006472" y="3799276"/>
              <a:ext cx="361180"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rgbClr val="000000"/>
                  </a:solidFill>
                  <a:cs typeface="+mn-ea"/>
                  <a:sym typeface="+mn-lt"/>
                </a:rPr>
                <a:t>70%</a:t>
              </a:r>
            </a:p>
          </p:txBody>
        </p:sp>
        <p:sp>
          <p:nvSpPr>
            <p:cNvPr id="41" name="文本框 75"/>
            <p:cNvSpPr txBox="1"/>
            <p:nvPr/>
          </p:nvSpPr>
          <p:spPr>
            <a:xfrm>
              <a:off x="10004191" y="4288210"/>
              <a:ext cx="384689"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rgbClr val="000000"/>
                  </a:solidFill>
                  <a:cs typeface="+mn-ea"/>
                  <a:sym typeface="+mn-lt"/>
                </a:rPr>
                <a:t>45%</a:t>
              </a:r>
            </a:p>
          </p:txBody>
        </p:sp>
        <p:sp>
          <p:nvSpPr>
            <p:cNvPr id="42" name="文本框 76"/>
            <p:cNvSpPr txBox="1"/>
            <p:nvPr/>
          </p:nvSpPr>
          <p:spPr>
            <a:xfrm>
              <a:off x="9999915" y="4777143"/>
              <a:ext cx="393238"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rgbClr val="000000"/>
                  </a:solidFill>
                  <a:cs typeface="+mn-ea"/>
                  <a:sym typeface="+mn-lt"/>
                </a:rPr>
                <a:t>95%</a:t>
              </a:r>
            </a:p>
          </p:txBody>
        </p:sp>
        <p:sp>
          <p:nvSpPr>
            <p:cNvPr id="43" name="文本框 77"/>
            <p:cNvSpPr txBox="1"/>
            <p:nvPr/>
          </p:nvSpPr>
          <p:spPr>
            <a:xfrm>
              <a:off x="9999918" y="5266077"/>
              <a:ext cx="393238" cy="262389"/>
            </a:xfrm>
            <a:prstGeom prst="rect">
              <a:avLst/>
            </a:prstGeom>
            <a:noFill/>
          </p:spPr>
          <p:txBody>
            <a:bodyPr wrap="none" lIns="0" tIns="0" rIns="0" bIns="0">
              <a:noAutofit/>
              <a:scene3d>
                <a:camera prst="orthographicFront"/>
                <a:lightRig rig="threePt" dir="t"/>
              </a:scene3d>
              <a:sp3d contourW="12700"/>
            </a:bodyPr>
            <a:lstStyle/>
            <a:p>
              <a:r>
                <a:rPr lang="en-US" sz="1200" dirty="0">
                  <a:solidFill>
                    <a:srgbClr val="000000"/>
                  </a:solidFill>
                  <a:cs typeface="+mn-ea"/>
                  <a:sym typeface="+mn-lt"/>
                </a:rPr>
                <a:t>60%</a:t>
              </a:r>
            </a:p>
          </p:txBody>
        </p:sp>
      </p:grpSp>
      <p:grpSp>
        <p:nvGrpSpPr>
          <p:cNvPr id="44" name="组合 43"/>
          <p:cNvGrpSpPr/>
          <p:nvPr/>
        </p:nvGrpSpPr>
        <p:grpSpPr>
          <a:xfrm>
            <a:off x="5396956" y="1981964"/>
            <a:ext cx="5744754" cy="1551449"/>
            <a:chOff x="8386922" y="2116595"/>
            <a:chExt cx="5744754" cy="1551449"/>
          </a:xfrm>
        </p:grpSpPr>
        <p:sp>
          <p:nvSpPr>
            <p:cNvPr id="45" name="矩形 44"/>
            <p:cNvSpPr/>
            <p:nvPr/>
          </p:nvSpPr>
          <p:spPr>
            <a:xfrm>
              <a:off x="8386922" y="2116595"/>
              <a:ext cx="2501951" cy="393569"/>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rgbClr val="000000"/>
                  </a:solidFill>
                  <a:cs typeface="+mn-ea"/>
                  <a:sym typeface="+mn-lt"/>
                </a:rPr>
                <a:t>标题文字添加</a:t>
              </a:r>
            </a:p>
          </p:txBody>
        </p:sp>
        <p:sp>
          <p:nvSpPr>
            <p:cNvPr id="46" name="文本框 45"/>
            <p:cNvSpPr txBox="1"/>
            <p:nvPr/>
          </p:nvSpPr>
          <p:spPr>
            <a:xfrm>
              <a:off x="8386922" y="2542351"/>
              <a:ext cx="5744754" cy="362407"/>
            </a:xfrm>
            <a:prstGeom prst="rect">
              <a:avLst/>
            </a:prstGeom>
            <a:noFill/>
          </p:spPr>
          <p:txBody>
            <a:bodyPr wrap="square" rtlCol="0">
              <a:spAutoFit/>
              <a:scene3d>
                <a:camera prst="orthographicFront"/>
                <a:lightRig rig="threePt" dir="t"/>
              </a:scene3d>
              <a:sp3d contourW="12700"/>
            </a:bodyPr>
            <a:lstStyle/>
            <a:p>
              <a:pPr marL="171450" indent="-171450">
                <a:lnSpc>
                  <a:spcPct val="114000"/>
                </a:lnSpc>
                <a:buFont typeface="Wingdings" panose="05000000000000000000" pitchFamily="2" charset="2"/>
                <a:buChar char="l"/>
              </a:pPr>
              <a:r>
                <a:rPr lang="en-US" altLang="zh-CN" sz="800" dirty="0">
                  <a:solidFill>
                    <a:srgbClr val="000000"/>
                  </a:solidFill>
                  <a:cs typeface="+mn-ea"/>
                  <a:sym typeface="+mn-lt"/>
                </a:rPr>
                <a:t>The user can demonstrate on a projector or computer, or print the presentation and make it into a film to be used in a wider field. Using PowerPoint,</a:t>
              </a:r>
            </a:p>
          </p:txBody>
        </p:sp>
        <p:sp>
          <p:nvSpPr>
            <p:cNvPr id="47" name="文本框 46"/>
            <p:cNvSpPr txBox="1"/>
            <p:nvPr/>
          </p:nvSpPr>
          <p:spPr>
            <a:xfrm>
              <a:off x="8386922" y="2923994"/>
              <a:ext cx="5744754" cy="362407"/>
            </a:xfrm>
            <a:prstGeom prst="rect">
              <a:avLst/>
            </a:prstGeom>
            <a:noFill/>
          </p:spPr>
          <p:txBody>
            <a:bodyPr wrap="square" rtlCol="0">
              <a:spAutoFit/>
              <a:scene3d>
                <a:camera prst="orthographicFront"/>
                <a:lightRig rig="threePt" dir="t"/>
              </a:scene3d>
              <a:sp3d contourW="12700"/>
            </a:bodyPr>
            <a:lstStyle/>
            <a:p>
              <a:pPr marL="171450" indent="-171450">
                <a:lnSpc>
                  <a:spcPct val="114000"/>
                </a:lnSpc>
                <a:buFont typeface="Wingdings" panose="05000000000000000000" pitchFamily="2" charset="2"/>
                <a:buChar char="l"/>
              </a:pPr>
              <a:r>
                <a:rPr lang="en-US" altLang="zh-CN" sz="800" dirty="0">
                  <a:solidFill>
                    <a:srgbClr val="000000"/>
                  </a:solidFill>
                  <a:cs typeface="+mn-ea"/>
                  <a:sym typeface="+mn-lt"/>
                </a:rPr>
                <a:t>The user can demonstrate on a projector or computer, or print the presentation and make it into a film to be used in a wider field. Using PowerPoint,</a:t>
              </a:r>
            </a:p>
          </p:txBody>
        </p:sp>
        <p:sp>
          <p:nvSpPr>
            <p:cNvPr id="48" name="文本框 47"/>
            <p:cNvSpPr txBox="1"/>
            <p:nvPr/>
          </p:nvSpPr>
          <p:spPr>
            <a:xfrm>
              <a:off x="8386922" y="3305637"/>
              <a:ext cx="5744754" cy="362407"/>
            </a:xfrm>
            <a:prstGeom prst="rect">
              <a:avLst/>
            </a:prstGeom>
            <a:noFill/>
          </p:spPr>
          <p:txBody>
            <a:bodyPr wrap="square" rtlCol="0">
              <a:spAutoFit/>
              <a:scene3d>
                <a:camera prst="orthographicFront"/>
                <a:lightRig rig="threePt" dir="t"/>
              </a:scene3d>
              <a:sp3d contourW="12700"/>
            </a:bodyPr>
            <a:lstStyle/>
            <a:p>
              <a:pPr marL="171450" indent="-171450">
                <a:lnSpc>
                  <a:spcPct val="114000"/>
                </a:lnSpc>
                <a:buFont typeface="Wingdings" panose="05000000000000000000" pitchFamily="2" charset="2"/>
                <a:buChar char="l"/>
              </a:pPr>
              <a:r>
                <a:rPr lang="en-US" altLang="zh-CN" sz="800" dirty="0">
                  <a:solidFill>
                    <a:srgbClr val="000000"/>
                  </a:solidFill>
                  <a:cs typeface="+mn-ea"/>
                  <a:sym typeface="+mn-lt"/>
                </a:rPr>
                <a:t>The user can demonstrate on a projector or computer, or print the presentation and make it into a film to be used in a wider field. Using PowerPoint,</a:t>
              </a:r>
            </a:p>
          </p:txBody>
        </p:sp>
      </p:grpSp>
      <p:pic>
        <p:nvPicPr>
          <p:cNvPr id="13" name="图片 12"/>
          <p:cNvPicPr>
            <a:picLocks noChangeAspect="1"/>
          </p:cNvPicPr>
          <p:nvPr/>
        </p:nvPicPr>
        <p:blipFill>
          <a:blip r:embed="rId5" cstate="screen"/>
          <a:stretch>
            <a:fillRect/>
          </a:stretch>
        </p:blipFill>
        <p:spPr>
          <a:xfrm>
            <a:off x="833755" y="1830705"/>
            <a:ext cx="4340860" cy="446659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í$ḻiḋê"/>
          <p:cNvSpPr txBox="1"/>
          <p:nvPr/>
        </p:nvSpPr>
        <p:spPr>
          <a:xfrm>
            <a:off x="1458395" y="2208940"/>
            <a:ext cx="2727921" cy="1719618"/>
          </a:xfrm>
          <a:prstGeom prst="rect">
            <a:avLst/>
          </a:prstGeom>
          <a:noFill/>
        </p:spPr>
        <p:txBody>
          <a:bodyPr vert="eaVert" wrap="square" lIns="97212" tIns="48606" rIns="97212" bIns="48606" anchor="ctr">
            <a:noAutofit/>
          </a:bodyPr>
          <a:lstStyle/>
          <a:p>
            <a:pPr defTabSz="1296035">
              <a:lnSpc>
                <a:spcPct val="150000"/>
              </a:lnSpc>
            </a:pPr>
            <a:r>
              <a:rPr lang="zh-CN" altLang="en-US" sz="1400" dirty="0">
                <a:solidFill>
                  <a:srgbClr val="000000">
                    <a:lumMod val="85000"/>
                    <a:lumOff val="15000"/>
                  </a:srgbClr>
                </a:solidFill>
                <a:latin typeface="+mj-ea"/>
                <a:ea typeface="+mj-ea"/>
              </a:rPr>
              <a:t>请输入你想要的文本内容或者复制粘贴你想要的文本内容请输入你想要的文本内容或者复制粘贴你想要的文本内容</a:t>
            </a:r>
            <a:endParaRPr lang="en-US" altLang="zh-CN" sz="1400" dirty="0">
              <a:solidFill>
                <a:srgbClr val="000000">
                  <a:lumMod val="85000"/>
                  <a:lumOff val="15000"/>
                </a:srgbClr>
              </a:solidFill>
              <a:latin typeface="+mj-ea"/>
              <a:ea typeface="+mj-ea"/>
            </a:endParaRPr>
          </a:p>
          <a:p>
            <a:pPr defTabSz="1296035">
              <a:lnSpc>
                <a:spcPct val="150000"/>
              </a:lnSpc>
            </a:pPr>
            <a:endParaRPr lang="en-US" altLang="zh-CN" sz="1400" dirty="0">
              <a:solidFill>
                <a:srgbClr val="000000">
                  <a:lumMod val="85000"/>
                  <a:lumOff val="15000"/>
                </a:srgbClr>
              </a:solidFill>
              <a:latin typeface="+mj-ea"/>
              <a:ea typeface="+mj-ea"/>
            </a:endParaRPr>
          </a:p>
        </p:txBody>
      </p:sp>
      <p:sp>
        <p:nvSpPr>
          <p:cNvPr id="35" name="í$ḻiḋê"/>
          <p:cNvSpPr txBox="1"/>
          <p:nvPr/>
        </p:nvSpPr>
        <p:spPr>
          <a:xfrm>
            <a:off x="1496710" y="4529589"/>
            <a:ext cx="2727922" cy="1708599"/>
          </a:xfrm>
          <a:prstGeom prst="rect">
            <a:avLst/>
          </a:prstGeom>
          <a:noFill/>
        </p:spPr>
        <p:txBody>
          <a:bodyPr vert="eaVert" wrap="square" lIns="97212" tIns="48606" rIns="97212" bIns="48606" anchor="ctr">
            <a:noAutofit/>
          </a:bodyPr>
          <a:lstStyle/>
          <a:p>
            <a:pPr defTabSz="1296035">
              <a:lnSpc>
                <a:spcPct val="150000"/>
              </a:lnSpc>
            </a:pPr>
            <a:r>
              <a:rPr lang="zh-CN" altLang="en-US" sz="1400" dirty="0">
                <a:solidFill>
                  <a:srgbClr val="000000">
                    <a:lumMod val="85000"/>
                    <a:lumOff val="15000"/>
                  </a:srgbClr>
                </a:solidFill>
                <a:latin typeface="+mj-ea"/>
                <a:ea typeface="+mj-ea"/>
              </a:rPr>
              <a:t>请输入你想要的文本内容或者复制粘贴你想要的文本内容请输入你想要的文本内容或者复制粘贴你想要的文本内容</a:t>
            </a:r>
            <a:endParaRPr lang="en-US" altLang="zh-CN" sz="1400" dirty="0">
              <a:solidFill>
                <a:srgbClr val="000000">
                  <a:lumMod val="85000"/>
                  <a:lumOff val="15000"/>
                </a:srgbClr>
              </a:solidFill>
              <a:latin typeface="+mj-ea"/>
              <a:ea typeface="+mj-ea"/>
            </a:endParaRPr>
          </a:p>
          <a:p>
            <a:pPr defTabSz="1296035">
              <a:lnSpc>
                <a:spcPct val="150000"/>
              </a:lnSpc>
            </a:pPr>
            <a:endParaRPr lang="en-US" altLang="zh-CN" sz="1400" dirty="0">
              <a:solidFill>
                <a:srgbClr val="000000">
                  <a:lumMod val="85000"/>
                  <a:lumOff val="15000"/>
                </a:srgbClr>
              </a:solidFill>
              <a:latin typeface="+mj-ea"/>
              <a:ea typeface="+mj-ea"/>
            </a:endParaRPr>
          </a:p>
        </p:txBody>
      </p:sp>
      <p:sp>
        <p:nvSpPr>
          <p:cNvPr id="36" name="í$ḻiḋê"/>
          <p:cNvSpPr txBox="1"/>
          <p:nvPr/>
        </p:nvSpPr>
        <p:spPr>
          <a:xfrm>
            <a:off x="8081180" y="4529587"/>
            <a:ext cx="2727922" cy="1708599"/>
          </a:xfrm>
          <a:prstGeom prst="rect">
            <a:avLst/>
          </a:prstGeom>
          <a:noFill/>
        </p:spPr>
        <p:txBody>
          <a:bodyPr vert="eaVert" wrap="square" lIns="97212" tIns="48606" rIns="97212" bIns="48606" anchor="ctr">
            <a:noAutofit/>
          </a:bodyPr>
          <a:lstStyle/>
          <a:p>
            <a:pPr defTabSz="1296035">
              <a:lnSpc>
                <a:spcPct val="150000"/>
              </a:lnSpc>
            </a:pPr>
            <a:r>
              <a:rPr lang="zh-CN" altLang="en-US" sz="1400" dirty="0">
                <a:solidFill>
                  <a:srgbClr val="000000">
                    <a:lumMod val="85000"/>
                    <a:lumOff val="15000"/>
                  </a:srgbClr>
                </a:solidFill>
                <a:latin typeface="+mj-ea"/>
                <a:ea typeface="+mj-ea"/>
              </a:rPr>
              <a:t>请输入你想要的文本内容或者复制粘贴你想要的文本内容请输入你想要的文本内容或者复制粘贴你想要的文本内容</a:t>
            </a:r>
            <a:endParaRPr lang="en-US" altLang="zh-CN" sz="1400" dirty="0">
              <a:solidFill>
                <a:srgbClr val="000000">
                  <a:lumMod val="85000"/>
                  <a:lumOff val="15000"/>
                </a:srgbClr>
              </a:solidFill>
              <a:latin typeface="+mj-ea"/>
              <a:ea typeface="+mj-ea"/>
            </a:endParaRPr>
          </a:p>
          <a:p>
            <a:pPr defTabSz="1296035">
              <a:lnSpc>
                <a:spcPct val="150000"/>
              </a:lnSpc>
            </a:pPr>
            <a:endParaRPr lang="en-US" altLang="zh-CN" sz="1400" dirty="0">
              <a:solidFill>
                <a:srgbClr val="000000">
                  <a:lumMod val="85000"/>
                  <a:lumOff val="15000"/>
                </a:srgbClr>
              </a:solidFill>
              <a:latin typeface="+mj-ea"/>
              <a:ea typeface="+mj-ea"/>
            </a:endParaRPr>
          </a:p>
        </p:txBody>
      </p:sp>
      <p:sp>
        <p:nvSpPr>
          <p:cNvPr id="37" name="í$ḻiḋê"/>
          <p:cNvSpPr txBox="1"/>
          <p:nvPr/>
        </p:nvSpPr>
        <p:spPr>
          <a:xfrm>
            <a:off x="8049966" y="2050918"/>
            <a:ext cx="2727922" cy="1708599"/>
          </a:xfrm>
          <a:prstGeom prst="rect">
            <a:avLst/>
          </a:prstGeom>
          <a:noFill/>
        </p:spPr>
        <p:txBody>
          <a:bodyPr vert="eaVert" wrap="square" lIns="97212" tIns="48606" rIns="97212" bIns="48606" anchor="ctr">
            <a:noAutofit/>
          </a:bodyPr>
          <a:lstStyle/>
          <a:p>
            <a:pPr defTabSz="1296035">
              <a:lnSpc>
                <a:spcPct val="150000"/>
              </a:lnSpc>
            </a:pPr>
            <a:r>
              <a:rPr lang="zh-CN" altLang="en-US" sz="1400" dirty="0">
                <a:solidFill>
                  <a:srgbClr val="000000">
                    <a:lumMod val="85000"/>
                    <a:lumOff val="15000"/>
                  </a:srgbClr>
                </a:solidFill>
                <a:latin typeface="+mj-ea"/>
                <a:ea typeface="+mj-ea"/>
              </a:rPr>
              <a:t>请输入你想要的文本内容或者复制粘贴你想要的文本内容请输入你想要的文本内容或者复制粘贴你想要的文本内容</a:t>
            </a:r>
            <a:endParaRPr lang="en-US" altLang="zh-CN" sz="1400" dirty="0">
              <a:solidFill>
                <a:srgbClr val="000000">
                  <a:lumMod val="85000"/>
                  <a:lumOff val="15000"/>
                </a:srgbClr>
              </a:solidFill>
              <a:latin typeface="+mj-ea"/>
              <a:ea typeface="+mj-ea"/>
            </a:endParaRPr>
          </a:p>
          <a:p>
            <a:pPr defTabSz="1296035">
              <a:lnSpc>
                <a:spcPct val="150000"/>
              </a:lnSpc>
            </a:pPr>
            <a:endParaRPr lang="en-US" altLang="zh-CN" sz="1400" dirty="0">
              <a:solidFill>
                <a:srgbClr val="000000">
                  <a:lumMod val="85000"/>
                  <a:lumOff val="15000"/>
                </a:srgbClr>
              </a:solidFill>
              <a:latin typeface="+mj-ea"/>
              <a:ea typeface="+mj-ea"/>
            </a:endParaRPr>
          </a:p>
        </p:txBody>
      </p:sp>
      <p:grpSp>
        <p:nvGrpSpPr>
          <p:cNvPr id="38" name="组合 37"/>
          <p:cNvGrpSpPr/>
          <p:nvPr/>
        </p:nvGrpSpPr>
        <p:grpSpPr>
          <a:xfrm>
            <a:off x="4212175" y="2208715"/>
            <a:ext cx="4034225" cy="3681424"/>
            <a:chOff x="3161854" y="1540063"/>
            <a:chExt cx="2845944" cy="2596955"/>
          </a:xfrm>
        </p:grpSpPr>
        <p:sp>
          <p:nvSpPr>
            <p:cNvPr id="39" name="ïS1íḑê"/>
            <p:cNvSpPr/>
            <p:nvPr/>
          </p:nvSpPr>
          <p:spPr>
            <a:xfrm>
              <a:off x="3549973" y="1776012"/>
              <a:ext cx="2058083" cy="2058081"/>
            </a:xfrm>
            <a:prstGeom prst="ellipse">
              <a:avLst/>
            </a:prstGeom>
            <a:noFill/>
            <a:ln w="12700" cap="flat" cmpd="sng" algn="ctr">
              <a:solidFill>
                <a:srgbClr val="F48B27"/>
              </a:solidFill>
              <a:prstDash val="solid"/>
              <a:miter lim="800000"/>
            </a:ln>
            <a:effectLst/>
          </p:spPr>
          <p:txBody>
            <a:bodyPr vert="eaVert" anchor="ctr"/>
            <a:lstStyle/>
            <a:p>
              <a:pPr marL="0" marR="0" lvl="0" indent="0" algn="ctr" defTabSz="1296035" eaLnBrk="1" fontAlgn="auto" latinLnBrk="0" hangingPunct="1">
                <a:lnSpc>
                  <a:spcPct val="100000"/>
                </a:lnSpc>
                <a:spcBef>
                  <a:spcPts val="0"/>
                </a:spcBef>
                <a:spcAft>
                  <a:spcPts val="0"/>
                </a:spcAft>
                <a:buClrTx/>
                <a:buSzTx/>
                <a:buFontTx/>
                <a:buNone/>
                <a:defRPr/>
              </a:pPr>
              <a:endParaRPr kumimoji="0" sz="1900" b="0" i="0" u="none" strike="noStrike" kern="0" cap="none" spc="0" normalizeH="0" baseline="0" noProof="0" dirty="0" smtClean="0">
                <a:ln>
                  <a:noFill/>
                </a:ln>
                <a:solidFill>
                  <a:srgbClr val="494D49"/>
                </a:solidFill>
                <a:effectLst/>
                <a:uLnTx/>
                <a:uFillTx/>
                <a:latin typeface="+mj-ea"/>
                <a:ea typeface="+mj-ea"/>
                <a:cs typeface="+mn-cs"/>
              </a:endParaRPr>
            </a:p>
          </p:txBody>
        </p:sp>
        <p:sp>
          <p:nvSpPr>
            <p:cNvPr id="40" name="iSḷïḑe"/>
            <p:cNvSpPr/>
            <p:nvPr/>
          </p:nvSpPr>
          <p:spPr>
            <a:xfrm rot="16200000" flipH="1">
              <a:off x="5035554" y="1540062"/>
              <a:ext cx="810759" cy="810761"/>
            </a:xfrm>
            <a:prstGeom prst="teardrop">
              <a:avLst/>
            </a:prstGeom>
            <a:solidFill>
              <a:srgbClr val="FFC000"/>
            </a:solidFill>
            <a:ln w="28575" cap="flat" cmpd="sng" algn="ctr">
              <a:solidFill>
                <a:srgbClr val="FFFFFF"/>
              </a:solidFill>
              <a:prstDash val="solid"/>
              <a:miter lim="800000"/>
            </a:ln>
            <a:effectLst/>
          </p:spPr>
          <p:txBody>
            <a:bodyPr vert="eaVert" anchor="ctr"/>
            <a:lstStyle/>
            <a:p>
              <a:pPr marL="0" marR="0" lvl="0" indent="0" algn="ctr" defTabSz="1296035" eaLnBrk="1" fontAlgn="auto" latinLnBrk="0" hangingPunct="1">
                <a:lnSpc>
                  <a:spcPct val="100000"/>
                </a:lnSpc>
                <a:spcBef>
                  <a:spcPts val="0"/>
                </a:spcBef>
                <a:spcAft>
                  <a:spcPts val="0"/>
                </a:spcAft>
                <a:buClrTx/>
                <a:buSzTx/>
                <a:buFontTx/>
                <a:buNone/>
                <a:defRPr/>
              </a:pPr>
              <a:endParaRPr kumimoji="0" sz="1900" b="0" i="0" u="none" strike="noStrike" kern="0" cap="none" spc="0" normalizeH="0" baseline="0" noProof="0" dirty="0" smtClean="0">
                <a:ln>
                  <a:noFill/>
                </a:ln>
                <a:solidFill>
                  <a:srgbClr val="494D49"/>
                </a:solidFill>
                <a:effectLst/>
                <a:uLnTx/>
                <a:uFillTx/>
                <a:latin typeface="+mj-ea"/>
                <a:ea typeface="+mj-ea"/>
                <a:cs typeface="+mn-cs"/>
              </a:endParaRPr>
            </a:p>
          </p:txBody>
        </p:sp>
        <p:sp>
          <p:nvSpPr>
            <p:cNvPr id="41" name="í$ḷidé"/>
            <p:cNvSpPr/>
            <p:nvPr/>
          </p:nvSpPr>
          <p:spPr>
            <a:xfrm rot="5400000">
              <a:off x="3311717" y="1540062"/>
              <a:ext cx="810759" cy="810761"/>
            </a:xfrm>
            <a:prstGeom prst="teardrop">
              <a:avLst/>
            </a:prstGeom>
            <a:solidFill>
              <a:srgbClr val="FFC000"/>
            </a:solidFill>
            <a:ln w="28575" cap="flat" cmpd="sng" algn="ctr">
              <a:solidFill>
                <a:srgbClr val="FFFFFF"/>
              </a:solidFill>
              <a:prstDash val="solid"/>
              <a:miter lim="800000"/>
            </a:ln>
            <a:effectLst/>
          </p:spPr>
          <p:txBody>
            <a:bodyPr vert="eaVert" anchor="ctr"/>
            <a:lstStyle/>
            <a:p>
              <a:pPr marL="0" marR="0" lvl="0" indent="0" algn="ctr" defTabSz="1296035" eaLnBrk="1" fontAlgn="auto" latinLnBrk="0" hangingPunct="1">
                <a:lnSpc>
                  <a:spcPct val="100000"/>
                </a:lnSpc>
                <a:spcBef>
                  <a:spcPts val="0"/>
                </a:spcBef>
                <a:spcAft>
                  <a:spcPts val="0"/>
                </a:spcAft>
                <a:buClrTx/>
                <a:buSzTx/>
                <a:buFontTx/>
                <a:buNone/>
                <a:defRPr/>
              </a:pPr>
              <a:endParaRPr kumimoji="0" sz="1900" b="0" i="0" u="none" strike="noStrike" kern="0" cap="none" spc="0" normalizeH="0" baseline="0" noProof="0" dirty="0" smtClean="0">
                <a:ln>
                  <a:noFill/>
                </a:ln>
                <a:solidFill>
                  <a:srgbClr val="494D49"/>
                </a:solidFill>
                <a:effectLst/>
                <a:uLnTx/>
                <a:uFillTx/>
                <a:latin typeface="+mj-ea"/>
                <a:ea typeface="+mj-ea"/>
                <a:cs typeface="+mn-cs"/>
              </a:endParaRPr>
            </a:p>
          </p:txBody>
        </p:sp>
        <p:sp>
          <p:nvSpPr>
            <p:cNvPr id="42" name="íṣľíḓe"/>
            <p:cNvSpPr/>
            <p:nvPr/>
          </p:nvSpPr>
          <p:spPr>
            <a:xfrm rot="5400000" flipH="1" flipV="1">
              <a:off x="5035554" y="3326258"/>
              <a:ext cx="810759" cy="810761"/>
            </a:xfrm>
            <a:prstGeom prst="teardrop">
              <a:avLst/>
            </a:prstGeom>
            <a:solidFill>
              <a:srgbClr val="FFC000"/>
            </a:solidFill>
            <a:ln w="28575" cap="flat" cmpd="sng" algn="ctr">
              <a:solidFill>
                <a:srgbClr val="FFFFFF"/>
              </a:solidFill>
              <a:prstDash val="solid"/>
              <a:miter lim="800000"/>
            </a:ln>
            <a:effectLst/>
          </p:spPr>
          <p:txBody>
            <a:bodyPr vert="eaVert" anchor="ctr"/>
            <a:lstStyle/>
            <a:p>
              <a:pPr marL="0" marR="0" lvl="0" indent="0" algn="ctr" defTabSz="1296035" eaLnBrk="1" fontAlgn="auto" latinLnBrk="0" hangingPunct="1">
                <a:lnSpc>
                  <a:spcPct val="100000"/>
                </a:lnSpc>
                <a:spcBef>
                  <a:spcPts val="0"/>
                </a:spcBef>
                <a:spcAft>
                  <a:spcPts val="0"/>
                </a:spcAft>
                <a:buClrTx/>
                <a:buSzTx/>
                <a:buFontTx/>
                <a:buNone/>
                <a:defRPr/>
              </a:pPr>
              <a:endParaRPr kumimoji="0" sz="1900" b="0" i="0" u="none" strike="noStrike" kern="0" cap="none" spc="0" normalizeH="0" baseline="0" noProof="0" dirty="0" smtClean="0">
                <a:ln>
                  <a:noFill/>
                </a:ln>
                <a:solidFill>
                  <a:srgbClr val="494D49"/>
                </a:solidFill>
                <a:effectLst/>
                <a:uLnTx/>
                <a:uFillTx/>
                <a:latin typeface="+mj-ea"/>
                <a:ea typeface="+mj-ea"/>
                <a:cs typeface="+mn-cs"/>
              </a:endParaRPr>
            </a:p>
          </p:txBody>
        </p:sp>
        <p:sp>
          <p:nvSpPr>
            <p:cNvPr id="43" name="ísḻîḓé"/>
            <p:cNvSpPr/>
            <p:nvPr/>
          </p:nvSpPr>
          <p:spPr>
            <a:xfrm rot="16200000" flipV="1">
              <a:off x="3311717" y="3326258"/>
              <a:ext cx="810759" cy="810761"/>
            </a:xfrm>
            <a:prstGeom prst="teardrop">
              <a:avLst/>
            </a:prstGeom>
            <a:solidFill>
              <a:srgbClr val="FFC000"/>
            </a:solidFill>
            <a:ln w="28575" cap="flat" cmpd="sng" algn="ctr">
              <a:solidFill>
                <a:srgbClr val="FFFFFF"/>
              </a:solidFill>
              <a:prstDash val="solid"/>
              <a:miter lim="800000"/>
            </a:ln>
            <a:effectLst/>
          </p:spPr>
          <p:txBody>
            <a:bodyPr vert="eaVert" anchor="ctr"/>
            <a:lstStyle/>
            <a:p>
              <a:pPr marL="0" marR="0" lvl="0" indent="0" algn="ctr" defTabSz="1296035" eaLnBrk="1" fontAlgn="auto" latinLnBrk="0" hangingPunct="1">
                <a:lnSpc>
                  <a:spcPct val="100000"/>
                </a:lnSpc>
                <a:spcBef>
                  <a:spcPts val="0"/>
                </a:spcBef>
                <a:spcAft>
                  <a:spcPts val="0"/>
                </a:spcAft>
                <a:buClrTx/>
                <a:buSzTx/>
                <a:buFontTx/>
                <a:buNone/>
                <a:defRPr/>
              </a:pPr>
              <a:endParaRPr kumimoji="0" sz="1900" b="0" i="0" u="none" strike="noStrike" kern="0" cap="none" spc="0" normalizeH="0" baseline="0" noProof="0" dirty="0" smtClean="0">
                <a:ln>
                  <a:noFill/>
                </a:ln>
                <a:solidFill>
                  <a:srgbClr val="494D49"/>
                </a:solidFill>
                <a:effectLst/>
                <a:uLnTx/>
                <a:uFillTx/>
                <a:latin typeface="+mj-ea"/>
                <a:ea typeface="+mj-ea"/>
                <a:cs typeface="+mn-cs"/>
              </a:endParaRPr>
            </a:p>
          </p:txBody>
        </p:sp>
        <p:sp>
          <p:nvSpPr>
            <p:cNvPr id="44" name="íṥḻîḍé"/>
            <p:cNvSpPr/>
            <p:nvPr/>
          </p:nvSpPr>
          <p:spPr>
            <a:xfrm>
              <a:off x="3161854" y="1723515"/>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300" b="0" i="0" u="none" strike="noStrike" kern="0" cap="none" spc="0" normalizeH="0" baseline="0" noProof="0" dirty="0" smtClean="0">
                  <a:ln>
                    <a:noFill/>
                  </a:ln>
                  <a:solidFill>
                    <a:srgbClr val="FFFFFF"/>
                  </a:solidFill>
                  <a:effectLst/>
                  <a:uLnTx/>
                  <a:uFillTx/>
                  <a:latin typeface="+mj-ea"/>
                  <a:ea typeface="+mj-ea"/>
                  <a:cs typeface="+mn-cs"/>
                </a:rPr>
                <a:t>标题</a:t>
              </a:r>
            </a:p>
          </p:txBody>
        </p:sp>
        <p:sp>
          <p:nvSpPr>
            <p:cNvPr id="45" name="íṥḻîḍé"/>
            <p:cNvSpPr/>
            <p:nvPr/>
          </p:nvSpPr>
          <p:spPr>
            <a:xfrm>
              <a:off x="4874070" y="1732285"/>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300" b="0" i="0" u="none" strike="noStrike" kern="0" cap="none" spc="0" normalizeH="0" baseline="0" noProof="0" dirty="0" smtClean="0">
                  <a:ln>
                    <a:noFill/>
                  </a:ln>
                  <a:solidFill>
                    <a:srgbClr val="FFFFFF"/>
                  </a:solidFill>
                  <a:effectLst/>
                  <a:uLnTx/>
                  <a:uFillTx/>
                  <a:latin typeface="+mj-ea"/>
                  <a:ea typeface="+mj-ea"/>
                  <a:cs typeface="+mn-cs"/>
                </a:rPr>
                <a:t>标题</a:t>
              </a:r>
            </a:p>
          </p:txBody>
        </p:sp>
        <p:sp>
          <p:nvSpPr>
            <p:cNvPr id="46" name="íṥḻîḍé"/>
            <p:cNvSpPr/>
            <p:nvPr/>
          </p:nvSpPr>
          <p:spPr>
            <a:xfrm>
              <a:off x="3174907" y="3478469"/>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300" b="0" i="0" u="none" strike="noStrike" kern="0" cap="none" spc="0" normalizeH="0" baseline="0" noProof="0" dirty="0" smtClean="0">
                  <a:ln>
                    <a:noFill/>
                  </a:ln>
                  <a:solidFill>
                    <a:srgbClr val="FFFFFF"/>
                  </a:solidFill>
                  <a:effectLst/>
                  <a:uLnTx/>
                  <a:uFillTx/>
                  <a:latin typeface="+mj-ea"/>
                  <a:ea typeface="+mj-ea"/>
                  <a:cs typeface="+mn-cs"/>
                </a:rPr>
                <a:t>标题</a:t>
              </a:r>
            </a:p>
          </p:txBody>
        </p:sp>
        <p:sp>
          <p:nvSpPr>
            <p:cNvPr id="47" name="íṥḻîḍé"/>
            <p:cNvSpPr/>
            <p:nvPr/>
          </p:nvSpPr>
          <p:spPr>
            <a:xfrm>
              <a:off x="4874069" y="3478469"/>
              <a:ext cx="1133728" cy="443854"/>
            </a:xfrm>
            <a:prstGeom prst="roundRect">
              <a:avLst>
                <a:gd name="adj" fmla="val 13693"/>
              </a:avLst>
            </a:prstGeom>
            <a:noFill/>
            <a:ln w="12700" cap="flat" cmpd="sng" algn="ctr">
              <a:noFill/>
              <a:prstDash val="solid"/>
              <a:miter lim="800000"/>
            </a:ln>
            <a:effectLst/>
          </p:spPr>
          <p:txBody>
            <a:bodyPr vert="horz" wrap="none" lIns="0" tIns="0" rIns="0" bIns="0" anchor="ctr">
              <a:normAutofit/>
            </a:bodyPr>
            <a:lstStyle/>
            <a:p>
              <a:pPr marL="0" marR="0" lvl="0" indent="0" algn="ctr" defTabSz="1296035" eaLnBrk="1" fontAlgn="auto" latinLnBrk="0" hangingPunct="1">
                <a:lnSpc>
                  <a:spcPct val="100000"/>
                </a:lnSpc>
                <a:spcBef>
                  <a:spcPts val="0"/>
                </a:spcBef>
                <a:spcAft>
                  <a:spcPts val="0"/>
                </a:spcAft>
                <a:buClrTx/>
                <a:buSzTx/>
                <a:buFontTx/>
                <a:buNone/>
                <a:defRPr/>
              </a:pPr>
              <a:r>
                <a:rPr kumimoji="0" lang="zh-CN" altLang="en-US" sz="2300" b="0" i="0" u="none" strike="noStrike" kern="0" cap="none" spc="0" normalizeH="0" baseline="0" noProof="0" dirty="0" smtClean="0">
                  <a:ln>
                    <a:noFill/>
                  </a:ln>
                  <a:solidFill>
                    <a:srgbClr val="FFFFFF"/>
                  </a:solidFill>
                  <a:effectLst/>
                  <a:uLnTx/>
                  <a:uFillTx/>
                  <a:latin typeface="+mj-ea"/>
                  <a:ea typeface="+mj-ea"/>
                  <a:cs typeface="+mn-cs"/>
                </a:rPr>
                <a:t>标题</a:t>
              </a:r>
            </a:p>
          </p:txBody>
        </p:sp>
        <p:pic>
          <p:nvPicPr>
            <p:cNvPr id="48" name="图片 47"/>
            <p:cNvPicPr>
              <a:picLocks noChangeAspect="1"/>
            </p:cNvPicPr>
            <p:nvPr/>
          </p:nvPicPr>
          <p:blipFill>
            <a:blip r:embed="rId2" cstate="screen"/>
            <a:stretch>
              <a:fillRect/>
            </a:stretch>
          </p:blipFill>
          <p:spPr>
            <a:xfrm flipH="1">
              <a:off x="3785240" y="2013196"/>
              <a:ext cx="1548760" cy="1548760"/>
            </a:xfrm>
            <a:prstGeom prst="rect">
              <a:avLst/>
            </a:prstGeom>
          </p:spPr>
        </p:pic>
      </p:grpSp>
      <p:sp>
        <p:nvSpPr>
          <p:cNvPr id="50"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51"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4147837" y="3918804"/>
            <a:ext cx="3897221" cy="830997"/>
          </a:xfrm>
          <a:prstGeom prst="rect">
            <a:avLst/>
          </a:prstGeom>
          <a:noFill/>
          <a:effectLst/>
        </p:spPr>
        <p:txBody>
          <a:bodyPr wrap="none" rtlCol="0">
            <a:spAutoFit/>
          </a:bodyPr>
          <a:lstStyle/>
          <a:p>
            <a:pPr algn="ctr"/>
            <a:r>
              <a:rPr lang="zh-CN" altLang="en-US" sz="4800" b="1" dirty="0">
                <a:solidFill>
                  <a:srgbClr val="000000"/>
                </a:solidFill>
                <a:cs typeface="+mn-ea"/>
                <a:sym typeface="+mn-lt"/>
              </a:rPr>
              <a:t>添加标题信息</a:t>
            </a:r>
          </a:p>
        </p:txBody>
      </p:sp>
      <p:sp>
        <p:nvSpPr>
          <p:cNvPr id="16" name="任意多边形: 形状 850"/>
          <p:cNvSpPr/>
          <p:nvPr/>
        </p:nvSpPr>
        <p:spPr>
          <a:xfrm>
            <a:off x="5391282" y="2109428"/>
            <a:ext cx="1410330" cy="1562101"/>
          </a:xfrm>
          <a:custGeom>
            <a:avLst/>
            <a:gdLst>
              <a:gd name="connsiteX0" fmla="*/ 705165 w 1410330"/>
              <a:gd name="connsiteY0" fmla="*/ 0 h 1562101"/>
              <a:gd name="connsiteX1" fmla="*/ 1410330 w 1410330"/>
              <a:gd name="connsiteY1" fmla="*/ 352583 h 1562101"/>
              <a:gd name="connsiteX2" fmla="*/ 1410330 w 1410330"/>
              <a:gd name="connsiteY2" fmla="*/ 1209519 h 1562101"/>
              <a:gd name="connsiteX3" fmla="*/ 705165 w 1410330"/>
              <a:gd name="connsiteY3" fmla="*/ 1562101 h 1562101"/>
              <a:gd name="connsiteX4" fmla="*/ 0 w 1410330"/>
              <a:gd name="connsiteY4" fmla="*/ 1209519 h 1562101"/>
              <a:gd name="connsiteX5" fmla="*/ 0 w 1410330"/>
              <a:gd name="connsiteY5" fmla="*/ 352583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0330" h="1562101">
                <a:moveTo>
                  <a:pt x="705165" y="0"/>
                </a:moveTo>
                <a:lnTo>
                  <a:pt x="1410330" y="352583"/>
                </a:lnTo>
                <a:lnTo>
                  <a:pt x="1410330" y="1209519"/>
                </a:lnTo>
                <a:lnTo>
                  <a:pt x="705165" y="1562101"/>
                </a:lnTo>
                <a:lnTo>
                  <a:pt x="0" y="1209519"/>
                </a:lnTo>
                <a:lnTo>
                  <a:pt x="0" y="352583"/>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solidFill>
                  <a:schemeClr val="bg1"/>
                </a:solidFill>
                <a:latin typeface="Agency FB" panose="020B0503020202020204" pitchFamily="34" charset="0"/>
                <a:cs typeface="+mn-ea"/>
                <a:sym typeface="+mn-lt"/>
              </a:rPr>
              <a:t>02</a:t>
            </a:r>
          </a:p>
        </p:txBody>
      </p:sp>
      <p:sp>
        <p:nvSpPr>
          <p:cNvPr id="17" name="TextBox 17"/>
          <p:cNvSpPr txBox="1"/>
          <p:nvPr/>
        </p:nvSpPr>
        <p:spPr>
          <a:xfrm>
            <a:off x="2997646" y="4779359"/>
            <a:ext cx="6197602" cy="632481"/>
          </a:xfrm>
          <a:prstGeom prst="rect">
            <a:avLst/>
          </a:prstGeom>
          <a:noFill/>
        </p:spPr>
        <p:txBody>
          <a:bodyPr wrap="square" rtlCol="0">
            <a:spAutoFit/>
          </a:bodyPr>
          <a:lstStyle/>
          <a:p>
            <a:pPr algn="ctr">
              <a:lnSpc>
                <a:spcPct val="130000"/>
              </a:lnSpc>
            </a:pPr>
            <a:r>
              <a:rPr lang="en-US" altLang="zh-CN" sz="900" b="1" dirty="0">
                <a:solidFill>
                  <a:srgbClr val="000000"/>
                </a:solidFill>
                <a:cs typeface="+mn-ea"/>
                <a:sym typeface="+mn-lt"/>
              </a:rPr>
              <a:t>Lorem Ipsum </a:t>
            </a:r>
            <a:r>
              <a:rPr lang="en-US" altLang="zh-CN" sz="900" dirty="0">
                <a:solidFill>
                  <a:srgbClr val="000000"/>
                </a:solidFill>
                <a:cs typeface="+mn-ea"/>
                <a:sym typeface="+mn-lt"/>
              </a:rPr>
              <a:t>is simply dummy text of the printing and typesetting industry. </a:t>
            </a:r>
            <a:r>
              <a:rPr lang="en-US" altLang="zh-CN" sz="900" b="1" dirty="0">
                <a:solidFill>
                  <a:srgbClr val="000000"/>
                </a:solidFill>
                <a:cs typeface="+mn-ea"/>
                <a:sym typeface="+mn-lt"/>
              </a:rPr>
              <a:t>Ipsum </a:t>
            </a:r>
            <a:r>
              <a:rPr lang="en-US" altLang="zh-CN" sz="900" dirty="0">
                <a:solidFill>
                  <a:srgbClr val="000000"/>
                </a:solidFill>
                <a:cs typeface="+mn-ea"/>
                <a:sym typeface="+mn-lt"/>
              </a:rPr>
              <a:t>is simply dummy text of the printing and typesetting industry. Lorem Ipsum has been </a:t>
            </a:r>
          </a:p>
          <a:p>
            <a:pPr algn="ctr">
              <a:lnSpc>
                <a:spcPct val="130000"/>
              </a:lnSpc>
            </a:pPr>
            <a:endParaRPr lang="en-US" altLang="zh-CN" sz="900" dirty="0">
              <a:solidFill>
                <a:srgbClr val="000000"/>
              </a:solidFill>
              <a:cs typeface="+mn-ea"/>
              <a:sym typeface="+mn-lt"/>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0"/>
          <p:cNvSpPr txBox="1"/>
          <p:nvPr/>
        </p:nvSpPr>
        <p:spPr>
          <a:xfrm>
            <a:off x="976876" y="178475"/>
            <a:ext cx="4198105" cy="583565"/>
          </a:xfrm>
          <a:prstGeom prst="rect">
            <a:avLst/>
          </a:prstGeom>
          <a:noFill/>
        </p:spPr>
        <p:txBody>
          <a:bodyPr wrap="square" rtlCol="0">
            <a:spAutoFit/>
            <a:scene3d>
              <a:camera prst="orthographicFront"/>
              <a:lightRig rig="threePt" dir="t"/>
            </a:scene3d>
            <a:sp3d contourW="12700"/>
          </a:bodyPr>
          <a:lstStyle/>
          <a:p>
            <a:r>
              <a:rPr lang="zh-CN" altLang="en-US" sz="3200" b="1" dirty="0">
                <a:solidFill>
                  <a:schemeClr val="tx1">
                    <a:lumMod val="75000"/>
                    <a:lumOff val="25000"/>
                  </a:schemeClr>
                </a:solidFill>
                <a:cs typeface="+mn-ea"/>
                <a:sym typeface="+mn-lt"/>
              </a:rPr>
              <a:t>添加标题信息</a:t>
            </a:r>
          </a:p>
        </p:txBody>
      </p:sp>
      <p:sp>
        <p:nvSpPr>
          <p:cNvPr id="4" name="文本框 11"/>
          <p:cNvSpPr txBox="1"/>
          <p:nvPr/>
        </p:nvSpPr>
        <p:spPr>
          <a:xfrm>
            <a:off x="976876" y="743988"/>
            <a:ext cx="5532873"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65000"/>
                  </a:schemeClr>
                </a:solidFill>
                <a:cs typeface="+mn-ea"/>
                <a:sym typeface="+mn-lt"/>
              </a:rPr>
              <a:t>print the presentation and make it into a film to be used in a wider field</a:t>
            </a:r>
          </a:p>
        </p:txBody>
      </p:sp>
      <p:grpSp>
        <p:nvGrpSpPr>
          <p:cNvPr id="17" name="组合 16"/>
          <p:cNvGrpSpPr/>
          <p:nvPr/>
        </p:nvGrpSpPr>
        <p:grpSpPr>
          <a:xfrm>
            <a:off x="1372126" y="1958290"/>
            <a:ext cx="3240485" cy="4063857"/>
            <a:chOff x="1066800" y="1352550"/>
            <a:chExt cx="2286000" cy="2866731"/>
          </a:xfrm>
        </p:grpSpPr>
        <p:sp>
          <p:nvSpPr>
            <p:cNvPr id="18" name="文本框 19"/>
            <p:cNvSpPr txBox="1"/>
            <p:nvPr/>
          </p:nvSpPr>
          <p:spPr>
            <a:xfrm>
              <a:off x="2529316" y="2876550"/>
              <a:ext cx="518684" cy="738664"/>
            </a:xfrm>
            <a:prstGeom prst="rect">
              <a:avLst/>
            </a:prstGeom>
            <a:noFill/>
            <a:effectLst>
              <a:softEdge rad="63500"/>
            </a:effectLst>
          </p:spPr>
          <p:txBody>
            <a:bodyPr wrap="square" rtlCol="0">
              <a:spAutoFit/>
            </a:bodyPr>
            <a:lstStyle/>
            <a:p>
              <a:pPr algn="ctr" defTabSz="1296035"/>
              <a:r>
                <a:rPr lang="zh-CN" altLang="en-US" sz="3000" dirty="0">
                  <a:solidFill>
                    <a:srgbClr val="000000">
                      <a:lumMod val="85000"/>
                      <a:lumOff val="15000"/>
                    </a:srgbClr>
                  </a:solidFill>
                  <a:latin typeface="+mn-ea"/>
                </a:rPr>
                <a:t>标题</a:t>
              </a:r>
            </a:p>
          </p:txBody>
        </p:sp>
        <p:sp>
          <p:nvSpPr>
            <p:cNvPr id="19" name="í$ḻiḋê"/>
            <p:cNvSpPr txBox="1"/>
            <p:nvPr/>
          </p:nvSpPr>
          <p:spPr>
            <a:xfrm>
              <a:off x="1478548" y="2927319"/>
              <a:ext cx="1203168" cy="1291962"/>
            </a:xfrm>
            <a:prstGeom prst="rect">
              <a:avLst/>
            </a:prstGeom>
            <a:noFill/>
          </p:spPr>
          <p:txBody>
            <a:bodyPr vert="eaVert" wrap="square" lIns="68580" tIns="34290" rIns="68580" bIns="34290" anchor="ctr">
              <a:noAutofit/>
            </a:bodyPr>
            <a:lstStyle/>
            <a:p>
              <a:pPr defTabSz="1296035">
                <a:lnSpc>
                  <a:spcPct val="150000"/>
                </a:lnSpc>
              </a:pPr>
              <a:r>
                <a:rPr lang="zh-CN" altLang="en-US" sz="1400" dirty="0">
                  <a:solidFill>
                    <a:srgbClr val="000000">
                      <a:lumMod val="85000"/>
                      <a:lumOff val="15000"/>
                    </a:srgbClr>
                  </a:solidFill>
                  <a:latin typeface="+mn-ea"/>
                </a:rPr>
                <a:t>请输入你想要的文本内容或者复制粘贴你想要的文本内容请输入你想要的文本内容或者复制粘</a:t>
              </a:r>
              <a:endParaRPr lang="en-US" altLang="zh-CN" sz="1400" dirty="0">
                <a:solidFill>
                  <a:srgbClr val="000000">
                    <a:lumMod val="85000"/>
                    <a:lumOff val="15000"/>
                  </a:srgbClr>
                </a:solidFill>
                <a:latin typeface="+mn-ea"/>
              </a:endParaRPr>
            </a:p>
          </p:txBody>
        </p:sp>
        <p:pic>
          <p:nvPicPr>
            <p:cNvPr id="20" name="图片 19"/>
            <p:cNvPicPr>
              <a:picLocks noChangeAspect="1"/>
            </p:cNvPicPr>
            <p:nvPr/>
          </p:nvPicPr>
          <p:blipFill>
            <a:blip r:embed="rId2" cstate="screen"/>
            <a:stretch>
              <a:fillRect/>
            </a:stretch>
          </p:blipFill>
          <p:spPr>
            <a:xfrm>
              <a:off x="1066800" y="1352550"/>
              <a:ext cx="2286000" cy="1524000"/>
            </a:xfrm>
            <a:prstGeom prst="rect">
              <a:avLst/>
            </a:prstGeom>
          </p:spPr>
        </p:pic>
      </p:grpSp>
      <p:grpSp>
        <p:nvGrpSpPr>
          <p:cNvPr id="21" name="组合 20"/>
          <p:cNvGrpSpPr/>
          <p:nvPr/>
        </p:nvGrpSpPr>
        <p:grpSpPr>
          <a:xfrm>
            <a:off x="4720626" y="1958290"/>
            <a:ext cx="3240485" cy="4063857"/>
            <a:chOff x="1066800" y="1352550"/>
            <a:chExt cx="2286000" cy="2866731"/>
          </a:xfrm>
        </p:grpSpPr>
        <p:sp>
          <p:nvSpPr>
            <p:cNvPr id="22" name="文本框 24"/>
            <p:cNvSpPr txBox="1"/>
            <p:nvPr/>
          </p:nvSpPr>
          <p:spPr>
            <a:xfrm>
              <a:off x="2529316" y="2876550"/>
              <a:ext cx="518684" cy="738664"/>
            </a:xfrm>
            <a:prstGeom prst="rect">
              <a:avLst/>
            </a:prstGeom>
            <a:noFill/>
            <a:effectLst>
              <a:softEdge rad="63500"/>
            </a:effectLst>
          </p:spPr>
          <p:txBody>
            <a:bodyPr wrap="square" rtlCol="0">
              <a:spAutoFit/>
            </a:bodyPr>
            <a:lstStyle/>
            <a:p>
              <a:pPr algn="ctr" defTabSz="1296035"/>
              <a:r>
                <a:rPr lang="zh-CN" altLang="en-US" sz="3000" dirty="0">
                  <a:solidFill>
                    <a:srgbClr val="000000">
                      <a:lumMod val="85000"/>
                      <a:lumOff val="15000"/>
                    </a:srgbClr>
                  </a:solidFill>
                  <a:latin typeface="+mn-ea"/>
                </a:rPr>
                <a:t>标题</a:t>
              </a:r>
            </a:p>
          </p:txBody>
        </p:sp>
        <p:sp>
          <p:nvSpPr>
            <p:cNvPr id="23" name="í$ḻiḋê"/>
            <p:cNvSpPr txBox="1"/>
            <p:nvPr/>
          </p:nvSpPr>
          <p:spPr>
            <a:xfrm>
              <a:off x="1478548" y="2927319"/>
              <a:ext cx="1203168" cy="1291962"/>
            </a:xfrm>
            <a:prstGeom prst="rect">
              <a:avLst/>
            </a:prstGeom>
            <a:noFill/>
          </p:spPr>
          <p:txBody>
            <a:bodyPr vert="eaVert" wrap="square" lIns="68580" tIns="34290" rIns="68580" bIns="34290" anchor="ctr">
              <a:noAutofit/>
            </a:bodyPr>
            <a:lstStyle/>
            <a:p>
              <a:pPr defTabSz="1296035">
                <a:lnSpc>
                  <a:spcPct val="150000"/>
                </a:lnSpc>
              </a:pPr>
              <a:r>
                <a:rPr lang="zh-CN" altLang="en-US" sz="1400" dirty="0">
                  <a:solidFill>
                    <a:srgbClr val="000000">
                      <a:lumMod val="85000"/>
                      <a:lumOff val="15000"/>
                    </a:srgbClr>
                  </a:solidFill>
                  <a:latin typeface="+mn-ea"/>
                </a:rPr>
                <a:t>请输入你想要的文本内容或者复制粘贴你想要的文本内容请输入你想要的文本内容或者复制粘</a:t>
              </a:r>
              <a:endParaRPr lang="en-US" altLang="zh-CN" sz="1400" dirty="0">
                <a:solidFill>
                  <a:srgbClr val="000000">
                    <a:lumMod val="85000"/>
                    <a:lumOff val="15000"/>
                  </a:srgbClr>
                </a:solidFill>
                <a:latin typeface="+mn-ea"/>
              </a:endParaRPr>
            </a:p>
          </p:txBody>
        </p:sp>
        <p:pic>
          <p:nvPicPr>
            <p:cNvPr id="24" name="图片 23"/>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066800" y="1352550"/>
              <a:ext cx="2286000" cy="1523999"/>
            </a:xfrm>
            <a:prstGeom prst="rect">
              <a:avLst/>
            </a:prstGeom>
          </p:spPr>
        </p:pic>
      </p:grpSp>
      <p:grpSp>
        <p:nvGrpSpPr>
          <p:cNvPr id="25" name="组合 24"/>
          <p:cNvGrpSpPr/>
          <p:nvPr/>
        </p:nvGrpSpPr>
        <p:grpSpPr>
          <a:xfrm>
            <a:off x="8285159" y="2133408"/>
            <a:ext cx="3240485" cy="3888739"/>
            <a:chOff x="1066800" y="1476082"/>
            <a:chExt cx="2286000" cy="2743199"/>
          </a:xfrm>
        </p:grpSpPr>
        <p:sp>
          <p:nvSpPr>
            <p:cNvPr id="26" name="文本框 28"/>
            <p:cNvSpPr txBox="1"/>
            <p:nvPr/>
          </p:nvSpPr>
          <p:spPr>
            <a:xfrm>
              <a:off x="2529316" y="2876550"/>
              <a:ext cx="518684" cy="738664"/>
            </a:xfrm>
            <a:prstGeom prst="rect">
              <a:avLst/>
            </a:prstGeom>
            <a:noFill/>
            <a:effectLst>
              <a:softEdge rad="63500"/>
            </a:effectLst>
          </p:spPr>
          <p:txBody>
            <a:bodyPr wrap="square" rtlCol="0">
              <a:spAutoFit/>
            </a:bodyPr>
            <a:lstStyle/>
            <a:p>
              <a:pPr algn="ctr" defTabSz="1296035"/>
              <a:r>
                <a:rPr lang="zh-CN" altLang="en-US" sz="3000" dirty="0">
                  <a:solidFill>
                    <a:srgbClr val="000000">
                      <a:lumMod val="85000"/>
                      <a:lumOff val="15000"/>
                    </a:srgbClr>
                  </a:solidFill>
                  <a:latin typeface="+mn-ea"/>
                </a:rPr>
                <a:t>标题</a:t>
              </a:r>
            </a:p>
          </p:txBody>
        </p:sp>
        <p:sp>
          <p:nvSpPr>
            <p:cNvPr id="27" name="í$ḻiḋê"/>
            <p:cNvSpPr txBox="1"/>
            <p:nvPr/>
          </p:nvSpPr>
          <p:spPr>
            <a:xfrm>
              <a:off x="1478548" y="2927319"/>
              <a:ext cx="1203168" cy="1291962"/>
            </a:xfrm>
            <a:prstGeom prst="rect">
              <a:avLst/>
            </a:prstGeom>
            <a:noFill/>
          </p:spPr>
          <p:txBody>
            <a:bodyPr vert="eaVert" wrap="square" lIns="68580" tIns="34290" rIns="68580" bIns="34290" anchor="ctr">
              <a:noAutofit/>
            </a:bodyPr>
            <a:lstStyle/>
            <a:p>
              <a:pPr defTabSz="1296035">
                <a:lnSpc>
                  <a:spcPct val="150000"/>
                </a:lnSpc>
              </a:pPr>
              <a:r>
                <a:rPr lang="zh-CN" altLang="en-US" sz="1400" dirty="0">
                  <a:solidFill>
                    <a:srgbClr val="000000">
                      <a:lumMod val="85000"/>
                      <a:lumOff val="15000"/>
                    </a:srgbClr>
                  </a:solidFill>
                  <a:latin typeface="+mn-ea"/>
                </a:rPr>
                <a:t>请输入你想要的文本内容或者复制粘贴你想要的文本内容请输入你想要的文本内容或者复制粘</a:t>
              </a:r>
              <a:endParaRPr lang="en-US" altLang="zh-CN" sz="1400" dirty="0">
                <a:solidFill>
                  <a:srgbClr val="000000">
                    <a:lumMod val="85000"/>
                    <a:lumOff val="15000"/>
                  </a:srgbClr>
                </a:solidFill>
                <a:latin typeface="+mn-ea"/>
              </a:endParaRPr>
            </a:p>
          </p:txBody>
        </p:sp>
        <p:pic>
          <p:nvPicPr>
            <p:cNvPr id="28" name="图片 27"/>
            <p:cNvPicPr>
              <a:picLocks noChangeAspect="1"/>
            </p:cNvPicPr>
            <p:nvPr/>
          </p:nvPicPr>
          <p:blipFill>
            <a:blip r:embed="rId5" cstate="screen"/>
            <a:stretch>
              <a:fillRect/>
            </a:stretch>
          </p:blipFill>
          <p:spPr>
            <a:xfrm>
              <a:off x="1066800" y="1476082"/>
              <a:ext cx="2286000" cy="152399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 name="PA" val="v3.0.1"/>
</p:tagLst>
</file>

<file path=ppt/tags/tag75.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 name="PA" val="v3.0.1"/>
</p:tagLst>
</file>

<file path=ppt/tags/tag7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 name="PA" val="v3.0.1"/>
</p:tagLst>
</file>

<file path=ppt/tags/tag7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 name="PA" val="v3.0.1"/>
</p:tagLst>
</file>

<file path=ppt/tags/tag7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 name="PA" val="v3.0.1"/>
</p:tagLst>
</file>

<file path=ppt/tags/tag7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 name="PA" val="v3.0.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 name="PA" val="v3.0.1"/>
</p:tagLst>
</file>

<file path=ppt/tags/tag81.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 name="PA" val="v3.0.1"/>
</p:tagLst>
</file>

<file path=ppt/tags/tag8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 name="PA" val="v3.0.1"/>
</p:tagLst>
</file>

<file path=ppt/tags/tag8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 name="PA" val="v3.0.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lrpygl3">
      <a:majorFont>
        <a:latin typeface="微软雅黑"/>
        <a:ea typeface="仿宋"/>
        <a:cs typeface=""/>
      </a:majorFont>
      <a:minorFont>
        <a:latin typeface="微软雅黑"/>
        <a:ea typeface="仿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2170</Words>
  <Application>Microsoft Office PowerPoint</Application>
  <PresentationFormat>宽屏</PresentationFormat>
  <Paragraphs>227</Paragraphs>
  <Slides>23</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Gill Sans</vt:lpstr>
      <vt:lpstr>仿宋</vt:lpstr>
      <vt:lpstr>楷体</vt:lpstr>
      <vt:lpstr>思源宋体 CN Heavy</vt:lpstr>
      <vt:lpstr>思源宋体 CN Medium</vt:lpstr>
      <vt:lpstr>宋体</vt:lpstr>
      <vt:lpstr>微软雅黑</vt:lpstr>
      <vt:lpstr>Agency FB</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2022-03-04T05:43:26Z</dcterms:created>
  <dcterms:modified xsi:type="dcterms:W3CDTF">2023-01-10T05:38:37Z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B6B858BD4EBD41419A4E8A41E19042D6</vt:lpwstr>
  </property>
  <property fmtid="{A09F084E-AD41-489F-8076-AA5BE3082BCA}" pid="100">
    <vt:ui4>5</vt:ui4>
  </property>
  <property fmtid="{64440492-4C8B-11D1-8B70-080036B11A03}" pid="11">
    <vt:lpwstr>www.2ppt.com-爱PPT提供资源下载</vt:lpwstr>
  </property>
</Properties>
</file>