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notesSlides/notesSlide1.xml" ContentType="application/vnd.openxmlformats-officedocument.presentationml.notesSlide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notesSlides/notesSlide2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theme/themeOverride1.xml" ContentType="application/vnd.openxmlformats-officedocument.themeOverride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8"/>
  </p:notesMasterIdLst>
  <p:sldIdLst>
    <p:sldId id="257" r:id="rId2"/>
    <p:sldId id="256" r:id="rId3"/>
    <p:sldId id="259" r:id="rId4"/>
    <p:sldId id="260" r:id="rId5"/>
    <p:sldId id="261" r:id="rId6"/>
    <p:sldId id="263" r:id="rId7"/>
    <p:sldId id="265" r:id="rId8"/>
    <p:sldId id="264" r:id="rId9"/>
    <p:sldId id="266" r:id="rId10"/>
    <p:sldId id="269" r:id="rId11"/>
    <p:sldId id="268" r:id="rId12"/>
    <p:sldId id="271" r:id="rId13"/>
    <p:sldId id="273" r:id="rId14"/>
    <p:sldId id="272" r:id="rId15"/>
    <p:sldId id="274" r:id="rId16"/>
    <p:sldId id="276" r:id="rId17"/>
  </p:sldIdLst>
  <p:sldSz cx="12192000" cy="6858000"/>
  <p:notesSz cx="7104063" cy="10234613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17252"/>
    <a:srgbClr val="F9F9EE"/>
    <a:srgbClr val="969FBF"/>
    <a:srgbClr val="CAC1D2"/>
    <a:srgbClr val="F9996F"/>
    <a:srgbClr val="FFFBE8"/>
    <a:srgbClr val="F47373"/>
    <a:srgbClr val="F4747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75" d="100"/>
          <a:sy n="75" d="100"/>
        </p:scale>
        <p:origin x="66" y="18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___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package" Target="../embeddings/Microsoft_Excel____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0" vertOverflow="ellipsis" vert="horz" wrap="square" anchor="ctr" anchorCtr="1"/>
        <a:lstStyle/>
        <a:p>
          <a:pPr>
            <a:defRPr lang="zh-CN"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zh-CN"/>
        </a:p>
      </c:tx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系列 1</c:v>
                </c:pt>
              </c:strCache>
            </c:strRef>
          </c:tx>
          <c:spPr>
            <a:solidFill>
              <a:srgbClr val="969FBF"/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类别1</c:v>
                </c:pt>
                <c:pt idx="1">
                  <c:v>类别2</c:v>
                </c:pt>
                <c:pt idx="2">
                  <c:v>类别3</c:v>
                </c:pt>
                <c:pt idx="3">
                  <c:v>类别4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829-426C-A3AD-AB1BC3C586E1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系列 2</c:v>
                </c:pt>
              </c:strCache>
            </c:strRef>
          </c:tx>
          <c:spPr>
            <a:solidFill>
              <a:srgbClr val="F47373"/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类别1</c:v>
                </c:pt>
                <c:pt idx="1">
                  <c:v>类别2</c:v>
                </c:pt>
                <c:pt idx="2">
                  <c:v>类别3</c:v>
                </c:pt>
                <c:pt idx="3">
                  <c:v>类别4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E829-426C-A3AD-AB1BC3C586E1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系列 3</c:v>
                </c:pt>
              </c:strCache>
            </c:strRef>
          </c:tx>
          <c:spPr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类别1</c:v>
                </c:pt>
                <c:pt idx="1">
                  <c:v>类别2</c:v>
                </c:pt>
                <c:pt idx="2">
                  <c:v>类别3</c:v>
                </c:pt>
                <c:pt idx="3">
                  <c:v>类别4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E829-426C-A3AD-AB1BC3C586E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706051269"/>
        <c:axId val="39963480"/>
      </c:barChart>
      <c:catAx>
        <c:axId val="706051269"/>
        <c:scaling>
          <c:orientation val="minMax"/>
        </c:scaling>
        <c:delete val="0"/>
        <c:axPos val="l"/>
        <c:numFmt formatCode="General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0" vertOverflow="ellipsis" vert="horz" wrap="square" anchor="ctr" anchorCtr="1"/>
          <a:lstStyle/>
          <a:p>
            <a:pPr>
              <a:defRPr lang="zh-CN"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zh-CN"/>
          </a:p>
        </c:txPr>
        <c:crossAx val="39963480"/>
        <c:crosses val="autoZero"/>
        <c:auto val="1"/>
        <c:lblAlgn val="ctr"/>
        <c:lblOffset val="100"/>
        <c:noMultiLvlLbl val="0"/>
      </c:catAx>
      <c:valAx>
        <c:axId val="39963480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0" vertOverflow="ellipsis" vert="horz" wrap="square" anchor="ctr" anchorCtr="1"/>
          <a:lstStyle/>
          <a:p>
            <a:pPr>
              <a:defRPr lang="zh-CN"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zh-CN"/>
          </a:p>
        </c:txPr>
        <c:crossAx val="706051269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0" vertOverflow="ellipsis" vert="horz" wrap="square" anchor="ctr" anchorCtr="1"/>
        <a:lstStyle/>
        <a:p>
          <a:pPr>
            <a:defRPr lang="zh-CN"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zh-CN"/>
        </a:p>
      </c:txPr>
    </c:legend>
    <c:plotVisOnly val="1"/>
    <c:dispBlanksAs val="gap"/>
    <c:showDLblsOverMax val="0"/>
  </c:chart>
  <c:spPr>
    <a:solidFill>
      <a:schemeClr val="bg1"/>
    </a:solidFill>
    <a:ln>
      <a:solidFill>
        <a:schemeClr val="bg2">
          <a:lumMod val="75000"/>
        </a:schemeClr>
      </a:solidFill>
    </a:ln>
    <a:effectLst/>
  </c:spPr>
  <c:txPr>
    <a:bodyPr/>
    <a:lstStyle/>
    <a:p>
      <a:pPr>
        <a:defRPr lang="zh-CN"/>
      </a:pPr>
      <a:endParaRPr lang="zh-CN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0" vertOverflow="ellipsis" vert="horz" wrap="square" anchor="ctr" anchorCtr="1" forceAA="0"/>
          <a:lstStyle/>
          <a:p>
            <a:pPr defTabSz="914400">
              <a:defRPr lang="zh-CN"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cs"/>
              </a:defRPr>
            </a:pPr>
            <a:r>
              <a:rPr lang="zh-CN" altLang="en-US"/>
              <a:t>图表标题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0" vertOverflow="ellipsis" vert="horz" wrap="square" anchor="ctr" anchorCtr="1" forceAA="0"/>
        <a:lstStyle/>
        <a:p>
          <a:pPr defTabSz="914400">
            <a:defRPr lang="zh-CN"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+mn-cs"/>
            </a:defRPr>
          </a:pPr>
          <a:endParaRPr lang="zh-CN"/>
        </a:p>
      </c:txPr>
    </c:title>
    <c:autoTitleDeleted val="0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系列 1</c:v>
                </c:pt>
              </c:strCache>
            </c:strRef>
          </c:tx>
          <c:spPr>
            <a:effectLst>
              <a:outerShdw blurRad="88900" sx="101000" sy="101000" algn="ctr" rotWithShape="0">
                <a:prstClr val="black">
                  <a:alpha val="29000"/>
                </a:prstClr>
              </a:outerShdw>
            </a:effectLst>
          </c:spPr>
          <c:dPt>
            <c:idx val="0"/>
            <c:bubble3D val="0"/>
            <c:spPr>
              <a:solidFill>
                <a:srgbClr val="969FBF"/>
              </a:solidFill>
              <a:ln w="19050">
                <a:solidFill>
                  <a:schemeClr val="lt1"/>
                </a:solidFill>
              </a:ln>
              <a:effectLst>
                <a:outerShdw blurRad="88900" sx="101000" sy="101000" algn="ctr" rotWithShape="0">
                  <a:prstClr val="black">
                    <a:alpha val="29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ABB5-4A8E-B221-4203F925A5FD}"/>
              </c:ext>
            </c:extLst>
          </c:dPt>
          <c:dPt>
            <c:idx val="1"/>
            <c:bubble3D val="0"/>
            <c:spPr>
              <a:solidFill>
                <a:srgbClr val="70AD47">
                  <a:lumMod val="60000"/>
                  <a:lumOff val="40000"/>
                </a:srgbClr>
              </a:solidFill>
              <a:ln w="19050">
                <a:solidFill>
                  <a:schemeClr val="lt1"/>
                </a:solidFill>
              </a:ln>
              <a:effectLst>
                <a:outerShdw blurRad="88900" sx="101000" sy="101000" algn="ctr" rotWithShape="0">
                  <a:prstClr val="black">
                    <a:alpha val="29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ABB5-4A8E-B221-4203F925A5FD}"/>
              </c:ext>
            </c:extLst>
          </c:dPt>
          <c:dPt>
            <c:idx val="2"/>
            <c:bubble3D val="0"/>
            <c:spPr>
              <a:solidFill>
                <a:srgbClr val="F47474"/>
              </a:solidFill>
              <a:ln w="19050">
                <a:solidFill>
                  <a:schemeClr val="lt1"/>
                </a:solidFill>
              </a:ln>
              <a:effectLst>
                <a:outerShdw blurRad="88900" sx="101000" sy="101000" algn="ctr" rotWithShape="0">
                  <a:prstClr val="black">
                    <a:alpha val="29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5-ABB5-4A8E-B221-4203F925A5FD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>
                <a:outerShdw blurRad="88900" sx="101000" sy="101000" algn="ctr" rotWithShape="0">
                  <a:prstClr val="black">
                    <a:alpha val="29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7-ABB5-4A8E-B221-4203F925A5FD}"/>
              </c:ext>
            </c:extLst>
          </c:dPt>
          <c:cat>
            <c:strRef>
              <c:f>Sheet1!$A$2:$A$5</c:f>
              <c:strCache>
                <c:ptCount val="4"/>
                <c:pt idx="0">
                  <c:v>类别1</c:v>
                </c:pt>
                <c:pt idx="1">
                  <c:v>类别2</c:v>
                </c:pt>
                <c:pt idx="2">
                  <c:v>类别3</c:v>
                </c:pt>
                <c:pt idx="3">
                  <c:v>类别4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ABB5-4A8E-B221-4203F925A5FD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系列 2</c:v>
                </c:pt>
              </c:strCache>
            </c:strRef>
          </c:tx>
          <c:dPt>
            <c:idx val="0"/>
            <c:bubble3D val="0"/>
            <c:spPr>
              <a:solidFill>
                <a:srgbClr val="969FBF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A-ABB5-4A8E-B221-4203F925A5FD}"/>
              </c:ext>
            </c:extLst>
          </c:dPt>
          <c:dPt>
            <c:idx val="1"/>
            <c:bubble3D val="0"/>
            <c:spPr>
              <a:solidFill>
                <a:srgbClr val="70AD47">
                  <a:lumMod val="60000"/>
                  <a:lumOff val="40000"/>
                </a:srgb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C-ABB5-4A8E-B221-4203F925A5FD}"/>
              </c:ext>
            </c:extLst>
          </c:dPt>
          <c:dPt>
            <c:idx val="2"/>
            <c:bubble3D val="0"/>
            <c:spPr>
              <a:solidFill>
                <a:srgbClr val="F4747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E-ABB5-4A8E-B221-4203F925A5FD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0-ABB5-4A8E-B221-4203F925A5FD}"/>
              </c:ext>
            </c:extLst>
          </c:dPt>
          <c:cat>
            <c:strRef>
              <c:f>Sheet1!$A$2:$A$5</c:f>
              <c:strCache>
                <c:ptCount val="4"/>
                <c:pt idx="0">
                  <c:v>类别1</c:v>
                </c:pt>
                <c:pt idx="1">
                  <c:v>类别2</c:v>
                </c:pt>
                <c:pt idx="2">
                  <c:v>类别3</c:v>
                </c:pt>
                <c:pt idx="3">
                  <c:v>类别4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1-ABB5-4A8E-B221-4203F925A5FD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系列 3</c:v>
                </c:pt>
              </c:strCache>
            </c:strRef>
          </c:tx>
          <c:dPt>
            <c:idx val="0"/>
            <c:bubble3D val="0"/>
            <c:spPr>
              <a:solidFill>
                <a:srgbClr val="969FBF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3-ABB5-4A8E-B221-4203F925A5FD}"/>
              </c:ext>
            </c:extLst>
          </c:dPt>
          <c:dPt>
            <c:idx val="1"/>
            <c:bubble3D val="0"/>
            <c:spPr>
              <a:solidFill>
                <a:srgbClr val="70AD47">
                  <a:lumMod val="60000"/>
                  <a:lumOff val="40000"/>
                </a:srgb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5-ABB5-4A8E-B221-4203F925A5FD}"/>
              </c:ext>
            </c:extLst>
          </c:dPt>
          <c:dPt>
            <c:idx val="2"/>
            <c:bubble3D val="0"/>
            <c:spPr>
              <a:solidFill>
                <a:srgbClr val="F4747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7-ABB5-4A8E-B221-4203F925A5FD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9-ABB5-4A8E-B221-4203F925A5FD}"/>
              </c:ext>
            </c:extLst>
          </c:dPt>
          <c:cat>
            <c:strRef>
              <c:f>Sheet1!$A$2:$A$5</c:f>
              <c:strCache>
                <c:ptCount val="4"/>
                <c:pt idx="0">
                  <c:v>类别1</c:v>
                </c:pt>
                <c:pt idx="1">
                  <c:v>类别2</c:v>
                </c:pt>
                <c:pt idx="2">
                  <c:v>类别3</c:v>
                </c:pt>
                <c:pt idx="3">
                  <c:v>类别4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A-ABB5-4A8E-B221-4203F925A5F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50"/>
      </c:doughnutChart>
      <c:spPr>
        <a:noFill/>
        <a:ln>
          <a:noFill/>
        </a:ln>
        <a:effectLst/>
      </c:spPr>
    </c:plotArea>
    <c:legend>
      <c:legendPos val="t"/>
      <c:overlay val="0"/>
      <c:spPr>
        <a:noFill/>
        <a:ln>
          <a:noFill/>
        </a:ln>
        <a:effectLst/>
      </c:spPr>
      <c:txPr>
        <a:bodyPr rot="0" spcFirstLastPara="0" vertOverflow="ellipsis" vert="horz" wrap="square" anchor="ctr" anchorCtr="1" forceAA="0"/>
        <a:lstStyle/>
        <a:p>
          <a:pPr>
            <a:defRPr lang="zh-CN"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+mn-cs"/>
            </a:defRPr>
          </a:pPr>
          <a:endParaRPr lang="zh-CN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 lang="zh-CN"/>
      </a:pPr>
      <a:endParaRPr lang="zh-CN"/>
    </a:p>
  </c:txPr>
  <c:externalData r:id="rId4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290" cy="51349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4023812" y="0"/>
            <a:ext cx="3078290" cy="51349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481584" y="1279287"/>
            <a:ext cx="6140577" cy="34540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710375" y="4925254"/>
            <a:ext cx="5682996" cy="402975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9720804"/>
            <a:ext cx="3078290" cy="5134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4023812" y="9720804"/>
            <a:ext cx="3078290" cy="5134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bg>
      <p:bgPr>
        <a:blipFill rotWithShape="1">
          <a:blip r:embed="rId2">
            <a:alphaModFix amt="43000"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7" name="图片 6" descr="2ppt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/>
          </p:nvPr>
        </p:nvSpPr>
        <p:spPr>
          <a:xfrm>
            <a:off x="838200" y="365125"/>
            <a:ext cx="10515600" cy="58118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1186774" y="1778438"/>
            <a:ext cx="4873574" cy="823912"/>
          </a:xfrm>
        </p:spPr>
        <p:txBody>
          <a:bodyPr anchor="ctr" anchorCtr="0"/>
          <a:lstStyle>
            <a:lvl1pPr marL="0" indent="0">
              <a:buNone/>
              <a:defRPr sz="2800"/>
            </a:lvl1pPr>
            <a:lvl2pPr marL="457200" indent="0">
              <a:buNone/>
              <a:defRPr sz="2400"/>
            </a:lvl2pPr>
            <a:lvl3pPr marL="914400" indent="0">
              <a:buNone/>
              <a:defRPr sz="20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  <a:lvl6pPr marL="2286000" indent="0">
              <a:buNone/>
              <a:defRPr sz="1800"/>
            </a:lvl6pPr>
            <a:lvl7pPr marL="2743200" indent="0">
              <a:buNone/>
              <a:defRPr sz="1800"/>
            </a:lvl7pPr>
            <a:lvl8pPr marL="3200400" indent="0">
              <a:buNone/>
              <a:defRPr sz="1800"/>
            </a:lvl8pPr>
            <a:lvl9pPr marL="3657600" indent="0">
              <a:buNone/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1186774" y="2665379"/>
            <a:ext cx="4873574" cy="3524284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256938" y="1778438"/>
            <a:ext cx="4897576" cy="823912"/>
          </a:xfrm>
        </p:spPr>
        <p:txBody>
          <a:bodyPr anchor="ctr" anchorCtr="0"/>
          <a:lstStyle>
            <a:lvl1pPr marL="0" indent="0">
              <a:buNone/>
              <a:defRPr sz="2800"/>
            </a:lvl1pPr>
            <a:lvl2pPr marL="457200" indent="0">
              <a:buNone/>
              <a:defRPr sz="2400"/>
            </a:lvl2pPr>
            <a:lvl3pPr marL="914400" indent="0">
              <a:buNone/>
              <a:defRPr sz="20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  <a:lvl6pPr marL="2286000" indent="0">
              <a:buNone/>
              <a:defRPr sz="1800"/>
            </a:lvl6pPr>
            <a:lvl7pPr marL="2743200" indent="0">
              <a:buNone/>
              <a:defRPr sz="1800"/>
            </a:lvl7pPr>
            <a:lvl8pPr marL="3200400" indent="0">
              <a:buNone/>
              <a:defRPr sz="1800"/>
            </a:lvl8pPr>
            <a:lvl9pPr marL="3657600" indent="0">
              <a:buNone/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256938" y="2665379"/>
            <a:ext cx="4897576" cy="3524284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4165349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457201"/>
            <a:ext cx="6172200" cy="540385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4165349" cy="3811588"/>
          </a:xfrm>
        </p:spPr>
        <p:txBody>
          <a:bodyPr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F288E0-7875-42C4-84C8-98DBBD3BF4D2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tags" Target="../tags/tag44.xml"/><Relationship Id="rId13" Type="http://schemas.openxmlformats.org/officeDocument/2006/relationships/tags" Target="../tags/tag49.xml"/><Relationship Id="rId18" Type="http://schemas.openxmlformats.org/officeDocument/2006/relationships/slideLayout" Target="../slideLayouts/slideLayout7.xml"/><Relationship Id="rId3" Type="http://schemas.openxmlformats.org/officeDocument/2006/relationships/tags" Target="../tags/tag39.xml"/><Relationship Id="rId21" Type="http://schemas.openxmlformats.org/officeDocument/2006/relationships/image" Target="../media/image10.jpeg"/><Relationship Id="rId7" Type="http://schemas.openxmlformats.org/officeDocument/2006/relationships/tags" Target="../tags/tag43.xml"/><Relationship Id="rId12" Type="http://schemas.openxmlformats.org/officeDocument/2006/relationships/tags" Target="../tags/tag48.xml"/><Relationship Id="rId17" Type="http://schemas.openxmlformats.org/officeDocument/2006/relationships/tags" Target="../tags/tag53.xml"/><Relationship Id="rId2" Type="http://schemas.openxmlformats.org/officeDocument/2006/relationships/tags" Target="../tags/tag38.xml"/><Relationship Id="rId16" Type="http://schemas.openxmlformats.org/officeDocument/2006/relationships/tags" Target="../tags/tag52.xml"/><Relationship Id="rId20" Type="http://schemas.openxmlformats.org/officeDocument/2006/relationships/image" Target="../media/image8.jpeg"/><Relationship Id="rId1" Type="http://schemas.openxmlformats.org/officeDocument/2006/relationships/tags" Target="../tags/tag37.xml"/><Relationship Id="rId6" Type="http://schemas.openxmlformats.org/officeDocument/2006/relationships/tags" Target="../tags/tag42.xml"/><Relationship Id="rId11" Type="http://schemas.openxmlformats.org/officeDocument/2006/relationships/tags" Target="../tags/tag47.xml"/><Relationship Id="rId5" Type="http://schemas.openxmlformats.org/officeDocument/2006/relationships/tags" Target="../tags/tag41.xml"/><Relationship Id="rId15" Type="http://schemas.openxmlformats.org/officeDocument/2006/relationships/tags" Target="../tags/tag51.xml"/><Relationship Id="rId23" Type="http://schemas.openxmlformats.org/officeDocument/2006/relationships/image" Target="../media/image3.png"/><Relationship Id="rId10" Type="http://schemas.openxmlformats.org/officeDocument/2006/relationships/tags" Target="../tags/tag46.xml"/><Relationship Id="rId19" Type="http://schemas.openxmlformats.org/officeDocument/2006/relationships/notesSlide" Target="../notesSlides/notesSlide2.xml"/><Relationship Id="rId4" Type="http://schemas.openxmlformats.org/officeDocument/2006/relationships/tags" Target="../tags/tag40.xml"/><Relationship Id="rId9" Type="http://schemas.openxmlformats.org/officeDocument/2006/relationships/tags" Target="../tags/tag45.xml"/><Relationship Id="rId14" Type="http://schemas.openxmlformats.org/officeDocument/2006/relationships/tags" Target="../tags/tag50.xml"/><Relationship Id="rId22" Type="http://schemas.openxmlformats.org/officeDocument/2006/relationships/image" Target="../media/image11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tags" Target="../tags/tag61.xml"/><Relationship Id="rId13" Type="http://schemas.openxmlformats.org/officeDocument/2006/relationships/tags" Target="../tags/tag66.xml"/><Relationship Id="rId18" Type="http://schemas.openxmlformats.org/officeDocument/2006/relationships/image" Target="../media/image9.jpeg"/><Relationship Id="rId3" Type="http://schemas.openxmlformats.org/officeDocument/2006/relationships/tags" Target="../tags/tag56.xml"/><Relationship Id="rId21" Type="http://schemas.openxmlformats.org/officeDocument/2006/relationships/image" Target="../media/image11.jpeg"/><Relationship Id="rId7" Type="http://schemas.openxmlformats.org/officeDocument/2006/relationships/tags" Target="../tags/tag60.xml"/><Relationship Id="rId12" Type="http://schemas.openxmlformats.org/officeDocument/2006/relationships/tags" Target="../tags/tag65.xml"/><Relationship Id="rId17" Type="http://schemas.openxmlformats.org/officeDocument/2006/relationships/slideLayout" Target="../slideLayouts/slideLayout7.xml"/><Relationship Id="rId2" Type="http://schemas.openxmlformats.org/officeDocument/2006/relationships/tags" Target="../tags/tag55.xml"/><Relationship Id="rId16" Type="http://schemas.openxmlformats.org/officeDocument/2006/relationships/tags" Target="../tags/tag69.xml"/><Relationship Id="rId20" Type="http://schemas.openxmlformats.org/officeDocument/2006/relationships/image" Target="../media/image8.jpeg"/><Relationship Id="rId1" Type="http://schemas.openxmlformats.org/officeDocument/2006/relationships/tags" Target="../tags/tag54.xml"/><Relationship Id="rId6" Type="http://schemas.openxmlformats.org/officeDocument/2006/relationships/tags" Target="../tags/tag59.xml"/><Relationship Id="rId11" Type="http://schemas.openxmlformats.org/officeDocument/2006/relationships/tags" Target="../tags/tag64.xml"/><Relationship Id="rId5" Type="http://schemas.openxmlformats.org/officeDocument/2006/relationships/tags" Target="../tags/tag58.xml"/><Relationship Id="rId15" Type="http://schemas.openxmlformats.org/officeDocument/2006/relationships/tags" Target="../tags/tag68.xml"/><Relationship Id="rId10" Type="http://schemas.openxmlformats.org/officeDocument/2006/relationships/tags" Target="../tags/tag63.xml"/><Relationship Id="rId19" Type="http://schemas.openxmlformats.org/officeDocument/2006/relationships/image" Target="../media/image10.jpeg"/><Relationship Id="rId4" Type="http://schemas.openxmlformats.org/officeDocument/2006/relationships/tags" Target="../tags/tag57.xml"/><Relationship Id="rId9" Type="http://schemas.openxmlformats.org/officeDocument/2006/relationships/tags" Target="../tags/tag62.xml"/><Relationship Id="rId14" Type="http://schemas.openxmlformats.org/officeDocument/2006/relationships/tags" Target="../tags/tag6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tags" Target="../tags/tag8.xml"/><Relationship Id="rId13" Type="http://schemas.openxmlformats.org/officeDocument/2006/relationships/tags" Target="../tags/tag13.xml"/><Relationship Id="rId18" Type="http://schemas.openxmlformats.org/officeDocument/2006/relationships/image" Target="../media/image8.jpeg"/><Relationship Id="rId3" Type="http://schemas.openxmlformats.org/officeDocument/2006/relationships/tags" Target="../tags/tag3.xml"/><Relationship Id="rId21" Type="http://schemas.openxmlformats.org/officeDocument/2006/relationships/image" Target="../media/image11.jpeg"/><Relationship Id="rId7" Type="http://schemas.openxmlformats.org/officeDocument/2006/relationships/tags" Target="../tags/tag7.xml"/><Relationship Id="rId12" Type="http://schemas.openxmlformats.org/officeDocument/2006/relationships/tags" Target="../tags/tag12.xml"/><Relationship Id="rId17" Type="http://schemas.openxmlformats.org/officeDocument/2006/relationships/slideLayout" Target="../slideLayouts/slideLayout7.xml"/><Relationship Id="rId2" Type="http://schemas.openxmlformats.org/officeDocument/2006/relationships/tags" Target="../tags/tag2.xml"/><Relationship Id="rId16" Type="http://schemas.openxmlformats.org/officeDocument/2006/relationships/tags" Target="../tags/tag16.xml"/><Relationship Id="rId20" Type="http://schemas.openxmlformats.org/officeDocument/2006/relationships/image" Target="../media/image10.jpeg"/><Relationship Id="rId1" Type="http://schemas.openxmlformats.org/officeDocument/2006/relationships/tags" Target="../tags/tag1.xml"/><Relationship Id="rId6" Type="http://schemas.openxmlformats.org/officeDocument/2006/relationships/tags" Target="../tags/tag6.xml"/><Relationship Id="rId11" Type="http://schemas.openxmlformats.org/officeDocument/2006/relationships/tags" Target="../tags/tag11.xml"/><Relationship Id="rId5" Type="http://schemas.openxmlformats.org/officeDocument/2006/relationships/tags" Target="../tags/tag5.xml"/><Relationship Id="rId15" Type="http://schemas.openxmlformats.org/officeDocument/2006/relationships/tags" Target="../tags/tag15.xml"/><Relationship Id="rId10" Type="http://schemas.openxmlformats.org/officeDocument/2006/relationships/tags" Target="../tags/tag10.xml"/><Relationship Id="rId19" Type="http://schemas.openxmlformats.org/officeDocument/2006/relationships/image" Target="../media/image9.jpeg"/><Relationship Id="rId4" Type="http://schemas.openxmlformats.org/officeDocument/2006/relationships/tags" Target="../tags/tag4.xml"/><Relationship Id="rId9" Type="http://schemas.openxmlformats.org/officeDocument/2006/relationships/tags" Target="../tags/tag9.xml"/><Relationship Id="rId14" Type="http://schemas.openxmlformats.org/officeDocument/2006/relationships/tags" Target="../tags/tag14.xml"/><Relationship Id="rId22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tags" Target="../tags/tag24.xml"/><Relationship Id="rId13" Type="http://schemas.openxmlformats.org/officeDocument/2006/relationships/tags" Target="../tags/tag29.xml"/><Relationship Id="rId18" Type="http://schemas.openxmlformats.org/officeDocument/2006/relationships/tags" Target="../tags/tag34.xml"/><Relationship Id="rId3" Type="http://schemas.openxmlformats.org/officeDocument/2006/relationships/tags" Target="../tags/tag19.xml"/><Relationship Id="rId21" Type="http://schemas.openxmlformats.org/officeDocument/2006/relationships/slideLayout" Target="../slideLayouts/slideLayout7.xml"/><Relationship Id="rId7" Type="http://schemas.openxmlformats.org/officeDocument/2006/relationships/tags" Target="../tags/tag23.xml"/><Relationship Id="rId12" Type="http://schemas.openxmlformats.org/officeDocument/2006/relationships/tags" Target="../tags/tag28.xml"/><Relationship Id="rId17" Type="http://schemas.openxmlformats.org/officeDocument/2006/relationships/tags" Target="../tags/tag33.xml"/><Relationship Id="rId2" Type="http://schemas.openxmlformats.org/officeDocument/2006/relationships/tags" Target="../tags/tag18.xml"/><Relationship Id="rId16" Type="http://schemas.openxmlformats.org/officeDocument/2006/relationships/tags" Target="../tags/tag32.xml"/><Relationship Id="rId20" Type="http://schemas.openxmlformats.org/officeDocument/2006/relationships/tags" Target="../tags/tag36.xml"/><Relationship Id="rId1" Type="http://schemas.openxmlformats.org/officeDocument/2006/relationships/tags" Target="../tags/tag17.xml"/><Relationship Id="rId6" Type="http://schemas.openxmlformats.org/officeDocument/2006/relationships/tags" Target="../tags/tag22.xml"/><Relationship Id="rId11" Type="http://schemas.openxmlformats.org/officeDocument/2006/relationships/tags" Target="../tags/tag27.xml"/><Relationship Id="rId24" Type="http://schemas.openxmlformats.org/officeDocument/2006/relationships/image" Target="../media/image3.png"/><Relationship Id="rId5" Type="http://schemas.openxmlformats.org/officeDocument/2006/relationships/tags" Target="../tags/tag21.xml"/><Relationship Id="rId15" Type="http://schemas.openxmlformats.org/officeDocument/2006/relationships/tags" Target="../tags/tag31.xml"/><Relationship Id="rId23" Type="http://schemas.openxmlformats.org/officeDocument/2006/relationships/image" Target="../media/image13.png"/><Relationship Id="rId10" Type="http://schemas.openxmlformats.org/officeDocument/2006/relationships/tags" Target="../tags/tag26.xml"/><Relationship Id="rId19" Type="http://schemas.openxmlformats.org/officeDocument/2006/relationships/tags" Target="../tags/tag35.xml"/><Relationship Id="rId4" Type="http://schemas.openxmlformats.org/officeDocument/2006/relationships/tags" Target="../tags/tag20.xml"/><Relationship Id="rId9" Type="http://schemas.openxmlformats.org/officeDocument/2006/relationships/tags" Target="../tags/tag25.xml"/><Relationship Id="rId14" Type="http://schemas.openxmlformats.org/officeDocument/2006/relationships/tags" Target="../tags/tag30.xml"/><Relationship Id="rId22" Type="http://schemas.openxmlformats.org/officeDocument/2006/relationships/notesSlide" Target="../notesSlides/notesSlid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4708525" y="1541780"/>
            <a:ext cx="2774950" cy="3894455"/>
          </a:xfrm>
          <a:prstGeom prst="rect">
            <a:avLst/>
          </a:prstGeom>
          <a:noFill/>
          <a:ln>
            <a:solidFill>
              <a:schemeClr val="bg2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文本框 2"/>
          <p:cNvSpPr txBox="1"/>
          <p:nvPr/>
        </p:nvSpPr>
        <p:spPr>
          <a:xfrm>
            <a:off x="5589270" y="1619885"/>
            <a:ext cx="1013460" cy="3737610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zh-CN" altLang="en-US" sz="5400" spc="20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华文宋体" panose="02010600040101010101" charset="-122"/>
                <a:ea typeface="华文宋体" panose="02010600040101010101" charset="-122"/>
              </a:rPr>
              <a:t>日系の和风</a:t>
            </a:r>
          </a:p>
        </p:txBody>
      </p:sp>
      <p:sp>
        <p:nvSpPr>
          <p:cNvPr id="4" name="椭圆 3"/>
          <p:cNvSpPr/>
          <p:nvPr/>
        </p:nvSpPr>
        <p:spPr>
          <a:xfrm>
            <a:off x="7174230" y="3180080"/>
            <a:ext cx="617220" cy="617220"/>
          </a:xfrm>
          <a:prstGeom prst="ellipse">
            <a:avLst/>
          </a:prstGeom>
          <a:solidFill>
            <a:srgbClr val="F47373"/>
          </a:solidFill>
          <a:ln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椭圆 4"/>
          <p:cNvSpPr/>
          <p:nvPr/>
        </p:nvSpPr>
        <p:spPr>
          <a:xfrm>
            <a:off x="7174230" y="3797300"/>
            <a:ext cx="617220" cy="617220"/>
          </a:xfrm>
          <a:prstGeom prst="ellipse">
            <a:avLst/>
          </a:prstGeom>
          <a:solidFill>
            <a:srgbClr val="F47373"/>
          </a:solidFill>
          <a:ln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lstStyle/>
          <a:p>
            <a:pPr lvl="0" algn="ctr"/>
            <a:endParaRPr lang="zh-CN" altLang="en-US">
              <a:sym typeface="+mn-ea"/>
            </a:endParaRPr>
          </a:p>
        </p:txBody>
      </p:sp>
      <p:sp>
        <p:nvSpPr>
          <p:cNvPr id="6" name="椭圆 5"/>
          <p:cNvSpPr/>
          <p:nvPr/>
        </p:nvSpPr>
        <p:spPr>
          <a:xfrm>
            <a:off x="7174230" y="4414520"/>
            <a:ext cx="617220" cy="617220"/>
          </a:xfrm>
          <a:prstGeom prst="ellipse">
            <a:avLst/>
          </a:prstGeom>
          <a:solidFill>
            <a:srgbClr val="F47373"/>
          </a:solidFill>
          <a:ln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lstStyle/>
          <a:p>
            <a:pPr lvl="0" algn="ctr"/>
            <a:endParaRPr lang="zh-CN" altLang="en-US">
              <a:sym typeface="+mn-ea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7119620" y="3282950"/>
            <a:ext cx="828675" cy="2074545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 fontAlgn="auto">
              <a:lnSpc>
                <a:spcPct val="150000"/>
              </a:lnSpc>
            </a:pPr>
            <a:r>
              <a:rPr lang="zh-CN" altLang="en-US" sz="2800" spc="2000">
                <a:solidFill>
                  <a:schemeClr val="bg1">
                    <a:lumMod val="95000"/>
                  </a:schemeClr>
                </a:solidFill>
                <a:uFillTx/>
              </a:rPr>
              <a:t>极简风</a:t>
            </a:r>
          </a:p>
        </p:txBody>
      </p:sp>
      <p:pic>
        <p:nvPicPr>
          <p:cNvPr id="12" name="图片 11" descr="1453bfe3828a3681454cfe4958c63cc33de679216601-fRrK3B_fw65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28670" y="1541780"/>
            <a:ext cx="2804795" cy="2100580"/>
          </a:xfrm>
          <a:prstGeom prst="rect">
            <a:avLst/>
          </a:prstGeom>
        </p:spPr>
      </p:pic>
      <p:pic>
        <p:nvPicPr>
          <p:cNvPr id="15" name="图片 14" descr="85f761b4342b81db4ad1e6ae067409bdd36b59ed2191f-Gu5Lg7_fw65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247015" y="-266065"/>
            <a:ext cx="4641215" cy="4222750"/>
          </a:xfrm>
          <a:prstGeom prst="rect">
            <a:avLst/>
          </a:prstGeom>
        </p:spPr>
      </p:pic>
      <p:pic>
        <p:nvPicPr>
          <p:cNvPr id="17" name="图片 16" descr="85f761b4342b81db4ad1e6ae067409bdd36b59ed2191f-Gu5Lg7_fw65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2600000">
            <a:off x="7985125" y="3946525"/>
            <a:ext cx="4726305" cy="4511040"/>
          </a:xfrm>
          <a:prstGeom prst="rect">
            <a:avLst/>
          </a:prstGeom>
        </p:spPr>
      </p:pic>
      <p:pic>
        <p:nvPicPr>
          <p:cNvPr id="18" name="图片 17" descr="e8417dcb08fed8229290912df5a906e3246b5409c9ef-K6ZTWf_fw658"/>
          <p:cNvPicPr>
            <a:picLocks noChangeAspect="1"/>
          </p:cNvPicPr>
          <p:nvPr/>
        </p:nvPicPr>
        <p:blipFill>
          <a:blip r:embed="rId4"/>
          <a:srcRect t="45022"/>
          <a:stretch>
            <a:fillRect/>
          </a:stretch>
        </p:blipFill>
        <p:spPr>
          <a:xfrm>
            <a:off x="3626485" y="3436620"/>
            <a:ext cx="4939030" cy="2595245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/>
        </p:nvSpPr>
        <p:spPr>
          <a:xfrm>
            <a:off x="3719195" y="2330450"/>
            <a:ext cx="5324475" cy="1914525"/>
          </a:xfrm>
          <a:prstGeom prst="rect">
            <a:avLst/>
          </a:prstGeom>
          <a:noFill/>
          <a:ln>
            <a:solidFill>
              <a:schemeClr val="bg2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25" name="组合 24"/>
          <p:cNvGrpSpPr/>
          <p:nvPr/>
        </p:nvGrpSpPr>
        <p:grpSpPr>
          <a:xfrm>
            <a:off x="4444365" y="2832735"/>
            <a:ext cx="3874135" cy="951865"/>
            <a:chOff x="1476" y="5631"/>
            <a:chExt cx="6101" cy="1499"/>
          </a:xfrm>
        </p:grpSpPr>
        <p:cxnSp>
          <p:nvCxnSpPr>
            <p:cNvPr id="27" name="直接连接符 26"/>
            <p:cNvCxnSpPr/>
            <p:nvPr/>
          </p:nvCxnSpPr>
          <p:spPr>
            <a:xfrm>
              <a:off x="2276" y="6540"/>
              <a:ext cx="4243" cy="0"/>
            </a:xfrm>
            <a:prstGeom prst="line">
              <a:avLst/>
            </a:prstGeom>
            <a:ln>
              <a:solidFill>
                <a:srgbClr val="2E423A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8" name="文本框 27"/>
            <p:cNvSpPr txBox="1"/>
            <p:nvPr/>
          </p:nvSpPr>
          <p:spPr>
            <a:xfrm>
              <a:off x="1476" y="6550"/>
              <a:ext cx="6101" cy="5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>
                  <a:solidFill>
                    <a:schemeClr val="tx1">
                      <a:lumMod val="65000"/>
                      <a:lumOff val="35000"/>
                    </a:schemeClr>
                  </a:solidFill>
                  <a:latin typeface="华文细黑" panose="02010600040101010101" charset="-122"/>
                  <a:ea typeface="华文细黑" panose="02010600040101010101" charset="-122"/>
                  <a:sym typeface="+mn-ea"/>
                </a:rPr>
                <a:t>Successful project introduction</a:t>
              </a:r>
            </a:p>
          </p:txBody>
        </p:sp>
        <p:sp>
          <p:nvSpPr>
            <p:cNvPr id="29" name="文本框 28"/>
            <p:cNvSpPr txBox="1"/>
            <p:nvPr/>
          </p:nvSpPr>
          <p:spPr>
            <a:xfrm>
              <a:off x="2122" y="5631"/>
              <a:ext cx="4397" cy="91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ctr"/>
              <a:r>
                <a:rPr lang="en-US" altLang="zh-CN" sz="3200" b="1" spc="200">
                  <a:solidFill>
                    <a:schemeClr val="tx1">
                      <a:lumMod val="65000"/>
                      <a:lumOff val="35000"/>
                    </a:schemeClr>
                  </a:solidFill>
                  <a:uFillTx/>
                  <a:latin typeface="华文宋体" panose="02010600040101010101" charset="-122"/>
                  <a:ea typeface="华文宋体" panose="02010600040101010101" charset="-122"/>
                  <a:sym typeface="+mn-ea"/>
                </a:rPr>
                <a:t>成功案例</a:t>
              </a:r>
            </a:p>
          </p:txBody>
        </p:sp>
      </p:grpSp>
      <p:pic>
        <p:nvPicPr>
          <p:cNvPr id="5" name="图片 4" descr="7ad6afd1935f358e3e3cbe9b470a886c981e1a6b3b6d4-fdvy9a_fw65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03170" y="2165985"/>
            <a:ext cx="2449195" cy="375031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直接连接符 7"/>
          <p:cNvCxnSpPr/>
          <p:nvPr>
            <p:custDataLst>
              <p:tags r:id="rId1"/>
            </p:custDataLst>
          </p:nvPr>
        </p:nvCxnSpPr>
        <p:spPr>
          <a:xfrm>
            <a:off x="2595245" y="2445385"/>
            <a:ext cx="7230745" cy="0"/>
          </a:xfrm>
          <a:prstGeom prst="line">
            <a:avLst/>
          </a:prstGeom>
          <a:ln w="38100">
            <a:solidFill>
              <a:srgbClr val="DDDDD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2" name="组合 41"/>
          <p:cNvGrpSpPr/>
          <p:nvPr>
            <p:custDataLst>
              <p:tags r:id="rId2"/>
            </p:custDataLst>
          </p:nvPr>
        </p:nvGrpSpPr>
        <p:grpSpPr>
          <a:xfrm>
            <a:off x="2057400" y="1911985"/>
            <a:ext cx="1943100" cy="3682365"/>
            <a:chOff x="533400" y="1866900"/>
            <a:chExt cx="1943100" cy="3682666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10" name="椭圆 9"/>
            <p:cNvSpPr/>
            <p:nvPr>
              <p:custDataLst>
                <p:tags r:id="rId15"/>
              </p:custDataLst>
            </p:nvPr>
          </p:nvSpPr>
          <p:spPr>
            <a:xfrm>
              <a:off x="1027697" y="1866900"/>
              <a:ext cx="954505" cy="954505"/>
            </a:xfrm>
            <a:prstGeom prst="ellipse">
              <a:avLst/>
            </a:prstGeom>
            <a:blipFill rotWithShape="1">
              <a:blip r:embed="rId20"/>
              <a:stretch>
                <a:fillRect/>
              </a:stretch>
            </a:blipFill>
            <a:ln w="50800"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rtlCol="0" anchor="ctr">
              <a:normAutofit/>
            </a:bodyPr>
            <a:lstStyle/>
            <a:p>
              <a:pPr algn="ctr"/>
              <a:endParaRPr lang="en-US" altLang="zh-CN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华文宋体" panose="02010600040101010101" charset="-122"/>
                <a:ea typeface="华文宋体" panose="02010600040101010101" charset="-122"/>
                <a:sym typeface="Arial" panose="020B0604020202020204" pitchFamily="34" charset="0"/>
              </a:endParaRPr>
            </a:p>
          </p:txBody>
        </p:sp>
        <p:sp>
          <p:nvSpPr>
            <p:cNvPr id="11" name="圆角矩形 10"/>
            <p:cNvSpPr/>
            <p:nvPr>
              <p:custDataLst>
                <p:tags r:id="rId16"/>
              </p:custDataLst>
            </p:nvPr>
          </p:nvSpPr>
          <p:spPr>
            <a:xfrm>
              <a:off x="533400" y="3640555"/>
              <a:ext cx="1943100" cy="1909011"/>
            </a:xfrm>
            <a:prstGeom prst="roundRect">
              <a:avLst>
                <a:gd name="adj" fmla="val 9524"/>
              </a:avLst>
            </a:prstGeom>
            <a:solidFill>
              <a:schemeClr val="accent1">
                <a:lumMod val="20000"/>
                <a:lumOff val="80000"/>
              </a:schemeClr>
            </a:solidFill>
            <a:ln w="3175">
              <a:solidFill>
                <a:schemeClr val="accent1">
                  <a:lumMod val="40000"/>
                  <a:lumOff val="60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rmAutofit/>
            </a:bodyPr>
            <a:lstStyle/>
            <a:p>
              <a:pPr algn="ctr">
                <a:lnSpc>
                  <a:spcPct val="130000"/>
                </a:lnSpc>
              </a:pPr>
              <a:r>
                <a:rPr lang="zh-CN" altLang="en-US" sz="1600" dirty="0">
                  <a:solidFill>
                    <a:schemeClr val="bg2">
                      <a:lumMod val="50000"/>
                    </a:schemeClr>
                  </a:solidFill>
                  <a:latin typeface="华文宋体" panose="02010600040101010101" charset="-122"/>
                  <a:ea typeface="华文宋体" panose="02010600040101010101" charset="-122"/>
                  <a:sym typeface="Arial" panose="020B0604020202020204" pitchFamily="34" charset="0"/>
                </a:rPr>
                <a:t>点击可更换文字及相关情况。点击可更换文字及相关情况。</a:t>
              </a:r>
            </a:p>
          </p:txBody>
        </p:sp>
        <p:cxnSp>
          <p:nvCxnSpPr>
            <p:cNvPr id="15" name="直接连接符 14"/>
            <p:cNvCxnSpPr>
              <a:stCxn id="10" idx="4"/>
              <a:endCxn id="11" idx="0"/>
            </p:cNvCxnSpPr>
            <p:nvPr>
              <p:custDataLst>
                <p:tags r:id="rId17"/>
              </p:custDataLst>
            </p:nvPr>
          </p:nvCxnSpPr>
          <p:spPr>
            <a:xfrm>
              <a:off x="1504950" y="2821405"/>
              <a:ext cx="0" cy="819150"/>
            </a:xfrm>
            <a:prstGeom prst="line">
              <a:avLst/>
            </a:prstGeom>
            <a:ln w="19050">
              <a:solidFill>
                <a:schemeClr val="accent1">
                  <a:lumMod val="40000"/>
                  <a:lumOff val="6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3" name="组合 42"/>
          <p:cNvGrpSpPr/>
          <p:nvPr>
            <p:custDataLst>
              <p:tags r:id="rId3"/>
            </p:custDataLst>
          </p:nvPr>
        </p:nvGrpSpPr>
        <p:grpSpPr>
          <a:xfrm>
            <a:off x="4166235" y="1911985"/>
            <a:ext cx="1943100" cy="3682365"/>
            <a:chOff x="2642195" y="1866900"/>
            <a:chExt cx="1943100" cy="3682666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29" name="椭圆 28"/>
            <p:cNvSpPr/>
            <p:nvPr>
              <p:custDataLst>
                <p:tags r:id="rId12"/>
              </p:custDataLst>
            </p:nvPr>
          </p:nvSpPr>
          <p:spPr>
            <a:xfrm>
              <a:off x="3136492" y="1866900"/>
              <a:ext cx="954505" cy="954505"/>
            </a:xfrm>
            <a:prstGeom prst="ellipse">
              <a:avLst/>
            </a:prstGeom>
            <a:blipFill rotWithShape="1">
              <a:blip r:embed="rId21"/>
              <a:stretch>
                <a:fillRect/>
              </a:stretch>
            </a:blipFill>
            <a:ln w="50800"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rtlCol="0" anchor="ctr">
              <a:normAutofit/>
            </a:bodyPr>
            <a:lstStyle/>
            <a:p>
              <a:pPr algn="ctr"/>
              <a:endParaRPr lang="zh-CN" altLang="en-US" sz="2000" dirty="0">
                <a:solidFill>
                  <a:schemeClr val="bg1"/>
                </a:solidFill>
                <a:sym typeface="Arial" panose="020B0604020202020204" pitchFamily="34" charset="0"/>
              </a:endParaRPr>
            </a:p>
          </p:txBody>
        </p:sp>
        <p:sp>
          <p:nvSpPr>
            <p:cNvPr id="30" name="圆角矩形 29"/>
            <p:cNvSpPr/>
            <p:nvPr>
              <p:custDataLst>
                <p:tags r:id="rId13"/>
              </p:custDataLst>
            </p:nvPr>
          </p:nvSpPr>
          <p:spPr>
            <a:xfrm>
              <a:off x="2642195" y="3640555"/>
              <a:ext cx="1943100" cy="1909011"/>
            </a:xfrm>
            <a:prstGeom prst="roundRect">
              <a:avLst>
                <a:gd name="adj" fmla="val 9524"/>
              </a:avLst>
            </a:prstGeom>
            <a:solidFill>
              <a:schemeClr val="accent4">
                <a:lumMod val="40000"/>
                <a:lumOff val="60000"/>
              </a:schemeClr>
            </a:solidFill>
            <a:ln w="3175">
              <a:solidFill>
                <a:schemeClr val="accent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rmAutofit/>
            </a:bodyPr>
            <a:lstStyle/>
            <a:p>
              <a:pPr algn="ctr">
                <a:lnSpc>
                  <a:spcPct val="130000"/>
                </a:lnSpc>
              </a:pPr>
              <a:r>
                <a:rPr lang="zh-CN" altLang="en-US" sz="1600" dirty="0">
                  <a:solidFill>
                    <a:schemeClr val="bg2">
                      <a:lumMod val="50000"/>
                    </a:schemeClr>
                  </a:solidFill>
                  <a:latin typeface="华文宋体" panose="02010600040101010101" charset="-122"/>
                  <a:ea typeface="华文宋体" panose="02010600040101010101" charset="-122"/>
                  <a:sym typeface="Arial" panose="020B0604020202020204" pitchFamily="34" charset="0"/>
                </a:rPr>
                <a:t>点击可更换文字及相关情况。点击可更换文字及相关情况。</a:t>
              </a:r>
            </a:p>
          </p:txBody>
        </p:sp>
        <p:cxnSp>
          <p:nvCxnSpPr>
            <p:cNvPr id="31" name="直接连接符 30"/>
            <p:cNvCxnSpPr>
              <a:stCxn id="29" idx="4"/>
              <a:endCxn id="30" idx="0"/>
            </p:cNvCxnSpPr>
            <p:nvPr>
              <p:custDataLst>
                <p:tags r:id="rId14"/>
              </p:custDataLst>
            </p:nvPr>
          </p:nvCxnSpPr>
          <p:spPr>
            <a:xfrm>
              <a:off x="3613745" y="2821405"/>
              <a:ext cx="0" cy="819150"/>
            </a:xfrm>
            <a:prstGeom prst="line">
              <a:avLst/>
            </a:prstGeom>
            <a:ln w="19050">
              <a:solidFill>
                <a:schemeClr val="accent2">
                  <a:lumMod val="40000"/>
                  <a:lumOff val="6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4" name="组合 43"/>
          <p:cNvGrpSpPr/>
          <p:nvPr>
            <p:custDataLst>
              <p:tags r:id="rId4"/>
            </p:custDataLst>
          </p:nvPr>
        </p:nvGrpSpPr>
        <p:grpSpPr>
          <a:xfrm>
            <a:off x="6275070" y="1911985"/>
            <a:ext cx="1943100" cy="3682365"/>
            <a:chOff x="4750990" y="1866900"/>
            <a:chExt cx="1943100" cy="3682666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33" name="椭圆 32"/>
            <p:cNvSpPr/>
            <p:nvPr>
              <p:custDataLst>
                <p:tags r:id="rId9"/>
              </p:custDataLst>
            </p:nvPr>
          </p:nvSpPr>
          <p:spPr>
            <a:xfrm>
              <a:off x="5245287" y="1866900"/>
              <a:ext cx="954505" cy="954505"/>
            </a:xfrm>
            <a:prstGeom prst="ellipse">
              <a:avLst/>
            </a:prstGeom>
            <a:blipFill rotWithShape="1">
              <a:blip r:embed="rId22"/>
              <a:stretch>
                <a:fillRect/>
              </a:stretch>
            </a:blipFill>
            <a:ln w="50800"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rtlCol="0" anchor="ctr">
              <a:normAutofit/>
            </a:bodyPr>
            <a:lstStyle/>
            <a:p>
              <a:pPr algn="ctr"/>
              <a:endParaRPr lang="zh-CN" altLang="en-US" sz="2000" dirty="0">
                <a:solidFill>
                  <a:schemeClr val="bg1"/>
                </a:solidFill>
                <a:sym typeface="Arial" panose="020B0604020202020204" pitchFamily="34" charset="0"/>
              </a:endParaRPr>
            </a:p>
          </p:txBody>
        </p:sp>
        <p:sp>
          <p:nvSpPr>
            <p:cNvPr id="34" name="圆角矩形 33"/>
            <p:cNvSpPr/>
            <p:nvPr>
              <p:custDataLst>
                <p:tags r:id="rId10"/>
              </p:custDataLst>
            </p:nvPr>
          </p:nvSpPr>
          <p:spPr>
            <a:xfrm>
              <a:off x="4750990" y="3640555"/>
              <a:ext cx="1943100" cy="1909011"/>
            </a:xfrm>
            <a:prstGeom prst="roundRect">
              <a:avLst>
                <a:gd name="adj" fmla="val 9524"/>
              </a:avLst>
            </a:prstGeom>
            <a:solidFill>
              <a:schemeClr val="accent1">
                <a:lumMod val="20000"/>
                <a:lumOff val="80000"/>
              </a:schemeClr>
            </a:solidFill>
            <a:ln w="3175">
              <a:solidFill>
                <a:schemeClr val="accent1">
                  <a:lumMod val="40000"/>
                  <a:lumOff val="60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rmAutofit/>
            </a:bodyPr>
            <a:lstStyle/>
            <a:p>
              <a:pPr algn="ctr">
                <a:lnSpc>
                  <a:spcPct val="130000"/>
                </a:lnSpc>
              </a:pPr>
              <a:r>
                <a:rPr lang="zh-CN" altLang="en-US" sz="1600" dirty="0">
                  <a:solidFill>
                    <a:schemeClr val="bg2">
                      <a:lumMod val="50000"/>
                    </a:schemeClr>
                  </a:solidFill>
                  <a:latin typeface="华文宋体" panose="02010600040101010101" charset="-122"/>
                  <a:ea typeface="华文宋体" panose="02010600040101010101" charset="-122"/>
                  <a:sym typeface="Arial" panose="020B0604020202020204" pitchFamily="34" charset="0"/>
                </a:rPr>
                <a:t>点击可更换文字及相关情况。点击可更换文字及相关情况。</a:t>
              </a:r>
            </a:p>
          </p:txBody>
        </p:sp>
        <p:cxnSp>
          <p:nvCxnSpPr>
            <p:cNvPr id="35" name="直接连接符 34"/>
            <p:cNvCxnSpPr>
              <a:stCxn id="33" idx="4"/>
              <a:endCxn id="34" idx="0"/>
            </p:cNvCxnSpPr>
            <p:nvPr>
              <p:custDataLst>
                <p:tags r:id="rId11"/>
              </p:custDataLst>
            </p:nvPr>
          </p:nvCxnSpPr>
          <p:spPr>
            <a:xfrm>
              <a:off x="5722540" y="2821405"/>
              <a:ext cx="0" cy="819150"/>
            </a:xfrm>
            <a:prstGeom prst="line">
              <a:avLst/>
            </a:prstGeom>
            <a:ln w="19050">
              <a:solidFill>
                <a:schemeClr val="accent1">
                  <a:lumMod val="40000"/>
                  <a:lumOff val="6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5" name="组合 44"/>
          <p:cNvGrpSpPr/>
          <p:nvPr>
            <p:custDataLst>
              <p:tags r:id="rId5"/>
            </p:custDataLst>
          </p:nvPr>
        </p:nvGrpSpPr>
        <p:grpSpPr>
          <a:xfrm>
            <a:off x="8383905" y="1911985"/>
            <a:ext cx="1943100" cy="3682365"/>
            <a:chOff x="6859785" y="1866900"/>
            <a:chExt cx="1943100" cy="3682666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37" name="椭圆 36"/>
            <p:cNvSpPr/>
            <p:nvPr>
              <p:custDataLst>
                <p:tags r:id="rId6"/>
              </p:custDataLst>
            </p:nvPr>
          </p:nvSpPr>
          <p:spPr>
            <a:xfrm>
              <a:off x="7354082" y="1866900"/>
              <a:ext cx="954505" cy="954505"/>
            </a:xfrm>
            <a:prstGeom prst="ellipse">
              <a:avLst/>
            </a:prstGeom>
            <a:blipFill rotWithShape="1">
              <a:blip r:embed="rId21"/>
              <a:stretch>
                <a:fillRect/>
              </a:stretch>
            </a:blipFill>
            <a:ln w="50800"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rtlCol="0" anchor="ctr">
              <a:normAutofit/>
            </a:bodyPr>
            <a:lstStyle/>
            <a:p>
              <a:pPr algn="ctr"/>
              <a:endParaRPr lang="zh-CN" altLang="en-US" sz="2000" dirty="0">
                <a:solidFill>
                  <a:schemeClr val="bg1"/>
                </a:solidFill>
                <a:sym typeface="Arial" panose="020B0604020202020204" pitchFamily="34" charset="0"/>
              </a:endParaRPr>
            </a:p>
          </p:txBody>
        </p:sp>
        <p:sp>
          <p:nvSpPr>
            <p:cNvPr id="38" name="圆角矩形 37"/>
            <p:cNvSpPr/>
            <p:nvPr>
              <p:custDataLst>
                <p:tags r:id="rId7"/>
              </p:custDataLst>
            </p:nvPr>
          </p:nvSpPr>
          <p:spPr>
            <a:xfrm>
              <a:off x="6859785" y="3640555"/>
              <a:ext cx="1943100" cy="1909011"/>
            </a:xfrm>
            <a:prstGeom prst="roundRect">
              <a:avLst>
                <a:gd name="adj" fmla="val 9524"/>
              </a:avLst>
            </a:prstGeom>
            <a:solidFill>
              <a:schemeClr val="accent4">
                <a:lumMod val="40000"/>
                <a:lumOff val="60000"/>
              </a:schemeClr>
            </a:solidFill>
            <a:ln w="3175">
              <a:solidFill>
                <a:schemeClr val="accent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rmAutofit/>
            </a:bodyPr>
            <a:lstStyle/>
            <a:p>
              <a:pPr algn="ctr">
                <a:lnSpc>
                  <a:spcPct val="130000"/>
                </a:lnSpc>
              </a:pPr>
              <a:r>
                <a:rPr lang="zh-CN" altLang="en-US" sz="1600" dirty="0">
                  <a:solidFill>
                    <a:schemeClr val="bg2">
                      <a:lumMod val="50000"/>
                    </a:schemeClr>
                  </a:solidFill>
                  <a:latin typeface="华文宋体" panose="02010600040101010101" charset="-122"/>
                  <a:ea typeface="华文宋体" panose="02010600040101010101" charset="-122"/>
                  <a:sym typeface="Arial" panose="020B0604020202020204" pitchFamily="34" charset="0"/>
                </a:rPr>
                <a:t>点击可更换文字及相关情况。点击可更换文字及相关情况。</a:t>
              </a:r>
            </a:p>
          </p:txBody>
        </p:sp>
        <p:cxnSp>
          <p:nvCxnSpPr>
            <p:cNvPr id="39" name="直接连接符 38"/>
            <p:cNvCxnSpPr>
              <a:stCxn id="37" idx="4"/>
              <a:endCxn id="38" idx="0"/>
            </p:cNvCxnSpPr>
            <p:nvPr>
              <p:custDataLst>
                <p:tags r:id="rId8"/>
              </p:custDataLst>
            </p:nvPr>
          </p:nvCxnSpPr>
          <p:spPr>
            <a:xfrm>
              <a:off x="7831335" y="2821405"/>
              <a:ext cx="0" cy="819150"/>
            </a:xfrm>
            <a:prstGeom prst="line">
              <a:avLst/>
            </a:prstGeom>
            <a:ln w="19050">
              <a:solidFill>
                <a:schemeClr val="accent2">
                  <a:lumMod val="40000"/>
                  <a:lumOff val="6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20" name="图片 19" descr="85f761b4342b81db4ad1e6ae067409bdd36b59ed2191f-Gu5Lg7_fw658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-1166495" y="-113665"/>
            <a:ext cx="3289935" cy="3140075"/>
          </a:xfrm>
          <a:prstGeom prst="rect">
            <a:avLst/>
          </a:prstGeom>
        </p:spPr>
      </p:pic>
      <p:pic>
        <p:nvPicPr>
          <p:cNvPr id="21" name="图片 20" descr="85f761b4342b81db4ad1e6ae067409bdd36b59ed2191f-Gu5Lg7_fw658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 rot="11580000">
            <a:off x="10308590" y="5358130"/>
            <a:ext cx="2175510" cy="2076450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图表 1"/>
          <p:cNvGraphicFramePr/>
          <p:nvPr/>
        </p:nvGraphicFramePr>
        <p:xfrm>
          <a:off x="1216025" y="1334135"/>
          <a:ext cx="5130165" cy="384746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矩形 2"/>
          <p:cNvSpPr/>
          <p:nvPr/>
        </p:nvSpPr>
        <p:spPr>
          <a:xfrm>
            <a:off x="6496050" y="1781175"/>
            <a:ext cx="4305300" cy="3400425"/>
          </a:xfrm>
          <a:prstGeom prst="rect">
            <a:avLst/>
          </a:prstGeom>
          <a:solidFill>
            <a:schemeClr val="bg1"/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文本框 7"/>
          <p:cNvSpPr txBox="1"/>
          <p:nvPr/>
        </p:nvSpPr>
        <p:spPr>
          <a:xfrm>
            <a:off x="6943725" y="1981835"/>
            <a:ext cx="3410585" cy="29997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lnSpc>
                <a:spcPct val="150000"/>
              </a:lnSpc>
            </a:pPr>
            <a:r>
              <a:rPr lang="zh-CN" altLang="en-US">
                <a:solidFill>
                  <a:schemeClr val="bg2">
                    <a:lumMod val="50000"/>
                  </a:schemeClr>
                </a:solidFill>
                <a:latin typeface="华文宋体" panose="02010600040101010101" charset="-122"/>
                <a:ea typeface="华文宋体" panose="02010600040101010101" charset="-122"/>
                <a:sym typeface="+mn-ea"/>
              </a:rPr>
              <a:t>点击这里更换相关文字，输入您的成功案例与相关数据。点击这里更换相关文字，输入您的成功案例与相关数据。</a:t>
            </a:r>
          </a:p>
          <a:p>
            <a:pPr fontAlgn="auto">
              <a:lnSpc>
                <a:spcPct val="150000"/>
              </a:lnSpc>
            </a:pPr>
            <a:endParaRPr lang="zh-CN" altLang="en-US">
              <a:solidFill>
                <a:schemeClr val="bg2">
                  <a:lumMod val="50000"/>
                </a:schemeClr>
              </a:solidFill>
              <a:latin typeface="华文宋体" panose="02010600040101010101" charset="-122"/>
              <a:ea typeface="华文宋体" panose="02010600040101010101" charset="-122"/>
              <a:sym typeface="+mn-ea"/>
            </a:endParaRPr>
          </a:p>
          <a:p>
            <a:pPr fontAlgn="auto">
              <a:lnSpc>
                <a:spcPct val="150000"/>
              </a:lnSpc>
            </a:pPr>
            <a:r>
              <a:rPr lang="zh-CN" altLang="en-US">
                <a:solidFill>
                  <a:schemeClr val="bg2">
                    <a:lumMod val="50000"/>
                  </a:schemeClr>
                </a:solidFill>
                <a:latin typeface="华文宋体" panose="02010600040101010101" charset="-122"/>
                <a:ea typeface="华文宋体" panose="02010600040101010101" charset="-122"/>
                <a:sym typeface="+mn-ea"/>
              </a:rPr>
              <a:t>点击这里更换相关文字，输入您的成功案例。</a:t>
            </a:r>
            <a:endParaRPr lang="zh-CN" altLang="en-US">
              <a:latin typeface="华文细黑" panose="02010600040101010101" charset="-122"/>
              <a:ea typeface="华文细黑" panose="02010600040101010101" charset="-122"/>
            </a:endParaRPr>
          </a:p>
        </p:txBody>
      </p:sp>
      <p:pic>
        <p:nvPicPr>
          <p:cNvPr id="7" name="图片 6" descr="59e27dfd33a1608fef5e0dda6950b46ee9804bbf16ada-zrRCUz_fw65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10775" y="3089275"/>
            <a:ext cx="2095500" cy="2092325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/>
        </p:nvSpPr>
        <p:spPr>
          <a:xfrm>
            <a:off x="3719195" y="2330450"/>
            <a:ext cx="5324475" cy="1914525"/>
          </a:xfrm>
          <a:prstGeom prst="rect">
            <a:avLst/>
          </a:prstGeom>
          <a:noFill/>
          <a:ln>
            <a:solidFill>
              <a:schemeClr val="bg2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25" name="组合 24"/>
          <p:cNvGrpSpPr/>
          <p:nvPr/>
        </p:nvGrpSpPr>
        <p:grpSpPr>
          <a:xfrm>
            <a:off x="4725035" y="2832735"/>
            <a:ext cx="3220720" cy="951865"/>
            <a:chOff x="1918" y="5631"/>
            <a:chExt cx="5072" cy="1499"/>
          </a:xfrm>
        </p:grpSpPr>
        <p:cxnSp>
          <p:nvCxnSpPr>
            <p:cNvPr id="27" name="直接连接符 26"/>
            <p:cNvCxnSpPr/>
            <p:nvPr/>
          </p:nvCxnSpPr>
          <p:spPr>
            <a:xfrm>
              <a:off x="2276" y="6540"/>
              <a:ext cx="4243" cy="0"/>
            </a:xfrm>
            <a:prstGeom prst="line">
              <a:avLst/>
            </a:prstGeom>
            <a:ln>
              <a:solidFill>
                <a:srgbClr val="2E423A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8" name="文本框 27"/>
            <p:cNvSpPr txBox="1"/>
            <p:nvPr/>
          </p:nvSpPr>
          <p:spPr>
            <a:xfrm>
              <a:off x="2063" y="6550"/>
              <a:ext cx="4927" cy="5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>
                  <a:solidFill>
                    <a:schemeClr val="tx1">
                      <a:lumMod val="65000"/>
                      <a:lumOff val="35000"/>
                    </a:schemeClr>
                  </a:solidFill>
                  <a:latin typeface="华文宋体" panose="02010600040101010101" charset="-122"/>
                  <a:ea typeface="华文宋体" panose="02010600040101010101" charset="-122"/>
                  <a:sym typeface="+mn-ea"/>
                </a:rPr>
                <a:t>Next year's work plan and goals</a:t>
              </a:r>
            </a:p>
          </p:txBody>
        </p:sp>
        <p:sp>
          <p:nvSpPr>
            <p:cNvPr id="29" name="文本框 28"/>
            <p:cNvSpPr txBox="1"/>
            <p:nvPr/>
          </p:nvSpPr>
          <p:spPr>
            <a:xfrm>
              <a:off x="1918" y="5631"/>
              <a:ext cx="4960" cy="91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3200" b="1" spc="200">
                  <a:solidFill>
                    <a:schemeClr val="tx1">
                      <a:lumMod val="65000"/>
                      <a:lumOff val="35000"/>
                    </a:schemeClr>
                  </a:solidFill>
                  <a:uFillTx/>
                  <a:latin typeface="华文宋体" panose="02010600040101010101" charset="-122"/>
                  <a:ea typeface="华文宋体" panose="02010600040101010101" charset="-122"/>
                </a:rPr>
                <a:t>计划及目标</a:t>
              </a:r>
            </a:p>
          </p:txBody>
        </p:sp>
      </p:grpSp>
      <p:pic>
        <p:nvPicPr>
          <p:cNvPr id="5" name="图片 4" descr="7ad6afd1935f358e3e3cbe9b470a886c981e1a6b3b6d4-fdvy9a_fw65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03170" y="2165985"/>
            <a:ext cx="2449195" cy="3750310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 descr="453d9a98fc25cf94362cac8c4646243b504c375d328e9-0aV6o6_fw65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1584325" y="3813175"/>
            <a:ext cx="2313940" cy="3049270"/>
          </a:xfrm>
          <a:prstGeom prst="rect">
            <a:avLst/>
          </a:prstGeom>
        </p:spPr>
      </p:pic>
      <p:sp>
        <p:nvSpPr>
          <p:cNvPr id="3" name="矩形 2"/>
          <p:cNvSpPr/>
          <p:nvPr/>
        </p:nvSpPr>
        <p:spPr>
          <a:xfrm>
            <a:off x="2276475" y="1262380"/>
            <a:ext cx="7639050" cy="4333875"/>
          </a:xfrm>
          <a:prstGeom prst="rect">
            <a:avLst/>
          </a:prstGeom>
          <a:solidFill>
            <a:srgbClr val="F9F9EE"/>
          </a:solidFill>
          <a:ln>
            <a:solidFill>
              <a:schemeClr val="bg2">
                <a:lumMod val="9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" name="图片 1" descr="453d9a98fc25cf94362cac8c4646243b504c375d328e9-0aV6o6_fw65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1365" y="1905000"/>
            <a:ext cx="3038475" cy="3049270"/>
          </a:xfrm>
          <a:prstGeom prst="rect">
            <a:avLst/>
          </a:prstGeom>
        </p:spPr>
      </p:pic>
      <p:sp>
        <p:nvSpPr>
          <p:cNvPr id="4" name="文本框 3"/>
          <p:cNvSpPr txBox="1"/>
          <p:nvPr/>
        </p:nvSpPr>
        <p:spPr>
          <a:xfrm>
            <a:off x="2933700" y="1671320"/>
            <a:ext cx="6162675" cy="39693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lnSpc>
                <a:spcPct val="150000"/>
              </a:lnSpc>
            </a:pPr>
            <a:r>
              <a:rPr lang="zh-CN" altLang="en-US">
                <a:solidFill>
                  <a:schemeClr val="tx1">
                    <a:lumMod val="75000"/>
                    <a:lumOff val="25000"/>
                  </a:schemeClr>
                </a:solidFill>
                <a:latin typeface="华文宋体" panose="02010600040101010101" charset="-122"/>
                <a:ea typeface="华文宋体" panose="02010600040101010101" charset="-122"/>
              </a:rPr>
              <a:t>点击这里更换文字，输入你的工作计划及目标。</a:t>
            </a:r>
            <a:r>
              <a:rPr lang="zh-CN" altLang="en-US">
                <a:solidFill>
                  <a:schemeClr val="tx1">
                    <a:lumMod val="75000"/>
                    <a:lumOff val="25000"/>
                  </a:schemeClr>
                </a:solidFill>
                <a:latin typeface="华文宋体" panose="02010600040101010101" charset="-122"/>
                <a:ea typeface="华文宋体" panose="02010600040101010101" charset="-122"/>
                <a:sym typeface="+mn-ea"/>
              </a:rPr>
              <a:t>点击这里更换文字，输入你的工作计划及目标。</a:t>
            </a:r>
          </a:p>
          <a:p>
            <a:pPr fontAlgn="auto">
              <a:lnSpc>
                <a:spcPct val="150000"/>
              </a:lnSpc>
            </a:pPr>
            <a:r>
              <a:rPr lang="zh-CN" altLang="en-US">
                <a:solidFill>
                  <a:schemeClr val="tx1">
                    <a:lumMod val="75000"/>
                    <a:lumOff val="25000"/>
                  </a:schemeClr>
                </a:solidFill>
                <a:latin typeface="华文宋体" panose="02010600040101010101" charset="-122"/>
                <a:ea typeface="华文宋体" panose="02010600040101010101" charset="-122"/>
                <a:sym typeface="+mn-ea"/>
              </a:rPr>
              <a:t>点击这里更换文字，输入你的工作计划及目标。点击这里更换文字，输入你的工作计划及目标。点击这里更换文字，输入你的工作计划及目标。</a:t>
            </a:r>
          </a:p>
          <a:p>
            <a:pPr fontAlgn="auto">
              <a:lnSpc>
                <a:spcPct val="150000"/>
              </a:lnSpc>
            </a:pPr>
            <a:endParaRPr lang="zh-CN" altLang="en-US">
              <a:solidFill>
                <a:schemeClr val="tx1">
                  <a:lumMod val="75000"/>
                  <a:lumOff val="25000"/>
                </a:schemeClr>
              </a:solidFill>
              <a:latin typeface="华文宋体" panose="02010600040101010101" charset="-122"/>
              <a:ea typeface="华文宋体" panose="02010600040101010101" charset="-122"/>
              <a:sym typeface="+mn-ea"/>
            </a:endParaRPr>
          </a:p>
          <a:p>
            <a:pPr fontAlgn="auto">
              <a:lnSpc>
                <a:spcPct val="150000"/>
              </a:lnSpc>
            </a:pPr>
            <a:r>
              <a:rPr lang="zh-CN" altLang="en-US">
                <a:solidFill>
                  <a:schemeClr val="tx1">
                    <a:lumMod val="75000"/>
                    <a:lumOff val="25000"/>
                  </a:schemeClr>
                </a:solidFill>
                <a:latin typeface="华文宋体" panose="02010600040101010101" charset="-122"/>
                <a:ea typeface="华文宋体" panose="02010600040101010101" charset="-122"/>
                <a:sym typeface="+mn-ea"/>
              </a:rPr>
              <a:t>点击这里更换文字，输入你的工作计划及目标。点击这里更换文字，输入你的工作计划及目标。</a:t>
            </a:r>
          </a:p>
          <a:p>
            <a:endParaRPr lang="zh-CN" altLang="en-US"/>
          </a:p>
          <a:p>
            <a:endParaRPr lang="zh-CN" altLang="en-US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平行四边形 3"/>
          <p:cNvSpPr/>
          <p:nvPr>
            <p:custDataLst>
              <p:tags r:id="rId1"/>
            </p:custDataLst>
          </p:nvPr>
        </p:nvSpPr>
        <p:spPr>
          <a:xfrm rot="20326741" flipH="1">
            <a:off x="4847143" y="3885434"/>
            <a:ext cx="2460858" cy="877138"/>
          </a:xfrm>
          <a:prstGeom prst="parallelogram">
            <a:avLst>
              <a:gd name="adj" fmla="val 94127"/>
            </a:avLst>
          </a:prstGeom>
          <a:blipFill rotWithShape="1">
            <a:blip r:embed="rId18"/>
            <a:stretch>
              <a:fillRect/>
            </a:stretch>
          </a:blipFill>
          <a:ln>
            <a:noFill/>
          </a:ln>
        </p:spPr>
        <p:style>
          <a:lnRef idx="2">
            <a:srgbClr val="549E39">
              <a:shade val="50000"/>
            </a:srgbClr>
          </a:lnRef>
          <a:fillRef idx="1">
            <a:srgbClr val="549E39"/>
          </a:fillRef>
          <a:effectRef idx="0">
            <a:srgbClr val="549E39"/>
          </a:effectRef>
          <a:fontRef idx="minor">
            <a:sysClr val="window" lastClr="FFFFFF"/>
          </a:fontRef>
        </p:style>
        <p:txBody>
          <a:bodyPr rtlCol="0" anchor="ctr">
            <a:normAutofit/>
          </a:bodyPr>
          <a:lstStyle/>
          <a:p>
            <a:pPr algn="ctr"/>
            <a:endParaRPr lang="zh-CN" altLang="en-US">
              <a:sym typeface="Arial" panose="020B0604020202020204" pitchFamily="34" charset="0"/>
            </a:endParaRPr>
          </a:p>
        </p:txBody>
      </p:sp>
      <p:sp>
        <p:nvSpPr>
          <p:cNvPr id="5" name="平行四边形 4"/>
          <p:cNvSpPr/>
          <p:nvPr>
            <p:custDataLst>
              <p:tags r:id="rId2"/>
            </p:custDataLst>
          </p:nvPr>
        </p:nvSpPr>
        <p:spPr>
          <a:xfrm rot="20326741" flipH="1">
            <a:off x="4847142" y="3444564"/>
            <a:ext cx="2460858" cy="877138"/>
          </a:xfrm>
          <a:prstGeom prst="parallelogram">
            <a:avLst>
              <a:gd name="adj" fmla="val 94127"/>
            </a:avLst>
          </a:prstGeom>
          <a:blipFill rotWithShape="1">
            <a:blip r:embed="rId19"/>
            <a:stretch>
              <a:fillRect/>
            </a:stretch>
          </a:blipFill>
          <a:ln>
            <a:noFill/>
          </a:ln>
        </p:spPr>
        <p:style>
          <a:lnRef idx="2">
            <a:srgbClr val="549E39">
              <a:shade val="50000"/>
            </a:srgbClr>
          </a:lnRef>
          <a:fillRef idx="1">
            <a:srgbClr val="549E39"/>
          </a:fillRef>
          <a:effectRef idx="0">
            <a:srgbClr val="549E39"/>
          </a:effectRef>
          <a:fontRef idx="minor">
            <a:sysClr val="window" lastClr="FFFFFF"/>
          </a:fontRef>
        </p:style>
        <p:txBody>
          <a:bodyPr rtlCol="0" anchor="ctr">
            <a:normAutofit/>
          </a:bodyPr>
          <a:lstStyle/>
          <a:p>
            <a:pPr algn="ctr"/>
            <a:endParaRPr lang="zh-CN" altLang="en-US">
              <a:sym typeface="Arial" panose="020B0604020202020204" pitchFamily="34" charset="0"/>
            </a:endParaRPr>
          </a:p>
        </p:txBody>
      </p:sp>
      <p:sp>
        <p:nvSpPr>
          <p:cNvPr id="7" name="平行四边形 6"/>
          <p:cNvSpPr/>
          <p:nvPr>
            <p:custDataLst>
              <p:tags r:id="rId3"/>
            </p:custDataLst>
          </p:nvPr>
        </p:nvSpPr>
        <p:spPr>
          <a:xfrm rot="20326741" flipH="1">
            <a:off x="4847141" y="3003695"/>
            <a:ext cx="2460858" cy="877138"/>
          </a:xfrm>
          <a:prstGeom prst="parallelogram">
            <a:avLst>
              <a:gd name="adj" fmla="val 94127"/>
            </a:avLst>
          </a:prstGeom>
          <a:blipFill rotWithShape="1">
            <a:blip r:embed="rId20">
              <a:alphaModFix amt="79000"/>
            </a:blip>
            <a:stretch>
              <a:fillRect/>
            </a:stretch>
          </a:blipFill>
          <a:ln>
            <a:noFill/>
          </a:ln>
        </p:spPr>
        <p:style>
          <a:lnRef idx="2">
            <a:srgbClr val="549E39">
              <a:shade val="50000"/>
            </a:srgbClr>
          </a:lnRef>
          <a:fillRef idx="1">
            <a:srgbClr val="549E39"/>
          </a:fillRef>
          <a:effectRef idx="0">
            <a:srgbClr val="549E39"/>
          </a:effectRef>
          <a:fontRef idx="minor">
            <a:sysClr val="window" lastClr="FFFFFF"/>
          </a:fontRef>
        </p:style>
        <p:txBody>
          <a:bodyPr rtlCol="0" anchor="ctr">
            <a:normAutofit/>
          </a:bodyPr>
          <a:lstStyle/>
          <a:p>
            <a:pPr algn="ctr"/>
            <a:endParaRPr lang="zh-CN" altLang="en-US">
              <a:sym typeface="Arial" panose="020B0604020202020204" pitchFamily="34" charset="0"/>
            </a:endParaRPr>
          </a:p>
        </p:txBody>
      </p:sp>
      <p:sp>
        <p:nvSpPr>
          <p:cNvPr id="8" name="平行四边形 7"/>
          <p:cNvSpPr/>
          <p:nvPr>
            <p:custDataLst>
              <p:tags r:id="rId4"/>
            </p:custDataLst>
          </p:nvPr>
        </p:nvSpPr>
        <p:spPr>
          <a:xfrm rot="20326741" flipH="1">
            <a:off x="4847141" y="2515483"/>
            <a:ext cx="2460858" cy="877138"/>
          </a:xfrm>
          <a:prstGeom prst="parallelogram">
            <a:avLst>
              <a:gd name="adj" fmla="val 94127"/>
            </a:avLst>
          </a:prstGeom>
          <a:blipFill rotWithShape="1">
            <a:blip r:embed="rId21"/>
            <a:stretch>
              <a:fillRect/>
            </a:stretch>
          </a:blipFill>
          <a:ln>
            <a:noFill/>
          </a:ln>
        </p:spPr>
        <p:style>
          <a:lnRef idx="2">
            <a:srgbClr val="549E39">
              <a:shade val="50000"/>
            </a:srgbClr>
          </a:lnRef>
          <a:fillRef idx="1">
            <a:srgbClr val="549E39"/>
          </a:fillRef>
          <a:effectRef idx="0">
            <a:srgbClr val="549E39"/>
          </a:effectRef>
          <a:fontRef idx="minor">
            <a:sysClr val="window" lastClr="FFFFFF"/>
          </a:fontRef>
        </p:style>
        <p:txBody>
          <a:bodyPr rtlCol="0" anchor="ctr">
            <a:normAutofit/>
          </a:bodyPr>
          <a:lstStyle/>
          <a:p>
            <a:pPr algn="ctr"/>
            <a:endParaRPr lang="zh-CN" altLang="en-US">
              <a:sym typeface="Arial" panose="020B0604020202020204" pitchFamily="34" charset="0"/>
            </a:endParaRPr>
          </a:p>
        </p:txBody>
      </p:sp>
      <p:sp>
        <p:nvSpPr>
          <p:cNvPr id="9" name="文本框 8"/>
          <p:cNvSpPr txBox="1"/>
          <p:nvPr>
            <p:custDataLst>
              <p:tags r:id="rId5"/>
            </p:custDataLst>
          </p:nvPr>
        </p:nvSpPr>
        <p:spPr>
          <a:xfrm>
            <a:off x="1226891" y="2756620"/>
            <a:ext cx="3102716" cy="734478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r>
              <a:rPr lang="zh-CN" altLang="en-US">
                <a:solidFill>
                  <a:schemeClr val="tx1">
                    <a:lumMod val="75000"/>
                    <a:lumOff val="25000"/>
                  </a:schemeClr>
                </a:solidFill>
                <a:latin typeface="华文宋体" panose="02010600040101010101" charset="-122"/>
                <a:ea typeface="华文宋体" panose="02010600040101010101" charset="-122"/>
                <a:sym typeface="+mn-ea"/>
              </a:rPr>
              <a:t>点击这里更换文字，输入你的工作计划及目标。</a:t>
            </a:r>
            <a:endParaRPr lang="zh-CN" altLang="en-US" dirty="0">
              <a:sym typeface="Arial" panose="020B0604020202020204" pitchFamily="34" charset="0"/>
            </a:endParaRPr>
          </a:p>
        </p:txBody>
      </p:sp>
      <p:sp>
        <p:nvSpPr>
          <p:cNvPr id="10" name="文本框 9"/>
          <p:cNvSpPr txBox="1"/>
          <p:nvPr>
            <p:custDataLst>
              <p:tags r:id="rId6"/>
            </p:custDataLst>
          </p:nvPr>
        </p:nvSpPr>
        <p:spPr>
          <a:xfrm>
            <a:off x="1226891" y="2357658"/>
            <a:ext cx="3139574" cy="407581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pPr lvl="0"/>
            <a:r>
              <a:rPr lang="zh-CN" altLang="en-US" sz="2000" dirty="0">
                <a:solidFill>
                  <a:srgbClr val="549E39"/>
                </a:solidFill>
                <a:latin typeface="华文宋体" panose="02010600040101010101" charset="-122"/>
                <a:ea typeface="华文宋体" panose="02010600040101010101" charset="-122"/>
                <a:cs typeface="+mn-ea"/>
                <a:sym typeface="Arial" panose="020B0604020202020204" pitchFamily="34" charset="0"/>
              </a:rPr>
              <a:t>点击更换</a:t>
            </a:r>
          </a:p>
        </p:txBody>
      </p:sp>
      <p:sp>
        <p:nvSpPr>
          <p:cNvPr id="11" name="文本框 10"/>
          <p:cNvSpPr txBox="1"/>
          <p:nvPr>
            <p:custDataLst>
              <p:tags r:id="rId7"/>
            </p:custDataLst>
          </p:nvPr>
        </p:nvSpPr>
        <p:spPr>
          <a:xfrm>
            <a:off x="1169739" y="4661773"/>
            <a:ext cx="3102716" cy="628861"/>
          </a:xfrm>
          <a:prstGeom prst="rect">
            <a:avLst/>
          </a:prstGeom>
          <a:noFill/>
        </p:spPr>
        <p:txBody>
          <a:bodyPr wrap="square" rtlCol="0">
            <a:normAutofit lnSpcReduction="10000"/>
          </a:bodyPr>
          <a:lstStyle/>
          <a:p>
            <a:r>
              <a:rPr lang="zh-CN" altLang="en-US">
                <a:solidFill>
                  <a:schemeClr val="tx1">
                    <a:lumMod val="75000"/>
                    <a:lumOff val="25000"/>
                  </a:schemeClr>
                </a:solidFill>
                <a:latin typeface="华文宋体" panose="02010600040101010101" charset="-122"/>
                <a:ea typeface="华文宋体" panose="02010600040101010101" charset="-122"/>
                <a:sym typeface="+mn-ea"/>
              </a:rPr>
              <a:t>点击这里更换文字，输入你的工作计划及目标。</a:t>
            </a:r>
            <a:endParaRPr lang="zh-CN" altLang="en-US" dirty="0">
              <a:sym typeface="Arial" panose="020B0604020202020204" pitchFamily="34" charset="0"/>
            </a:endParaRPr>
          </a:p>
          <a:p>
            <a:endParaRPr lang="zh-CN" altLang="en-US" dirty="0">
              <a:sym typeface="Arial" panose="020B0604020202020204" pitchFamily="34" charset="0"/>
            </a:endParaRPr>
          </a:p>
        </p:txBody>
      </p:sp>
      <p:sp>
        <p:nvSpPr>
          <p:cNvPr id="12" name="文本框 11"/>
          <p:cNvSpPr txBox="1"/>
          <p:nvPr>
            <p:custDataLst>
              <p:tags r:id="rId8"/>
            </p:custDataLst>
          </p:nvPr>
        </p:nvSpPr>
        <p:spPr>
          <a:xfrm>
            <a:off x="1169739" y="4262812"/>
            <a:ext cx="3139574" cy="407581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pPr lvl="0" algn="l"/>
            <a:r>
              <a:rPr lang="zh-CN" altLang="en-US" sz="2000" dirty="0">
                <a:solidFill>
                  <a:srgbClr val="549E39"/>
                </a:solidFill>
                <a:latin typeface="华文宋体" panose="02010600040101010101" charset="-122"/>
                <a:ea typeface="华文宋体" panose="02010600040101010101" charset="-122"/>
                <a:cs typeface="+mn-ea"/>
                <a:sym typeface="Arial" panose="020B0604020202020204" pitchFamily="34" charset="0"/>
              </a:rPr>
              <a:t>点击更换</a:t>
            </a:r>
          </a:p>
          <a:p>
            <a:pPr lvl="0" algn="l"/>
            <a:endParaRPr lang="zh-CN" altLang="en-US" sz="2000" dirty="0">
              <a:solidFill>
                <a:srgbClr val="549E39"/>
              </a:solidFill>
              <a:latin typeface="华文宋体" panose="02010600040101010101" charset="-122"/>
              <a:ea typeface="华文宋体" panose="02010600040101010101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5" name="文本框 14"/>
          <p:cNvSpPr txBox="1"/>
          <p:nvPr>
            <p:custDataLst>
              <p:tags r:id="rId9"/>
            </p:custDataLst>
          </p:nvPr>
        </p:nvSpPr>
        <p:spPr>
          <a:xfrm>
            <a:off x="7919546" y="4695429"/>
            <a:ext cx="3102716" cy="661651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r>
              <a:rPr lang="zh-CN" altLang="en-US">
                <a:solidFill>
                  <a:schemeClr val="tx1">
                    <a:lumMod val="75000"/>
                    <a:lumOff val="25000"/>
                  </a:schemeClr>
                </a:solidFill>
                <a:latin typeface="华文宋体" panose="02010600040101010101" charset="-122"/>
                <a:ea typeface="华文宋体" panose="02010600040101010101" charset="-122"/>
                <a:sym typeface="+mn-ea"/>
              </a:rPr>
              <a:t>点击这里更换文字，输入你的工作计划及目标。</a:t>
            </a:r>
            <a:endParaRPr lang="zh-CN" altLang="en-US" dirty="0">
              <a:sym typeface="Arial" panose="020B0604020202020204" pitchFamily="34" charset="0"/>
            </a:endParaRPr>
          </a:p>
          <a:p>
            <a:endParaRPr lang="zh-CN" altLang="en-US" dirty="0">
              <a:sym typeface="Arial" panose="020B0604020202020204" pitchFamily="34" charset="0"/>
            </a:endParaRPr>
          </a:p>
        </p:txBody>
      </p:sp>
      <p:sp>
        <p:nvSpPr>
          <p:cNvPr id="16" name="文本框 15"/>
          <p:cNvSpPr txBox="1"/>
          <p:nvPr>
            <p:custDataLst>
              <p:tags r:id="rId10"/>
            </p:custDataLst>
          </p:nvPr>
        </p:nvSpPr>
        <p:spPr>
          <a:xfrm>
            <a:off x="7919546" y="4296468"/>
            <a:ext cx="3139574" cy="407581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pPr lvl="0" algn="l"/>
            <a:r>
              <a:rPr lang="zh-CN" altLang="en-US" sz="2000" dirty="0">
                <a:solidFill>
                  <a:srgbClr val="549E39"/>
                </a:solidFill>
                <a:latin typeface="华文宋体" panose="02010600040101010101" charset="-122"/>
                <a:ea typeface="华文宋体" panose="02010600040101010101" charset="-122"/>
                <a:cs typeface="+mn-ea"/>
                <a:sym typeface="Arial" panose="020B0604020202020204" pitchFamily="34" charset="0"/>
              </a:rPr>
              <a:t>点击更换</a:t>
            </a:r>
          </a:p>
        </p:txBody>
      </p:sp>
      <p:sp>
        <p:nvSpPr>
          <p:cNvPr id="17" name="文本框 16"/>
          <p:cNvSpPr txBox="1"/>
          <p:nvPr>
            <p:custDataLst>
              <p:tags r:id="rId11"/>
            </p:custDataLst>
          </p:nvPr>
        </p:nvSpPr>
        <p:spPr>
          <a:xfrm>
            <a:off x="7919546" y="2739025"/>
            <a:ext cx="3102716" cy="732719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r>
              <a:rPr lang="zh-CN" altLang="en-US">
                <a:solidFill>
                  <a:schemeClr val="tx1">
                    <a:lumMod val="75000"/>
                    <a:lumOff val="25000"/>
                  </a:schemeClr>
                </a:solidFill>
                <a:latin typeface="华文宋体" panose="02010600040101010101" charset="-122"/>
                <a:ea typeface="华文宋体" panose="02010600040101010101" charset="-122"/>
                <a:sym typeface="+mn-ea"/>
              </a:rPr>
              <a:t>点击这里更换文字，输入你的工作计划及目标。</a:t>
            </a:r>
            <a:endParaRPr lang="zh-CN" altLang="en-US" dirty="0">
              <a:sym typeface="Arial" panose="020B0604020202020204" pitchFamily="34" charset="0"/>
            </a:endParaRPr>
          </a:p>
          <a:p>
            <a:endParaRPr lang="zh-CN" altLang="en-US" dirty="0">
              <a:sym typeface="Arial" panose="020B0604020202020204" pitchFamily="34" charset="0"/>
            </a:endParaRPr>
          </a:p>
        </p:txBody>
      </p:sp>
      <p:sp>
        <p:nvSpPr>
          <p:cNvPr id="18" name="文本框 17"/>
          <p:cNvSpPr txBox="1"/>
          <p:nvPr>
            <p:custDataLst>
              <p:tags r:id="rId12"/>
            </p:custDataLst>
          </p:nvPr>
        </p:nvSpPr>
        <p:spPr>
          <a:xfrm>
            <a:off x="7919546" y="2340064"/>
            <a:ext cx="3139574" cy="407581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pPr lvl="0" algn="l"/>
            <a:r>
              <a:rPr lang="zh-CN" altLang="en-US" sz="2000" dirty="0">
                <a:solidFill>
                  <a:srgbClr val="549E39"/>
                </a:solidFill>
                <a:latin typeface="华文宋体" panose="02010600040101010101" charset="-122"/>
                <a:ea typeface="华文宋体" panose="02010600040101010101" charset="-122"/>
                <a:cs typeface="+mn-ea"/>
                <a:sym typeface="Arial" panose="020B0604020202020204" pitchFamily="34" charset="0"/>
              </a:rPr>
              <a:t>点击更换</a:t>
            </a:r>
          </a:p>
          <a:p>
            <a:pPr lvl="0" algn="l"/>
            <a:endParaRPr lang="zh-CN" altLang="en-US" sz="2000" dirty="0">
              <a:solidFill>
                <a:srgbClr val="549E39"/>
              </a:solidFill>
              <a:latin typeface="华文宋体" panose="02010600040101010101" charset="-122"/>
              <a:ea typeface="华文宋体" panose="02010600040101010101" charset="-122"/>
              <a:cs typeface="+mn-ea"/>
              <a:sym typeface="Arial" panose="020B0604020202020204" pitchFamily="34" charset="0"/>
            </a:endParaRPr>
          </a:p>
        </p:txBody>
      </p:sp>
      <p:cxnSp>
        <p:nvCxnSpPr>
          <p:cNvPr id="36" name="肘形连接符 35"/>
          <p:cNvCxnSpPr/>
          <p:nvPr>
            <p:custDataLst>
              <p:tags r:id="rId13"/>
            </p:custDataLst>
          </p:nvPr>
        </p:nvCxnSpPr>
        <p:spPr>
          <a:xfrm flipV="1">
            <a:off x="1300163" y="3003244"/>
            <a:ext cx="3571583" cy="425756"/>
          </a:xfrm>
          <a:prstGeom prst="bentConnector3">
            <a:avLst>
              <a:gd name="adj1" fmla="val 86803"/>
            </a:avLst>
          </a:prstGeom>
          <a:ln w="25400">
            <a:solidFill>
              <a:srgbClr val="549E39"/>
            </a:solidFill>
          </a:ln>
        </p:spPr>
        <p:style>
          <a:lnRef idx="1">
            <a:srgbClr val="549E39"/>
          </a:lnRef>
          <a:fillRef idx="0">
            <a:srgbClr val="549E39"/>
          </a:fillRef>
          <a:effectRef idx="0">
            <a:srgbClr val="549E39"/>
          </a:effectRef>
          <a:fontRef idx="minor">
            <a:srgbClr val="5F5F5F"/>
          </a:fontRef>
        </p:style>
      </p:cxnSp>
      <p:cxnSp>
        <p:nvCxnSpPr>
          <p:cNvPr id="37" name="肘形连接符 36"/>
          <p:cNvCxnSpPr/>
          <p:nvPr>
            <p:custDataLst>
              <p:tags r:id="rId14"/>
            </p:custDataLst>
          </p:nvPr>
        </p:nvCxnSpPr>
        <p:spPr>
          <a:xfrm flipV="1">
            <a:off x="1228723" y="3522820"/>
            <a:ext cx="3743327" cy="1782590"/>
          </a:xfrm>
          <a:prstGeom prst="bentConnector3">
            <a:avLst>
              <a:gd name="adj1" fmla="val 88931"/>
            </a:avLst>
          </a:prstGeom>
          <a:ln w="25400">
            <a:solidFill>
              <a:srgbClr val="FFC000"/>
            </a:solidFill>
          </a:ln>
        </p:spPr>
        <p:style>
          <a:lnRef idx="1">
            <a:srgbClr val="549E39"/>
          </a:lnRef>
          <a:fillRef idx="0">
            <a:srgbClr val="549E39"/>
          </a:fillRef>
          <a:effectRef idx="0">
            <a:srgbClr val="549E39"/>
          </a:effectRef>
          <a:fontRef idx="minor">
            <a:srgbClr val="5F5F5F"/>
          </a:fontRef>
        </p:style>
      </p:cxnSp>
      <p:cxnSp>
        <p:nvCxnSpPr>
          <p:cNvPr id="40" name="肘形连接符 39"/>
          <p:cNvCxnSpPr/>
          <p:nvPr>
            <p:custDataLst>
              <p:tags r:id="rId15"/>
            </p:custDataLst>
          </p:nvPr>
        </p:nvCxnSpPr>
        <p:spPr>
          <a:xfrm flipV="1">
            <a:off x="7200900" y="3429000"/>
            <a:ext cx="3661542" cy="379257"/>
          </a:xfrm>
          <a:prstGeom prst="bentConnector3">
            <a:avLst>
              <a:gd name="adj1" fmla="val 19564"/>
            </a:avLst>
          </a:prstGeom>
          <a:ln w="25400">
            <a:solidFill>
              <a:srgbClr val="8AB833"/>
            </a:solidFill>
          </a:ln>
        </p:spPr>
        <p:style>
          <a:lnRef idx="1">
            <a:srgbClr val="549E39"/>
          </a:lnRef>
          <a:fillRef idx="0">
            <a:srgbClr val="549E39"/>
          </a:fillRef>
          <a:effectRef idx="0">
            <a:srgbClr val="549E39"/>
          </a:effectRef>
          <a:fontRef idx="minor">
            <a:srgbClr val="5F5F5F"/>
          </a:fontRef>
        </p:style>
      </p:cxnSp>
      <p:cxnSp>
        <p:nvCxnSpPr>
          <p:cNvPr id="46" name="肘形连接符 45"/>
          <p:cNvCxnSpPr/>
          <p:nvPr>
            <p:custDataLst>
              <p:tags r:id="rId16"/>
            </p:custDataLst>
          </p:nvPr>
        </p:nvCxnSpPr>
        <p:spPr>
          <a:xfrm>
            <a:off x="7080560" y="4305544"/>
            <a:ext cx="3781882" cy="1087651"/>
          </a:xfrm>
          <a:prstGeom prst="bentConnector3">
            <a:avLst>
              <a:gd name="adj1" fmla="val 20910"/>
            </a:avLst>
          </a:prstGeom>
          <a:ln w="25400">
            <a:solidFill>
              <a:srgbClr val="4AB5C4"/>
            </a:solidFill>
          </a:ln>
        </p:spPr>
        <p:style>
          <a:lnRef idx="1">
            <a:srgbClr val="549E39"/>
          </a:lnRef>
          <a:fillRef idx="0">
            <a:srgbClr val="549E39"/>
          </a:fillRef>
          <a:effectRef idx="0">
            <a:srgbClr val="549E39"/>
          </a:effectRef>
          <a:fontRef idx="minor">
            <a:srgbClr val="5F5F5F"/>
          </a:fontRef>
        </p:style>
      </p:cxn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 descr="85f761b4342b81db4ad1e6ae067409bdd36b59ed2191f-Gu5Lg7_fw65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1470025" y="1593850"/>
            <a:ext cx="3543935" cy="3441700"/>
          </a:xfrm>
          <a:prstGeom prst="rect">
            <a:avLst/>
          </a:prstGeom>
        </p:spPr>
      </p:pic>
      <p:sp>
        <p:nvSpPr>
          <p:cNvPr id="2" name="矩形 1"/>
          <p:cNvSpPr/>
          <p:nvPr/>
        </p:nvSpPr>
        <p:spPr>
          <a:xfrm>
            <a:off x="3904615" y="2272030"/>
            <a:ext cx="4526915" cy="2085340"/>
          </a:xfrm>
          <a:prstGeom prst="rect">
            <a:avLst/>
          </a:prstGeom>
          <a:solidFill>
            <a:schemeClr val="bg1"/>
          </a:solidFill>
          <a:ln>
            <a:solidFill>
              <a:schemeClr val="bg2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文本框 2"/>
          <p:cNvSpPr txBox="1"/>
          <p:nvPr/>
        </p:nvSpPr>
        <p:spPr>
          <a:xfrm>
            <a:off x="5404485" y="1769745"/>
            <a:ext cx="1383030" cy="3319145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zh-CN" altLang="en-US" sz="5400" spc="20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华文宋体" panose="02010600040101010101" charset="-122"/>
                <a:ea typeface="华文宋体" panose="02010600040101010101" charset="-122"/>
              </a:rPr>
              <a:t>感谢聆听</a:t>
            </a:r>
          </a:p>
          <a:p>
            <a:r>
              <a:rPr lang="zh-CN" altLang="en-US" sz="2400" spc="20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华文宋体" panose="02010600040101010101" charset="-122"/>
                <a:ea typeface="华文宋体" panose="02010600040101010101" charset="-122"/>
              </a:rPr>
              <a:t>お聞きに感謝する</a:t>
            </a:r>
          </a:p>
        </p:txBody>
      </p:sp>
      <p:pic>
        <p:nvPicPr>
          <p:cNvPr id="10" name="图片 9" descr="e8417dcb08fed8229290912df5a906e3246b5409c9ef-K6ZTWf_fw658"/>
          <p:cNvPicPr>
            <a:picLocks noChangeAspect="1"/>
          </p:cNvPicPr>
          <p:nvPr/>
        </p:nvPicPr>
        <p:blipFill>
          <a:blip r:embed="rId3"/>
          <a:srcRect b="39053"/>
          <a:stretch>
            <a:fillRect/>
          </a:stretch>
        </p:blipFill>
        <p:spPr>
          <a:xfrm>
            <a:off x="2164715" y="1693545"/>
            <a:ext cx="6266815" cy="3123565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 descr="4013ed5af0d6da1c246e06092b7997f8eb2cb5412f855-9JXTQI_fw65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">
            <a:off x="396875" y="3531870"/>
            <a:ext cx="2682240" cy="3575050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1691005" y="1625600"/>
            <a:ext cx="1691005" cy="3810000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zh-CN" altLang="en-US" sz="6600" spc="2000">
                <a:solidFill>
                  <a:schemeClr val="tx1"/>
                </a:solidFill>
                <a:uFillTx/>
                <a:latin typeface="华文宋体" panose="02010600040101010101" charset="-122"/>
                <a:ea typeface="华文宋体" panose="02010600040101010101" charset="-122"/>
              </a:rPr>
              <a:t>目录</a:t>
            </a:r>
          </a:p>
          <a:p>
            <a:r>
              <a:rPr lang="zh-CN" altLang="en-US" sz="3200">
                <a:solidFill>
                  <a:schemeClr val="tx1"/>
                </a:solidFill>
                <a:uFillTx/>
                <a:latin typeface="华文宋体" panose="02010600040101010101" charset="-122"/>
                <a:ea typeface="华文宋体" panose="02010600040101010101" charset="-122"/>
              </a:rPr>
              <a:t>カタログ</a:t>
            </a:r>
          </a:p>
        </p:txBody>
      </p:sp>
      <p:cxnSp>
        <p:nvCxnSpPr>
          <p:cNvPr id="7" name="直接连接符 6"/>
          <p:cNvCxnSpPr/>
          <p:nvPr/>
        </p:nvCxnSpPr>
        <p:spPr>
          <a:xfrm>
            <a:off x="4147185" y="1054735"/>
            <a:ext cx="0" cy="4747895"/>
          </a:xfrm>
          <a:prstGeom prst="line">
            <a:avLst/>
          </a:prstGeom>
          <a:ln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0" name="组合 9"/>
          <p:cNvGrpSpPr/>
          <p:nvPr/>
        </p:nvGrpSpPr>
        <p:grpSpPr>
          <a:xfrm>
            <a:off x="5458460" y="4859020"/>
            <a:ext cx="4424045" cy="674370"/>
            <a:chOff x="11720" y="8247"/>
            <a:chExt cx="6967" cy="1062"/>
          </a:xfrm>
        </p:grpSpPr>
        <p:cxnSp>
          <p:nvCxnSpPr>
            <p:cNvPr id="19" name="直接连接符 18"/>
            <p:cNvCxnSpPr/>
            <p:nvPr/>
          </p:nvCxnSpPr>
          <p:spPr>
            <a:xfrm>
              <a:off x="11814" y="8719"/>
              <a:ext cx="4243" cy="0"/>
            </a:xfrm>
            <a:prstGeom prst="line">
              <a:avLst/>
            </a:prstGeom>
            <a:ln>
              <a:solidFill>
                <a:srgbClr val="2E423A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文本框 19"/>
            <p:cNvSpPr txBox="1"/>
            <p:nvPr/>
          </p:nvSpPr>
          <p:spPr>
            <a:xfrm>
              <a:off x="12388" y="8729"/>
              <a:ext cx="6299" cy="5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>
                  <a:solidFill>
                    <a:schemeClr val="tx1">
                      <a:lumMod val="65000"/>
                      <a:lumOff val="35000"/>
                    </a:schemeClr>
                  </a:solidFill>
                  <a:latin typeface="华文细黑" panose="02010600040101010101" charset="-122"/>
                  <a:ea typeface="华文细黑" panose="02010600040101010101" charset="-122"/>
                  <a:sym typeface="+mn-ea"/>
                </a:rPr>
                <a:t>Next year's work plan and goals</a:t>
              </a:r>
            </a:p>
          </p:txBody>
        </p:sp>
        <p:sp>
          <p:nvSpPr>
            <p:cNvPr id="21" name="文本框 20"/>
            <p:cNvSpPr txBox="1"/>
            <p:nvPr/>
          </p:nvSpPr>
          <p:spPr>
            <a:xfrm>
              <a:off x="11720" y="8247"/>
              <a:ext cx="4025" cy="5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l"/>
              <a:r>
                <a:rPr lang="en-US" altLang="zh-CN" b="1" spc="200">
                  <a:solidFill>
                    <a:schemeClr val="tx1">
                      <a:lumMod val="65000"/>
                      <a:lumOff val="35000"/>
                    </a:schemeClr>
                  </a:solidFill>
                  <a:uFillTx/>
                  <a:latin typeface="华文宋体" panose="02010600040101010101" charset="-122"/>
                  <a:ea typeface="华文宋体" panose="02010600040101010101" charset="-122"/>
                  <a:sym typeface="+mn-ea"/>
                </a:rPr>
                <a:t>04. 计划及目标</a:t>
              </a:r>
            </a:p>
          </p:txBody>
        </p:sp>
      </p:grpSp>
      <p:grpSp>
        <p:nvGrpSpPr>
          <p:cNvPr id="22" name="组合 21"/>
          <p:cNvGrpSpPr/>
          <p:nvPr/>
        </p:nvGrpSpPr>
        <p:grpSpPr>
          <a:xfrm>
            <a:off x="5459095" y="3648075"/>
            <a:ext cx="4424045" cy="680720"/>
            <a:chOff x="11720" y="6048"/>
            <a:chExt cx="6967" cy="1072"/>
          </a:xfrm>
        </p:grpSpPr>
        <p:cxnSp>
          <p:nvCxnSpPr>
            <p:cNvPr id="15" name="直接连接符 14"/>
            <p:cNvCxnSpPr/>
            <p:nvPr/>
          </p:nvCxnSpPr>
          <p:spPr>
            <a:xfrm>
              <a:off x="11814" y="6530"/>
              <a:ext cx="4243" cy="0"/>
            </a:xfrm>
            <a:prstGeom prst="line">
              <a:avLst/>
            </a:prstGeom>
            <a:ln>
              <a:solidFill>
                <a:srgbClr val="2E423A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文本框 15"/>
            <p:cNvSpPr txBox="1"/>
            <p:nvPr/>
          </p:nvSpPr>
          <p:spPr>
            <a:xfrm>
              <a:off x="12388" y="6540"/>
              <a:ext cx="6299" cy="5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>
                  <a:solidFill>
                    <a:schemeClr val="tx1">
                      <a:lumMod val="65000"/>
                      <a:lumOff val="35000"/>
                    </a:schemeClr>
                  </a:solidFill>
                  <a:latin typeface="华文细黑" panose="02010600040101010101" charset="-122"/>
                  <a:ea typeface="华文细黑" panose="02010600040101010101" charset="-122"/>
                  <a:sym typeface="+mn-ea"/>
                </a:rPr>
                <a:t>Successful project introduction</a:t>
              </a:r>
            </a:p>
          </p:txBody>
        </p:sp>
        <p:sp>
          <p:nvSpPr>
            <p:cNvPr id="17" name="文本框 16"/>
            <p:cNvSpPr txBox="1"/>
            <p:nvPr/>
          </p:nvSpPr>
          <p:spPr>
            <a:xfrm>
              <a:off x="11720" y="6048"/>
              <a:ext cx="3221" cy="5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l"/>
              <a:r>
                <a:rPr lang="en-US" altLang="zh-CN" b="1" spc="200">
                  <a:solidFill>
                    <a:schemeClr val="tx1">
                      <a:lumMod val="65000"/>
                      <a:lumOff val="35000"/>
                    </a:schemeClr>
                  </a:solidFill>
                  <a:uFillTx/>
                  <a:latin typeface="华文宋体" panose="02010600040101010101" charset="-122"/>
                  <a:ea typeface="华文宋体" panose="02010600040101010101" charset="-122"/>
                  <a:sym typeface="+mn-ea"/>
                </a:rPr>
                <a:t>03. 成功案例</a:t>
              </a:r>
            </a:p>
          </p:txBody>
        </p:sp>
      </p:grpSp>
      <p:grpSp>
        <p:nvGrpSpPr>
          <p:cNvPr id="23" name="组合 22"/>
          <p:cNvGrpSpPr/>
          <p:nvPr/>
        </p:nvGrpSpPr>
        <p:grpSpPr>
          <a:xfrm>
            <a:off x="5465445" y="2440940"/>
            <a:ext cx="4424045" cy="680720"/>
            <a:chOff x="2178" y="8247"/>
            <a:chExt cx="6967" cy="1072"/>
          </a:xfrm>
        </p:grpSpPr>
        <p:cxnSp>
          <p:nvCxnSpPr>
            <p:cNvPr id="12" name="直接连接符 11"/>
            <p:cNvCxnSpPr/>
            <p:nvPr/>
          </p:nvCxnSpPr>
          <p:spPr>
            <a:xfrm>
              <a:off x="2272" y="8729"/>
              <a:ext cx="4243" cy="0"/>
            </a:xfrm>
            <a:prstGeom prst="line">
              <a:avLst/>
            </a:prstGeom>
            <a:ln>
              <a:solidFill>
                <a:srgbClr val="2E423A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文本框 12"/>
            <p:cNvSpPr txBox="1"/>
            <p:nvPr/>
          </p:nvSpPr>
          <p:spPr>
            <a:xfrm>
              <a:off x="2846" y="8739"/>
              <a:ext cx="6299" cy="5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>
                  <a:solidFill>
                    <a:schemeClr val="tx1">
                      <a:lumMod val="65000"/>
                      <a:lumOff val="35000"/>
                    </a:schemeClr>
                  </a:solidFill>
                  <a:latin typeface="华文细黑" panose="02010600040101010101" charset="-122"/>
                  <a:ea typeface="华文细黑" panose="02010600040101010101" charset="-122"/>
                  <a:sym typeface="+mn-ea"/>
                </a:rPr>
                <a:t> Work to complete the details</a:t>
              </a:r>
            </a:p>
          </p:txBody>
        </p:sp>
        <p:sp>
          <p:nvSpPr>
            <p:cNvPr id="24" name="文本框 23"/>
            <p:cNvSpPr txBox="1"/>
            <p:nvPr/>
          </p:nvSpPr>
          <p:spPr>
            <a:xfrm>
              <a:off x="2178" y="8247"/>
              <a:ext cx="3221" cy="5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l"/>
              <a:r>
                <a:rPr lang="en-US" altLang="zh-CN" b="1" spc="200">
                  <a:solidFill>
                    <a:schemeClr val="tx1">
                      <a:lumMod val="65000"/>
                      <a:lumOff val="35000"/>
                    </a:schemeClr>
                  </a:solidFill>
                  <a:uFillTx/>
                  <a:latin typeface="华文宋体" panose="02010600040101010101" charset="-122"/>
                  <a:ea typeface="华文宋体" panose="02010600040101010101" charset="-122"/>
                  <a:sym typeface="+mn-ea"/>
                </a:rPr>
                <a:t>02. 工作详情</a:t>
              </a:r>
            </a:p>
          </p:txBody>
        </p:sp>
      </p:grpSp>
      <p:grpSp>
        <p:nvGrpSpPr>
          <p:cNvPr id="25" name="组合 24"/>
          <p:cNvGrpSpPr/>
          <p:nvPr/>
        </p:nvGrpSpPr>
        <p:grpSpPr>
          <a:xfrm>
            <a:off x="5465445" y="1313180"/>
            <a:ext cx="3392170" cy="680720"/>
            <a:chOff x="2182" y="6058"/>
            <a:chExt cx="5342" cy="1072"/>
          </a:xfrm>
        </p:grpSpPr>
        <p:cxnSp>
          <p:nvCxnSpPr>
            <p:cNvPr id="27" name="直接连接符 26"/>
            <p:cNvCxnSpPr/>
            <p:nvPr/>
          </p:nvCxnSpPr>
          <p:spPr>
            <a:xfrm>
              <a:off x="2276" y="6540"/>
              <a:ext cx="4243" cy="0"/>
            </a:xfrm>
            <a:prstGeom prst="line">
              <a:avLst/>
            </a:prstGeom>
            <a:ln>
              <a:solidFill>
                <a:srgbClr val="2E423A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8" name="文本框 27"/>
            <p:cNvSpPr txBox="1"/>
            <p:nvPr/>
          </p:nvSpPr>
          <p:spPr>
            <a:xfrm>
              <a:off x="2850" y="6550"/>
              <a:ext cx="4674" cy="5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>
                  <a:solidFill>
                    <a:schemeClr val="tx1">
                      <a:lumMod val="65000"/>
                      <a:lumOff val="35000"/>
                    </a:schemeClr>
                  </a:solidFill>
                  <a:latin typeface="华文细黑" panose="02010600040101010101" charset="-122"/>
                  <a:ea typeface="华文细黑" panose="02010600040101010101" charset="-122"/>
                  <a:sym typeface="+mn-ea"/>
                </a:rPr>
                <a:t> Annual work content</a:t>
              </a:r>
            </a:p>
          </p:txBody>
        </p:sp>
        <p:sp>
          <p:nvSpPr>
            <p:cNvPr id="29" name="文本框 28"/>
            <p:cNvSpPr txBox="1"/>
            <p:nvPr/>
          </p:nvSpPr>
          <p:spPr>
            <a:xfrm>
              <a:off x="2182" y="6058"/>
              <a:ext cx="4015" cy="5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b="1" spc="200">
                  <a:solidFill>
                    <a:schemeClr val="tx1">
                      <a:lumMod val="65000"/>
                      <a:lumOff val="35000"/>
                    </a:schemeClr>
                  </a:solidFill>
                  <a:uFillTx/>
                  <a:latin typeface="华文宋体" panose="02010600040101010101" charset="-122"/>
                  <a:ea typeface="华文宋体" panose="02010600040101010101" charset="-122"/>
                </a:rPr>
                <a:t>01. 年度工作内容</a:t>
              </a:r>
            </a:p>
          </p:txBody>
        </p:sp>
      </p:grp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/>
        </p:nvSpPr>
        <p:spPr>
          <a:xfrm>
            <a:off x="3719195" y="2330450"/>
            <a:ext cx="5324475" cy="1914525"/>
          </a:xfrm>
          <a:prstGeom prst="rect">
            <a:avLst/>
          </a:prstGeom>
          <a:noFill/>
          <a:ln>
            <a:solidFill>
              <a:schemeClr val="bg2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25" name="组合 24"/>
          <p:cNvGrpSpPr/>
          <p:nvPr/>
        </p:nvGrpSpPr>
        <p:grpSpPr>
          <a:xfrm>
            <a:off x="4854575" y="2832735"/>
            <a:ext cx="3430270" cy="951865"/>
            <a:chOff x="2122" y="5631"/>
            <a:chExt cx="5402" cy="1499"/>
          </a:xfrm>
        </p:grpSpPr>
        <p:cxnSp>
          <p:nvCxnSpPr>
            <p:cNvPr id="27" name="直接连接符 26"/>
            <p:cNvCxnSpPr/>
            <p:nvPr/>
          </p:nvCxnSpPr>
          <p:spPr>
            <a:xfrm>
              <a:off x="2276" y="6540"/>
              <a:ext cx="4243" cy="0"/>
            </a:xfrm>
            <a:prstGeom prst="line">
              <a:avLst/>
            </a:prstGeom>
            <a:ln>
              <a:solidFill>
                <a:srgbClr val="2E423A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8" name="文本框 27"/>
            <p:cNvSpPr txBox="1"/>
            <p:nvPr/>
          </p:nvSpPr>
          <p:spPr>
            <a:xfrm>
              <a:off x="2850" y="6550"/>
              <a:ext cx="4674" cy="5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>
                  <a:solidFill>
                    <a:schemeClr val="tx1">
                      <a:lumMod val="65000"/>
                      <a:lumOff val="35000"/>
                    </a:schemeClr>
                  </a:solidFill>
                  <a:latin typeface="华文宋体" panose="02010600040101010101" charset="-122"/>
                  <a:ea typeface="华文宋体" panose="02010600040101010101" charset="-122"/>
                  <a:sym typeface="+mn-ea"/>
                </a:rPr>
                <a:t> Annual work content</a:t>
              </a:r>
            </a:p>
          </p:txBody>
        </p:sp>
        <p:sp>
          <p:nvSpPr>
            <p:cNvPr id="29" name="文本框 28"/>
            <p:cNvSpPr txBox="1"/>
            <p:nvPr/>
          </p:nvSpPr>
          <p:spPr>
            <a:xfrm>
              <a:off x="2122" y="5631"/>
              <a:ext cx="4960" cy="91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b="1" spc="200">
                  <a:solidFill>
                    <a:schemeClr val="tx1">
                      <a:lumMod val="65000"/>
                      <a:lumOff val="35000"/>
                    </a:schemeClr>
                  </a:solidFill>
                  <a:uFillTx/>
                  <a:latin typeface="华文宋体" panose="02010600040101010101" charset="-122"/>
                  <a:ea typeface="华文宋体" panose="02010600040101010101" charset="-122"/>
                </a:rPr>
                <a:t> </a:t>
              </a:r>
              <a:r>
                <a:rPr lang="en-US" altLang="zh-CN" sz="3200" b="1" spc="200">
                  <a:solidFill>
                    <a:schemeClr val="tx1">
                      <a:lumMod val="65000"/>
                      <a:lumOff val="35000"/>
                    </a:schemeClr>
                  </a:solidFill>
                  <a:uFillTx/>
                  <a:latin typeface="华文宋体" panose="02010600040101010101" charset="-122"/>
                  <a:ea typeface="华文宋体" panose="02010600040101010101" charset="-122"/>
                </a:rPr>
                <a:t>年度工作内容</a:t>
              </a:r>
            </a:p>
          </p:txBody>
        </p:sp>
      </p:grpSp>
      <p:pic>
        <p:nvPicPr>
          <p:cNvPr id="5" name="图片 4" descr="7ad6afd1935f358e3e3cbe9b470a886c981e1a6b3b6d4-fdvy9a_fw65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03170" y="2165985"/>
            <a:ext cx="2449195" cy="375031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 descr="b2e4226c0553ec500a45fc7d47d22612ebb996e92f2ee-SxW8sv_fw658"/>
          <p:cNvPicPr>
            <a:picLocks noChangeAspect="1"/>
          </p:cNvPicPr>
          <p:nvPr/>
        </p:nvPicPr>
        <p:blipFill>
          <a:blip r:embed="rId2"/>
          <a:srcRect t="1056"/>
          <a:stretch>
            <a:fillRect/>
          </a:stretch>
        </p:blipFill>
        <p:spPr>
          <a:xfrm rot="21300000">
            <a:off x="9133205" y="3265805"/>
            <a:ext cx="2706370" cy="3571240"/>
          </a:xfrm>
          <a:prstGeom prst="rect">
            <a:avLst/>
          </a:prstGeom>
        </p:spPr>
      </p:pic>
      <p:sp>
        <p:nvSpPr>
          <p:cNvPr id="2" name="矩形 1"/>
          <p:cNvSpPr/>
          <p:nvPr/>
        </p:nvSpPr>
        <p:spPr>
          <a:xfrm>
            <a:off x="1576070" y="1081405"/>
            <a:ext cx="3600450" cy="4695825"/>
          </a:xfrm>
          <a:prstGeom prst="rect">
            <a:avLst/>
          </a:prstGeom>
          <a:solidFill>
            <a:srgbClr val="F9F9EE"/>
          </a:solidFill>
          <a:ln>
            <a:solidFill>
              <a:schemeClr val="bg2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矩形 2"/>
          <p:cNvSpPr/>
          <p:nvPr/>
        </p:nvSpPr>
        <p:spPr>
          <a:xfrm>
            <a:off x="6932295" y="1081405"/>
            <a:ext cx="3600450" cy="4695825"/>
          </a:xfrm>
          <a:prstGeom prst="rect">
            <a:avLst/>
          </a:prstGeom>
          <a:solidFill>
            <a:srgbClr val="F9F9EE"/>
          </a:solidFill>
          <a:ln>
            <a:solidFill>
              <a:schemeClr val="bg2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lstStyle/>
          <a:p>
            <a:pPr lvl="0" algn="ctr"/>
            <a:endParaRPr lang="zh-CN" altLang="en-US">
              <a:sym typeface="+mn-ea"/>
            </a:endParaRPr>
          </a:p>
        </p:txBody>
      </p:sp>
      <p:pic>
        <p:nvPicPr>
          <p:cNvPr id="6" name="图片 5" descr="b2e4226c0553ec500a45fc7d47d22612ebb996e92f2ee-SxW8sv_fw658"/>
          <p:cNvPicPr>
            <a:picLocks noChangeAspect="1"/>
          </p:cNvPicPr>
          <p:nvPr/>
        </p:nvPicPr>
        <p:blipFill>
          <a:blip r:embed="rId2"/>
          <a:srcRect t="1056"/>
          <a:stretch>
            <a:fillRect/>
          </a:stretch>
        </p:blipFill>
        <p:spPr>
          <a:xfrm>
            <a:off x="567055" y="1090930"/>
            <a:ext cx="2706370" cy="3571240"/>
          </a:xfrm>
          <a:prstGeom prst="rect">
            <a:avLst/>
          </a:prstGeom>
        </p:spPr>
      </p:pic>
      <p:sp>
        <p:nvSpPr>
          <p:cNvPr id="10" name="文本框 9"/>
          <p:cNvSpPr txBox="1"/>
          <p:nvPr/>
        </p:nvSpPr>
        <p:spPr>
          <a:xfrm>
            <a:off x="1985645" y="1722120"/>
            <a:ext cx="2876550" cy="34150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lnSpc>
                <a:spcPct val="150000"/>
              </a:lnSpc>
            </a:pPr>
            <a:r>
              <a:rPr lang="zh-CN" altLang="en-US">
                <a:solidFill>
                  <a:schemeClr val="bg2">
                    <a:lumMod val="50000"/>
                  </a:schemeClr>
                </a:solidFill>
                <a:latin typeface="华文宋体" panose="02010600040101010101" charset="-122"/>
                <a:ea typeface="华文宋体" panose="02010600040101010101" charset="-122"/>
              </a:rPr>
              <a:t>点击这里更换相关文字，输入您的年度工作内容。</a:t>
            </a:r>
            <a:r>
              <a:rPr lang="zh-CN" altLang="en-US">
                <a:solidFill>
                  <a:schemeClr val="bg2">
                    <a:lumMod val="50000"/>
                  </a:schemeClr>
                </a:solidFill>
                <a:latin typeface="华文宋体" panose="02010600040101010101" charset="-122"/>
                <a:ea typeface="华文宋体" panose="02010600040101010101" charset="-122"/>
                <a:sym typeface="+mn-ea"/>
              </a:rPr>
              <a:t>点击这里更换相关文字，输入您的年度工作内容。点击这里更换相关文字，输入您的年度工作内容。点击这里更换相关文字，输入您的年度工作内容。</a:t>
            </a:r>
          </a:p>
        </p:txBody>
      </p:sp>
      <p:sp>
        <p:nvSpPr>
          <p:cNvPr id="12" name="文本框 11"/>
          <p:cNvSpPr txBox="1"/>
          <p:nvPr/>
        </p:nvSpPr>
        <p:spPr>
          <a:xfrm>
            <a:off x="7360920" y="1721485"/>
            <a:ext cx="2876550" cy="34150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lnSpc>
                <a:spcPct val="150000"/>
              </a:lnSpc>
            </a:pPr>
            <a:r>
              <a:rPr lang="zh-CN" altLang="en-US">
                <a:solidFill>
                  <a:schemeClr val="bg2">
                    <a:lumMod val="50000"/>
                  </a:schemeClr>
                </a:solidFill>
                <a:latin typeface="华文宋体" panose="02010600040101010101" charset="-122"/>
                <a:ea typeface="华文宋体" panose="02010600040101010101" charset="-122"/>
              </a:rPr>
              <a:t>点击这里更换相关文字，输入您的年度工作内容。</a:t>
            </a:r>
            <a:r>
              <a:rPr lang="zh-CN" altLang="en-US">
                <a:solidFill>
                  <a:schemeClr val="bg2">
                    <a:lumMod val="50000"/>
                  </a:schemeClr>
                </a:solidFill>
                <a:latin typeface="华文宋体" panose="02010600040101010101" charset="-122"/>
                <a:ea typeface="华文宋体" panose="02010600040101010101" charset="-122"/>
                <a:sym typeface="+mn-ea"/>
              </a:rPr>
              <a:t>点击这里更换相关文字，输入您的年度工作内容。点击这里更换相关文字，输入您的年度工作内容。点击这里更换相关文字，输入您的年度工作内容。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环形箭头 3"/>
          <p:cNvSpPr/>
          <p:nvPr>
            <p:custDataLst>
              <p:tags r:id="rId1"/>
            </p:custDataLst>
          </p:nvPr>
        </p:nvSpPr>
        <p:spPr>
          <a:xfrm rot="5400000">
            <a:off x="5527040" y="2969895"/>
            <a:ext cx="1245235" cy="1245235"/>
          </a:xfrm>
          <a:prstGeom prst="circularArrow">
            <a:avLst>
              <a:gd name="adj1" fmla="val 12500"/>
              <a:gd name="adj2" fmla="val 1142319"/>
              <a:gd name="adj3" fmla="val 20457681"/>
              <a:gd name="adj4" fmla="val 8231360"/>
              <a:gd name="adj5" fmla="val 13297"/>
            </a:avLst>
          </a:prstGeom>
          <a:blipFill rotWithShape="1">
            <a:blip r:embed="rId18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algn="ctr"/>
            <a:endParaRPr lang="zh-CN" altLang="en-US">
              <a:solidFill>
                <a:schemeClr val="tx1"/>
              </a:solidFill>
              <a:sym typeface="Arial" panose="020B0604020202020204" pitchFamily="34" charset="0"/>
            </a:endParaRPr>
          </a:p>
        </p:txBody>
      </p:sp>
      <p:sp>
        <p:nvSpPr>
          <p:cNvPr id="2" name="环形箭头 1"/>
          <p:cNvSpPr/>
          <p:nvPr>
            <p:custDataLst>
              <p:tags r:id="rId2"/>
            </p:custDataLst>
          </p:nvPr>
        </p:nvSpPr>
        <p:spPr>
          <a:xfrm rot="16200000" flipH="1">
            <a:off x="5212080" y="2244725"/>
            <a:ext cx="1245235" cy="1245235"/>
          </a:xfrm>
          <a:prstGeom prst="circularArrow">
            <a:avLst>
              <a:gd name="adj1" fmla="val 12500"/>
              <a:gd name="adj2" fmla="val 1142319"/>
              <a:gd name="adj3" fmla="val 20457681"/>
              <a:gd name="adj4" fmla="val 5342949"/>
              <a:gd name="adj5" fmla="val 13297"/>
            </a:avLst>
          </a:prstGeom>
          <a:blipFill rotWithShape="1">
            <a:blip r:embed="rId19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algn="ctr"/>
            <a:endParaRPr lang="zh-CN" altLang="en-US">
              <a:solidFill>
                <a:schemeClr val="tx1"/>
              </a:solidFill>
              <a:sym typeface="Arial" panose="020B0604020202020204" pitchFamily="34" charset="0"/>
            </a:endParaRPr>
          </a:p>
        </p:txBody>
      </p:sp>
      <p:sp>
        <p:nvSpPr>
          <p:cNvPr id="10" name="环形箭头 9"/>
          <p:cNvSpPr/>
          <p:nvPr>
            <p:custDataLst>
              <p:tags r:id="rId3"/>
            </p:custDataLst>
          </p:nvPr>
        </p:nvSpPr>
        <p:spPr>
          <a:xfrm rot="16200000" flipH="1">
            <a:off x="5212080" y="3592195"/>
            <a:ext cx="1245235" cy="1245235"/>
          </a:xfrm>
          <a:prstGeom prst="circularArrow">
            <a:avLst>
              <a:gd name="adj1" fmla="val 12500"/>
              <a:gd name="adj2" fmla="val 1142319"/>
              <a:gd name="adj3" fmla="val 20457681"/>
              <a:gd name="adj4" fmla="val 8231360"/>
              <a:gd name="adj5" fmla="val 13297"/>
            </a:avLst>
          </a:prstGeom>
          <a:blipFill rotWithShape="1">
            <a:blip r:embed="rId20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algn="ctr"/>
            <a:endParaRPr lang="zh-CN" altLang="en-US">
              <a:solidFill>
                <a:schemeClr val="tx1"/>
              </a:solidFill>
              <a:sym typeface="Arial" panose="020B0604020202020204" pitchFamily="34" charset="0"/>
            </a:endParaRPr>
          </a:p>
        </p:txBody>
      </p:sp>
      <p:sp>
        <p:nvSpPr>
          <p:cNvPr id="11" name="空心弧 10"/>
          <p:cNvSpPr/>
          <p:nvPr>
            <p:custDataLst>
              <p:tags r:id="rId4"/>
            </p:custDataLst>
          </p:nvPr>
        </p:nvSpPr>
        <p:spPr>
          <a:xfrm>
            <a:off x="5581015" y="4427855"/>
            <a:ext cx="1069975" cy="1069975"/>
          </a:xfrm>
          <a:prstGeom prst="blockArc">
            <a:avLst>
              <a:gd name="adj1" fmla="val 13887240"/>
              <a:gd name="adj2" fmla="val 10771556"/>
              <a:gd name="adj3" fmla="val 11488"/>
            </a:avLst>
          </a:prstGeom>
          <a:blipFill rotWithShape="1">
            <a:blip r:embed="rId21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algn="ctr"/>
            <a:endParaRPr lang="zh-CN" altLang="en-US">
              <a:solidFill>
                <a:schemeClr val="tx1"/>
              </a:solidFill>
              <a:sym typeface="Arial" panose="020B0604020202020204" pitchFamily="34" charset="0"/>
            </a:endParaRPr>
          </a:p>
        </p:txBody>
      </p:sp>
      <p:cxnSp>
        <p:nvCxnSpPr>
          <p:cNvPr id="15" name="直接箭头连接符 14"/>
          <p:cNvCxnSpPr/>
          <p:nvPr>
            <p:custDataLst>
              <p:tags r:id="rId5"/>
            </p:custDataLst>
          </p:nvPr>
        </p:nvCxnSpPr>
        <p:spPr>
          <a:xfrm>
            <a:off x="6650990" y="3569970"/>
            <a:ext cx="891540" cy="0"/>
          </a:xfrm>
          <a:prstGeom prst="straightConnector1">
            <a:avLst/>
          </a:prstGeom>
          <a:ln w="25400">
            <a:solidFill>
              <a:schemeClr val="accent4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直接箭头连接符 15"/>
          <p:cNvCxnSpPr/>
          <p:nvPr>
            <p:custDataLst>
              <p:tags r:id="rId6"/>
            </p:custDataLst>
          </p:nvPr>
        </p:nvCxnSpPr>
        <p:spPr>
          <a:xfrm>
            <a:off x="6650990" y="4963160"/>
            <a:ext cx="891540" cy="0"/>
          </a:xfrm>
          <a:prstGeom prst="straightConnector1">
            <a:avLst/>
          </a:prstGeom>
          <a:ln w="25400">
            <a:solidFill>
              <a:schemeClr val="accent1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直接箭头连接符 18"/>
          <p:cNvCxnSpPr/>
          <p:nvPr>
            <p:custDataLst>
              <p:tags r:id="rId7"/>
            </p:custDataLst>
          </p:nvPr>
        </p:nvCxnSpPr>
        <p:spPr>
          <a:xfrm flipH="1">
            <a:off x="4450715" y="4215130"/>
            <a:ext cx="891540" cy="0"/>
          </a:xfrm>
          <a:prstGeom prst="straightConnector1">
            <a:avLst/>
          </a:prstGeom>
          <a:ln w="25400">
            <a:solidFill>
              <a:schemeClr val="accent5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直接箭头连接符 19"/>
          <p:cNvCxnSpPr/>
          <p:nvPr>
            <p:custDataLst>
              <p:tags r:id="rId8"/>
            </p:custDataLst>
          </p:nvPr>
        </p:nvCxnSpPr>
        <p:spPr>
          <a:xfrm flipH="1">
            <a:off x="4450715" y="2857500"/>
            <a:ext cx="891540" cy="0"/>
          </a:xfrm>
          <a:prstGeom prst="straightConnector1">
            <a:avLst/>
          </a:prstGeom>
          <a:ln w="25400">
            <a:solidFill>
              <a:schemeClr val="accent3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文本框 21"/>
          <p:cNvSpPr txBox="1"/>
          <p:nvPr>
            <p:custDataLst>
              <p:tags r:id="rId9"/>
            </p:custDataLst>
          </p:nvPr>
        </p:nvSpPr>
        <p:spPr>
          <a:xfrm>
            <a:off x="7785735" y="5146675"/>
            <a:ext cx="2192020" cy="40259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lvl="0" algn="r"/>
            <a:r>
              <a:rPr lang="zh-CN" altLang="en-US" sz="1000" dirty="0">
                <a:latin typeface="华文宋体" panose="02010600040101010101" charset="-122"/>
                <a:ea typeface="华文宋体" panose="02010600040101010101" charset="-122"/>
                <a:sym typeface="Arial" panose="020B0604020202020204" pitchFamily="34" charset="0"/>
              </a:rPr>
              <a:t>点击可更换文字及相关情况。点击可更换文字及相关情况。</a:t>
            </a:r>
          </a:p>
          <a:p>
            <a:pPr lvl="0" algn="r"/>
            <a:endParaRPr lang="zh-CN" altLang="en-US" sz="1000" dirty="0">
              <a:latin typeface="华文宋体" panose="02010600040101010101" charset="-122"/>
              <a:ea typeface="华文宋体" panose="02010600040101010101" charset="-122"/>
              <a:sym typeface="Arial" panose="020B0604020202020204" pitchFamily="34" charset="0"/>
            </a:endParaRPr>
          </a:p>
          <a:p>
            <a:pPr lvl="0" algn="r"/>
            <a:endParaRPr lang="zh-CN" altLang="en-US" sz="1000" dirty="0">
              <a:latin typeface="华文宋体" panose="02010600040101010101" charset="-122"/>
              <a:ea typeface="华文宋体" panose="02010600040101010101" charset="-122"/>
              <a:sym typeface="Arial" panose="020B0604020202020204" pitchFamily="34" charset="0"/>
            </a:endParaRPr>
          </a:p>
        </p:txBody>
      </p:sp>
      <p:sp>
        <p:nvSpPr>
          <p:cNvPr id="23" name="文本框 22"/>
          <p:cNvSpPr txBox="1"/>
          <p:nvPr>
            <p:custDataLst>
              <p:tags r:id="rId10"/>
            </p:custDataLst>
          </p:nvPr>
        </p:nvSpPr>
        <p:spPr>
          <a:xfrm>
            <a:off x="7785735" y="4761865"/>
            <a:ext cx="2192020" cy="402590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pPr lvl="0" algn="l"/>
            <a:r>
              <a:rPr lang="zh-CN" altLang="en-US" sz="2000" smtClean="0">
                <a:solidFill>
                  <a:schemeClr val="accent3"/>
                </a:solidFill>
                <a:latin typeface="华文宋体" panose="02010600040101010101" charset="-122"/>
                <a:ea typeface="华文宋体" panose="02010600040101010101" charset="-122"/>
                <a:cs typeface="+mj-cs"/>
                <a:sym typeface="Arial" panose="020B0604020202020204" pitchFamily="34" charset="0"/>
              </a:rPr>
              <a:t>点击更换文字</a:t>
            </a:r>
          </a:p>
          <a:p>
            <a:pPr lvl="0" algn="l"/>
            <a:endParaRPr lang="zh-CN" altLang="en-US" sz="2000" smtClean="0">
              <a:solidFill>
                <a:schemeClr val="accent3"/>
              </a:solidFill>
              <a:latin typeface="华文宋体" panose="02010600040101010101" charset="-122"/>
              <a:ea typeface="华文宋体" panose="02010600040101010101" charset="-122"/>
              <a:cs typeface="+mj-cs"/>
              <a:sym typeface="Arial" panose="020B0604020202020204" pitchFamily="34" charset="0"/>
            </a:endParaRPr>
          </a:p>
        </p:txBody>
      </p:sp>
      <p:sp>
        <p:nvSpPr>
          <p:cNvPr id="24" name="文本框 23"/>
          <p:cNvSpPr txBox="1"/>
          <p:nvPr>
            <p:custDataLst>
              <p:tags r:id="rId11"/>
            </p:custDataLst>
          </p:nvPr>
        </p:nvSpPr>
        <p:spPr>
          <a:xfrm>
            <a:off x="7785735" y="3592195"/>
            <a:ext cx="2192020" cy="40259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lvl="0" algn="r"/>
            <a:r>
              <a:rPr lang="zh-CN" altLang="en-US" sz="1000" dirty="0">
                <a:latin typeface="华文宋体" panose="02010600040101010101" charset="-122"/>
                <a:ea typeface="华文宋体" panose="02010600040101010101" charset="-122"/>
                <a:sym typeface="Arial" panose="020B0604020202020204" pitchFamily="34" charset="0"/>
              </a:rPr>
              <a:t>点击可更换文字及相关情况。点击可更换文字及相关情况。</a:t>
            </a:r>
          </a:p>
          <a:p>
            <a:pPr lvl="0" algn="r"/>
            <a:endParaRPr lang="zh-CN" altLang="en-US" sz="1000" dirty="0">
              <a:latin typeface="华文宋体" panose="02010600040101010101" charset="-122"/>
              <a:ea typeface="华文宋体" panose="02010600040101010101" charset="-122"/>
              <a:sym typeface="Arial" panose="020B0604020202020204" pitchFamily="34" charset="0"/>
            </a:endParaRPr>
          </a:p>
          <a:p>
            <a:pPr lvl="0" algn="r"/>
            <a:endParaRPr lang="zh-CN" altLang="en-US" sz="1000" dirty="0">
              <a:latin typeface="华文宋体" panose="02010600040101010101" charset="-122"/>
              <a:ea typeface="华文宋体" panose="02010600040101010101" charset="-122"/>
              <a:sym typeface="Arial" panose="020B0604020202020204" pitchFamily="34" charset="0"/>
            </a:endParaRPr>
          </a:p>
        </p:txBody>
      </p:sp>
      <p:sp>
        <p:nvSpPr>
          <p:cNvPr id="25" name="文本框 24"/>
          <p:cNvSpPr txBox="1"/>
          <p:nvPr>
            <p:custDataLst>
              <p:tags r:id="rId12"/>
            </p:custDataLst>
          </p:nvPr>
        </p:nvSpPr>
        <p:spPr>
          <a:xfrm>
            <a:off x="7785735" y="3208020"/>
            <a:ext cx="2192020" cy="402590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pPr lvl="0" algn="l"/>
            <a:r>
              <a:rPr lang="zh-CN" altLang="en-US" sz="2000" smtClean="0">
                <a:solidFill>
                  <a:schemeClr val="accent3"/>
                </a:solidFill>
                <a:latin typeface="华文宋体" panose="02010600040101010101" charset="-122"/>
                <a:ea typeface="华文宋体" panose="02010600040101010101" charset="-122"/>
                <a:cs typeface="+mj-cs"/>
                <a:sym typeface="Arial" panose="020B0604020202020204" pitchFamily="34" charset="0"/>
              </a:rPr>
              <a:t>点击更换文字</a:t>
            </a:r>
          </a:p>
          <a:p>
            <a:pPr lvl="0" algn="l"/>
            <a:endParaRPr lang="zh-CN" altLang="en-US" sz="2000" smtClean="0">
              <a:solidFill>
                <a:schemeClr val="accent3"/>
              </a:solidFill>
              <a:latin typeface="华文宋体" panose="02010600040101010101" charset="-122"/>
              <a:ea typeface="华文宋体" panose="02010600040101010101" charset="-122"/>
              <a:cs typeface="+mj-cs"/>
              <a:sym typeface="Arial" panose="020B0604020202020204" pitchFamily="34" charset="0"/>
            </a:endParaRPr>
          </a:p>
        </p:txBody>
      </p:sp>
      <p:sp>
        <p:nvSpPr>
          <p:cNvPr id="26" name="文本框 25"/>
          <p:cNvSpPr txBox="1"/>
          <p:nvPr>
            <p:custDataLst>
              <p:tags r:id="rId13"/>
            </p:custDataLst>
          </p:nvPr>
        </p:nvSpPr>
        <p:spPr>
          <a:xfrm>
            <a:off x="2081530" y="2857500"/>
            <a:ext cx="2192020" cy="402590"/>
          </a:xfrm>
          <a:prstGeom prst="rect">
            <a:avLst/>
          </a:prstGeom>
          <a:noFill/>
        </p:spPr>
        <p:txBody>
          <a:bodyPr wrap="square" rtlCol="0"/>
          <a:lstStyle/>
          <a:p>
            <a:pPr algn="r"/>
            <a:r>
              <a:rPr lang="zh-CN" altLang="en-US" sz="1000" dirty="0">
                <a:latin typeface="华文宋体" panose="02010600040101010101" charset="-122"/>
                <a:ea typeface="华文宋体" panose="02010600040101010101" charset="-122"/>
                <a:sym typeface="Arial" panose="020B0604020202020204" pitchFamily="34" charset="0"/>
              </a:rPr>
              <a:t>点击可更换文字及相关情况。点击可更换文字及相关情况。</a:t>
            </a:r>
          </a:p>
          <a:p>
            <a:pPr algn="r"/>
            <a:endParaRPr lang="zh-CN" altLang="en-US" sz="1000" dirty="0">
              <a:latin typeface="华文宋体" panose="02010600040101010101" charset="-122"/>
              <a:ea typeface="华文宋体" panose="02010600040101010101" charset="-122"/>
              <a:sym typeface="Arial" panose="020B0604020202020204" pitchFamily="34" charset="0"/>
            </a:endParaRPr>
          </a:p>
        </p:txBody>
      </p:sp>
      <p:sp>
        <p:nvSpPr>
          <p:cNvPr id="27" name="文本框 26"/>
          <p:cNvSpPr txBox="1"/>
          <p:nvPr>
            <p:custDataLst>
              <p:tags r:id="rId14"/>
            </p:custDataLst>
          </p:nvPr>
        </p:nvSpPr>
        <p:spPr>
          <a:xfrm>
            <a:off x="2081530" y="2473325"/>
            <a:ext cx="2192020" cy="402590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pPr algn="r"/>
            <a:r>
              <a:rPr lang="zh-CN" altLang="en-US" sz="2000" smtClean="0">
                <a:solidFill>
                  <a:schemeClr val="accent3"/>
                </a:solidFill>
                <a:latin typeface="华文宋体" panose="02010600040101010101" charset="-122"/>
                <a:ea typeface="华文宋体" panose="02010600040101010101" charset="-122"/>
                <a:cs typeface="+mj-cs"/>
                <a:sym typeface="Arial" panose="020B0604020202020204" pitchFamily="34" charset="0"/>
              </a:rPr>
              <a:t>点击更换文字</a:t>
            </a:r>
          </a:p>
        </p:txBody>
      </p:sp>
      <p:sp>
        <p:nvSpPr>
          <p:cNvPr id="28" name="文本框 27"/>
          <p:cNvSpPr txBox="1"/>
          <p:nvPr>
            <p:custDataLst>
              <p:tags r:id="rId15"/>
            </p:custDataLst>
          </p:nvPr>
        </p:nvSpPr>
        <p:spPr>
          <a:xfrm>
            <a:off x="2081530" y="4227195"/>
            <a:ext cx="2192020" cy="40259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lvl="0" algn="r"/>
            <a:r>
              <a:rPr lang="zh-CN" altLang="en-US" sz="1000" dirty="0">
                <a:latin typeface="华文宋体" panose="02010600040101010101" charset="-122"/>
                <a:ea typeface="华文宋体" panose="02010600040101010101" charset="-122"/>
                <a:sym typeface="Arial" panose="020B0604020202020204" pitchFamily="34" charset="0"/>
              </a:rPr>
              <a:t>点击可更换文字及相关情况。点击可更换文字及相关情况。</a:t>
            </a:r>
          </a:p>
          <a:p>
            <a:pPr lvl="0" algn="r"/>
            <a:endParaRPr lang="zh-CN" altLang="en-US" sz="1000" dirty="0">
              <a:latin typeface="华文宋体" panose="02010600040101010101" charset="-122"/>
              <a:ea typeface="华文宋体" panose="02010600040101010101" charset="-122"/>
              <a:sym typeface="Arial" panose="020B0604020202020204" pitchFamily="34" charset="0"/>
            </a:endParaRPr>
          </a:p>
          <a:p>
            <a:pPr lvl="0" algn="r"/>
            <a:endParaRPr lang="zh-CN" altLang="en-US" sz="1000" dirty="0">
              <a:latin typeface="华文宋体" panose="02010600040101010101" charset="-122"/>
              <a:ea typeface="华文宋体" panose="02010600040101010101" charset="-122"/>
              <a:sym typeface="Arial" panose="020B0604020202020204" pitchFamily="34" charset="0"/>
            </a:endParaRPr>
          </a:p>
        </p:txBody>
      </p:sp>
      <p:sp>
        <p:nvSpPr>
          <p:cNvPr id="29" name="文本框 28"/>
          <p:cNvSpPr txBox="1"/>
          <p:nvPr>
            <p:custDataLst>
              <p:tags r:id="rId16"/>
            </p:custDataLst>
          </p:nvPr>
        </p:nvSpPr>
        <p:spPr>
          <a:xfrm>
            <a:off x="2081530" y="3842385"/>
            <a:ext cx="2192020" cy="402590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pPr lvl="0" algn="r"/>
            <a:r>
              <a:rPr lang="zh-CN" altLang="en-US" sz="2000" smtClean="0">
                <a:solidFill>
                  <a:schemeClr val="accent3"/>
                </a:solidFill>
                <a:latin typeface="华文宋体" panose="02010600040101010101" charset="-122"/>
                <a:ea typeface="华文宋体" panose="02010600040101010101" charset="-122"/>
                <a:cs typeface="+mj-cs"/>
                <a:sym typeface="Arial" panose="020B0604020202020204" pitchFamily="34" charset="0"/>
              </a:rPr>
              <a:t>点击更换文字</a:t>
            </a:r>
          </a:p>
          <a:p>
            <a:pPr lvl="0" algn="r"/>
            <a:endParaRPr lang="zh-CN" altLang="en-US" sz="2000" smtClean="0">
              <a:solidFill>
                <a:schemeClr val="accent3"/>
              </a:solidFill>
              <a:latin typeface="华文宋体" panose="02010600040101010101" charset="-122"/>
              <a:ea typeface="华文宋体" panose="02010600040101010101" charset="-122"/>
              <a:cs typeface="+mj-cs"/>
              <a:sym typeface="Arial" panose="020B0604020202020204" pitchFamily="34" charset="0"/>
            </a:endParaRPr>
          </a:p>
        </p:txBody>
      </p:sp>
      <p:pic>
        <p:nvPicPr>
          <p:cNvPr id="31" name="图片 30" descr="85f761b4342b81db4ad1e6ae067409bdd36b59ed2191f-Gu5Lg7_fw658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-1682115" y="-471805"/>
            <a:ext cx="5345430" cy="510159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图表 1"/>
          <p:cNvGraphicFramePr/>
          <p:nvPr/>
        </p:nvGraphicFramePr>
        <p:xfrm>
          <a:off x="1276350" y="1489075"/>
          <a:ext cx="5043170" cy="38798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矩形 3"/>
          <p:cNvSpPr/>
          <p:nvPr/>
        </p:nvSpPr>
        <p:spPr>
          <a:xfrm>
            <a:off x="6320155" y="1483995"/>
            <a:ext cx="4953000" cy="3888105"/>
          </a:xfrm>
          <a:prstGeom prst="rect">
            <a:avLst/>
          </a:prstGeom>
          <a:noFill/>
          <a:ln>
            <a:solidFill>
              <a:schemeClr val="bg2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8" name="图片 7" descr="9d02c97f1487271cf604ad47347199b579dee46a16877-MEGnon_fw65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48470" y="1287145"/>
            <a:ext cx="1924685" cy="1271905"/>
          </a:xfrm>
          <a:prstGeom prst="rect">
            <a:avLst/>
          </a:prstGeom>
        </p:spPr>
      </p:pic>
      <p:sp>
        <p:nvSpPr>
          <p:cNvPr id="12" name="文本框 11"/>
          <p:cNvSpPr txBox="1"/>
          <p:nvPr/>
        </p:nvSpPr>
        <p:spPr>
          <a:xfrm>
            <a:off x="6685915" y="2135505"/>
            <a:ext cx="3992880" cy="25844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lnSpc>
                <a:spcPct val="150000"/>
              </a:lnSpc>
            </a:pPr>
            <a:r>
              <a:rPr lang="zh-CN" altLang="en-US">
                <a:solidFill>
                  <a:schemeClr val="bg2">
                    <a:lumMod val="50000"/>
                  </a:schemeClr>
                </a:solidFill>
                <a:latin typeface="华文宋体" panose="02010600040101010101" charset="-122"/>
                <a:ea typeface="华文宋体" panose="02010600040101010101" charset="-122"/>
              </a:rPr>
              <a:t>点击这里更换相关文字，输入您的年度工作内容。</a:t>
            </a:r>
            <a:r>
              <a:rPr lang="zh-CN" altLang="en-US">
                <a:solidFill>
                  <a:schemeClr val="bg2">
                    <a:lumMod val="50000"/>
                  </a:schemeClr>
                </a:solidFill>
                <a:latin typeface="华文宋体" panose="02010600040101010101" charset="-122"/>
                <a:ea typeface="华文宋体" panose="02010600040101010101" charset="-122"/>
                <a:sym typeface="+mn-ea"/>
              </a:rPr>
              <a:t>点击这里更换相关文字，输入您的年度工作内容。点击这里更换相关文字，输入您的年度工作内容。点击这里更换相关文字，输入您的年度工作内容。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/>
        </p:nvSpPr>
        <p:spPr>
          <a:xfrm>
            <a:off x="3719195" y="2330450"/>
            <a:ext cx="5324475" cy="1914525"/>
          </a:xfrm>
          <a:prstGeom prst="rect">
            <a:avLst/>
          </a:prstGeom>
          <a:noFill/>
          <a:ln>
            <a:solidFill>
              <a:schemeClr val="bg2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25" name="组合 24"/>
          <p:cNvGrpSpPr/>
          <p:nvPr/>
        </p:nvGrpSpPr>
        <p:grpSpPr>
          <a:xfrm>
            <a:off x="4666615" y="2832735"/>
            <a:ext cx="3429635" cy="951865"/>
            <a:chOff x="1826" y="5631"/>
            <a:chExt cx="5401" cy="1499"/>
          </a:xfrm>
        </p:grpSpPr>
        <p:cxnSp>
          <p:nvCxnSpPr>
            <p:cNvPr id="27" name="直接连接符 26"/>
            <p:cNvCxnSpPr/>
            <p:nvPr/>
          </p:nvCxnSpPr>
          <p:spPr>
            <a:xfrm>
              <a:off x="2276" y="6540"/>
              <a:ext cx="4243" cy="0"/>
            </a:xfrm>
            <a:prstGeom prst="line">
              <a:avLst/>
            </a:prstGeom>
            <a:ln>
              <a:solidFill>
                <a:srgbClr val="2E423A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8" name="文本框 27"/>
            <p:cNvSpPr txBox="1"/>
            <p:nvPr/>
          </p:nvSpPr>
          <p:spPr>
            <a:xfrm>
              <a:off x="1826" y="6550"/>
              <a:ext cx="5401" cy="5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>
                  <a:solidFill>
                    <a:schemeClr val="tx1">
                      <a:lumMod val="65000"/>
                      <a:lumOff val="35000"/>
                    </a:schemeClr>
                  </a:solidFill>
                  <a:latin typeface="华文细黑" panose="02010600040101010101" charset="-122"/>
                  <a:ea typeface="华文细黑" panose="02010600040101010101" charset="-122"/>
                  <a:sym typeface="+mn-ea"/>
                </a:rPr>
                <a:t> Work to complete the details</a:t>
              </a:r>
              <a:endParaRPr lang="en-US" altLang="zh-CN">
                <a:solidFill>
                  <a:schemeClr val="tx1">
                    <a:lumMod val="65000"/>
                    <a:lumOff val="35000"/>
                  </a:schemeClr>
                </a:solidFill>
                <a:latin typeface="华文宋体" panose="02010600040101010101" charset="-122"/>
                <a:ea typeface="华文宋体" panose="02010600040101010101" charset="-122"/>
                <a:sym typeface="+mn-ea"/>
              </a:endParaRPr>
            </a:p>
          </p:txBody>
        </p:sp>
        <p:sp>
          <p:nvSpPr>
            <p:cNvPr id="29" name="文本框 28"/>
            <p:cNvSpPr txBox="1"/>
            <p:nvPr/>
          </p:nvSpPr>
          <p:spPr>
            <a:xfrm>
              <a:off x="2122" y="5631"/>
              <a:ext cx="4397" cy="91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b="1" spc="200">
                  <a:solidFill>
                    <a:schemeClr val="tx1">
                      <a:lumMod val="65000"/>
                      <a:lumOff val="35000"/>
                    </a:schemeClr>
                  </a:solidFill>
                  <a:uFillTx/>
                  <a:latin typeface="华文宋体" panose="02010600040101010101" charset="-122"/>
                  <a:ea typeface="华文宋体" panose="02010600040101010101" charset="-122"/>
                </a:rPr>
                <a:t> </a:t>
              </a:r>
              <a:r>
                <a:rPr lang="en-US" altLang="zh-CN" sz="3200" b="1" spc="200">
                  <a:solidFill>
                    <a:schemeClr val="tx1">
                      <a:lumMod val="65000"/>
                      <a:lumOff val="35000"/>
                    </a:schemeClr>
                  </a:solidFill>
                  <a:uFillTx/>
                  <a:latin typeface="华文宋体" panose="02010600040101010101" charset="-122"/>
                  <a:ea typeface="华文宋体" panose="02010600040101010101" charset="-122"/>
                </a:rPr>
                <a:t>工作详情</a:t>
              </a:r>
            </a:p>
          </p:txBody>
        </p:sp>
      </p:grpSp>
      <p:pic>
        <p:nvPicPr>
          <p:cNvPr id="5" name="图片 4" descr="7ad6afd1935f358e3e3cbe9b470a886c981e1a6b3b6d4-fdvy9a_fw65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03170" y="2165985"/>
            <a:ext cx="2449195" cy="375031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6085840" y="366395"/>
            <a:ext cx="6105525" cy="6090285"/>
          </a:xfrm>
          <a:prstGeom prst="rect">
            <a:avLst/>
          </a:prstGeom>
          <a:solidFill>
            <a:srgbClr val="F9F9E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6" name="图片 5" descr="E:\Users\zhangfangjing\Desktop\绿植\和风\8c4ac31ee2edce841be0ade4d3b81756dcf8595fcd600-5qaQcn_fw658.jpg8c4ac31ee2edce841be0ade4d3b81756dcf8595fcd600-5qaQcn_fw658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9139555" y="3405505"/>
            <a:ext cx="3051810" cy="3051175"/>
          </a:xfrm>
          <a:prstGeom prst="rect">
            <a:avLst/>
          </a:prstGeom>
        </p:spPr>
      </p:pic>
      <p:sp>
        <p:nvSpPr>
          <p:cNvPr id="8" name="文本框 7"/>
          <p:cNvSpPr txBox="1"/>
          <p:nvPr/>
        </p:nvSpPr>
        <p:spPr>
          <a:xfrm>
            <a:off x="1156335" y="1934845"/>
            <a:ext cx="4343400" cy="29997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lnSpc>
                <a:spcPct val="150000"/>
              </a:lnSpc>
            </a:pPr>
            <a:r>
              <a:rPr lang="zh-CN" altLang="en-US">
                <a:solidFill>
                  <a:schemeClr val="bg2">
                    <a:lumMod val="50000"/>
                  </a:schemeClr>
                </a:solidFill>
                <a:latin typeface="华文宋体" panose="02010600040101010101" charset="-122"/>
                <a:ea typeface="华文宋体" panose="02010600040101010101" charset="-122"/>
                <a:sym typeface="+mn-ea"/>
              </a:rPr>
              <a:t>点击这里更换相关文字，输入您的年度工作详情。点击这里更换相关文字，输入您的年度工作内容。</a:t>
            </a:r>
          </a:p>
          <a:p>
            <a:pPr fontAlgn="auto">
              <a:lnSpc>
                <a:spcPct val="150000"/>
              </a:lnSpc>
            </a:pPr>
            <a:endParaRPr lang="zh-CN" altLang="en-US">
              <a:solidFill>
                <a:schemeClr val="bg2">
                  <a:lumMod val="50000"/>
                </a:schemeClr>
              </a:solidFill>
              <a:latin typeface="华文宋体" panose="02010600040101010101" charset="-122"/>
              <a:ea typeface="华文宋体" panose="02010600040101010101" charset="-122"/>
              <a:sym typeface="+mn-ea"/>
            </a:endParaRPr>
          </a:p>
          <a:p>
            <a:pPr fontAlgn="auto">
              <a:lnSpc>
                <a:spcPct val="150000"/>
              </a:lnSpc>
            </a:pPr>
            <a:r>
              <a:rPr lang="zh-CN" altLang="en-US">
                <a:solidFill>
                  <a:schemeClr val="bg2">
                    <a:lumMod val="50000"/>
                  </a:schemeClr>
                </a:solidFill>
                <a:latin typeface="华文宋体" panose="02010600040101010101" charset="-122"/>
                <a:ea typeface="华文宋体" panose="02010600040101010101" charset="-122"/>
                <a:sym typeface="+mn-ea"/>
              </a:rPr>
              <a:t>点击这里更换相关文字，输入您的年度工作详情。点击这里更换相关文字，输入您的年度工作详情。</a:t>
            </a:r>
            <a:endParaRPr lang="zh-CN" altLang="en-US">
              <a:latin typeface="华文细黑" panose="02010600040101010101" charset="-122"/>
              <a:ea typeface="华文细黑" panose="02010600040101010101" charset="-122"/>
            </a:endParaRPr>
          </a:p>
        </p:txBody>
      </p:sp>
      <p:pic>
        <p:nvPicPr>
          <p:cNvPr id="7" name="图片 6" descr="E:\Users\zhangfangjing\Desktop\绿植\和风\910404e56d11a76cfb979b54d317fb40bebcc2c5c778c-c2MaUO_fw658.jpg910404e56d11a76cfb979b54d317fb40bebcc2c5c778c-c2MaUO_fw658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6095365" y="367030"/>
            <a:ext cx="3043555" cy="3038475"/>
          </a:xfrm>
          <a:prstGeom prst="rect">
            <a:avLst/>
          </a:prstGeom>
        </p:spPr>
      </p:pic>
      <p:cxnSp>
        <p:nvCxnSpPr>
          <p:cNvPr id="4" name="直接连接符 3"/>
          <p:cNvCxnSpPr>
            <a:stCxn id="3" idx="1"/>
          </p:cNvCxnSpPr>
          <p:nvPr/>
        </p:nvCxnSpPr>
        <p:spPr>
          <a:xfrm>
            <a:off x="6085840" y="3411855"/>
            <a:ext cx="6104890" cy="0"/>
          </a:xfrm>
          <a:prstGeom prst="line">
            <a:avLst/>
          </a:prstGeom>
          <a:ln w="25400" cmpd="sng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直接连接符 8"/>
          <p:cNvCxnSpPr>
            <a:stCxn id="3" idx="0"/>
          </p:cNvCxnSpPr>
          <p:nvPr/>
        </p:nvCxnSpPr>
        <p:spPr>
          <a:xfrm>
            <a:off x="9138920" y="366395"/>
            <a:ext cx="0" cy="6136005"/>
          </a:xfrm>
          <a:prstGeom prst="line">
            <a:avLst/>
          </a:prstGeom>
          <a:ln w="25400" cmpd="sng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3" name="组合 32"/>
          <p:cNvGrpSpPr/>
          <p:nvPr>
            <p:custDataLst>
              <p:tags r:id="rId1"/>
            </p:custDataLst>
          </p:nvPr>
        </p:nvGrpSpPr>
        <p:grpSpPr>
          <a:xfrm>
            <a:off x="3689985" y="3009900"/>
            <a:ext cx="4869180" cy="0"/>
            <a:chOff x="3689910" y="3013870"/>
            <a:chExt cx="4868958" cy="0"/>
          </a:xfrm>
        </p:grpSpPr>
        <p:cxnSp>
          <p:nvCxnSpPr>
            <p:cNvPr id="2" name="直接箭头连接符 1"/>
            <p:cNvCxnSpPr/>
            <p:nvPr>
              <p:custDataLst>
                <p:tags r:id="rId18"/>
              </p:custDataLst>
            </p:nvPr>
          </p:nvCxnSpPr>
          <p:spPr>
            <a:xfrm>
              <a:off x="3689910" y="3013870"/>
              <a:ext cx="553613" cy="0"/>
            </a:xfrm>
            <a:prstGeom prst="straightConnector1">
              <a:avLst/>
            </a:prstGeom>
            <a:ln w="38100">
              <a:solidFill>
                <a:schemeClr val="accent1"/>
              </a:solidFill>
              <a:headEnd type="oval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" name="直接箭头连接符 2"/>
            <p:cNvCxnSpPr/>
            <p:nvPr>
              <p:custDataLst>
                <p:tags r:id="rId19"/>
              </p:custDataLst>
            </p:nvPr>
          </p:nvCxnSpPr>
          <p:spPr>
            <a:xfrm>
              <a:off x="5847583" y="3013870"/>
              <a:ext cx="553613" cy="0"/>
            </a:xfrm>
            <a:prstGeom prst="straightConnector1">
              <a:avLst/>
            </a:prstGeom>
            <a:ln w="38100">
              <a:solidFill>
                <a:schemeClr val="accent2"/>
              </a:solidFill>
              <a:headEnd type="oval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直接箭头连接符 5"/>
            <p:cNvCxnSpPr/>
            <p:nvPr>
              <p:custDataLst>
                <p:tags r:id="rId20"/>
              </p:custDataLst>
            </p:nvPr>
          </p:nvCxnSpPr>
          <p:spPr>
            <a:xfrm>
              <a:off x="8005255" y="3013870"/>
              <a:ext cx="553613" cy="0"/>
            </a:xfrm>
            <a:prstGeom prst="straightConnector1">
              <a:avLst/>
            </a:prstGeom>
            <a:ln w="38100">
              <a:solidFill>
                <a:schemeClr val="accent3"/>
              </a:solidFill>
              <a:headEnd type="oval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4" name="组合 33"/>
          <p:cNvGrpSpPr/>
          <p:nvPr>
            <p:custDataLst>
              <p:tags r:id="rId2"/>
            </p:custDataLst>
          </p:nvPr>
        </p:nvGrpSpPr>
        <p:grpSpPr>
          <a:xfrm>
            <a:off x="1918335" y="2351405"/>
            <a:ext cx="1882140" cy="3242310"/>
            <a:chOff x="1918321" y="2355264"/>
            <a:chExt cx="1882336" cy="3242128"/>
          </a:xfrm>
        </p:grpSpPr>
        <p:sp>
          <p:nvSpPr>
            <p:cNvPr id="7" name="圆角矩形 6"/>
            <p:cNvSpPr/>
            <p:nvPr>
              <p:custDataLst>
                <p:tags r:id="rId15"/>
              </p:custDataLst>
            </p:nvPr>
          </p:nvSpPr>
          <p:spPr>
            <a:xfrm>
              <a:off x="2200883" y="2355264"/>
              <a:ext cx="1317214" cy="1334408"/>
            </a:xfrm>
            <a:prstGeom prst="roundRect">
              <a:avLst>
                <a:gd name="adj" fmla="val 12141"/>
              </a:avLst>
            </a:prstGeom>
            <a:solidFill>
              <a:srgbClr val="969FBF"/>
            </a:solidFill>
            <a:ln>
              <a:noFill/>
            </a:ln>
            <a:effectLst>
              <a:outerShdw blurRad="25400" dist="25400" dir="2700000" algn="tl" rotWithShape="0">
                <a:prstClr val="black">
                  <a:alpha val="2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rmAutofit/>
            </a:bodyPr>
            <a:lstStyle/>
            <a:p>
              <a:pPr algn="ctr"/>
              <a:endParaRPr lang="zh-CN" altLang="en-US" sz="2000">
                <a:sym typeface="Arial" panose="020B0604020202020204" pitchFamily="34" charset="0"/>
              </a:endParaRPr>
            </a:p>
          </p:txBody>
        </p:sp>
        <p:sp>
          <p:nvSpPr>
            <p:cNvPr id="8" name="圆角矩形 7"/>
            <p:cNvSpPr/>
            <p:nvPr>
              <p:custDataLst>
                <p:tags r:id="rId16"/>
              </p:custDataLst>
            </p:nvPr>
          </p:nvSpPr>
          <p:spPr>
            <a:xfrm>
              <a:off x="2300596" y="2456279"/>
              <a:ext cx="1117789" cy="1132380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>
              <a:noFill/>
            </a:ln>
            <a:effectLst>
              <a:innerShdw blurRad="25400" dist="12700" dir="16200000">
                <a:prstClr val="black">
                  <a:alpha val="4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>
              <a:normAutofit/>
            </a:bodyPr>
            <a:lstStyle/>
            <a:p>
              <a:pPr algn="ctr"/>
              <a:r>
                <a:rPr lang="zh-CN" altLang="en-US" sz="2000" smtClean="0">
                  <a:solidFill>
                    <a:schemeClr val="accent1">
                      <a:lumMod val="75000"/>
                    </a:schemeClr>
                  </a:solidFill>
                  <a:latin typeface="+mj-lt"/>
                  <a:ea typeface="+mj-ea"/>
                  <a:cs typeface="+mj-cs"/>
                  <a:sym typeface="Arial" panose="020B0604020202020204" pitchFamily="34" charset="0"/>
                </a:rPr>
                <a:t>点击</a:t>
              </a:r>
            </a:p>
            <a:p>
              <a:pPr algn="ctr"/>
              <a:r>
                <a:rPr lang="zh-CN" altLang="en-US" sz="2000" smtClean="0">
                  <a:solidFill>
                    <a:schemeClr val="accent1">
                      <a:lumMod val="75000"/>
                    </a:schemeClr>
                  </a:solidFill>
                  <a:latin typeface="+mj-lt"/>
                  <a:ea typeface="+mj-ea"/>
                  <a:cs typeface="+mj-cs"/>
                  <a:sym typeface="Arial" panose="020B0604020202020204" pitchFamily="34" charset="0"/>
                </a:rPr>
                <a:t>更换</a:t>
              </a:r>
            </a:p>
          </p:txBody>
        </p:sp>
        <p:sp>
          <p:nvSpPr>
            <p:cNvPr id="9" name="文本框 8"/>
            <p:cNvSpPr txBox="1"/>
            <p:nvPr>
              <p:custDataLst>
                <p:tags r:id="rId17"/>
              </p:custDataLst>
            </p:nvPr>
          </p:nvSpPr>
          <p:spPr>
            <a:xfrm>
              <a:off x="1918321" y="4099415"/>
              <a:ext cx="1882336" cy="1497977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normAutofit/>
            </a:bodyPr>
            <a:lstStyle/>
            <a:p>
              <a:pPr algn="ctr"/>
              <a:r>
                <a:rPr lang="zh-CN" altLang="en-US" sz="1400" dirty="0">
                  <a:solidFill>
                    <a:schemeClr val="bg2">
                      <a:lumMod val="50000"/>
                    </a:schemeClr>
                  </a:solidFill>
                  <a:latin typeface="华文宋体" panose="02010600040101010101" charset="-122"/>
                  <a:ea typeface="华文宋体" panose="02010600040101010101" charset="-122"/>
                  <a:sym typeface="Arial" panose="020B0604020202020204" pitchFamily="34" charset="0"/>
                </a:rPr>
                <a:t>点击可更换文字及相关情况。点击可更换文字及相关情况。</a:t>
              </a:r>
            </a:p>
          </p:txBody>
        </p:sp>
      </p:grpSp>
      <p:grpSp>
        <p:nvGrpSpPr>
          <p:cNvPr id="35" name="组合 34"/>
          <p:cNvGrpSpPr/>
          <p:nvPr>
            <p:custDataLst>
              <p:tags r:id="rId3"/>
            </p:custDataLst>
          </p:nvPr>
        </p:nvGrpSpPr>
        <p:grpSpPr>
          <a:xfrm>
            <a:off x="4076065" y="2351405"/>
            <a:ext cx="1882140" cy="3242310"/>
            <a:chOff x="4075995" y="2355264"/>
            <a:chExt cx="1882336" cy="3242128"/>
          </a:xfrm>
        </p:grpSpPr>
        <p:sp>
          <p:nvSpPr>
            <p:cNvPr id="12" name="圆角矩形 11"/>
            <p:cNvSpPr/>
            <p:nvPr>
              <p:custDataLst>
                <p:tags r:id="rId12"/>
              </p:custDataLst>
            </p:nvPr>
          </p:nvSpPr>
          <p:spPr>
            <a:xfrm>
              <a:off x="4358557" y="2355264"/>
              <a:ext cx="1317214" cy="1334408"/>
            </a:xfrm>
            <a:prstGeom prst="roundRect">
              <a:avLst>
                <a:gd name="adj" fmla="val 12141"/>
              </a:avLst>
            </a:prstGeom>
            <a:solidFill>
              <a:srgbClr val="F17252"/>
            </a:solidFill>
            <a:ln>
              <a:noFill/>
            </a:ln>
            <a:effectLst>
              <a:outerShdw blurRad="25400" dist="25400" dir="2700000" algn="tl" rotWithShape="0">
                <a:prstClr val="black">
                  <a:alpha val="2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rmAutofit/>
            </a:bodyPr>
            <a:lstStyle/>
            <a:p>
              <a:pPr algn="ctr"/>
              <a:endParaRPr lang="zh-CN" altLang="en-US" sz="2000">
                <a:sym typeface="Arial" panose="020B0604020202020204" pitchFamily="34" charset="0"/>
              </a:endParaRPr>
            </a:p>
          </p:txBody>
        </p:sp>
        <p:sp>
          <p:nvSpPr>
            <p:cNvPr id="15" name="圆角矩形 14"/>
            <p:cNvSpPr/>
            <p:nvPr>
              <p:custDataLst>
                <p:tags r:id="rId13"/>
              </p:custDataLst>
            </p:nvPr>
          </p:nvSpPr>
          <p:spPr>
            <a:xfrm>
              <a:off x="4458270" y="2456279"/>
              <a:ext cx="1117789" cy="1132380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>
              <a:noFill/>
            </a:ln>
            <a:effectLst>
              <a:innerShdw blurRad="25400" dist="12700" dir="16200000">
                <a:prstClr val="black">
                  <a:alpha val="4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>
              <a:normAutofit/>
            </a:bodyPr>
            <a:lstStyle/>
            <a:p>
              <a:pPr algn="ctr"/>
              <a:r>
                <a:rPr lang="zh-CN" altLang="en-US" sz="2000" smtClean="0">
                  <a:solidFill>
                    <a:srgbClr val="F17252"/>
                  </a:solidFill>
                  <a:latin typeface="+mj-lt"/>
                  <a:ea typeface="+mj-ea"/>
                  <a:cs typeface="+mj-cs"/>
                  <a:sym typeface="Arial" panose="020B0604020202020204" pitchFamily="34" charset="0"/>
                </a:rPr>
                <a:t>点击</a:t>
              </a:r>
            </a:p>
            <a:p>
              <a:pPr algn="ctr"/>
              <a:r>
                <a:rPr lang="zh-CN" altLang="en-US" sz="2000" smtClean="0">
                  <a:solidFill>
                    <a:srgbClr val="F17252"/>
                  </a:solidFill>
                  <a:latin typeface="+mj-lt"/>
                  <a:ea typeface="+mj-ea"/>
                  <a:cs typeface="+mj-cs"/>
                  <a:sym typeface="Arial" panose="020B0604020202020204" pitchFamily="34" charset="0"/>
                </a:rPr>
                <a:t>更换</a:t>
              </a:r>
            </a:p>
          </p:txBody>
        </p:sp>
        <p:sp>
          <p:nvSpPr>
            <p:cNvPr id="16" name="文本框 15"/>
            <p:cNvSpPr txBox="1"/>
            <p:nvPr>
              <p:custDataLst>
                <p:tags r:id="rId14"/>
              </p:custDataLst>
            </p:nvPr>
          </p:nvSpPr>
          <p:spPr>
            <a:xfrm>
              <a:off x="4075995" y="4099415"/>
              <a:ext cx="1882336" cy="1497977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normAutofit/>
            </a:bodyPr>
            <a:lstStyle/>
            <a:p>
              <a:pPr lvl="0" algn="ctr"/>
              <a:r>
                <a:rPr lang="zh-CN" altLang="en-US" sz="1400" dirty="0">
                  <a:solidFill>
                    <a:schemeClr val="bg2">
                      <a:lumMod val="50000"/>
                    </a:schemeClr>
                  </a:solidFill>
                  <a:latin typeface="华文宋体" panose="02010600040101010101" charset="-122"/>
                  <a:ea typeface="华文宋体" panose="02010600040101010101" charset="-122"/>
                  <a:sym typeface="Arial" panose="020B0604020202020204" pitchFamily="34" charset="0"/>
                </a:rPr>
                <a:t>点击可更换文字及相关情况。点击可更换文字及相关情况。</a:t>
              </a:r>
            </a:p>
            <a:p>
              <a:pPr lvl="0" algn="ctr"/>
              <a:endParaRPr lang="zh-CN" altLang="en-US" sz="1400" dirty="0">
                <a:solidFill>
                  <a:schemeClr val="bg2">
                    <a:lumMod val="50000"/>
                  </a:schemeClr>
                </a:solidFill>
                <a:latin typeface="华文宋体" panose="02010600040101010101" charset="-122"/>
                <a:ea typeface="华文宋体" panose="02010600040101010101" charset="-122"/>
                <a:sym typeface="Arial" panose="020B0604020202020204" pitchFamily="34" charset="0"/>
              </a:endParaRPr>
            </a:p>
            <a:p>
              <a:pPr lvl="0" algn="ctr"/>
              <a:endParaRPr lang="zh-CN" altLang="en-US" sz="1400" dirty="0">
                <a:solidFill>
                  <a:schemeClr val="bg2">
                    <a:lumMod val="50000"/>
                  </a:schemeClr>
                </a:solidFill>
                <a:latin typeface="华文宋体" panose="02010600040101010101" charset="-122"/>
                <a:ea typeface="华文宋体" panose="02010600040101010101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36" name="组合 35"/>
          <p:cNvGrpSpPr/>
          <p:nvPr>
            <p:custDataLst>
              <p:tags r:id="rId4"/>
            </p:custDataLst>
          </p:nvPr>
        </p:nvGrpSpPr>
        <p:grpSpPr>
          <a:xfrm>
            <a:off x="6233795" y="2351405"/>
            <a:ext cx="1882140" cy="3242310"/>
            <a:chOff x="6233669" y="2355264"/>
            <a:chExt cx="1882336" cy="3242128"/>
          </a:xfrm>
        </p:grpSpPr>
        <p:sp>
          <p:nvSpPr>
            <p:cNvPr id="26" name="圆角矩形 25"/>
            <p:cNvSpPr/>
            <p:nvPr>
              <p:custDataLst>
                <p:tags r:id="rId9"/>
              </p:custDataLst>
            </p:nvPr>
          </p:nvSpPr>
          <p:spPr>
            <a:xfrm>
              <a:off x="6516230" y="2355264"/>
              <a:ext cx="1317214" cy="1334408"/>
            </a:xfrm>
            <a:prstGeom prst="roundRect">
              <a:avLst>
                <a:gd name="adj" fmla="val 12141"/>
              </a:avLst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  <a:effectLst>
              <a:outerShdw blurRad="25400" dist="25400" dir="2700000" algn="tl" rotWithShape="0">
                <a:prstClr val="black">
                  <a:alpha val="2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rmAutofit/>
            </a:bodyPr>
            <a:lstStyle/>
            <a:p>
              <a:pPr algn="ctr"/>
              <a:endParaRPr lang="zh-CN" altLang="en-US" sz="2000">
                <a:sym typeface="Arial" panose="020B0604020202020204" pitchFamily="34" charset="0"/>
              </a:endParaRPr>
            </a:p>
          </p:txBody>
        </p:sp>
        <p:sp>
          <p:nvSpPr>
            <p:cNvPr id="27" name="圆角矩形 26"/>
            <p:cNvSpPr/>
            <p:nvPr>
              <p:custDataLst>
                <p:tags r:id="rId10"/>
              </p:custDataLst>
            </p:nvPr>
          </p:nvSpPr>
          <p:spPr>
            <a:xfrm>
              <a:off x="6615943" y="2456279"/>
              <a:ext cx="1117789" cy="1132380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>
              <a:noFill/>
            </a:ln>
            <a:effectLst>
              <a:innerShdw blurRad="25400" dist="12700" dir="16200000">
                <a:prstClr val="black">
                  <a:alpha val="4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>
              <a:normAutofit/>
            </a:bodyPr>
            <a:lstStyle/>
            <a:p>
              <a:pPr algn="ctr"/>
              <a:r>
                <a:rPr lang="zh-CN" altLang="en-US" sz="2000" smtClean="0">
                  <a:solidFill>
                    <a:schemeClr val="accent1">
                      <a:lumMod val="75000"/>
                    </a:schemeClr>
                  </a:solidFill>
                  <a:latin typeface="+mj-lt"/>
                  <a:ea typeface="+mj-ea"/>
                  <a:cs typeface="+mj-cs"/>
                  <a:sym typeface="Arial" panose="020B0604020202020204" pitchFamily="34" charset="0"/>
                </a:rPr>
                <a:t>点击</a:t>
              </a:r>
            </a:p>
            <a:p>
              <a:pPr algn="ctr"/>
              <a:r>
                <a:rPr lang="zh-CN" altLang="en-US" sz="2000" smtClean="0">
                  <a:solidFill>
                    <a:schemeClr val="accent1">
                      <a:lumMod val="75000"/>
                    </a:schemeClr>
                  </a:solidFill>
                  <a:latin typeface="+mj-lt"/>
                  <a:ea typeface="+mj-ea"/>
                  <a:cs typeface="+mj-cs"/>
                  <a:sym typeface="Arial" panose="020B0604020202020204" pitchFamily="34" charset="0"/>
                </a:rPr>
                <a:t>更换</a:t>
              </a:r>
              <a:endParaRPr lang="en-US" altLang="zh-CN" sz="2000" smtClean="0">
                <a:solidFill>
                  <a:schemeClr val="accent3">
                    <a:lumMod val="75000"/>
                  </a:schemeClr>
                </a:solidFill>
                <a:latin typeface="+mj-lt"/>
                <a:ea typeface="+mj-ea"/>
                <a:cs typeface="+mj-cs"/>
                <a:sym typeface="Arial" panose="020B0604020202020204" pitchFamily="34" charset="0"/>
              </a:endParaRPr>
            </a:p>
          </p:txBody>
        </p:sp>
        <p:sp>
          <p:nvSpPr>
            <p:cNvPr id="28" name="文本框 27"/>
            <p:cNvSpPr txBox="1"/>
            <p:nvPr>
              <p:custDataLst>
                <p:tags r:id="rId11"/>
              </p:custDataLst>
            </p:nvPr>
          </p:nvSpPr>
          <p:spPr>
            <a:xfrm>
              <a:off x="6233669" y="4099415"/>
              <a:ext cx="1882336" cy="1497977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normAutofit/>
            </a:bodyPr>
            <a:lstStyle/>
            <a:p>
              <a:pPr lvl="0" algn="ctr"/>
              <a:r>
                <a:rPr lang="zh-CN" altLang="en-US" sz="1400" dirty="0">
                  <a:solidFill>
                    <a:schemeClr val="bg2">
                      <a:lumMod val="50000"/>
                    </a:schemeClr>
                  </a:solidFill>
                  <a:latin typeface="华文宋体" panose="02010600040101010101" charset="-122"/>
                  <a:ea typeface="华文宋体" panose="02010600040101010101" charset="-122"/>
                  <a:sym typeface="Arial" panose="020B0604020202020204" pitchFamily="34" charset="0"/>
                </a:rPr>
                <a:t>点击可更换文字及相关情况。点击可更换文字及相关情况。</a:t>
              </a:r>
            </a:p>
            <a:p>
              <a:pPr lvl="0" algn="ctr"/>
              <a:endParaRPr lang="zh-CN" altLang="en-US" sz="1400" dirty="0">
                <a:solidFill>
                  <a:schemeClr val="bg2">
                    <a:lumMod val="50000"/>
                  </a:schemeClr>
                </a:solidFill>
                <a:latin typeface="华文宋体" panose="02010600040101010101" charset="-122"/>
                <a:ea typeface="华文宋体" panose="02010600040101010101" charset="-122"/>
                <a:sym typeface="Arial" panose="020B0604020202020204" pitchFamily="34" charset="0"/>
              </a:endParaRPr>
            </a:p>
            <a:p>
              <a:pPr lvl="0" algn="ctr"/>
              <a:endParaRPr lang="zh-CN" altLang="en-US" sz="1400" dirty="0">
                <a:solidFill>
                  <a:schemeClr val="bg2">
                    <a:lumMod val="50000"/>
                  </a:schemeClr>
                </a:solidFill>
                <a:latin typeface="华文宋体" panose="02010600040101010101" charset="-122"/>
                <a:ea typeface="华文宋体" panose="02010600040101010101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37" name="组合 36"/>
          <p:cNvGrpSpPr/>
          <p:nvPr>
            <p:custDataLst>
              <p:tags r:id="rId5"/>
            </p:custDataLst>
          </p:nvPr>
        </p:nvGrpSpPr>
        <p:grpSpPr>
          <a:xfrm>
            <a:off x="8391525" y="2351405"/>
            <a:ext cx="1882140" cy="3242310"/>
            <a:chOff x="8391343" y="2355264"/>
            <a:chExt cx="1882336" cy="3242128"/>
          </a:xfrm>
        </p:grpSpPr>
        <p:sp>
          <p:nvSpPr>
            <p:cNvPr id="29" name="圆角矩形 28"/>
            <p:cNvSpPr/>
            <p:nvPr>
              <p:custDataLst>
                <p:tags r:id="rId6"/>
              </p:custDataLst>
            </p:nvPr>
          </p:nvSpPr>
          <p:spPr>
            <a:xfrm>
              <a:off x="8673902" y="2355264"/>
              <a:ext cx="1317214" cy="1334408"/>
            </a:xfrm>
            <a:prstGeom prst="roundRect">
              <a:avLst>
                <a:gd name="adj" fmla="val 12141"/>
              </a:avLst>
            </a:prstGeom>
            <a:solidFill>
              <a:srgbClr val="F47474"/>
            </a:solidFill>
            <a:ln>
              <a:noFill/>
            </a:ln>
            <a:effectLst>
              <a:outerShdw blurRad="25400" dist="25400" dir="2700000" algn="tl" rotWithShape="0">
                <a:prstClr val="black">
                  <a:alpha val="2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rmAutofit/>
            </a:bodyPr>
            <a:lstStyle/>
            <a:p>
              <a:pPr algn="ctr"/>
              <a:endParaRPr lang="zh-CN" altLang="en-US" sz="2000">
                <a:sym typeface="Arial" panose="020B0604020202020204" pitchFamily="34" charset="0"/>
              </a:endParaRPr>
            </a:p>
          </p:txBody>
        </p:sp>
        <p:sp>
          <p:nvSpPr>
            <p:cNvPr id="30" name="圆角矩形 29"/>
            <p:cNvSpPr/>
            <p:nvPr>
              <p:custDataLst>
                <p:tags r:id="rId7"/>
              </p:custDataLst>
            </p:nvPr>
          </p:nvSpPr>
          <p:spPr>
            <a:xfrm>
              <a:off x="8773615" y="2456279"/>
              <a:ext cx="1117789" cy="1132380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>
              <a:noFill/>
            </a:ln>
            <a:effectLst>
              <a:innerShdw blurRad="25400" dist="12700" dir="16200000">
                <a:prstClr val="black">
                  <a:alpha val="4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>
              <a:normAutofit/>
            </a:bodyPr>
            <a:lstStyle/>
            <a:p>
              <a:pPr algn="ctr"/>
              <a:r>
                <a:rPr lang="zh-CN" altLang="en-US" sz="2000" smtClean="0">
                  <a:solidFill>
                    <a:srgbClr val="F17252"/>
                  </a:solidFill>
                  <a:latin typeface="+mj-lt"/>
                  <a:ea typeface="+mj-ea"/>
                  <a:cs typeface="+mj-cs"/>
                  <a:sym typeface="Arial" panose="020B0604020202020204" pitchFamily="34" charset="0"/>
                </a:rPr>
                <a:t>点击</a:t>
              </a:r>
            </a:p>
            <a:p>
              <a:pPr algn="ctr"/>
              <a:r>
                <a:rPr lang="zh-CN" altLang="en-US" sz="2000" smtClean="0">
                  <a:solidFill>
                    <a:srgbClr val="F17252"/>
                  </a:solidFill>
                  <a:latin typeface="+mj-lt"/>
                  <a:ea typeface="+mj-ea"/>
                  <a:cs typeface="+mj-cs"/>
                  <a:sym typeface="Arial" panose="020B0604020202020204" pitchFamily="34" charset="0"/>
                </a:rPr>
                <a:t>更换</a:t>
              </a:r>
            </a:p>
          </p:txBody>
        </p:sp>
        <p:sp>
          <p:nvSpPr>
            <p:cNvPr id="31" name="文本框 30"/>
            <p:cNvSpPr txBox="1"/>
            <p:nvPr>
              <p:custDataLst>
                <p:tags r:id="rId8"/>
              </p:custDataLst>
            </p:nvPr>
          </p:nvSpPr>
          <p:spPr>
            <a:xfrm>
              <a:off x="8391343" y="4099415"/>
              <a:ext cx="1882336" cy="1497977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normAutofit/>
            </a:bodyPr>
            <a:lstStyle/>
            <a:p>
              <a:pPr lvl="0" algn="ctr"/>
              <a:r>
                <a:rPr lang="zh-CN" altLang="en-US" sz="1400" dirty="0">
                  <a:solidFill>
                    <a:schemeClr val="bg2">
                      <a:lumMod val="50000"/>
                    </a:schemeClr>
                  </a:solidFill>
                  <a:latin typeface="华文宋体" panose="02010600040101010101" charset="-122"/>
                  <a:ea typeface="华文宋体" panose="02010600040101010101" charset="-122"/>
                  <a:sym typeface="Arial" panose="020B0604020202020204" pitchFamily="34" charset="0"/>
                </a:rPr>
                <a:t>点击可更换文字及相关情况。点击可更换文字及相关情况。</a:t>
              </a:r>
            </a:p>
            <a:p>
              <a:pPr lvl="0" algn="ctr"/>
              <a:endParaRPr lang="zh-CN" altLang="en-US" sz="1400" dirty="0">
                <a:solidFill>
                  <a:schemeClr val="bg2">
                    <a:lumMod val="50000"/>
                  </a:schemeClr>
                </a:solidFill>
                <a:latin typeface="华文宋体" panose="02010600040101010101" charset="-122"/>
                <a:ea typeface="华文宋体" panose="02010600040101010101" charset="-122"/>
                <a:sym typeface="Arial" panose="020B0604020202020204" pitchFamily="34" charset="0"/>
              </a:endParaRPr>
            </a:p>
            <a:p>
              <a:pPr lvl="0" algn="ctr"/>
              <a:endParaRPr lang="zh-CN" altLang="en-US" sz="1400" dirty="0">
                <a:solidFill>
                  <a:schemeClr val="bg2">
                    <a:lumMod val="50000"/>
                  </a:schemeClr>
                </a:solidFill>
                <a:latin typeface="华文宋体" panose="02010600040101010101" charset="-122"/>
                <a:ea typeface="华文宋体" panose="02010600040101010101" charset="-122"/>
                <a:sym typeface="Arial" panose="020B0604020202020204" pitchFamily="34" charset="0"/>
              </a:endParaRPr>
            </a:p>
          </p:txBody>
        </p:sp>
      </p:grpSp>
      <p:pic>
        <p:nvPicPr>
          <p:cNvPr id="43" name="图片 42" descr="9157b627fb3309905212a1ac6d7bb3ac805a6b272100d-dJxbg3_fw658"/>
          <p:cNvPicPr>
            <a:picLocks noChangeAspect="1"/>
          </p:cNvPicPr>
          <p:nvPr/>
        </p:nvPicPr>
        <p:blipFill>
          <a:blip r:embed="rId23"/>
          <a:srcRect l="-253" t="37584" r="50137" b="3283"/>
          <a:stretch>
            <a:fillRect/>
          </a:stretch>
        </p:blipFill>
        <p:spPr>
          <a:xfrm>
            <a:off x="-143510" y="-42545"/>
            <a:ext cx="1855470" cy="1520190"/>
          </a:xfrm>
          <a:prstGeom prst="snip1Rect">
            <a:avLst/>
          </a:prstGeom>
        </p:spPr>
      </p:pic>
      <p:pic>
        <p:nvPicPr>
          <p:cNvPr id="44" name="图片 43" descr="85f761b4342b81db4ad1e6ae067409bdd36b59ed2191f-Gu5Lg7_fw658"/>
          <p:cNvPicPr>
            <a:picLocks noChangeAspect="1"/>
          </p:cNvPicPr>
          <p:nvPr/>
        </p:nvPicPr>
        <p:blipFill>
          <a:blip r:embed="rId24"/>
          <a:srcRect l="81502"/>
          <a:stretch>
            <a:fillRect/>
          </a:stretch>
        </p:blipFill>
        <p:spPr>
          <a:xfrm>
            <a:off x="92710" y="857250"/>
            <a:ext cx="1545590" cy="7974330"/>
          </a:xfrm>
          <a:prstGeom prst="rect">
            <a:avLst/>
          </a:prstGeom>
        </p:spPr>
      </p:pic>
      <p:pic>
        <p:nvPicPr>
          <p:cNvPr id="45" name="图片 44" descr="85f761b4342b81db4ad1e6ae067409bdd36b59ed2191f-Gu5Lg7_fw658"/>
          <p:cNvPicPr>
            <a:picLocks noChangeAspect="1"/>
          </p:cNvPicPr>
          <p:nvPr/>
        </p:nvPicPr>
        <p:blipFill>
          <a:blip r:embed="rId24"/>
          <a:srcRect l="81502"/>
          <a:stretch>
            <a:fillRect/>
          </a:stretch>
        </p:blipFill>
        <p:spPr>
          <a:xfrm>
            <a:off x="367030" y="2502535"/>
            <a:ext cx="702310" cy="3624580"/>
          </a:xfrm>
          <a:prstGeom prst="rect">
            <a:avLst/>
          </a:prstGeom>
        </p:spPr>
      </p:pic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TEMPLATE_CATEGORY" val="diagram"/>
  <p:tag name="KSO_WM_TEMPLATE_INDEX" val="767"/>
  <p:tag name="KSO_WM_UNIT_TYPE" val="m_i"/>
  <p:tag name="KSO_WM_UNIT_INDEX" val="1_1"/>
  <p:tag name="KSO_WM_UNIT_ID" val="diagram767_3*m_i*1_1"/>
  <p:tag name="KSO_WM_UNIT_CLEAR" val="1"/>
  <p:tag name="KSO_WM_UNIT_LAYERLEVEL" val="1_1"/>
  <p:tag name="KSO_WM_DIAGRAM_GROUP_CODE" val="m1-1"/>
  <p:tag name="KSO_WM_UNIT_FILL_FORE_SCHEMECOLOR_INDEX" val="8"/>
  <p:tag name="KSO_WM_UNIT_FILL_TYPE" val="1"/>
  <p:tag name="KSO_WM_UNIT_TEXT_FILL_FORE_SCHEMECOLOR_INDEX" val="13"/>
  <p:tag name="KSO_WM_UNIT_TEXT_FILL_TYPE" val="1"/>
  <p:tag name="KSO_WM_UNIT_USESOURCEFORMAT_APPLY" val="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TEMPLATE_CATEGORY" val="diagram"/>
  <p:tag name="KSO_WM_TEMPLATE_INDEX" val="767"/>
  <p:tag name="KSO_WM_UNIT_TYPE" val="m_h_a"/>
  <p:tag name="KSO_WM_UNIT_INDEX" val="1_4_1"/>
  <p:tag name="KSO_WM_UNIT_ID" val="diagram767_3*m_h_a*1_4_1"/>
  <p:tag name="KSO_WM_UNIT_CLEAR" val="1"/>
  <p:tag name="KSO_WM_UNIT_LAYERLEVEL" val="1_1_1"/>
  <p:tag name="KSO_WM_UNIT_VALUE" val="8"/>
  <p:tag name="KSO_WM_UNIT_HIGHLIGHT" val="0"/>
  <p:tag name="KSO_WM_UNIT_COMPATIBLE" val="0"/>
  <p:tag name="KSO_WM_DIAGRAM_GROUP_CODE" val="m1-1"/>
  <p:tag name="KSO_WM_UNIT_PRESET_TEXT" val="LOREM"/>
  <p:tag name="KSO_WM_UNIT_TEXT_FILL_FORE_SCHEMECOLOR_INDEX" val="5"/>
  <p:tag name="KSO_WM_UNIT_TEXT_FILL_TYPE" val="1"/>
  <p:tag name="KSO_WM_UNIT_USESOURCEFORMAT_APPLY" val="0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TEMPLATE_CATEGORY" val="diagram"/>
  <p:tag name="KSO_WM_TEMPLATE_INDEX" val="767"/>
  <p:tag name="KSO_WM_UNIT_TYPE" val="m_h_f"/>
  <p:tag name="KSO_WM_UNIT_INDEX" val="1_2_1"/>
  <p:tag name="KSO_WM_UNIT_ID" val="diagram767_3*m_h_f*1_2_1"/>
  <p:tag name="KSO_WM_UNIT_CLEAR" val="1"/>
  <p:tag name="KSO_WM_UNIT_LAYERLEVEL" val="1_1_1"/>
  <p:tag name="KSO_WM_UNIT_VALUE" val="8"/>
  <p:tag name="KSO_WM_UNIT_HIGHLIGHT" val="0"/>
  <p:tag name="KSO_WM_UNIT_COMPATIBLE" val="0"/>
  <p:tag name="KSO_WM_UNIT_PRESET_TEXT_INDEX" val="4"/>
  <p:tag name="KSO_WM_UNIT_PRESET_TEXT_LEN" val="12"/>
  <p:tag name="KSO_WM_DIAGRAM_GROUP_CODE" val="m1-1"/>
  <p:tag name="KSO_WM_UNIT_TEXT_FILL_FORE_SCHEMECOLOR_INDEX" val="13"/>
  <p:tag name="KSO_WM_UNIT_TEXT_FILL_TYPE" val="1"/>
  <p:tag name="KSO_WM_UNIT_USESOURCEFORMAT_APPLY" val="0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TEMPLATE_CATEGORY" val="diagram"/>
  <p:tag name="KSO_WM_TEMPLATE_INDEX" val="767"/>
  <p:tag name="KSO_WM_UNIT_TYPE" val="m_h_a"/>
  <p:tag name="KSO_WM_UNIT_INDEX" val="1_2_1"/>
  <p:tag name="KSO_WM_UNIT_ID" val="diagram767_3*m_h_a*1_2_1"/>
  <p:tag name="KSO_WM_UNIT_CLEAR" val="1"/>
  <p:tag name="KSO_WM_UNIT_LAYERLEVEL" val="1_1_1"/>
  <p:tag name="KSO_WM_UNIT_VALUE" val="8"/>
  <p:tag name="KSO_WM_UNIT_HIGHLIGHT" val="0"/>
  <p:tag name="KSO_WM_UNIT_COMPATIBLE" val="0"/>
  <p:tag name="KSO_WM_DIAGRAM_GROUP_CODE" val="m1-1"/>
  <p:tag name="KSO_WM_UNIT_PRESET_TEXT" val="LOREM"/>
  <p:tag name="KSO_WM_UNIT_TEXT_FILL_FORE_SCHEMECOLOR_INDEX" val="8"/>
  <p:tag name="KSO_WM_UNIT_TEXT_FILL_TYPE" val="1"/>
  <p:tag name="KSO_WM_UNIT_USESOURCEFORMAT_APPLY" val="0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TEMPLATE_CATEGORY" val="diagram"/>
  <p:tag name="KSO_WM_TEMPLATE_INDEX" val="767"/>
  <p:tag name="KSO_WM_UNIT_TYPE" val="m_h_f"/>
  <p:tag name="KSO_WM_UNIT_INDEX" val="1_1_1"/>
  <p:tag name="KSO_WM_UNIT_ID" val="diagram767_3*m_h_f*1_1_1"/>
  <p:tag name="KSO_WM_UNIT_CLEAR" val="1"/>
  <p:tag name="KSO_WM_UNIT_LAYERLEVEL" val="1_1_1"/>
  <p:tag name="KSO_WM_UNIT_VALUE" val="8"/>
  <p:tag name="KSO_WM_UNIT_HIGHLIGHT" val="0"/>
  <p:tag name="KSO_WM_UNIT_COMPATIBLE" val="0"/>
  <p:tag name="KSO_WM_UNIT_PRESET_TEXT_INDEX" val="4"/>
  <p:tag name="KSO_WM_UNIT_PRESET_TEXT_LEN" val="12"/>
  <p:tag name="KSO_WM_DIAGRAM_GROUP_CODE" val="m1-1"/>
  <p:tag name="KSO_WM_UNIT_TEXT_FILL_FORE_SCHEMECOLOR_INDEX" val="13"/>
  <p:tag name="KSO_WM_UNIT_TEXT_FILL_TYPE" val="1"/>
  <p:tag name="KSO_WM_UNIT_USESOURCEFORMAT_APPLY" val="0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TEMPLATE_CATEGORY" val="diagram"/>
  <p:tag name="KSO_WM_TEMPLATE_INDEX" val="767"/>
  <p:tag name="KSO_WM_UNIT_TYPE" val="m_h_a"/>
  <p:tag name="KSO_WM_UNIT_INDEX" val="1_1_1"/>
  <p:tag name="KSO_WM_UNIT_ID" val="diagram767_3*m_h_a*1_1_1"/>
  <p:tag name="KSO_WM_UNIT_CLEAR" val="1"/>
  <p:tag name="KSO_WM_UNIT_LAYERLEVEL" val="1_1_1"/>
  <p:tag name="KSO_WM_UNIT_VALUE" val="8"/>
  <p:tag name="KSO_WM_UNIT_HIGHLIGHT" val="0"/>
  <p:tag name="KSO_WM_UNIT_COMPATIBLE" val="0"/>
  <p:tag name="KSO_WM_DIAGRAM_GROUP_CODE" val="m1-1"/>
  <p:tag name="KSO_WM_UNIT_PRESET_TEXT" val="LOREM"/>
  <p:tag name="KSO_WM_UNIT_TEXT_FILL_FORE_SCHEMECOLOR_INDEX" val="7"/>
  <p:tag name="KSO_WM_UNIT_TEXT_FILL_TYPE" val="1"/>
  <p:tag name="KSO_WM_UNIT_USESOURCEFORMAT_APPLY" val="0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TEMPLATE_CATEGORY" val="diagram"/>
  <p:tag name="KSO_WM_TEMPLATE_INDEX" val="767"/>
  <p:tag name="KSO_WM_UNIT_TYPE" val="m_h_f"/>
  <p:tag name="KSO_WM_UNIT_INDEX" val="1_3_1"/>
  <p:tag name="KSO_WM_UNIT_ID" val="diagram767_3*m_h_f*1_3_1"/>
  <p:tag name="KSO_WM_UNIT_CLEAR" val="1"/>
  <p:tag name="KSO_WM_UNIT_LAYERLEVEL" val="1_1_1"/>
  <p:tag name="KSO_WM_UNIT_VALUE" val="8"/>
  <p:tag name="KSO_WM_UNIT_HIGHLIGHT" val="0"/>
  <p:tag name="KSO_WM_UNIT_COMPATIBLE" val="0"/>
  <p:tag name="KSO_WM_UNIT_PRESET_TEXT_INDEX" val="4"/>
  <p:tag name="KSO_WM_UNIT_PRESET_TEXT_LEN" val="12"/>
  <p:tag name="KSO_WM_DIAGRAM_GROUP_CODE" val="m1-1"/>
  <p:tag name="KSO_WM_UNIT_TEXT_FILL_FORE_SCHEMECOLOR_INDEX" val="13"/>
  <p:tag name="KSO_WM_UNIT_TEXT_FILL_TYPE" val="1"/>
  <p:tag name="KSO_WM_UNIT_USESOURCEFORMAT_APPLY" val="0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TEMPLATE_CATEGORY" val="diagram"/>
  <p:tag name="KSO_WM_TEMPLATE_INDEX" val="767"/>
  <p:tag name="KSO_WM_UNIT_TYPE" val="m_h_a"/>
  <p:tag name="KSO_WM_UNIT_INDEX" val="1_3_1"/>
  <p:tag name="KSO_WM_UNIT_ID" val="diagram767_3*m_h_a*1_3_1"/>
  <p:tag name="KSO_WM_UNIT_CLEAR" val="1"/>
  <p:tag name="KSO_WM_UNIT_LAYERLEVEL" val="1_1_1"/>
  <p:tag name="KSO_WM_UNIT_VALUE" val="8"/>
  <p:tag name="KSO_WM_UNIT_HIGHLIGHT" val="0"/>
  <p:tag name="KSO_WM_UNIT_COMPATIBLE" val="0"/>
  <p:tag name="KSO_WM_DIAGRAM_GROUP_CODE" val="m1-1"/>
  <p:tag name="KSO_WM_UNIT_PRESET_TEXT" val="LOREM"/>
  <p:tag name="KSO_WM_UNIT_TEXT_FILL_FORE_SCHEMECOLOR_INDEX" val="9"/>
  <p:tag name="KSO_WM_UNIT_TEXT_FILL_TYPE" val="1"/>
  <p:tag name="KSO_WM_UNIT_USESOURCEFORMAT_APPLY" val="0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UNIT_TYPE" val="i"/>
  <p:tag name="KSO_WM_UNIT_ID" val="diagram160127_4*i*0"/>
  <p:tag name="KSO_WM_TEMPLATE_CATEGORY" val="diagram"/>
  <p:tag name="KSO_WM_TEMPLATE_INDEX" val="160127"/>
  <p:tag name="KSO_WM_UNIT_INDEX" val="0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UNIT_TYPE" val="i"/>
  <p:tag name="KSO_WM_UNIT_ID" val="diagram160127_4*i*7"/>
  <p:tag name="KSO_WM_TEMPLATE_CATEGORY" val="diagram"/>
  <p:tag name="KSO_WM_TEMPLATE_INDEX" val="160127"/>
  <p:tag name="KSO_WM_UNIT_INDEX" val="7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UNIT_TYPE" val="i"/>
  <p:tag name="KSO_WM_UNIT_ID" val="diagram160127_4*i*14"/>
  <p:tag name="KSO_WM_TEMPLATE_CATEGORY" val="diagram"/>
  <p:tag name="KSO_WM_TEMPLATE_INDEX" val="160127"/>
  <p:tag name="KSO_WM_UNIT_INDEX" val="14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TEMPLATE_CATEGORY" val="diagram"/>
  <p:tag name="KSO_WM_TEMPLATE_INDEX" val="767"/>
  <p:tag name="KSO_WM_UNIT_TYPE" val="m_i"/>
  <p:tag name="KSO_WM_UNIT_INDEX" val="1_2"/>
  <p:tag name="KSO_WM_UNIT_ID" val="diagram767_3*m_i*1_2"/>
  <p:tag name="KSO_WM_UNIT_CLEAR" val="1"/>
  <p:tag name="KSO_WM_UNIT_LAYERLEVEL" val="1_1"/>
  <p:tag name="KSO_WM_DIAGRAM_GROUP_CODE" val="m1-1"/>
  <p:tag name="KSO_WM_UNIT_FILL_FORE_SCHEMECOLOR_INDEX" val="7"/>
  <p:tag name="KSO_WM_UNIT_FILL_TYPE" val="1"/>
  <p:tag name="KSO_WM_UNIT_TEXT_FILL_FORE_SCHEMECOLOR_INDEX" val="13"/>
  <p:tag name="KSO_WM_UNIT_TEXT_FILL_TYPE" val="1"/>
  <p:tag name="KSO_WM_UNIT_USESOURCEFORMAT_APPLY" val="0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UNIT_TYPE" val="i"/>
  <p:tag name="KSO_WM_UNIT_ID" val="diagram160127_4*i*21"/>
  <p:tag name="KSO_WM_TEMPLATE_CATEGORY" val="diagram"/>
  <p:tag name="KSO_WM_TEMPLATE_INDEX" val="160127"/>
  <p:tag name="KSO_WM_UNIT_INDEX" val="21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UNIT_TYPE" val="i"/>
  <p:tag name="KSO_WM_UNIT_ID" val="diagram160127_4*i*28"/>
  <p:tag name="KSO_WM_TEMPLATE_CATEGORY" val="diagram"/>
  <p:tag name="KSO_WM_TEMPLATE_INDEX" val="160127"/>
  <p:tag name="KSO_WM_UNIT_INDEX" val="28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TEMPLATE_CATEGORY" val="diagram"/>
  <p:tag name="KSO_WM_TEMPLATE_INDEX" val="160127"/>
  <p:tag name="KSO_WM_UNIT_TYPE" val="m_i"/>
  <p:tag name="KSO_WM_UNIT_INDEX" val="1_7"/>
  <p:tag name="KSO_WM_UNIT_ID" val="diagram160127_4*m_i*1_7"/>
  <p:tag name="KSO_WM_UNIT_CLEAR" val="1"/>
  <p:tag name="KSO_WM_UNIT_LAYERLEVEL" val="1_1"/>
  <p:tag name="KSO_WM_DIAGRAM_GROUP_CODE" val="m1-1"/>
  <p:tag name="KSO_WM_UNIT_FILL_FORE_SCHEMECOLOR_INDEX" val="8"/>
  <p:tag name="KSO_WM_UNIT_FILL_TYPE" val="1"/>
  <p:tag name="KSO_WM_UNIT_TEXT_FILL_FORE_SCHEMECOLOR_INDEX" val="2"/>
  <p:tag name="KSO_WM_UNIT_TEXT_FILL_TYPE" val="1"/>
  <p:tag name="KSO_WM_UNIT_USESOURCEFORMAT_APPLY" val="0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TEMPLATE_CATEGORY" val="diagram"/>
  <p:tag name="KSO_WM_TEMPLATE_INDEX" val="160127"/>
  <p:tag name="KSO_WM_UNIT_TYPE" val="m_h_a"/>
  <p:tag name="KSO_WM_UNIT_INDEX" val="1_4_1"/>
  <p:tag name="KSO_WM_UNIT_ID" val="diagram160127_4*m_h_a*1_4_1"/>
  <p:tag name="KSO_WM_UNIT_CLEAR" val="1"/>
  <p:tag name="KSO_WM_UNIT_LAYERLEVEL" val="1_1_1"/>
  <p:tag name="KSO_WM_UNIT_VALUE" val="16"/>
  <p:tag name="KSO_WM_UNIT_HIGHLIGHT" val="0"/>
  <p:tag name="KSO_WM_UNIT_COMPATIBLE" val="0"/>
  <p:tag name="KSO_WM_DIAGRAM_GROUP_CODE" val="m1-1"/>
  <p:tag name="KSO_WM_UNIT_PRESET_TEXT" val="AMET"/>
  <p:tag name="KSO_WM_UNIT_FILL_FORE_SCHEMECOLOR_INDEX" val="14"/>
  <p:tag name="KSO_WM_UNIT_FILL_TYPE" val="1"/>
  <p:tag name="KSO_WM_UNIT_TEXT_FILL_FORE_SCHEMECOLOR_INDEX" val="8"/>
  <p:tag name="KSO_WM_UNIT_TEXT_FILL_TYPE" val="1"/>
  <p:tag name="KSO_WM_UNIT_USESOURCEFORMAT_APPLY" val="0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TEMPLATE_CATEGORY" val="diagram"/>
  <p:tag name="KSO_WM_TEMPLATE_INDEX" val="160127"/>
  <p:tag name="KSO_WM_UNIT_TYPE" val="m_h_f"/>
  <p:tag name="KSO_WM_UNIT_INDEX" val="1_4_1"/>
  <p:tag name="KSO_WM_UNIT_ID" val="diagram160127_4*m_h_f*1_4_1"/>
  <p:tag name="KSO_WM_UNIT_CLEAR" val="1"/>
  <p:tag name="KSO_WM_UNIT_LAYERLEVEL" val="1_1_1"/>
  <p:tag name="KSO_WM_UNIT_VALUE" val="32"/>
  <p:tag name="KSO_WM_UNIT_HIGHLIGHT" val="0"/>
  <p:tag name="KSO_WM_UNIT_COMPATIBLE" val="0"/>
  <p:tag name="KSO_WM_UNIT_PRESET_TEXT_INDEX" val="4"/>
  <p:tag name="KSO_WM_UNIT_PRESET_TEXT_LEN" val="27"/>
  <p:tag name="KSO_WM_DIAGRAM_GROUP_CODE" val="m1-1"/>
  <p:tag name="KSO_WM_UNIT_TEXT_FILL_FORE_SCHEMECOLOR_INDEX" val="13"/>
  <p:tag name="KSO_WM_UNIT_TEXT_FILL_TYPE" val="1"/>
  <p:tag name="KSO_WM_UNIT_USESOURCEFORMAT_APPLY" val="0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TEMPLATE_CATEGORY" val="diagram"/>
  <p:tag name="KSO_WM_TEMPLATE_INDEX" val="160127"/>
  <p:tag name="KSO_WM_UNIT_TYPE" val="m_i"/>
  <p:tag name="KSO_WM_UNIT_INDEX" val="1_6"/>
  <p:tag name="KSO_WM_UNIT_ID" val="diagram160127_4*m_i*1_6"/>
  <p:tag name="KSO_WM_UNIT_CLEAR" val="1"/>
  <p:tag name="KSO_WM_UNIT_LAYERLEVEL" val="1_1"/>
  <p:tag name="KSO_WM_DIAGRAM_GROUP_CODE" val="m1-1"/>
  <p:tag name="KSO_WM_UNIT_FILL_FORE_SCHEMECOLOR_INDEX" val="7"/>
  <p:tag name="KSO_WM_UNIT_FILL_TYPE" val="1"/>
  <p:tag name="KSO_WM_UNIT_TEXT_FILL_FORE_SCHEMECOLOR_INDEX" val="2"/>
  <p:tag name="KSO_WM_UNIT_TEXT_FILL_TYPE" val="1"/>
  <p:tag name="KSO_WM_UNIT_USESOURCEFORMAT_APPLY" val="0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TEMPLATE_CATEGORY" val="diagram"/>
  <p:tag name="KSO_WM_TEMPLATE_INDEX" val="160127"/>
  <p:tag name="KSO_WM_UNIT_TYPE" val="m_h_a"/>
  <p:tag name="KSO_WM_UNIT_INDEX" val="1_3_1"/>
  <p:tag name="KSO_WM_UNIT_ID" val="diagram160127_4*m_h_a*1_3_1"/>
  <p:tag name="KSO_WM_UNIT_CLEAR" val="1"/>
  <p:tag name="KSO_WM_UNIT_LAYERLEVEL" val="1_1_1"/>
  <p:tag name="KSO_WM_UNIT_VALUE" val="16"/>
  <p:tag name="KSO_WM_UNIT_HIGHLIGHT" val="0"/>
  <p:tag name="KSO_WM_UNIT_COMPATIBLE" val="0"/>
  <p:tag name="KSO_WM_DIAGRAM_GROUP_CODE" val="m1-1"/>
  <p:tag name="KSO_WM_UNIT_PRESET_TEXT" val="AMET"/>
  <p:tag name="KSO_WM_UNIT_FILL_FORE_SCHEMECOLOR_INDEX" val="14"/>
  <p:tag name="KSO_WM_UNIT_FILL_TYPE" val="1"/>
  <p:tag name="KSO_WM_UNIT_TEXT_FILL_FORE_SCHEMECOLOR_INDEX" val="7"/>
  <p:tag name="KSO_WM_UNIT_TEXT_FILL_TYPE" val="1"/>
  <p:tag name="KSO_WM_UNIT_USESOURCEFORMAT_APPLY" val="0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TEMPLATE_CATEGORY" val="diagram"/>
  <p:tag name="KSO_WM_TEMPLATE_INDEX" val="160127"/>
  <p:tag name="KSO_WM_UNIT_TYPE" val="m_h_f"/>
  <p:tag name="KSO_WM_UNIT_INDEX" val="1_3_1"/>
  <p:tag name="KSO_WM_UNIT_ID" val="diagram160127_4*m_h_f*1_3_1"/>
  <p:tag name="KSO_WM_UNIT_CLEAR" val="1"/>
  <p:tag name="KSO_WM_UNIT_LAYERLEVEL" val="1_1_1"/>
  <p:tag name="KSO_WM_UNIT_VALUE" val="32"/>
  <p:tag name="KSO_WM_UNIT_HIGHLIGHT" val="0"/>
  <p:tag name="KSO_WM_UNIT_COMPATIBLE" val="0"/>
  <p:tag name="KSO_WM_UNIT_PRESET_TEXT_INDEX" val="4"/>
  <p:tag name="KSO_WM_UNIT_PRESET_TEXT_LEN" val="27"/>
  <p:tag name="KSO_WM_DIAGRAM_GROUP_CODE" val="m1-1"/>
  <p:tag name="KSO_WM_UNIT_TEXT_FILL_FORE_SCHEMECOLOR_INDEX" val="13"/>
  <p:tag name="KSO_WM_UNIT_TEXT_FILL_TYPE" val="1"/>
  <p:tag name="KSO_WM_UNIT_USESOURCEFORMAT_APPLY" val="0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TEMPLATE_CATEGORY" val="diagram"/>
  <p:tag name="KSO_WM_TEMPLATE_INDEX" val="160127"/>
  <p:tag name="KSO_WM_UNIT_TYPE" val="m_i"/>
  <p:tag name="KSO_WM_UNIT_INDEX" val="1_5"/>
  <p:tag name="KSO_WM_UNIT_ID" val="diagram160127_4*m_i*1_5"/>
  <p:tag name="KSO_WM_UNIT_CLEAR" val="1"/>
  <p:tag name="KSO_WM_UNIT_LAYERLEVEL" val="1_1"/>
  <p:tag name="KSO_WM_DIAGRAM_GROUP_CODE" val="m1-1"/>
  <p:tag name="KSO_WM_UNIT_FILL_FORE_SCHEMECOLOR_INDEX" val="6"/>
  <p:tag name="KSO_WM_UNIT_FILL_TYPE" val="1"/>
  <p:tag name="KSO_WM_UNIT_TEXT_FILL_FORE_SCHEMECOLOR_INDEX" val="2"/>
  <p:tag name="KSO_WM_UNIT_TEXT_FILL_TYPE" val="1"/>
  <p:tag name="KSO_WM_UNIT_USESOURCEFORMAT_APPLY" val="0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TEMPLATE_CATEGORY" val="diagram"/>
  <p:tag name="KSO_WM_TEMPLATE_INDEX" val="160127"/>
  <p:tag name="KSO_WM_UNIT_TYPE" val="m_h_a"/>
  <p:tag name="KSO_WM_UNIT_INDEX" val="1_2_1"/>
  <p:tag name="KSO_WM_UNIT_ID" val="diagram160127_4*m_h_a*1_2_1"/>
  <p:tag name="KSO_WM_UNIT_CLEAR" val="1"/>
  <p:tag name="KSO_WM_UNIT_LAYERLEVEL" val="1_1_1"/>
  <p:tag name="KSO_WM_UNIT_VALUE" val="16"/>
  <p:tag name="KSO_WM_UNIT_HIGHLIGHT" val="0"/>
  <p:tag name="KSO_WM_UNIT_COMPATIBLE" val="0"/>
  <p:tag name="KSO_WM_DIAGRAM_GROUP_CODE" val="m1-1"/>
  <p:tag name="KSO_WM_UNIT_PRESET_TEXT" val="AMET"/>
  <p:tag name="KSO_WM_UNIT_FILL_FORE_SCHEMECOLOR_INDEX" val="14"/>
  <p:tag name="KSO_WM_UNIT_FILL_TYPE" val="1"/>
  <p:tag name="KSO_WM_UNIT_TEXT_FILL_FORE_SCHEMECOLOR_INDEX" val="6"/>
  <p:tag name="KSO_WM_UNIT_TEXT_FILL_TYPE" val="1"/>
  <p:tag name="KSO_WM_UNIT_USESOURCEFORMAT_APPLY" val="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TEMPLATE_CATEGORY" val="diagram"/>
  <p:tag name="KSO_WM_TEMPLATE_INDEX" val="767"/>
  <p:tag name="KSO_WM_UNIT_TYPE" val="m_i"/>
  <p:tag name="KSO_WM_UNIT_INDEX" val="1_3"/>
  <p:tag name="KSO_WM_UNIT_ID" val="diagram767_3*m_i*1_3"/>
  <p:tag name="KSO_WM_UNIT_CLEAR" val="1"/>
  <p:tag name="KSO_WM_UNIT_LAYERLEVEL" val="1_1"/>
  <p:tag name="KSO_WM_DIAGRAM_GROUP_CODE" val="m1-1"/>
  <p:tag name="KSO_WM_UNIT_FILL_FORE_SCHEMECOLOR_INDEX" val="9"/>
  <p:tag name="KSO_WM_UNIT_FILL_TYPE" val="1"/>
  <p:tag name="KSO_WM_UNIT_TEXT_FILL_FORE_SCHEMECOLOR_INDEX" val="13"/>
  <p:tag name="KSO_WM_UNIT_TEXT_FILL_TYPE" val="1"/>
  <p:tag name="KSO_WM_UNIT_USESOURCEFORMAT_APPLY" val="0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TEMPLATE_CATEGORY" val="diagram"/>
  <p:tag name="KSO_WM_TEMPLATE_INDEX" val="160127"/>
  <p:tag name="KSO_WM_UNIT_TYPE" val="m_h_f"/>
  <p:tag name="KSO_WM_UNIT_INDEX" val="1_2_1"/>
  <p:tag name="KSO_WM_UNIT_ID" val="diagram160127_4*m_h_f*1_2_1"/>
  <p:tag name="KSO_WM_UNIT_CLEAR" val="1"/>
  <p:tag name="KSO_WM_UNIT_LAYERLEVEL" val="1_1_1"/>
  <p:tag name="KSO_WM_UNIT_VALUE" val="32"/>
  <p:tag name="KSO_WM_UNIT_HIGHLIGHT" val="0"/>
  <p:tag name="KSO_WM_UNIT_COMPATIBLE" val="0"/>
  <p:tag name="KSO_WM_UNIT_PRESET_TEXT_INDEX" val="4"/>
  <p:tag name="KSO_WM_UNIT_PRESET_TEXT_LEN" val="27"/>
  <p:tag name="KSO_WM_DIAGRAM_GROUP_CODE" val="m1-1"/>
  <p:tag name="KSO_WM_UNIT_TEXT_FILL_FORE_SCHEMECOLOR_INDEX" val="13"/>
  <p:tag name="KSO_WM_UNIT_TEXT_FILL_TYPE" val="1"/>
  <p:tag name="KSO_WM_UNIT_USESOURCEFORMAT_APPLY" val="0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TEMPLATE_CATEGORY" val="diagram"/>
  <p:tag name="KSO_WM_TEMPLATE_INDEX" val="160127"/>
  <p:tag name="KSO_WM_UNIT_TYPE" val="m_i"/>
  <p:tag name="KSO_WM_UNIT_INDEX" val="1_4"/>
  <p:tag name="KSO_WM_UNIT_ID" val="diagram160127_4*m_i*1_4"/>
  <p:tag name="KSO_WM_UNIT_CLEAR" val="1"/>
  <p:tag name="KSO_WM_UNIT_LAYERLEVEL" val="1_1"/>
  <p:tag name="KSO_WM_DIAGRAM_GROUP_CODE" val="m1-1"/>
  <p:tag name="KSO_WM_UNIT_FILL_FORE_SCHEMECOLOR_INDEX" val="5"/>
  <p:tag name="KSO_WM_UNIT_FILL_TYPE" val="1"/>
  <p:tag name="KSO_WM_UNIT_TEXT_FILL_FORE_SCHEMECOLOR_INDEX" val="2"/>
  <p:tag name="KSO_WM_UNIT_TEXT_FILL_TYPE" val="1"/>
  <p:tag name="KSO_WM_UNIT_USESOURCEFORMAT_APPLY" val="0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TEMPLATE_CATEGORY" val="diagram"/>
  <p:tag name="KSO_WM_TEMPLATE_INDEX" val="160127"/>
  <p:tag name="KSO_WM_UNIT_TYPE" val="m_h_a"/>
  <p:tag name="KSO_WM_UNIT_INDEX" val="1_1_1"/>
  <p:tag name="KSO_WM_UNIT_ID" val="diagram160127_4*m_h_a*1_1_1"/>
  <p:tag name="KSO_WM_UNIT_CLEAR" val="1"/>
  <p:tag name="KSO_WM_UNIT_LAYERLEVEL" val="1_1_1"/>
  <p:tag name="KSO_WM_UNIT_VALUE" val="16"/>
  <p:tag name="KSO_WM_UNIT_HIGHLIGHT" val="0"/>
  <p:tag name="KSO_WM_UNIT_COMPATIBLE" val="0"/>
  <p:tag name="KSO_WM_DIAGRAM_GROUP_CODE" val="m1-1"/>
  <p:tag name="KSO_WM_UNIT_PRESET_TEXT" val="AMET"/>
  <p:tag name="KSO_WM_UNIT_FILL_FORE_SCHEMECOLOR_INDEX" val="14"/>
  <p:tag name="KSO_WM_UNIT_FILL_TYPE" val="1"/>
  <p:tag name="KSO_WM_UNIT_TEXT_FILL_FORE_SCHEMECOLOR_INDEX" val="5"/>
  <p:tag name="KSO_WM_UNIT_TEXT_FILL_TYPE" val="1"/>
  <p:tag name="KSO_WM_UNIT_USESOURCEFORMAT_APPLY" val="0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TEMPLATE_CATEGORY" val="diagram"/>
  <p:tag name="KSO_WM_TEMPLATE_INDEX" val="160127"/>
  <p:tag name="KSO_WM_UNIT_TYPE" val="m_h_f"/>
  <p:tag name="KSO_WM_UNIT_INDEX" val="1_1_1"/>
  <p:tag name="KSO_WM_UNIT_ID" val="diagram160127_4*m_h_f*1_1_1"/>
  <p:tag name="KSO_WM_UNIT_CLEAR" val="1"/>
  <p:tag name="KSO_WM_UNIT_LAYERLEVEL" val="1_1_1"/>
  <p:tag name="KSO_WM_UNIT_VALUE" val="32"/>
  <p:tag name="KSO_WM_UNIT_HIGHLIGHT" val="0"/>
  <p:tag name="KSO_WM_UNIT_COMPATIBLE" val="0"/>
  <p:tag name="KSO_WM_UNIT_PRESET_TEXT_INDEX" val="4"/>
  <p:tag name="KSO_WM_UNIT_PRESET_TEXT_LEN" val="27"/>
  <p:tag name="KSO_WM_DIAGRAM_GROUP_CODE" val="m1-1"/>
  <p:tag name="KSO_WM_UNIT_TEXT_FILL_FORE_SCHEMECOLOR_INDEX" val="13"/>
  <p:tag name="KSO_WM_UNIT_TEXT_FILL_TYPE" val="1"/>
  <p:tag name="KSO_WM_UNIT_USESOURCEFORMAT_APPLY" val="0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TEMPLATE_CATEGORY" val="diagram"/>
  <p:tag name="KSO_WM_TEMPLATE_INDEX" val="160127"/>
  <p:tag name="KSO_WM_UNIT_TYPE" val="m_i"/>
  <p:tag name="KSO_WM_UNIT_INDEX" val="1_1"/>
  <p:tag name="KSO_WM_UNIT_ID" val="diagram160127_4*m_i*1_1"/>
  <p:tag name="KSO_WM_UNIT_CLEAR" val="1"/>
  <p:tag name="KSO_WM_UNIT_LAYERLEVEL" val="1_1"/>
  <p:tag name="KSO_WM_DIAGRAM_GROUP_CODE" val="m1-1"/>
  <p:tag name="KSO_WM_UNIT_LINE_FORE_SCHEMECOLOR_INDEX" val="5"/>
  <p:tag name="KSO_WM_UNIT_LINE_FILL_TYPE" val="2"/>
  <p:tag name="KSO_WM_UNIT_USESOURCEFORMAT_APPLY" val="0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TEMPLATE_CATEGORY" val="diagram"/>
  <p:tag name="KSO_WM_TEMPLATE_INDEX" val="160127"/>
  <p:tag name="KSO_WM_UNIT_TYPE" val="m_i"/>
  <p:tag name="KSO_WM_UNIT_INDEX" val="1_2"/>
  <p:tag name="KSO_WM_UNIT_ID" val="diagram160127_4*m_i*1_2"/>
  <p:tag name="KSO_WM_UNIT_CLEAR" val="1"/>
  <p:tag name="KSO_WM_UNIT_LAYERLEVEL" val="1_1"/>
  <p:tag name="KSO_WM_DIAGRAM_GROUP_CODE" val="m1-1"/>
  <p:tag name="KSO_WM_UNIT_LINE_FORE_SCHEMECOLOR_INDEX" val="6"/>
  <p:tag name="KSO_WM_UNIT_LINE_FILL_TYPE" val="2"/>
  <p:tag name="KSO_WM_UNIT_USESOURCEFORMAT_APPLY" val="0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TEMPLATE_CATEGORY" val="diagram"/>
  <p:tag name="KSO_WM_TEMPLATE_INDEX" val="160127"/>
  <p:tag name="KSO_WM_UNIT_TYPE" val="m_i"/>
  <p:tag name="KSO_WM_UNIT_INDEX" val="1_3"/>
  <p:tag name="KSO_WM_UNIT_ID" val="diagram160127_4*m_i*1_3"/>
  <p:tag name="KSO_WM_UNIT_CLEAR" val="1"/>
  <p:tag name="KSO_WM_UNIT_LAYERLEVEL" val="1_1"/>
  <p:tag name="KSO_WM_DIAGRAM_GROUP_CODE" val="m1-1"/>
  <p:tag name="KSO_WM_UNIT_LINE_FORE_SCHEMECOLOR_INDEX" val="7"/>
  <p:tag name="KSO_WM_UNIT_LINE_FILL_TYPE" val="2"/>
  <p:tag name="KSO_WM_UNIT_USESOURCEFORMAT_APPLY" val="0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TEMPLATE_CATEGORY" val="diagram"/>
  <p:tag name="KSO_WM_TEMPLATE_INDEX" val="160124"/>
  <p:tag name="KSO_WM_UNIT_TYPE" val="m_i"/>
  <p:tag name="KSO_WM_UNIT_INDEX" val="1_1"/>
  <p:tag name="KSO_WM_UNIT_ID" val="diagram160124_4*m_i*1_1"/>
  <p:tag name="KSO_WM_UNIT_CLEAR" val="1"/>
  <p:tag name="KSO_WM_UNIT_LAYERLEVEL" val="1_1"/>
  <p:tag name="KSO_WM_DIAGRAM_GROUP_CODE" val="m1-1"/>
  <p:tag name="KSO_WM_UNIT_USESOURCEFORMAT_APPLY" val="0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UNIT_TYPE" val="i"/>
  <p:tag name="KSO_WM_UNIT_ID" val="diagram160124_4*i*1"/>
  <p:tag name="KSO_WM_TEMPLATE_CATEGORY" val="diagram"/>
  <p:tag name="KSO_WM_TEMPLATE_INDEX" val="160124"/>
  <p:tag name="KSO_WM_UNIT_INDEX" val="1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UNIT_TYPE" val="i"/>
  <p:tag name="KSO_WM_UNIT_ID" val="diagram160124_4*i*9"/>
  <p:tag name="KSO_WM_TEMPLATE_CATEGORY" val="diagram"/>
  <p:tag name="KSO_WM_TEMPLATE_INDEX" val="160124"/>
  <p:tag name="KSO_WM_UNIT_INDEX" val="9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TEMPLATE_CATEGORY" val="diagram"/>
  <p:tag name="KSO_WM_TEMPLATE_INDEX" val="767"/>
  <p:tag name="KSO_WM_UNIT_TYPE" val="m_i"/>
  <p:tag name="KSO_WM_UNIT_INDEX" val="1_4"/>
  <p:tag name="KSO_WM_UNIT_ID" val="diagram767_3*m_i*1_4"/>
  <p:tag name="KSO_WM_UNIT_CLEAR" val="1"/>
  <p:tag name="KSO_WM_UNIT_LAYERLEVEL" val="1_1"/>
  <p:tag name="KSO_WM_DIAGRAM_GROUP_CODE" val="m1-1"/>
  <p:tag name="KSO_WM_UNIT_FILL_FORE_SCHEMECOLOR_INDEX" val="5"/>
  <p:tag name="KSO_WM_UNIT_FILL_TYPE" val="1"/>
  <p:tag name="KSO_WM_UNIT_TEXT_FILL_FORE_SCHEMECOLOR_INDEX" val="13"/>
  <p:tag name="KSO_WM_UNIT_TEXT_FILL_TYPE" val="1"/>
  <p:tag name="KSO_WM_UNIT_USESOURCEFORMAT_APPLY" val="0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UNIT_TYPE" val="i"/>
  <p:tag name="KSO_WM_UNIT_ID" val="diagram160124_4*i*16"/>
  <p:tag name="KSO_WM_TEMPLATE_CATEGORY" val="diagram"/>
  <p:tag name="KSO_WM_TEMPLATE_INDEX" val="160124"/>
  <p:tag name="KSO_WM_UNIT_INDEX" val="16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UNIT_TYPE" val="i"/>
  <p:tag name="KSO_WM_UNIT_ID" val="diagram160124_4*i*23"/>
  <p:tag name="KSO_WM_TEMPLATE_CATEGORY" val="diagram"/>
  <p:tag name="KSO_WM_TEMPLATE_INDEX" val="160124"/>
  <p:tag name="KSO_WM_UNIT_INDEX" val="23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TEMPLATE_CATEGORY" val="diagram"/>
  <p:tag name="KSO_WM_TEMPLATE_INDEX" val="160124"/>
  <p:tag name="KSO_WM_UNIT_TYPE" val="m_i"/>
  <p:tag name="KSO_WM_UNIT_INDEX" val="1_8"/>
  <p:tag name="KSO_WM_UNIT_ID" val="diagram160124_4*m_i*1_8"/>
  <p:tag name="KSO_WM_UNIT_CLEAR" val="1"/>
  <p:tag name="KSO_WM_UNIT_LAYERLEVEL" val="1_1"/>
  <p:tag name="KSO_WM_DIAGRAM_GROUP_CODE" val="m1-1"/>
  <p:tag name="KSO_WM_UNIT_FILL_FORE_SCHEMECOLOR_INDEX" val="6"/>
  <p:tag name="KSO_WM_UNIT_FILL_TYPE" val="1"/>
  <p:tag name="KSO_WM_UNIT_TEXT_FILL_FORE_SCHEMECOLOR_INDEX" val="14"/>
  <p:tag name="KSO_WM_UNIT_TEXT_FILL_TYPE" val="1"/>
  <p:tag name="KSO_WM_UNIT_USESOURCEFORMAT_APPLY" val="0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TEMPLATE_CATEGORY" val="diagram"/>
  <p:tag name="KSO_WM_TEMPLATE_INDEX" val="160124"/>
  <p:tag name="KSO_WM_UNIT_TYPE" val="m_h_f"/>
  <p:tag name="KSO_WM_UNIT_INDEX" val="1_4_1"/>
  <p:tag name="KSO_WM_UNIT_ID" val="diagram160124_4*m_h_f*1_4_1"/>
  <p:tag name="KSO_WM_UNIT_CLEAR" val="1"/>
  <p:tag name="KSO_WM_UNIT_LAYERLEVEL" val="1_1_1"/>
  <p:tag name="KSO_WM_UNIT_VALUE" val="35"/>
  <p:tag name="KSO_WM_UNIT_HIGHLIGHT" val="0"/>
  <p:tag name="KSO_WM_UNIT_COMPATIBLE" val="0"/>
  <p:tag name="KSO_WM_UNIT_PRESET_TEXT_INDEX" val="4"/>
  <p:tag name="KSO_WM_UNIT_PRESET_TEXT_LEN" val="57"/>
  <p:tag name="KSO_WM_DIAGRAM_GROUP_CODE" val="m1-1"/>
  <p:tag name="KSO_WM_UNIT_FILL_FORE_SCHEMECOLOR_INDEX" val="6"/>
  <p:tag name="KSO_WM_UNIT_FILL_TYPE" val="1"/>
  <p:tag name="KSO_WM_UNIT_LINE_FORE_SCHEMECOLOR_INDEX" val="6"/>
  <p:tag name="KSO_WM_UNIT_LINE_FILL_TYPE" val="2"/>
  <p:tag name="KSO_WM_UNIT_TEXT_FILL_FORE_SCHEMECOLOR_INDEX" val="6"/>
  <p:tag name="KSO_WM_UNIT_TEXT_FILL_TYPE" val="1"/>
  <p:tag name="KSO_WM_UNIT_USESOURCEFORMAT_APPLY" val="0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TEMPLATE_CATEGORY" val="diagram"/>
  <p:tag name="KSO_WM_TEMPLATE_INDEX" val="160124"/>
  <p:tag name="KSO_WM_UNIT_TYPE" val="m_i"/>
  <p:tag name="KSO_WM_UNIT_INDEX" val="1_9"/>
  <p:tag name="KSO_WM_UNIT_ID" val="diagram160124_4*m_i*1_9"/>
  <p:tag name="KSO_WM_UNIT_CLEAR" val="1"/>
  <p:tag name="KSO_WM_UNIT_LAYERLEVEL" val="1_1"/>
  <p:tag name="KSO_WM_DIAGRAM_GROUP_CODE" val="m1-1"/>
  <p:tag name="KSO_WM_UNIT_LINE_FORE_SCHEMECOLOR_INDEX" val="6"/>
  <p:tag name="KSO_WM_UNIT_LINE_FILL_TYPE" val="2"/>
  <p:tag name="KSO_WM_UNIT_USESOURCEFORMAT_APPLY" val="0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TEMPLATE_CATEGORY" val="diagram"/>
  <p:tag name="KSO_WM_TEMPLATE_INDEX" val="160124"/>
  <p:tag name="KSO_WM_UNIT_TYPE" val="m_i"/>
  <p:tag name="KSO_WM_UNIT_INDEX" val="1_6"/>
  <p:tag name="KSO_WM_UNIT_ID" val="diagram160124_4*m_i*1_6"/>
  <p:tag name="KSO_WM_UNIT_CLEAR" val="1"/>
  <p:tag name="KSO_WM_UNIT_LAYERLEVEL" val="1_1"/>
  <p:tag name="KSO_WM_DIAGRAM_GROUP_CODE" val="m1-1"/>
  <p:tag name="KSO_WM_UNIT_FILL_FORE_SCHEMECOLOR_INDEX" val="5"/>
  <p:tag name="KSO_WM_UNIT_FILL_TYPE" val="1"/>
  <p:tag name="KSO_WM_UNIT_TEXT_FILL_FORE_SCHEMECOLOR_INDEX" val="14"/>
  <p:tag name="KSO_WM_UNIT_TEXT_FILL_TYPE" val="1"/>
  <p:tag name="KSO_WM_UNIT_USESOURCEFORMAT_APPLY" val="0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TEMPLATE_CATEGORY" val="diagram"/>
  <p:tag name="KSO_WM_TEMPLATE_INDEX" val="160124"/>
  <p:tag name="KSO_WM_UNIT_TYPE" val="m_h_f"/>
  <p:tag name="KSO_WM_UNIT_INDEX" val="1_3_1"/>
  <p:tag name="KSO_WM_UNIT_ID" val="diagram160124_4*m_h_f*1_3_1"/>
  <p:tag name="KSO_WM_UNIT_CLEAR" val="1"/>
  <p:tag name="KSO_WM_UNIT_LAYERLEVEL" val="1_1_1"/>
  <p:tag name="KSO_WM_UNIT_VALUE" val="35"/>
  <p:tag name="KSO_WM_UNIT_HIGHLIGHT" val="0"/>
  <p:tag name="KSO_WM_UNIT_COMPATIBLE" val="0"/>
  <p:tag name="KSO_WM_UNIT_PRESET_TEXT_INDEX" val="4"/>
  <p:tag name="KSO_WM_UNIT_PRESET_TEXT_LEN" val="57"/>
  <p:tag name="KSO_WM_DIAGRAM_GROUP_CODE" val="m1-1"/>
  <p:tag name="KSO_WM_UNIT_FILL_FORE_SCHEMECOLOR_INDEX" val="5"/>
  <p:tag name="KSO_WM_UNIT_FILL_TYPE" val="1"/>
  <p:tag name="KSO_WM_UNIT_LINE_FORE_SCHEMECOLOR_INDEX" val="5"/>
  <p:tag name="KSO_WM_UNIT_LINE_FILL_TYPE" val="2"/>
  <p:tag name="KSO_WM_UNIT_TEXT_FILL_FORE_SCHEMECOLOR_INDEX" val="5"/>
  <p:tag name="KSO_WM_UNIT_TEXT_FILL_TYPE" val="1"/>
  <p:tag name="KSO_WM_UNIT_USESOURCEFORMAT_APPLY" val="0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TEMPLATE_CATEGORY" val="diagram"/>
  <p:tag name="KSO_WM_TEMPLATE_INDEX" val="160124"/>
  <p:tag name="KSO_WM_UNIT_TYPE" val="m_i"/>
  <p:tag name="KSO_WM_UNIT_INDEX" val="1_7"/>
  <p:tag name="KSO_WM_UNIT_ID" val="diagram160124_4*m_i*1_7"/>
  <p:tag name="KSO_WM_UNIT_CLEAR" val="1"/>
  <p:tag name="KSO_WM_UNIT_LAYERLEVEL" val="1_1"/>
  <p:tag name="KSO_WM_DIAGRAM_GROUP_CODE" val="m1-1"/>
  <p:tag name="KSO_WM_UNIT_LINE_FORE_SCHEMECOLOR_INDEX" val="5"/>
  <p:tag name="KSO_WM_UNIT_LINE_FILL_TYPE" val="2"/>
  <p:tag name="KSO_WM_UNIT_USESOURCEFORMAT_APPLY" val="0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TEMPLATE_CATEGORY" val="diagram"/>
  <p:tag name="KSO_WM_TEMPLATE_INDEX" val="160124"/>
  <p:tag name="KSO_WM_UNIT_TYPE" val="m_i"/>
  <p:tag name="KSO_WM_UNIT_INDEX" val="1_4"/>
  <p:tag name="KSO_WM_UNIT_ID" val="diagram160124_4*m_i*1_4"/>
  <p:tag name="KSO_WM_UNIT_CLEAR" val="1"/>
  <p:tag name="KSO_WM_UNIT_LAYERLEVEL" val="1_1"/>
  <p:tag name="KSO_WM_DIAGRAM_GROUP_CODE" val="m1-1"/>
  <p:tag name="KSO_WM_UNIT_FILL_FORE_SCHEMECOLOR_INDEX" val="6"/>
  <p:tag name="KSO_WM_UNIT_FILL_TYPE" val="1"/>
  <p:tag name="KSO_WM_UNIT_TEXT_FILL_FORE_SCHEMECOLOR_INDEX" val="14"/>
  <p:tag name="KSO_WM_UNIT_TEXT_FILL_TYPE" val="1"/>
  <p:tag name="KSO_WM_UNIT_USESOURCEFORMAT_APPLY" val="0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TEMPLATE_CATEGORY" val="diagram"/>
  <p:tag name="KSO_WM_TEMPLATE_INDEX" val="160124"/>
  <p:tag name="KSO_WM_UNIT_TYPE" val="m_h_f"/>
  <p:tag name="KSO_WM_UNIT_INDEX" val="1_2_1"/>
  <p:tag name="KSO_WM_UNIT_ID" val="diagram160124_4*m_h_f*1_2_1"/>
  <p:tag name="KSO_WM_UNIT_CLEAR" val="1"/>
  <p:tag name="KSO_WM_UNIT_LAYERLEVEL" val="1_1_1"/>
  <p:tag name="KSO_WM_UNIT_VALUE" val="35"/>
  <p:tag name="KSO_WM_UNIT_HIGHLIGHT" val="0"/>
  <p:tag name="KSO_WM_UNIT_COMPATIBLE" val="0"/>
  <p:tag name="KSO_WM_UNIT_PRESET_TEXT_INDEX" val="4"/>
  <p:tag name="KSO_WM_UNIT_PRESET_TEXT_LEN" val="57"/>
  <p:tag name="KSO_WM_DIAGRAM_GROUP_CODE" val="m1-1"/>
  <p:tag name="KSO_WM_UNIT_FILL_FORE_SCHEMECOLOR_INDEX" val="6"/>
  <p:tag name="KSO_WM_UNIT_FILL_TYPE" val="1"/>
  <p:tag name="KSO_WM_UNIT_LINE_FORE_SCHEMECOLOR_INDEX" val="6"/>
  <p:tag name="KSO_WM_UNIT_LINE_FILL_TYPE" val="2"/>
  <p:tag name="KSO_WM_UNIT_TEXT_FILL_FORE_SCHEMECOLOR_INDEX" val="6"/>
  <p:tag name="KSO_WM_UNIT_TEXT_FILL_TYPE" val="1"/>
  <p:tag name="KSO_WM_UNIT_USESOURCEFORMAT_APPLY" val="0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TEMPLATE_CATEGORY" val="diagram"/>
  <p:tag name="KSO_WM_TEMPLATE_INDEX" val="767"/>
  <p:tag name="KSO_WM_UNIT_TYPE" val="m_i"/>
  <p:tag name="KSO_WM_UNIT_INDEX" val="1_5"/>
  <p:tag name="KSO_WM_UNIT_ID" val="diagram767_3*m_i*1_5"/>
  <p:tag name="KSO_WM_UNIT_CLEAR" val="1"/>
  <p:tag name="KSO_WM_UNIT_LAYERLEVEL" val="1_1"/>
  <p:tag name="KSO_WM_DIAGRAM_GROUP_CODE" val="m1-1"/>
  <p:tag name="KSO_WM_UNIT_LINE_FORE_SCHEMECOLOR_INDEX" val="8"/>
  <p:tag name="KSO_WM_UNIT_LINE_FILL_TYPE" val="2"/>
  <p:tag name="KSO_WM_UNIT_USESOURCEFORMAT_APPLY" val="0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TEMPLATE_CATEGORY" val="diagram"/>
  <p:tag name="KSO_WM_TEMPLATE_INDEX" val="160124"/>
  <p:tag name="KSO_WM_UNIT_TYPE" val="m_i"/>
  <p:tag name="KSO_WM_UNIT_INDEX" val="1_5"/>
  <p:tag name="KSO_WM_UNIT_ID" val="diagram160124_4*m_i*1_5"/>
  <p:tag name="KSO_WM_UNIT_CLEAR" val="1"/>
  <p:tag name="KSO_WM_UNIT_LAYERLEVEL" val="1_1"/>
  <p:tag name="KSO_WM_DIAGRAM_GROUP_CODE" val="m1-1"/>
  <p:tag name="KSO_WM_UNIT_LINE_FORE_SCHEMECOLOR_INDEX" val="6"/>
  <p:tag name="KSO_WM_UNIT_LINE_FILL_TYPE" val="2"/>
  <p:tag name="KSO_WM_UNIT_USESOURCEFORMAT_APPLY" val="0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TEMPLATE_CATEGORY" val="diagram"/>
  <p:tag name="KSO_WM_TEMPLATE_INDEX" val="160124"/>
  <p:tag name="KSO_WM_UNIT_TYPE" val="m_i"/>
  <p:tag name="KSO_WM_UNIT_INDEX" val="1_2"/>
  <p:tag name="KSO_WM_UNIT_ID" val="diagram160124_4*m_i*1_2"/>
  <p:tag name="KSO_WM_UNIT_CLEAR" val="1"/>
  <p:tag name="KSO_WM_UNIT_LAYERLEVEL" val="1_1"/>
  <p:tag name="KSO_WM_DIAGRAM_GROUP_CODE" val="m1-1"/>
  <p:tag name="KSO_WM_UNIT_FILL_FORE_SCHEMECOLOR_INDEX" val="5"/>
  <p:tag name="KSO_WM_UNIT_FILL_TYPE" val="1"/>
  <p:tag name="KSO_WM_UNIT_TEXT_FILL_FORE_SCHEMECOLOR_INDEX" val="14"/>
  <p:tag name="KSO_WM_UNIT_TEXT_FILL_TYPE" val="1"/>
  <p:tag name="KSO_WM_UNIT_USESOURCEFORMAT_APPLY" val="0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TEMPLATE_CATEGORY" val="diagram"/>
  <p:tag name="KSO_WM_TEMPLATE_INDEX" val="160124"/>
  <p:tag name="KSO_WM_UNIT_TYPE" val="m_h_f"/>
  <p:tag name="KSO_WM_UNIT_INDEX" val="1_1_1"/>
  <p:tag name="KSO_WM_UNIT_ID" val="diagram160124_4*m_h_f*1_1_1"/>
  <p:tag name="KSO_WM_UNIT_CLEAR" val="1"/>
  <p:tag name="KSO_WM_UNIT_LAYERLEVEL" val="1_1_1"/>
  <p:tag name="KSO_WM_UNIT_VALUE" val="35"/>
  <p:tag name="KSO_WM_UNIT_HIGHLIGHT" val="0"/>
  <p:tag name="KSO_WM_UNIT_COMPATIBLE" val="0"/>
  <p:tag name="KSO_WM_UNIT_PRESET_TEXT_INDEX" val="4"/>
  <p:tag name="KSO_WM_UNIT_PRESET_TEXT_LEN" val="57"/>
  <p:tag name="KSO_WM_DIAGRAM_GROUP_CODE" val="m1-1"/>
  <p:tag name="KSO_WM_UNIT_FILL_FORE_SCHEMECOLOR_INDEX" val="5"/>
  <p:tag name="KSO_WM_UNIT_FILL_TYPE" val="1"/>
  <p:tag name="KSO_WM_UNIT_LINE_FORE_SCHEMECOLOR_INDEX" val="5"/>
  <p:tag name="KSO_WM_UNIT_LINE_FILL_TYPE" val="2"/>
  <p:tag name="KSO_WM_UNIT_TEXT_FILL_FORE_SCHEMECOLOR_INDEX" val="5"/>
  <p:tag name="KSO_WM_UNIT_TEXT_FILL_TYPE" val="1"/>
  <p:tag name="KSO_WM_UNIT_USESOURCEFORMAT_APPLY" val="0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TEMPLATE_CATEGORY" val="diagram"/>
  <p:tag name="KSO_WM_TEMPLATE_INDEX" val="160124"/>
  <p:tag name="KSO_WM_UNIT_TYPE" val="m_i"/>
  <p:tag name="KSO_WM_UNIT_INDEX" val="1_3"/>
  <p:tag name="KSO_WM_UNIT_ID" val="diagram160124_4*m_i*1_3"/>
  <p:tag name="KSO_WM_UNIT_CLEAR" val="1"/>
  <p:tag name="KSO_WM_UNIT_LAYERLEVEL" val="1_1"/>
  <p:tag name="KSO_WM_DIAGRAM_GROUP_CODE" val="m1-1"/>
  <p:tag name="KSO_WM_UNIT_LINE_FORE_SCHEMECOLOR_INDEX" val="5"/>
  <p:tag name="KSO_WM_UNIT_LINE_FILL_TYPE" val="2"/>
  <p:tag name="KSO_WM_UNIT_USESOURCEFORMAT_APPLY" val="0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TEMPLATE_CATEGORY" val="diagram"/>
  <p:tag name="KSO_WM_TEMPLATE_INDEX" val="760"/>
  <p:tag name="KSO_WM_UNIT_TYPE" val="m_i"/>
  <p:tag name="KSO_WM_UNIT_INDEX" val="1_1"/>
  <p:tag name="KSO_WM_UNIT_ID" val="diagram760_3*m_i*1_1"/>
  <p:tag name="KSO_WM_UNIT_CLEAR" val="1"/>
  <p:tag name="KSO_WM_UNIT_LAYERLEVEL" val="1_1"/>
  <p:tag name="KSO_WM_DIAGRAM_GROUP_CODE" val="m1-1"/>
  <p:tag name="KSO_WM_UNIT_FILL_FORE_SCHEMECOLOR_INDEX" val="7"/>
  <p:tag name="KSO_WM_UNIT_FILL_TYPE" val="1"/>
  <p:tag name="KSO_WM_UNIT_TEXT_FILL_FORE_SCHEMECOLOR_INDEX" val="2"/>
  <p:tag name="KSO_WM_UNIT_TEXT_FILL_TYPE" val="1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TEMPLATE_CATEGORY" val="diagram"/>
  <p:tag name="KSO_WM_TEMPLATE_INDEX" val="760"/>
  <p:tag name="KSO_WM_UNIT_TYPE" val="m_i"/>
  <p:tag name="KSO_WM_UNIT_INDEX" val="1_2"/>
  <p:tag name="KSO_WM_UNIT_ID" val="diagram760_3*m_i*1_2"/>
  <p:tag name="KSO_WM_UNIT_CLEAR" val="1"/>
  <p:tag name="KSO_WM_UNIT_LAYERLEVEL" val="1_1"/>
  <p:tag name="KSO_WM_DIAGRAM_GROUP_CODE" val="m1-1"/>
  <p:tag name="KSO_WM_UNIT_FILL_FORE_SCHEMECOLOR_INDEX" val="6"/>
  <p:tag name="KSO_WM_UNIT_FILL_TYPE" val="1"/>
  <p:tag name="KSO_WM_UNIT_TEXT_FILL_FORE_SCHEMECOLOR_INDEX" val="2"/>
  <p:tag name="KSO_WM_UNIT_TEXT_FILL_TYPE" val="1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TEMPLATE_CATEGORY" val="diagram"/>
  <p:tag name="KSO_WM_TEMPLATE_INDEX" val="760"/>
  <p:tag name="KSO_WM_UNIT_TYPE" val="m_i"/>
  <p:tag name="KSO_WM_UNIT_INDEX" val="1_3"/>
  <p:tag name="KSO_WM_UNIT_ID" val="diagram760_3*m_i*1_3"/>
  <p:tag name="KSO_WM_UNIT_CLEAR" val="1"/>
  <p:tag name="KSO_WM_UNIT_LAYERLEVEL" val="1_1"/>
  <p:tag name="KSO_WM_DIAGRAM_GROUP_CODE" val="m1-1"/>
  <p:tag name="KSO_WM_UNIT_FILL_FORE_SCHEMECOLOR_INDEX" val="9"/>
  <p:tag name="KSO_WM_UNIT_FILL_TYPE" val="1"/>
  <p:tag name="KSO_WM_UNIT_TEXT_FILL_FORE_SCHEMECOLOR_INDEX" val="2"/>
  <p:tag name="KSO_WM_UNIT_TEXT_FILL_TYPE" val="1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TEMPLATE_CATEGORY" val="diagram"/>
  <p:tag name="KSO_WM_TEMPLATE_INDEX" val="760"/>
  <p:tag name="KSO_WM_UNIT_TYPE" val="m_i"/>
  <p:tag name="KSO_WM_UNIT_INDEX" val="1_4"/>
  <p:tag name="KSO_WM_UNIT_ID" val="diagram760_3*m_i*1_4"/>
  <p:tag name="KSO_WM_UNIT_CLEAR" val="1"/>
  <p:tag name="KSO_WM_UNIT_LAYERLEVEL" val="1_1"/>
  <p:tag name="KSO_WM_DIAGRAM_GROUP_CODE" val="m1-1"/>
  <p:tag name="KSO_WM_UNIT_FILL_FORE_SCHEMECOLOR_INDEX" val="5"/>
  <p:tag name="KSO_WM_UNIT_FILL_TYPE" val="1"/>
  <p:tag name="KSO_WM_UNIT_TEXT_FILL_FORE_SCHEMECOLOR_INDEX" val="2"/>
  <p:tag name="KSO_WM_UNIT_TEXT_FILL_TYPE" val="1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TEMPLATE_CATEGORY" val="diagram"/>
  <p:tag name="KSO_WM_TEMPLATE_INDEX" val="760"/>
  <p:tag name="KSO_WM_UNIT_TYPE" val="m_h_f"/>
  <p:tag name="KSO_WM_UNIT_INDEX" val="1_1_1"/>
  <p:tag name="KSO_WM_UNIT_ID" val="diagram760_3*m_h_f*1_1_1"/>
  <p:tag name="KSO_WM_UNIT_CLEAR" val="1"/>
  <p:tag name="KSO_WM_UNIT_LAYERLEVEL" val="1_1_1"/>
  <p:tag name="KSO_WM_UNIT_VALUE" val="24"/>
  <p:tag name="KSO_WM_UNIT_HIGHLIGHT" val="0"/>
  <p:tag name="KSO_WM_UNIT_COMPATIBLE" val="0"/>
  <p:tag name="KSO_WM_UNIT_PRESET_TEXT_INDEX" val="4"/>
  <p:tag name="KSO_WM_UNIT_PRESET_TEXT_LEN" val="50"/>
  <p:tag name="KSO_WM_DIAGRAM_GROUP_CODE" val="m1-1"/>
  <p:tag name="KSO_WM_UNIT_TEXT_FILL_FORE_SCHEMECOLOR_INDEX" val="13"/>
  <p:tag name="KSO_WM_UNIT_TEXT_FILL_TYPE" val="1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TEMPLATE_CATEGORY" val="diagram"/>
  <p:tag name="KSO_WM_TEMPLATE_INDEX" val="760"/>
  <p:tag name="KSO_WM_UNIT_TYPE" val="m_h_a"/>
  <p:tag name="KSO_WM_UNIT_INDEX" val="1_1_1"/>
  <p:tag name="KSO_WM_UNIT_ID" val="diagram760_3*m_h_a*1_1_1"/>
  <p:tag name="KSO_WM_UNIT_CLEAR" val="1"/>
  <p:tag name="KSO_WM_UNIT_LAYERLEVEL" val="1_1_1"/>
  <p:tag name="KSO_WM_UNIT_VALUE" val="12"/>
  <p:tag name="KSO_WM_UNIT_HIGHLIGHT" val="0"/>
  <p:tag name="KSO_WM_UNIT_COMPATIBLE" val="0"/>
  <p:tag name="KSO_WM_UNIT_PRESET_TEXT_INDEX" val="4"/>
  <p:tag name="KSO_WM_UNIT_PRESET_TEXT_LEN" val="12"/>
  <p:tag name="KSO_WM_DIAGRAM_GROUP_CODE" val="m1-1"/>
  <p:tag name="KSO_WM_UNIT_TEXT_FILL_FORE_SCHEMECOLOR_INDEX" val="5"/>
  <p:tag name="KSO_WM_UNIT_TEXT_FILL_TYPE" val="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TEMPLATE_CATEGORY" val="diagram"/>
  <p:tag name="KSO_WM_TEMPLATE_INDEX" val="767"/>
  <p:tag name="KSO_WM_UNIT_TYPE" val="m_i"/>
  <p:tag name="KSO_WM_UNIT_INDEX" val="1_6"/>
  <p:tag name="KSO_WM_UNIT_ID" val="diagram767_3*m_i*1_6"/>
  <p:tag name="KSO_WM_UNIT_CLEAR" val="1"/>
  <p:tag name="KSO_WM_UNIT_LAYERLEVEL" val="1_1"/>
  <p:tag name="KSO_WM_DIAGRAM_GROUP_CODE" val="m1-1"/>
  <p:tag name="KSO_WM_UNIT_LINE_FORE_SCHEMECOLOR_INDEX" val="5"/>
  <p:tag name="KSO_WM_UNIT_LINE_FILL_TYPE" val="2"/>
  <p:tag name="KSO_WM_UNIT_USESOURCEFORMAT_APPLY" val="0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TEMPLATE_CATEGORY" val="diagram"/>
  <p:tag name="KSO_WM_TEMPLATE_INDEX" val="760"/>
  <p:tag name="KSO_WM_UNIT_TYPE" val="m_h_f"/>
  <p:tag name="KSO_WM_UNIT_INDEX" val="1_3_1"/>
  <p:tag name="KSO_WM_UNIT_ID" val="diagram760_3*m_h_f*1_3_1"/>
  <p:tag name="KSO_WM_UNIT_CLEAR" val="1"/>
  <p:tag name="KSO_WM_UNIT_LAYERLEVEL" val="1_1_1"/>
  <p:tag name="KSO_WM_UNIT_VALUE" val="24"/>
  <p:tag name="KSO_WM_UNIT_HIGHLIGHT" val="0"/>
  <p:tag name="KSO_WM_UNIT_COMPATIBLE" val="0"/>
  <p:tag name="KSO_WM_UNIT_PRESET_TEXT_INDEX" val="4"/>
  <p:tag name="KSO_WM_UNIT_PRESET_TEXT_LEN" val="50"/>
  <p:tag name="KSO_WM_DIAGRAM_GROUP_CODE" val="m1-1"/>
  <p:tag name="KSO_WM_UNIT_TEXT_FILL_FORE_SCHEMECOLOR_INDEX" val="13"/>
  <p:tag name="KSO_WM_UNIT_TEXT_FILL_TYPE" val="1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TEMPLATE_CATEGORY" val="diagram"/>
  <p:tag name="KSO_WM_TEMPLATE_INDEX" val="760"/>
  <p:tag name="KSO_WM_UNIT_TYPE" val="m_h_a"/>
  <p:tag name="KSO_WM_UNIT_INDEX" val="1_3_1"/>
  <p:tag name="KSO_WM_UNIT_ID" val="diagram760_3*m_h_a*1_3_1"/>
  <p:tag name="KSO_WM_UNIT_CLEAR" val="1"/>
  <p:tag name="KSO_WM_UNIT_LAYERLEVEL" val="1_1_1"/>
  <p:tag name="KSO_WM_UNIT_VALUE" val="12"/>
  <p:tag name="KSO_WM_UNIT_HIGHLIGHT" val="0"/>
  <p:tag name="KSO_WM_UNIT_COMPATIBLE" val="0"/>
  <p:tag name="KSO_WM_UNIT_PRESET_TEXT_INDEX" val="4"/>
  <p:tag name="KSO_WM_UNIT_PRESET_TEXT_LEN" val="12"/>
  <p:tag name="KSO_WM_DIAGRAM_GROUP_CODE" val="m1-1"/>
  <p:tag name="KSO_WM_UNIT_TEXT_FILL_FORE_SCHEMECOLOR_INDEX" val="9"/>
  <p:tag name="KSO_WM_UNIT_TEXT_FILL_TYPE" val="1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TEMPLATE_CATEGORY" val="diagram"/>
  <p:tag name="KSO_WM_TEMPLATE_INDEX" val="760"/>
  <p:tag name="KSO_WM_UNIT_TYPE" val="m_h_f"/>
  <p:tag name="KSO_WM_UNIT_INDEX" val="1_4_1"/>
  <p:tag name="KSO_WM_UNIT_ID" val="diagram760_3*m_h_f*1_4_1"/>
  <p:tag name="KSO_WM_UNIT_CLEAR" val="1"/>
  <p:tag name="KSO_WM_UNIT_LAYERLEVEL" val="1_1_1"/>
  <p:tag name="KSO_WM_UNIT_VALUE" val="24"/>
  <p:tag name="KSO_WM_UNIT_HIGHLIGHT" val="0"/>
  <p:tag name="KSO_WM_UNIT_COMPATIBLE" val="0"/>
  <p:tag name="KSO_WM_UNIT_PRESET_TEXT_INDEX" val="4"/>
  <p:tag name="KSO_WM_UNIT_PRESET_TEXT_LEN" val="50"/>
  <p:tag name="KSO_WM_DIAGRAM_GROUP_CODE" val="m1-1"/>
  <p:tag name="KSO_WM_UNIT_TEXT_FILL_FORE_SCHEMECOLOR_INDEX" val="13"/>
  <p:tag name="KSO_WM_UNIT_TEXT_FILL_TYPE" val="1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TEMPLATE_CATEGORY" val="diagram"/>
  <p:tag name="KSO_WM_TEMPLATE_INDEX" val="760"/>
  <p:tag name="KSO_WM_UNIT_TYPE" val="m_h_a"/>
  <p:tag name="KSO_WM_UNIT_INDEX" val="1_4_1"/>
  <p:tag name="KSO_WM_UNIT_ID" val="diagram760_3*m_h_a*1_4_1"/>
  <p:tag name="KSO_WM_UNIT_CLEAR" val="1"/>
  <p:tag name="KSO_WM_UNIT_LAYERLEVEL" val="1_1_1"/>
  <p:tag name="KSO_WM_UNIT_VALUE" val="12"/>
  <p:tag name="KSO_WM_UNIT_HIGHLIGHT" val="0"/>
  <p:tag name="KSO_WM_UNIT_COMPATIBLE" val="0"/>
  <p:tag name="KSO_WM_UNIT_PRESET_TEXT_INDEX" val="4"/>
  <p:tag name="KSO_WM_UNIT_PRESET_TEXT_LEN" val="12"/>
  <p:tag name="KSO_WM_DIAGRAM_GROUP_CODE" val="m1-1"/>
  <p:tag name="KSO_WM_UNIT_TEXT_FILL_FORE_SCHEMECOLOR_INDEX" val="7"/>
  <p:tag name="KSO_WM_UNIT_TEXT_FILL_TYPE" val="1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TEMPLATE_CATEGORY" val="diagram"/>
  <p:tag name="KSO_WM_TEMPLATE_INDEX" val="760"/>
  <p:tag name="KSO_WM_UNIT_TYPE" val="m_h_f"/>
  <p:tag name="KSO_WM_UNIT_INDEX" val="1_2_1"/>
  <p:tag name="KSO_WM_UNIT_ID" val="diagram760_3*m_h_f*1_2_1"/>
  <p:tag name="KSO_WM_UNIT_CLEAR" val="1"/>
  <p:tag name="KSO_WM_UNIT_LAYERLEVEL" val="1_1_1"/>
  <p:tag name="KSO_WM_UNIT_VALUE" val="24"/>
  <p:tag name="KSO_WM_UNIT_HIGHLIGHT" val="0"/>
  <p:tag name="KSO_WM_UNIT_COMPATIBLE" val="0"/>
  <p:tag name="KSO_WM_UNIT_PRESET_TEXT_INDEX" val="4"/>
  <p:tag name="KSO_WM_UNIT_PRESET_TEXT_LEN" val="50"/>
  <p:tag name="KSO_WM_DIAGRAM_GROUP_CODE" val="m1-1"/>
  <p:tag name="KSO_WM_UNIT_TEXT_FILL_FORE_SCHEMECOLOR_INDEX" val="13"/>
  <p:tag name="KSO_WM_UNIT_TEXT_FILL_TYPE" val="1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TEMPLATE_CATEGORY" val="diagram"/>
  <p:tag name="KSO_WM_TEMPLATE_INDEX" val="760"/>
  <p:tag name="KSO_WM_UNIT_TYPE" val="m_h_a"/>
  <p:tag name="KSO_WM_UNIT_INDEX" val="1_2_1"/>
  <p:tag name="KSO_WM_UNIT_ID" val="diagram760_3*m_h_a*1_2_1"/>
  <p:tag name="KSO_WM_UNIT_CLEAR" val="1"/>
  <p:tag name="KSO_WM_UNIT_LAYERLEVEL" val="1_1_1"/>
  <p:tag name="KSO_WM_UNIT_VALUE" val="12"/>
  <p:tag name="KSO_WM_UNIT_HIGHLIGHT" val="0"/>
  <p:tag name="KSO_WM_UNIT_COMPATIBLE" val="0"/>
  <p:tag name="KSO_WM_UNIT_PRESET_TEXT_INDEX" val="4"/>
  <p:tag name="KSO_WM_UNIT_PRESET_TEXT_LEN" val="12"/>
  <p:tag name="KSO_WM_DIAGRAM_GROUP_CODE" val="m1-1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TEMPLATE_CATEGORY" val="diagram"/>
  <p:tag name="KSO_WM_TEMPLATE_INDEX" val="760"/>
  <p:tag name="KSO_WM_UNIT_TYPE" val="m_i"/>
  <p:tag name="KSO_WM_UNIT_INDEX" val="1_5"/>
  <p:tag name="KSO_WM_UNIT_ID" val="diagram760_3*m_i*1_5"/>
  <p:tag name="KSO_WM_UNIT_CLEAR" val="1"/>
  <p:tag name="KSO_WM_UNIT_LAYERLEVEL" val="1_1"/>
  <p:tag name="KSO_WM_DIAGRAM_GROUP_CODE" val="m1-1"/>
  <p:tag name="KSO_WM_UNIT_LINE_FORE_SCHEMECOLOR_INDEX" val="5"/>
  <p:tag name="KSO_WM_UNIT_LINE_FILL_TYPE" val="2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TEMPLATE_CATEGORY" val="diagram"/>
  <p:tag name="KSO_WM_TEMPLATE_INDEX" val="760"/>
  <p:tag name="KSO_WM_UNIT_TYPE" val="m_i"/>
  <p:tag name="KSO_WM_UNIT_INDEX" val="1_6"/>
  <p:tag name="KSO_WM_UNIT_ID" val="diagram760_3*m_i*1_6"/>
  <p:tag name="KSO_WM_UNIT_CLEAR" val="1"/>
  <p:tag name="KSO_WM_UNIT_LAYERLEVEL" val="1_1"/>
  <p:tag name="KSO_WM_DIAGRAM_GROUP_CODE" val="m1-1"/>
  <p:tag name="KSO_WM_UNIT_LINE_FORE_SCHEMECOLOR_INDEX" val="9"/>
  <p:tag name="KSO_WM_UNIT_LINE_FILL_TYPE" val="2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TEMPLATE_CATEGORY" val="diagram"/>
  <p:tag name="KSO_WM_TEMPLATE_INDEX" val="760"/>
  <p:tag name="KSO_WM_UNIT_TYPE" val="m_i"/>
  <p:tag name="KSO_WM_UNIT_INDEX" val="1_7"/>
  <p:tag name="KSO_WM_UNIT_ID" val="diagram760_3*m_i*1_7"/>
  <p:tag name="KSO_WM_UNIT_CLEAR" val="1"/>
  <p:tag name="KSO_WM_UNIT_LAYERLEVEL" val="1_1"/>
  <p:tag name="KSO_WM_DIAGRAM_GROUP_CODE" val="m1-1"/>
  <p:tag name="KSO_WM_UNIT_LINE_FORE_SCHEMECOLOR_INDEX" val="6"/>
  <p:tag name="KSO_WM_UNIT_LINE_FILL_TYPE" val="2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TEMPLATE_CATEGORY" val="diagram"/>
  <p:tag name="KSO_WM_TEMPLATE_INDEX" val="760"/>
  <p:tag name="KSO_WM_UNIT_TYPE" val="m_i"/>
  <p:tag name="KSO_WM_UNIT_INDEX" val="1_8"/>
  <p:tag name="KSO_WM_UNIT_ID" val="diagram760_3*m_i*1_8"/>
  <p:tag name="KSO_WM_UNIT_CLEAR" val="1"/>
  <p:tag name="KSO_WM_UNIT_LAYERLEVEL" val="1_1"/>
  <p:tag name="KSO_WM_DIAGRAM_GROUP_CODE" val="m1-1"/>
  <p:tag name="KSO_WM_UNIT_LINE_FORE_SCHEMECOLOR_INDEX" val="7"/>
  <p:tag name="KSO_WM_UNIT_LINE_FILL_TYPE" val="2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TEMPLATE_CATEGORY" val="diagram"/>
  <p:tag name="KSO_WM_TEMPLATE_INDEX" val="767"/>
  <p:tag name="KSO_WM_UNIT_TYPE" val="m_i"/>
  <p:tag name="KSO_WM_UNIT_INDEX" val="1_7"/>
  <p:tag name="KSO_WM_UNIT_ID" val="diagram767_3*m_i*1_7"/>
  <p:tag name="KSO_WM_UNIT_CLEAR" val="1"/>
  <p:tag name="KSO_WM_UNIT_LAYERLEVEL" val="1_1"/>
  <p:tag name="KSO_WM_DIAGRAM_GROUP_CODE" val="m1-1"/>
  <p:tag name="KSO_WM_UNIT_LINE_FORE_SCHEMECOLOR_INDEX" val="9"/>
  <p:tag name="KSO_WM_UNIT_LINE_FILL_TYPE" val="2"/>
  <p:tag name="KSO_WM_UNIT_USESOURCEFORMAT_APPLY" val="0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TEMPLATE_CATEGORY" val="diagram"/>
  <p:tag name="KSO_WM_TEMPLATE_INDEX" val="767"/>
  <p:tag name="KSO_WM_UNIT_TYPE" val="m_i"/>
  <p:tag name="KSO_WM_UNIT_INDEX" val="1_8"/>
  <p:tag name="KSO_WM_UNIT_ID" val="diagram767_3*m_i*1_8"/>
  <p:tag name="KSO_WM_UNIT_CLEAR" val="1"/>
  <p:tag name="KSO_WM_UNIT_LAYERLEVEL" val="1_1"/>
  <p:tag name="KSO_WM_DIAGRAM_GROUP_CODE" val="m1-1"/>
  <p:tag name="KSO_WM_UNIT_LINE_FORE_SCHEMECOLOR_INDEX" val="7"/>
  <p:tag name="KSO_WM_UNIT_LINE_FILL_TYPE" val="2"/>
  <p:tag name="KSO_WM_UNIT_USESOURCEFORMAT_APPLY" val="0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TEMPLATE_CATEGORY" val="diagram"/>
  <p:tag name="KSO_WM_TEMPLATE_INDEX" val="767"/>
  <p:tag name="KSO_WM_UNIT_TYPE" val="m_h_f"/>
  <p:tag name="KSO_WM_UNIT_INDEX" val="1_4_1"/>
  <p:tag name="KSO_WM_UNIT_ID" val="diagram767_3*m_h_f*1_4_1"/>
  <p:tag name="KSO_WM_UNIT_CLEAR" val="1"/>
  <p:tag name="KSO_WM_UNIT_LAYERLEVEL" val="1_1_1"/>
  <p:tag name="KSO_WM_UNIT_VALUE" val="8"/>
  <p:tag name="KSO_WM_UNIT_HIGHLIGHT" val="0"/>
  <p:tag name="KSO_WM_UNIT_COMPATIBLE" val="0"/>
  <p:tag name="KSO_WM_UNIT_PRESET_TEXT_INDEX" val="4"/>
  <p:tag name="KSO_WM_UNIT_PRESET_TEXT_LEN" val="12"/>
  <p:tag name="KSO_WM_DIAGRAM_GROUP_CODE" val="m1-1"/>
  <p:tag name="KSO_WM_UNIT_TEXT_FILL_FORE_SCHEMECOLOR_INDEX" val="13"/>
  <p:tag name="KSO_WM_UNIT_TEXT_FILL_TYPE" val="1"/>
  <p:tag name="KSO_WM_UNIT_USESOURCEFORMAT_APPLY" val="0"/>
</p:tagLst>
</file>

<file path=ppt/theme/theme1.xml><?xml version="1.0" encoding="utf-8"?>
<a:theme xmlns:a="http://schemas.openxmlformats.org/drawingml/2006/main" name="www.2ppt.com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690</Words>
  <Application>Microsoft Office PowerPoint</Application>
  <PresentationFormat>宽屏</PresentationFormat>
  <Paragraphs>69</Paragraphs>
  <Slides>16</Slides>
  <Notes>2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16</vt:i4>
      </vt:variant>
    </vt:vector>
  </HeadingPairs>
  <TitlesOfParts>
    <vt:vector size="24" baseType="lpstr">
      <vt:lpstr>华文宋体</vt:lpstr>
      <vt:lpstr>华文细黑</vt:lpstr>
      <vt:lpstr>宋体</vt:lpstr>
      <vt:lpstr>微软雅黑</vt:lpstr>
      <vt:lpstr>Arial</vt:lpstr>
      <vt:lpstr>Calibri</vt:lpstr>
      <vt:lpstr>Calibri Light</vt:lpstr>
      <vt:lpstr>www.2ppt.com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www.ppt818.com</dc:title>
  <dc:subject>www.ppt818.com</dc:subject>
  <dc:creator>www.ppt818.com</dc:creator>
  <dc:description>www.ppt818.com-提供资源下载</dc:description>
  <cp:lastModifiedBy>Windows 用户</cp:lastModifiedBy>
  <cp:revision>4</cp:revision>
  <dcterms:created xsi:type="dcterms:W3CDTF">2021-07-12T01:21:58Z</dcterms:created>
  <dcterms:modified xsi:type="dcterms:W3CDTF">2023-01-10T05:38:39Z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2052-11.1.0.10495</vt:lpwstr>
  </property>
  <property fmtid="{D5CDD505-2E9C-101B-9397-08002B2CF9AE}" pid="3" name="ICV">
    <vt:lpwstr>FA9F3DE71CEE4B7383C6E6B7208D4B5F</vt:lpwstr>
  </property>
  <property fmtid="{A09F084E-AD41-489F-8076-AA5BE3082BCA}" pid="100">
    <vt:ui4>5</vt:ui4>
  </property>
  <property fmtid="{64440492-4C8B-11D1-8B70-080036B11A03}" pid="11">
    <vt:lpwstr>www.2ppt.com-爱PPT提供资源下载</vt:lpwstr>
  </property>
</Properties>
</file>