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40" r:id="rId1"/>
  </p:sldMasterIdLst>
  <p:notesMasterIdLst>
    <p:notesMasterId r:id="rId27"/>
  </p:notesMasterIdLst>
  <p:handoutMasterIdLst>
    <p:handoutMasterId r:id="rId28"/>
  </p:handoutMasterIdLst>
  <p:sldIdLst>
    <p:sldId id="3130" r:id="rId2"/>
    <p:sldId id="3132" r:id="rId3"/>
    <p:sldId id="3133" r:id="rId4"/>
    <p:sldId id="3112" r:id="rId5"/>
    <p:sldId id="3110" r:id="rId6"/>
    <p:sldId id="3115" r:id="rId7"/>
    <p:sldId id="3117" r:id="rId8"/>
    <p:sldId id="3134" r:id="rId9"/>
    <p:sldId id="3111" r:id="rId10"/>
    <p:sldId id="3141" r:id="rId11"/>
    <p:sldId id="3104" r:id="rId12"/>
    <p:sldId id="3107" r:id="rId13"/>
    <p:sldId id="3108" r:id="rId14"/>
    <p:sldId id="3135" r:id="rId15"/>
    <p:sldId id="3143" r:id="rId16"/>
    <p:sldId id="3109" r:id="rId17"/>
    <p:sldId id="3105" r:id="rId18"/>
    <p:sldId id="3106" r:id="rId19"/>
    <p:sldId id="3113" r:id="rId20"/>
    <p:sldId id="3136" r:id="rId21"/>
    <p:sldId id="3114" r:id="rId22"/>
    <p:sldId id="3103" r:id="rId23"/>
    <p:sldId id="3116" r:id="rId24"/>
    <p:sldId id="3145" r:id="rId25"/>
    <p:sldId id="3137" r:id="rId26"/>
  </p:sldIdLst>
  <p:sldSz cx="12858750" cy="7232650"/>
  <p:notesSz cx="6858000" cy="9144000"/>
  <p:custDataLst>
    <p:tags r:id="rId2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638" indent="-554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3" pos="557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588" userDrawn="1">
          <p15:clr>
            <a:srgbClr val="A4A3A4"/>
          </p15:clr>
        </p15:guide>
        <p15:guide id="7" pos="376" userDrawn="1">
          <p15:clr>
            <a:srgbClr val="A4A3A4"/>
          </p15:clr>
        </p15:guide>
        <p15:guide id="8" pos="13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6C"/>
    <a:srgbClr val="348B9F"/>
    <a:srgbClr val="FFFFFF"/>
    <a:srgbClr val="4492A3"/>
    <a:srgbClr val="004962"/>
    <a:srgbClr val="067BEC"/>
    <a:srgbClr val="F3C5BE"/>
    <a:srgbClr val="60AEA9"/>
    <a:srgbClr val="00B369"/>
    <a:srgbClr val="1A8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1" autoAdjust="0"/>
    <p:restoredTop sz="92986" autoAdjust="0"/>
  </p:normalViewPr>
  <p:slideViewPr>
    <p:cSldViewPr>
      <p:cViewPr>
        <p:scale>
          <a:sx n="66" d="100"/>
          <a:sy n="66" d="100"/>
        </p:scale>
        <p:origin x="1315" y="226"/>
      </p:cViewPr>
      <p:guideLst>
        <p:guide orient="horz" pos="328"/>
        <p:guide pos="4050"/>
        <p:guide pos="557"/>
        <p:guide orient="horz" pos="4183"/>
        <p:guide pos="7588"/>
        <p:guide pos="376"/>
        <p:guide pos="1350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'1.0' encoding='UTF-8' standalone='yes'?>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A3B-40C6-9199-3A9F2774D146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8A3B-40C6-9199-3A9F2774D146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8A3B-40C6-9199-3A9F2774D146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8A3B-40C6-9199-3A9F2774D146}"/>
              </c:ext>
            </c:extLst>
          </c:dPt>
          <c:dPt>
            <c:idx val="4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8A3B-40C6-9199-3A9F2774D146}"/>
              </c:ext>
            </c:extLst>
          </c:dPt>
          <c:val>
            <c:numRef>
              <c:f>Sheet1!$B$2:$B$11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strCache>
                      <c:ptCount val="10"/>
                      <c:pt idx="0">
                        <c:v>1st Qtr</c:v>
                      </c:pt>
                      <c:pt idx="1">
                        <c:v>2nd Qtr</c:v>
                      </c:pt>
                      <c:pt idx="2">
                        <c:v>1st Qtr</c:v>
                      </c:pt>
                      <c:pt idx="3">
                        <c:v>1st Qtr</c:v>
                      </c:pt>
                      <c:pt idx="4">
                        <c:v>1st Qtr</c:v>
                      </c:pt>
                      <c:pt idx="5">
                        <c:v>1st Qtr</c:v>
                      </c:pt>
                      <c:pt idx="6">
                        <c:v>1st Qtr</c:v>
                      </c:pt>
                      <c:pt idx="7">
                        <c:v>1st Qtr</c:v>
                      </c:pt>
                      <c:pt idx="8">
                        <c:v>1st Qtr</c:v>
                      </c:pt>
                      <c:pt idx="9">
                        <c:v>1st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A-8A3B-40C6-9199-3A9F2774D1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zero"/>
    <c:showDLblsOverMax val="0"/>
  </c:chart>
  <c:spPr>
    <a:ln>
      <a:noFill/>
    </a:ln>
  </c:spPr>
  <c:txPr>
    <a:bodyPr/>
    <a:lstStyle/>
    <a:p>
      <a:pPr rtl="0">
        <a:defRPr sz="1800" baseline="-25000"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9126-4BD7-8AC2-F911BD9DF0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126-4BD7-8AC2-F911BD9DF0E9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9126-4BD7-8AC2-F911BD9DF0E9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9126-4BD7-8AC2-F911BD9DF0E9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9126-4BD7-8AC2-F911BD9DF0E9}"/>
              </c:ext>
            </c:extLst>
          </c:dPt>
          <c:dPt>
            <c:idx val="5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9126-4BD7-8AC2-F911BD9DF0E9}"/>
              </c:ext>
            </c:extLst>
          </c:dPt>
          <c:dPt>
            <c:idx val="6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9126-4BD7-8AC2-F911BD9DF0E9}"/>
              </c:ext>
            </c:extLst>
          </c:dPt>
          <c:val>
            <c:numRef>
              <c:f>Sheet1!$B$2:$B$11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strCache>
                      <c:ptCount val="10"/>
                      <c:pt idx="0">
                        <c:v>1st Qtr</c:v>
                      </c:pt>
                      <c:pt idx="1">
                        <c:v>2nd Qtr</c:v>
                      </c:pt>
                      <c:pt idx="2">
                        <c:v>1st Qtr</c:v>
                      </c:pt>
                      <c:pt idx="3">
                        <c:v>1st Qtr</c:v>
                      </c:pt>
                      <c:pt idx="4">
                        <c:v>1st Qtr</c:v>
                      </c:pt>
                      <c:pt idx="5">
                        <c:v>1st Qtr</c:v>
                      </c:pt>
                      <c:pt idx="6">
                        <c:v>1st Qtr</c:v>
                      </c:pt>
                      <c:pt idx="7">
                        <c:v>1st Qtr</c:v>
                      </c:pt>
                      <c:pt idx="8">
                        <c:v>1st Qtr</c:v>
                      </c:pt>
                      <c:pt idx="9">
                        <c:v>1st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E-9126-4BD7-8AC2-F911BD9DF0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zero"/>
    <c:showDLblsOverMax val="0"/>
  </c:chart>
  <c:spPr>
    <a:ln>
      <a:noFill/>
    </a:ln>
  </c:spPr>
  <c:txPr>
    <a:bodyPr/>
    <a:lstStyle/>
    <a:p>
      <a:pPr rtl="0">
        <a:defRPr sz="1800" baseline="-25000"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9F6-4E67-A36B-67C3D55481A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89F6-4E67-A36B-67C3D55481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89F6-4E67-A36B-67C3D55481A1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89F6-4E67-A36B-67C3D55481A1}"/>
              </c:ext>
            </c:extLst>
          </c:dPt>
          <c:dPt>
            <c:idx val="4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89F6-4E67-A36B-67C3D55481A1}"/>
              </c:ext>
            </c:extLst>
          </c:dPt>
          <c:dPt>
            <c:idx val="5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89F6-4E67-A36B-67C3D55481A1}"/>
              </c:ext>
            </c:extLst>
          </c:dPt>
          <c:dPt>
            <c:idx val="6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89F6-4E67-A36B-67C3D55481A1}"/>
              </c:ext>
            </c:extLst>
          </c:dPt>
          <c:dPt>
            <c:idx val="7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89F6-4E67-A36B-67C3D55481A1}"/>
              </c:ext>
            </c:extLst>
          </c:dPt>
          <c:val>
            <c:numRef>
              <c:f>Sheet1!$B$2:$B$11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strCache>
                      <c:ptCount val="10"/>
                      <c:pt idx="0">
                        <c:v>1st Qtr</c:v>
                      </c:pt>
                      <c:pt idx="1">
                        <c:v>2nd Qtr</c:v>
                      </c:pt>
                      <c:pt idx="2">
                        <c:v>1st Qtr</c:v>
                      </c:pt>
                      <c:pt idx="3">
                        <c:v>1st Qtr</c:v>
                      </c:pt>
                      <c:pt idx="4">
                        <c:v>1st Qtr</c:v>
                      </c:pt>
                      <c:pt idx="5">
                        <c:v>1st Qtr</c:v>
                      </c:pt>
                      <c:pt idx="6">
                        <c:v>1st Qtr</c:v>
                      </c:pt>
                      <c:pt idx="7">
                        <c:v>1st Qtr</c:v>
                      </c:pt>
                      <c:pt idx="8">
                        <c:v>1st Qtr</c:v>
                      </c:pt>
                      <c:pt idx="9">
                        <c:v>1st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10-89F6-4E67-A36B-67C3D55481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zero"/>
    <c:showDLblsOverMax val="0"/>
  </c:chart>
  <c:spPr>
    <a:ln>
      <a:noFill/>
    </a:ln>
  </c:spPr>
  <c:txPr>
    <a:bodyPr/>
    <a:lstStyle/>
    <a:p>
      <a:pPr rtl="0">
        <a:defRPr sz="1800" baseline="-25000"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c:spPr>
          <c:dPt>
            <c:idx val="1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1B7-498B-BBA6-FD70623FB02C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1B7-498B-BBA6-FD70623FB02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01B7-498B-BBA6-FD70623FB02C}"/>
              </c:ext>
            </c:extLst>
          </c:dPt>
          <c:dPt>
            <c:idx val="4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01B7-498B-BBA6-FD70623FB02C}"/>
              </c:ext>
            </c:extLst>
          </c:dPt>
          <c:val>
            <c:numRef>
              <c:f>Sheet1!$B$2:$B$11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strCache>
                      <c:ptCount val="10"/>
                      <c:pt idx="0">
                        <c:v>1st Qtr</c:v>
                      </c:pt>
                      <c:pt idx="1">
                        <c:v>2nd Qtr</c:v>
                      </c:pt>
                      <c:pt idx="2">
                        <c:v>1st Qtr</c:v>
                      </c:pt>
                      <c:pt idx="3">
                        <c:v>1st Qtr</c:v>
                      </c:pt>
                      <c:pt idx="4">
                        <c:v>1st Qtr</c:v>
                      </c:pt>
                      <c:pt idx="5">
                        <c:v>1st Qtr</c:v>
                      </c:pt>
                      <c:pt idx="6">
                        <c:v>1st Qtr</c:v>
                      </c:pt>
                      <c:pt idx="7">
                        <c:v>1st Qtr</c:v>
                      </c:pt>
                      <c:pt idx="8">
                        <c:v>1st Qtr</c:v>
                      </c:pt>
                      <c:pt idx="9">
                        <c:v>1st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01B7-498B-BBA6-FD70623FB0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zero"/>
    <c:showDLblsOverMax val="0"/>
  </c:chart>
  <c:spPr>
    <a:ln>
      <a:noFill/>
    </a:ln>
  </c:spPr>
  <c:txPr>
    <a:bodyPr/>
    <a:lstStyle/>
    <a:p>
      <a:pPr rtl="0">
        <a:defRPr sz="1800" baseline="-25000"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spPr>
            <a:solidFill>
              <a:schemeClr val="accent1"/>
            </a:solidFill>
          </c:spPr>
          <c:val>
            <c:numRef>
              <c:f>Sheet1!$B$2:$B$6</c:f>
              <c:numCache>
                <c:formatCode>General</c:formatCode>
                <c:ptCount val="5"/>
                <c:pt idx="0">
                  <c:v>28</c:v>
                </c:pt>
                <c:pt idx="1">
                  <c:v>30</c:v>
                </c:pt>
                <c:pt idx="2">
                  <c:v>25</c:v>
                </c:pt>
                <c:pt idx="3">
                  <c:v>30</c:v>
                </c:pt>
                <c:pt idx="4">
                  <c:v>32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0-DE53-4F46-8255-DC6DD1426593}"/>
            </c:ext>
          </c:extLst>
        </c:ser>
        <c:ser>
          <c:idx val="1"/>
          <c:order val="1"/>
          <c:spPr>
            <a:solidFill>
              <a:schemeClr val="accent2"/>
            </a:solidFill>
          </c:spPr>
          <c:val>
            <c:numRef>
              <c:f>Sheet1!$C$2:$C$6</c:f>
              <c:numCache>
                <c:formatCode>General</c:formatCode>
                <c:ptCount val="5"/>
                <c:pt idx="0">
                  <c:v>22</c:v>
                </c:pt>
                <c:pt idx="1">
                  <c:v>18</c:v>
                </c:pt>
                <c:pt idx="2">
                  <c:v>20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1-DE53-4F46-8255-DC6DD1426593}"/>
            </c:ext>
          </c:extLst>
        </c:ser>
        <c:ser>
          <c:idx val="2"/>
          <c:order val="2"/>
          <c:spPr>
            <a:solidFill>
              <a:schemeClr val="accent3"/>
            </a:solidFill>
            <a:ln w="25400">
              <a:noFill/>
            </a:ln>
          </c:spPr>
          <c:val>
            <c:numRef>
              <c:f>Sheet1!$D$2:$D$6</c:f>
              <c:numCache>
                <c:formatCode>General</c:formatCode>
                <c:ptCount val="5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19</c:v>
                </c:pt>
                <c:pt idx="4">
                  <c:v>18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12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DE53-4F46-8255-DC6DD1426593}"/>
            </c:ext>
          </c:extLst>
        </c:ser>
        <c:ser>
          <c:idx val="3"/>
          <c:order val="3"/>
          <c:spPr>
            <a:solidFill>
              <a:schemeClr val="accent4"/>
            </a:solidFill>
            <a:ln w="25400">
              <a:noFill/>
            </a:ln>
          </c:spPr>
          <c:val>
            <c:numRef>
              <c:f>Sheet1!$E$2:$E$6</c:f>
              <c:numCache>
                <c:formatCode>General</c:formatCode>
                <c:ptCount val="5"/>
                <c:pt idx="0">
                  <c:v>20</c:v>
                </c:pt>
                <c:pt idx="1">
                  <c:v>12</c:v>
                </c:pt>
                <c:pt idx="2">
                  <c:v>12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Series 23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DE53-4F46-8255-DC6DD14265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7884272"/>
        <c:axId val="747884832"/>
      </c:areaChart>
      <c:catAx>
        <c:axId val="747884272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747884832"/>
        <c:crosses val="autoZero"/>
        <c:auto val="1"/>
        <c:lblAlgn val="ctr"/>
        <c:lblOffset val="100"/>
        <c:noMultiLvlLbl val="1"/>
      </c:catAx>
      <c:valAx>
        <c:axId val="7478848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47884272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800"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42FC-62BB-4B81-9CA5-3B750A4B4580}" type="datetimeFigureOut">
              <a:rPr lang="zh-CN" altLang="en-US" smtClean="0"/>
              <a:t>2017/12/26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82F1-5B17-4D95-A6D6-EB96F2D72B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514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pPr>
                <a:defRPr/>
              </a:pPr>
              <a:t>2017/12/26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54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93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88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'1.0' encoding='UTF-8' standalone='yes'?>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'1.0' encoding='UTF-8' standalone='yes'?>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'1.0' encoding='UTF-8' standalone='yes'?>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'1.0' encoding='UTF-8' standalone='yes'?>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'1.0' encoding='UTF-8' standalone='yes'?>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'1.0' encoding='UTF-8' standalone='yes'?>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'1.0' encoding='UTF-8' standalone='yes'?>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'1.0' encoding='UTF-8' standalone='yes'?>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'1.0' encoding='UTF-8' standalone='yes'?>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'1.0' encoding='UTF-8' standalone='yes'?>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'1.0' encoding='UTF-8' standalone='yes'?>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'1.0' encoding='UTF-8' standalone='yes'?>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'1.0' encoding='UTF-8' standalone='yes'?>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21.xml.rels><?xml version='1.0' encoding='UTF-8' standalone='yes'?>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'1.0' encoding='UTF-8' standalone='yes'?>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'1.0' encoding='UTF-8' standalone='yes'?>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'1.0' encoding='UTF-8' standalone='yes'?>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'1.0' encoding='UTF-8' standalone='yes'?>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'1.0' encoding='UTF-8' standalone='yes'?>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'1.0' encoding='UTF-8' standalone='yes'?>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'1.0' encoding='UTF-8' standalone='yes'?>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'1.0' encoding='UTF-8' standalone='yes'?>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6169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58DE2-74AF-4D07-BDC1-29FF74FBF8F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438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2564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299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57360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3152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324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801D8-EECC-45AB-9063-1BC64BFC2A90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49917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6050" y="514350"/>
            <a:ext cx="4573588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27391067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50471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262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3007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buFont typeface="Arial" charset="0"/>
              <a:buNone/>
            </a:pPr>
            <a:fld id="{CEDA688F-47F3-434D-A3A7-906655BCDF8A}" type="slidenum">
              <a:rPr lang="zh-CN" altLang="en-US" sz="1200">
                <a:latin typeface="Calibri" pitchFamily="34" charset="0"/>
              </a:rPr>
              <a:pPr algn="r">
                <a:buFont typeface="Arial" charset="0"/>
                <a:buNone/>
              </a:pPr>
              <a:t>22</a:t>
            </a:fld>
            <a:endParaRPr lang="en-US" altLang="zh-CN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830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73597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5589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8019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3755058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98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392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3057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4324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1999256691"/>
      </p:ext>
    </p:extLst>
  </p:cSld>
  <p:clrMapOvr>
    <a:masterClrMapping/>
  </p:clrMapOvr>
</p:notes>
</file>

<file path=ppt/slideLayouts/_rels/slideLayout1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858750" cy="7232650"/>
          </a:xfrm>
          <a:prstGeom prst="rect">
            <a:avLst/>
          </a:prstGeom>
          <a:blipFill dpi="0" rotWithShape="1">
            <a:blip r:embed="rId2">
              <a:alphaModFix amt="27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0"/>
            <a:ext cx="12858750" cy="7232650"/>
          </a:xfrm>
          <a:prstGeom prst="rect">
            <a:avLst/>
          </a:prstGeom>
          <a:solidFill>
            <a:srgbClr val="00506C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854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84354" y="6704023"/>
            <a:ext cx="2892783" cy="3841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259789" y="6704023"/>
            <a:ext cx="4339173" cy="3841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9081627" y="6704023"/>
            <a:ext cx="2892783" cy="3841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8C92ADDF-ABC6-4EEC-846D-A1AE2D41067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0783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14332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3E93-166D-47F5-9EF1-ACEABE24AEEA}" type="datetimeFigureOut">
              <a:rPr lang="zh-CN" altLang="en-US" smtClean="0"/>
              <a:t>2017/12/26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9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9" Type="http://schemas.openxmlformats.org/officeDocument/2006/relationships/image" Target="../media/image1.jpe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'1.0' encoding='UTF-8' standalone='yes'?>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'1.0' encoding='UTF-8' standalone='yes'?>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'1.0' encoding='UTF-8' standalone='yes'?>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'1.0' encoding='UTF-8' standalone='yes'?>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_矩形 8"/>
          <p:cNvSpPr/>
          <p:nvPr>
            <p:custDataLst>
              <p:tags r:id="rId1"/>
            </p:custDataLst>
          </p:nvPr>
        </p:nvSpPr>
        <p:spPr>
          <a:xfrm>
            <a:off x="0" y="0"/>
            <a:ext cx="12858750" cy="7232650"/>
          </a:xfrm>
          <a:prstGeom prst="rect">
            <a:avLst/>
          </a:prstGeom>
          <a:blipFill dpi="0" rotWithShape="1">
            <a:blip r:embed="rId9">
              <a:alphaModFix amt="27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PA_矩形 6"/>
          <p:cNvSpPr/>
          <p:nvPr>
            <p:custDataLst>
              <p:tags r:id="rId2"/>
            </p:custDataLst>
          </p:nvPr>
        </p:nvSpPr>
        <p:spPr>
          <a:xfrm>
            <a:off x="2162014" y="1901372"/>
            <a:ext cx="8534722" cy="3352800"/>
          </a:xfrm>
          <a:prstGeom prst="rect">
            <a:avLst/>
          </a:prstGeom>
          <a:solidFill>
            <a:srgbClr val="005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PA_任意多边形 7"/>
          <p:cNvSpPr/>
          <p:nvPr>
            <p:custDataLst>
              <p:tags r:id="rId3"/>
            </p:custDataLst>
          </p:nvPr>
        </p:nvSpPr>
        <p:spPr>
          <a:xfrm>
            <a:off x="0" y="2104157"/>
            <a:ext cx="12858750" cy="2757715"/>
          </a:xfrm>
          <a:custGeom>
            <a:avLst/>
            <a:gdLst>
              <a:gd name="connsiteX0" fmla="*/ 0 w 9144000"/>
              <a:gd name="connsiteY0" fmla="*/ 0 h 2757715"/>
              <a:gd name="connsiteX1" fmla="*/ 4308857 w 9144000"/>
              <a:gd name="connsiteY1" fmla="*/ 0 h 2757715"/>
              <a:gd name="connsiteX2" fmla="*/ 4572000 w 9144000"/>
              <a:gd name="connsiteY2" fmla="*/ 319314 h 2757715"/>
              <a:gd name="connsiteX3" fmla="*/ 4835144 w 9144000"/>
              <a:gd name="connsiteY3" fmla="*/ 0 h 2757715"/>
              <a:gd name="connsiteX4" fmla="*/ 9144000 w 9144000"/>
              <a:gd name="connsiteY4" fmla="*/ 0 h 2757715"/>
              <a:gd name="connsiteX5" fmla="*/ 9144000 w 9144000"/>
              <a:gd name="connsiteY5" fmla="*/ 2757715 h 2757715"/>
              <a:gd name="connsiteX6" fmla="*/ 0 w 9144000"/>
              <a:gd name="connsiteY6" fmla="*/ 2757715 h 275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757715">
                <a:moveTo>
                  <a:pt x="0" y="0"/>
                </a:moveTo>
                <a:lnTo>
                  <a:pt x="4308857" y="0"/>
                </a:lnTo>
                <a:lnTo>
                  <a:pt x="4572000" y="319314"/>
                </a:lnTo>
                <a:lnTo>
                  <a:pt x="4835144" y="0"/>
                </a:lnTo>
                <a:lnTo>
                  <a:pt x="9144000" y="0"/>
                </a:lnTo>
                <a:lnTo>
                  <a:pt x="9144000" y="2757715"/>
                </a:lnTo>
                <a:lnTo>
                  <a:pt x="0" y="27577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939800" sx="95000" sy="95000" algn="ctr" rotWithShape="0">
              <a:prstClr val="black">
                <a:alpha val="5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PA_文本框 6"/>
          <p:cNvSpPr txBox="1"/>
          <p:nvPr>
            <p:custDataLst>
              <p:tags r:id="rId4"/>
            </p:custDataLst>
          </p:nvPr>
        </p:nvSpPr>
        <p:spPr>
          <a:xfrm>
            <a:off x="3912684" y="4170201"/>
            <a:ext cx="5033383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姓名：</a:t>
            </a:r>
            <a:r>
              <a: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XXX</a:t>
            </a:r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   导师：</a:t>
            </a:r>
            <a:r>
              <a: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XXX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3" name="PA_矩形 25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28975" y="3613219"/>
            <a:ext cx="7056784" cy="314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TEXT HERE ADD YOUR TEXT ADD YOUR TEXT ADD YOUR TEXT HERE ADD YOUR TEXT</a:t>
            </a:r>
            <a:endParaRPr lang="zh-CN" altLang="en-US" sz="11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PA_矩形 25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03270" y="2480501"/>
            <a:ext cx="985221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7200" cap="all" dirty="0">
                <a:solidFill>
                  <a:srgbClr val="00506C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Arial" panose="020B0604020202020204" pitchFamily="34" charset="0"/>
              </a:rPr>
              <a:t>毕业答辩高端</a:t>
            </a:r>
            <a:r>
              <a:rPr lang="en-US" altLang="zh-CN" sz="7200" cap="all" dirty="0">
                <a:solidFill>
                  <a:srgbClr val="00506C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Arial" panose="020B0604020202020204" pitchFamily="34" charset="0"/>
              </a:rPr>
              <a:t>PPT</a:t>
            </a:r>
            <a:r>
              <a:rPr lang="zh-CN" altLang="en-US" sz="7200" cap="all" dirty="0">
                <a:solidFill>
                  <a:srgbClr val="00506C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Arial" panose="020B0604020202020204" pitchFamily="34" charset="0"/>
              </a:rPr>
              <a:t>模板</a:t>
            </a:r>
          </a:p>
        </p:txBody>
      </p:sp>
    </p:spTree>
    <p:extLst>
      <p:ext uri="{BB962C8B-B14F-4D97-AF65-F5344CB8AC3E}">
        <p14:creationId xmlns:p14="http://schemas.microsoft.com/office/powerpoint/2010/main" val="72682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350"/>
                            </p:stCondLst>
                            <p:childTnLst>
                              <p:par>
                                <p:cTn id="3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8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/>
      <p:bldP spid="13" grpId="0"/>
      <p:bldP spid="13" grpId="1"/>
      <p:bldP spid="14" grpId="0"/>
      <p:bldP spid="1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/>
          <p:cNvSpPr txBox="1"/>
          <p:nvPr/>
        </p:nvSpPr>
        <p:spPr>
          <a:xfrm>
            <a:off x="810679" y="349132"/>
            <a:ext cx="400921" cy="95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625" b="1">
                <a:solidFill>
                  <a:schemeClr val="bg1"/>
                </a:solidFill>
                <a:ea typeface="黑体" panose="02010600030101010101" charset="-122"/>
              </a:rPr>
              <a:t>2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0142805" y="3329829"/>
            <a:ext cx="1125079" cy="1676736"/>
            <a:chOff x="9617075" y="3156744"/>
            <a:chExt cx="1066800" cy="1589881"/>
          </a:xfrm>
        </p:grpSpPr>
        <p:sp>
          <p:nvSpPr>
            <p:cNvPr id="8" name="圆角矩形 7"/>
            <p:cNvSpPr/>
            <p:nvPr/>
          </p:nvSpPr>
          <p:spPr>
            <a:xfrm rot="18900000">
              <a:off x="9617075" y="3679825"/>
              <a:ext cx="1066800" cy="1066800"/>
            </a:xfrm>
            <a:prstGeom prst="roundRect">
              <a:avLst>
                <a:gd name="adj" fmla="val 26191"/>
              </a:avLst>
            </a:prstGeom>
            <a:noFill/>
            <a:ln>
              <a:solidFill>
                <a:srgbClr val="348B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>
                <a:latin typeface="AgencyFB-Regular" pitchFamily="50" charset="0"/>
                <a:ea typeface="方正正纤黑简体" panose="02000000000000000000" pitchFamily="2" charset="-122"/>
              </a:endParaRPr>
            </a:p>
          </p:txBody>
        </p:sp>
        <p:sp>
          <p:nvSpPr>
            <p:cNvPr id="20" name="任意多边形 19"/>
            <p:cNvSpPr/>
            <p:nvPr/>
          </p:nvSpPr>
          <p:spPr>
            <a:xfrm rot="2700000" flipH="1">
              <a:off x="9628188" y="3155950"/>
              <a:ext cx="1054100" cy="1055688"/>
            </a:xfrm>
            <a:custGeom>
              <a:avLst/>
              <a:gdLst>
                <a:gd name="connsiteX0" fmla="*/ 972458 w 1054294"/>
                <a:gd name="connsiteY0" fmla="*/ 81836 h 1054293"/>
                <a:gd name="connsiteX1" fmla="*/ 1054294 w 1054294"/>
                <a:gd name="connsiteY1" fmla="*/ 279406 h 1054293"/>
                <a:gd name="connsiteX2" fmla="*/ 1054294 w 1054294"/>
                <a:gd name="connsiteY2" fmla="*/ 787394 h 1054293"/>
                <a:gd name="connsiteX3" fmla="*/ 883646 w 1054294"/>
                <a:gd name="connsiteY3" fmla="*/ 1044843 h 1054293"/>
                <a:gd name="connsiteX4" fmla="*/ 853203 w 1054294"/>
                <a:gd name="connsiteY4" fmla="*/ 1054293 h 1054293"/>
                <a:gd name="connsiteX5" fmla="*/ 860033 w 1054294"/>
                <a:gd name="connsiteY5" fmla="*/ 1032290 h 1054293"/>
                <a:gd name="connsiteX6" fmla="*/ 865709 w 1054294"/>
                <a:gd name="connsiteY6" fmla="*/ 975980 h 1054293"/>
                <a:gd name="connsiteX7" fmla="*/ 865709 w 1054294"/>
                <a:gd name="connsiteY7" fmla="*/ 467992 h 1054293"/>
                <a:gd name="connsiteX8" fmla="*/ 586303 w 1054294"/>
                <a:gd name="connsiteY8" fmla="*/ 188586 h 1054293"/>
                <a:gd name="connsiteX9" fmla="*/ 78315 w 1054294"/>
                <a:gd name="connsiteY9" fmla="*/ 188586 h 1054293"/>
                <a:gd name="connsiteX10" fmla="*/ 22005 w 1054294"/>
                <a:gd name="connsiteY10" fmla="*/ 194263 h 1054293"/>
                <a:gd name="connsiteX11" fmla="*/ 0 w 1054294"/>
                <a:gd name="connsiteY11" fmla="*/ 201093 h 1054293"/>
                <a:gd name="connsiteX12" fmla="*/ 9451 w 1054294"/>
                <a:gd name="connsiteY12" fmla="*/ 170649 h 1054293"/>
                <a:gd name="connsiteX13" fmla="*/ 266900 w 1054294"/>
                <a:gd name="connsiteY13" fmla="*/ 0 h 1054293"/>
                <a:gd name="connsiteX14" fmla="*/ 774888 w 1054294"/>
                <a:gd name="connsiteY14" fmla="*/ 0 h 1054293"/>
                <a:gd name="connsiteX15" fmla="*/ 972458 w 1054294"/>
                <a:gd name="connsiteY15" fmla="*/ 81836 h 105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54294" h="1054293">
                  <a:moveTo>
                    <a:pt x="972458" y="81836"/>
                  </a:moveTo>
                  <a:cubicBezTo>
                    <a:pt x="1023021" y="132398"/>
                    <a:pt x="1054294" y="202250"/>
                    <a:pt x="1054294" y="279406"/>
                  </a:cubicBezTo>
                  <a:lnTo>
                    <a:pt x="1054294" y="787394"/>
                  </a:lnTo>
                  <a:cubicBezTo>
                    <a:pt x="1054294" y="903128"/>
                    <a:pt x="983929" y="1002427"/>
                    <a:pt x="883646" y="1044843"/>
                  </a:cubicBezTo>
                  <a:lnTo>
                    <a:pt x="853203" y="1054293"/>
                  </a:lnTo>
                  <a:lnTo>
                    <a:pt x="860033" y="1032290"/>
                  </a:lnTo>
                  <a:cubicBezTo>
                    <a:pt x="863755" y="1014101"/>
                    <a:pt x="865709" y="995269"/>
                    <a:pt x="865709" y="975980"/>
                  </a:cubicBezTo>
                  <a:lnTo>
                    <a:pt x="865709" y="467992"/>
                  </a:lnTo>
                  <a:cubicBezTo>
                    <a:pt x="865709" y="313680"/>
                    <a:pt x="740615" y="188586"/>
                    <a:pt x="586303" y="188586"/>
                  </a:cubicBezTo>
                  <a:lnTo>
                    <a:pt x="78315" y="188586"/>
                  </a:lnTo>
                  <a:cubicBezTo>
                    <a:pt x="59026" y="188586"/>
                    <a:pt x="40194" y="190541"/>
                    <a:pt x="22005" y="194263"/>
                  </a:cubicBezTo>
                  <a:lnTo>
                    <a:pt x="0" y="201093"/>
                  </a:lnTo>
                  <a:lnTo>
                    <a:pt x="9451" y="170649"/>
                  </a:lnTo>
                  <a:cubicBezTo>
                    <a:pt x="51867" y="70365"/>
                    <a:pt x="151166" y="0"/>
                    <a:pt x="266900" y="0"/>
                  </a:cubicBezTo>
                  <a:lnTo>
                    <a:pt x="774888" y="0"/>
                  </a:lnTo>
                  <a:cubicBezTo>
                    <a:pt x="852044" y="0"/>
                    <a:pt x="921896" y="31273"/>
                    <a:pt x="972458" y="81836"/>
                  </a:cubicBezTo>
                  <a:close/>
                </a:path>
              </a:pathLst>
            </a:custGeom>
            <a:solidFill>
              <a:srgbClr val="348B9F"/>
            </a:solidFill>
            <a:ln>
              <a:solidFill>
                <a:srgbClr val="348B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/>
            </a:p>
          </p:txBody>
        </p:sp>
        <p:sp>
          <p:nvSpPr>
            <p:cNvPr id="25" name="任意多边形 24"/>
            <p:cNvSpPr/>
            <p:nvPr/>
          </p:nvSpPr>
          <p:spPr>
            <a:xfrm rot="2700000" flipH="1">
              <a:off x="9628188" y="3422650"/>
              <a:ext cx="1054100" cy="1054100"/>
            </a:xfrm>
            <a:custGeom>
              <a:avLst/>
              <a:gdLst>
                <a:gd name="connsiteX0" fmla="*/ 972458 w 1054294"/>
                <a:gd name="connsiteY0" fmla="*/ 81836 h 1054293"/>
                <a:gd name="connsiteX1" fmla="*/ 1054294 w 1054294"/>
                <a:gd name="connsiteY1" fmla="*/ 279406 h 1054293"/>
                <a:gd name="connsiteX2" fmla="*/ 1054294 w 1054294"/>
                <a:gd name="connsiteY2" fmla="*/ 787394 h 1054293"/>
                <a:gd name="connsiteX3" fmla="*/ 883646 w 1054294"/>
                <a:gd name="connsiteY3" fmla="*/ 1044843 h 1054293"/>
                <a:gd name="connsiteX4" fmla="*/ 853203 w 1054294"/>
                <a:gd name="connsiteY4" fmla="*/ 1054293 h 1054293"/>
                <a:gd name="connsiteX5" fmla="*/ 860033 w 1054294"/>
                <a:gd name="connsiteY5" fmla="*/ 1032290 h 1054293"/>
                <a:gd name="connsiteX6" fmla="*/ 865709 w 1054294"/>
                <a:gd name="connsiteY6" fmla="*/ 975980 h 1054293"/>
                <a:gd name="connsiteX7" fmla="*/ 865709 w 1054294"/>
                <a:gd name="connsiteY7" fmla="*/ 467992 h 1054293"/>
                <a:gd name="connsiteX8" fmla="*/ 586303 w 1054294"/>
                <a:gd name="connsiteY8" fmla="*/ 188586 h 1054293"/>
                <a:gd name="connsiteX9" fmla="*/ 78315 w 1054294"/>
                <a:gd name="connsiteY9" fmla="*/ 188586 h 1054293"/>
                <a:gd name="connsiteX10" fmla="*/ 22005 w 1054294"/>
                <a:gd name="connsiteY10" fmla="*/ 194263 h 1054293"/>
                <a:gd name="connsiteX11" fmla="*/ 0 w 1054294"/>
                <a:gd name="connsiteY11" fmla="*/ 201093 h 1054293"/>
                <a:gd name="connsiteX12" fmla="*/ 9451 w 1054294"/>
                <a:gd name="connsiteY12" fmla="*/ 170649 h 1054293"/>
                <a:gd name="connsiteX13" fmla="*/ 266900 w 1054294"/>
                <a:gd name="connsiteY13" fmla="*/ 0 h 1054293"/>
                <a:gd name="connsiteX14" fmla="*/ 774888 w 1054294"/>
                <a:gd name="connsiteY14" fmla="*/ 0 h 1054293"/>
                <a:gd name="connsiteX15" fmla="*/ 972458 w 1054294"/>
                <a:gd name="connsiteY15" fmla="*/ 81836 h 105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54294" h="1054293">
                  <a:moveTo>
                    <a:pt x="972458" y="81836"/>
                  </a:moveTo>
                  <a:cubicBezTo>
                    <a:pt x="1023021" y="132398"/>
                    <a:pt x="1054294" y="202250"/>
                    <a:pt x="1054294" y="279406"/>
                  </a:cubicBezTo>
                  <a:lnTo>
                    <a:pt x="1054294" y="787394"/>
                  </a:lnTo>
                  <a:cubicBezTo>
                    <a:pt x="1054294" y="903128"/>
                    <a:pt x="983929" y="1002427"/>
                    <a:pt x="883646" y="1044843"/>
                  </a:cubicBezTo>
                  <a:lnTo>
                    <a:pt x="853203" y="1054293"/>
                  </a:lnTo>
                  <a:lnTo>
                    <a:pt x="860033" y="1032290"/>
                  </a:lnTo>
                  <a:cubicBezTo>
                    <a:pt x="863755" y="1014101"/>
                    <a:pt x="865709" y="995269"/>
                    <a:pt x="865709" y="975980"/>
                  </a:cubicBezTo>
                  <a:lnTo>
                    <a:pt x="865709" y="467992"/>
                  </a:lnTo>
                  <a:cubicBezTo>
                    <a:pt x="865709" y="313680"/>
                    <a:pt x="740615" y="188586"/>
                    <a:pt x="586303" y="188586"/>
                  </a:cubicBezTo>
                  <a:lnTo>
                    <a:pt x="78315" y="188586"/>
                  </a:lnTo>
                  <a:cubicBezTo>
                    <a:pt x="59026" y="188586"/>
                    <a:pt x="40194" y="190541"/>
                    <a:pt x="22005" y="194263"/>
                  </a:cubicBezTo>
                  <a:lnTo>
                    <a:pt x="0" y="201093"/>
                  </a:lnTo>
                  <a:lnTo>
                    <a:pt x="9451" y="170649"/>
                  </a:lnTo>
                  <a:cubicBezTo>
                    <a:pt x="51867" y="70365"/>
                    <a:pt x="151166" y="0"/>
                    <a:pt x="266900" y="0"/>
                  </a:cubicBezTo>
                  <a:lnTo>
                    <a:pt x="774888" y="0"/>
                  </a:lnTo>
                  <a:cubicBezTo>
                    <a:pt x="852044" y="0"/>
                    <a:pt x="921896" y="31273"/>
                    <a:pt x="972458" y="81836"/>
                  </a:cubicBezTo>
                  <a:close/>
                </a:path>
              </a:pathLst>
            </a:custGeom>
            <a:noFill/>
            <a:ln>
              <a:solidFill>
                <a:srgbClr val="348B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9939834" y="3983125"/>
              <a:ext cx="441640" cy="439160"/>
              <a:chOff x="8467514" y="2697269"/>
              <a:chExt cx="282575" cy="280988"/>
            </a:xfrm>
            <a:solidFill>
              <a:srgbClr val="E40000"/>
            </a:solidFill>
          </p:grpSpPr>
          <p:sp>
            <p:nvSpPr>
              <p:cNvPr id="28" name="Rectangle 52"/>
              <p:cNvSpPr>
                <a:spLocks noChangeArrowheads="1"/>
              </p:cNvSpPr>
              <p:nvPr/>
            </p:nvSpPr>
            <p:spPr bwMode="auto">
              <a:xfrm>
                <a:off x="8467514" y="2925869"/>
                <a:ext cx="77788" cy="14288"/>
              </a:xfrm>
              <a:prstGeom prst="rect">
                <a:avLst/>
              </a:prstGeom>
              <a:solidFill>
                <a:srgbClr val="348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1898">
                  <a:latin typeface="AgencyFB-Regular" pitchFamily="50" charset="0"/>
                  <a:ea typeface="方正正纤黑简体" panose="02000000000000000000" pitchFamily="2" charset="-122"/>
                </a:endParaRPr>
              </a:p>
            </p:txBody>
          </p:sp>
          <p:sp>
            <p:nvSpPr>
              <p:cNvPr id="29" name="Freeform 53"/>
              <p:cNvSpPr/>
              <p:nvPr/>
            </p:nvSpPr>
            <p:spPr bwMode="auto">
              <a:xfrm>
                <a:off x="8467514" y="2948094"/>
                <a:ext cx="77788" cy="28575"/>
              </a:xfrm>
              <a:custGeom>
                <a:avLst/>
                <a:gdLst>
                  <a:gd name="T0" fmla="*/ 0 w 79"/>
                  <a:gd name="T1" fmla="*/ 13 h 29"/>
                  <a:gd name="T2" fmla="*/ 16 w 79"/>
                  <a:gd name="T3" fmla="*/ 29 h 29"/>
                  <a:gd name="T4" fmla="*/ 63 w 79"/>
                  <a:gd name="T5" fmla="*/ 29 h 29"/>
                  <a:gd name="T6" fmla="*/ 79 w 79"/>
                  <a:gd name="T7" fmla="*/ 13 h 29"/>
                  <a:gd name="T8" fmla="*/ 79 w 79"/>
                  <a:gd name="T9" fmla="*/ 0 h 29"/>
                  <a:gd name="T10" fmla="*/ 0 w 79"/>
                  <a:gd name="T11" fmla="*/ 0 h 29"/>
                  <a:gd name="T12" fmla="*/ 0 w 79"/>
                  <a:gd name="T13" fmla="*/ 1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9" h="29">
                    <a:moveTo>
                      <a:pt x="0" y="13"/>
                    </a:moveTo>
                    <a:cubicBezTo>
                      <a:pt x="0" y="29"/>
                      <a:pt x="1" y="29"/>
                      <a:pt x="16" y="29"/>
                    </a:cubicBezTo>
                    <a:cubicBezTo>
                      <a:pt x="63" y="29"/>
                      <a:pt x="63" y="29"/>
                      <a:pt x="63" y="29"/>
                    </a:cubicBezTo>
                    <a:cubicBezTo>
                      <a:pt x="78" y="29"/>
                      <a:pt x="79" y="29"/>
                      <a:pt x="79" y="13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348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1898">
                  <a:latin typeface="Calibri" panose="020F0502020204030204" charset="0"/>
                </a:endParaRPr>
              </a:p>
            </p:txBody>
          </p:sp>
          <p:sp>
            <p:nvSpPr>
              <p:cNvPr id="30" name="Rectangle 54"/>
              <p:cNvSpPr>
                <a:spLocks noChangeArrowheads="1"/>
              </p:cNvSpPr>
              <p:nvPr/>
            </p:nvSpPr>
            <p:spPr bwMode="auto">
              <a:xfrm>
                <a:off x="8467514" y="2806807"/>
                <a:ext cx="77788" cy="112713"/>
              </a:xfrm>
              <a:prstGeom prst="rect">
                <a:avLst/>
              </a:prstGeom>
              <a:solidFill>
                <a:srgbClr val="348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1898">
                  <a:latin typeface="AgencyFB-Regular" pitchFamily="50" charset="0"/>
                  <a:ea typeface="方正正纤黑简体" panose="02000000000000000000" pitchFamily="2" charset="-122"/>
                </a:endParaRPr>
              </a:p>
            </p:txBody>
          </p:sp>
          <p:sp>
            <p:nvSpPr>
              <p:cNvPr id="31" name="Freeform 55"/>
              <p:cNvSpPr/>
              <p:nvPr/>
            </p:nvSpPr>
            <p:spPr bwMode="auto">
              <a:xfrm>
                <a:off x="8467514" y="2756007"/>
                <a:ext cx="77788" cy="34925"/>
              </a:xfrm>
              <a:custGeom>
                <a:avLst/>
                <a:gdLst>
                  <a:gd name="T0" fmla="*/ 79 w 79"/>
                  <a:gd name="T1" fmla="*/ 16 h 37"/>
                  <a:gd name="T2" fmla="*/ 63 w 79"/>
                  <a:gd name="T3" fmla="*/ 0 h 37"/>
                  <a:gd name="T4" fmla="*/ 16 w 79"/>
                  <a:gd name="T5" fmla="*/ 0 h 37"/>
                  <a:gd name="T6" fmla="*/ 0 w 79"/>
                  <a:gd name="T7" fmla="*/ 16 h 37"/>
                  <a:gd name="T8" fmla="*/ 0 w 79"/>
                  <a:gd name="T9" fmla="*/ 37 h 37"/>
                  <a:gd name="T10" fmla="*/ 79 w 79"/>
                  <a:gd name="T11" fmla="*/ 37 h 37"/>
                  <a:gd name="T12" fmla="*/ 79 w 79"/>
                  <a:gd name="T13" fmla="*/ 1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9" h="37">
                    <a:moveTo>
                      <a:pt x="79" y="16"/>
                    </a:moveTo>
                    <a:cubicBezTo>
                      <a:pt x="79" y="1"/>
                      <a:pt x="78" y="0"/>
                      <a:pt x="63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" y="0"/>
                      <a:pt x="0" y="1"/>
                      <a:pt x="0" y="16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79" y="37"/>
                      <a:pt x="79" y="37"/>
                      <a:pt x="79" y="37"/>
                    </a:cubicBezTo>
                    <a:lnTo>
                      <a:pt x="79" y="16"/>
                    </a:lnTo>
                    <a:close/>
                  </a:path>
                </a:pathLst>
              </a:custGeom>
              <a:solidFill>
                <a:srgbClr val="348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1898">
                  <a:latin typeface="Calibri" panose="020F0502020204030204" charset="0"/>
                </a:endParaRPr>
              </a:p>
            </p:txBody>
          </p:sp>
          <p:sp>
            <p:nvSpPr>
              <p:cNvPr id="32" name="Freeform 56"/>
              <p:cNvSpPr/>
              <p:nvPr/>
            </p:nvSpPr>
            <p:spPr bwMode="auto">
              <a:xfrm>
                <a:off x="8567527" y="2697269"/>
                <a:ext cx="57150" cy="28575"/>
              </a:xfrm>
              <a:custGeom>
                <a:avLst/>
                <a:gdLst>
                  <a:gd name="T0" fmla="*/ 59 w 59"/>
                  <a:gd name="T1" fmla="*/ 16 h 29"/>
                  <a:gd name="T2" fmla="*/ 38 w 59"/>
                  <a:gd name="T3" fmla="*/ 0 h 29"/>
                  <a:gd name="T4" fmla="*/ 20 w 59"/>
                  <a:gd name="T5" fmla="*/ 0 h 29"/>
                  <a:gd name="T6" fmla="*/ 0 w 59"/>
                  <a:gd name="T7" fmla="*/ 16 h 29"/>
                  <a:gd name="T8" fmla="*/ 0 w 59"/>
                  <a:gd name="T9" fmla="*/ 29 h 29"/>
                  <a:gd name="T10" fmla="*/ 59 w 59"/>
                  <a:gd name="T11" fmla="*/ 29 h 29"/>
                  <a:gd name="T12" fmla="*/ 59 w 59"/>
                  <a:gd name="T13" fmla="*/ 1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29">
                    <a:moveTo>
                      <a:pt x="59" y="16"/>
                    </a:moveTo>
                    <a:cubicBezTo>
                      <a:pt x="59" y="1"/>
                      <a:pt x="54" y="0"/>
                      <a:pt x="38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5" y="0"/>
                      <a:pt x="0" y="1"/>
                      <a:pt x="0" y="16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59" y="29"/>
                      <a:pt x="59" y="29"/>
                      <a:pt x="59" y="29"/>
                    </a:cubicBezTo>
                    <a:lnTo>
                      <a:pt x="59" y="16"/>
                    </a:lnTo>
                    <a:close/>
                  </a:path>
                </a:pathLst>
              </a:custGeom>
              <a:solidFill>
                <a:srgbClr val="348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1898">
                  <a:latin typeface="Calibri" panose="020F0502020204030204" charset="0"/>
                </a:endParaRPr>
              </a:p>
            </p:txBody>
          </p:sp>
          <p:sp>
            <p:nvSpPr>
              <p:cNvPr id="33" name="Freeform 57"/>
              <p:cNvSpPr/>
              <p:nvPr/>
            </p:nvSpPr>
            <p:spPr bwMode="auto">
              <a:xfrm>
                <a:off x="8567527" y="2732194"/>
                <a:ext cx="57150" cy="244475"/>
              </a:xfrm>
              <a:custGeom>
                <a:avLst/>
                <a:gdLst>
                  <a:gd name="T0" fmla="*/ 0 w 59"/>
                  <a:gd name="T1" fmla="*/ 235 h 251"/>
                  <a:gd name="T2" fmla="*/ 20 w 59"/>
                  <a:gd name="T3" fmla="*/ 251 h 251"/>
                  <a:gd name="T4" fmla="*/ 38 w 59"/>
                  <a:gd name="T5" fmla="*/ 251 h 251"/>
                  <a:gd name="T6" fmla="*/ 59 w 59"/>
                  <a:gd name="T7" fmla="*/ 235 h 251"/>
                  <a:gd name="T8" fmla="*/ 59 w 59"/>
                  <a:gd name="T9" fmla="*/ 0 h 251"/>
                  <a:gd name="T10" fmla="*/ 0 w 59"/>
                  <a:gd name="T11" fmla="*/ 0 h 251"/>
                  <a:gd name="T12" fmla="*/ 0 w 59"/>
                  <a:gd name="T13" fmla="*/ 235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" h="251">
                    <a:moveTo>
                      <a:pt x="0" y="235"/>
                    </a:moveTo>
                    <a:cubicBezTo>
                      <a:pt x="0" y="251"/>
                      <a:pt x="5" y="251"/>
                      <a:pt x="20" y="251"/>
                    </a:cubicBezTo>
                    <a:cubicBezTo>
                      <a:pt x="38" y="251"/>
                      <a:pt x="38" y="251"/>
                      <a:pt x="38" y="251"/>
                    </a:cubicBezTo>
                    <a:cubicBezTo>
                      <a:pt x="56" y="251"/>
                      <a:pt x="59" y="251"/>
                      <a:pt x="59" y="235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35"/>
                    </a:lnTo>
                    <a:close/>
                  </a:path>
                </a:pathLst>
              </a:custGeom>
              <a:solidFill>
                <a:srgbClr val="348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1898">
                  <a:latin typeface="Calibri" panose="020F0502020204030204" charset="0"/>
                </a:endParaRPr>
              </a:p>
            </p:txBody>
          </p:sp>
          <p:sp>
            <p:nvSpPr>
              <p:cNvPr id="34" name="Freeform 58"/>
              <p:cNvSpPr/>
              <p:nvPr/>
            </p:nvSpPr>
            <p:spPr bwMode="auto">
              <a:xfrm>
                <a:off x="8642139" y="2779819"/>
                <a:ext cx="96838" cy="157163"/>
              </a:xfrm>
              <a:custGeom>
                <a:avLst/>
                <a:gdLst>
                  <a:gd name="T0" fmla="*/ 64 w 100"/>
                  <a:gd name="T1" fmla="*/ 12 h 163"/>
                  <a:gd name="T2" fmla="*/ 45 w 100"/>
                  <a:gd name="T3" fmla="*/ 4 h 163"/>
                  <a:gd name="T4" fmla="*/ 16 w 100"/>
                  <a:gd name="T5" fmla="*/ 11 h 163"/>
                  <a:gd name="T6" fmla="*/ 4 w 100"/>
                  <a:gd name="T7" fmla="*/ 31 h 163"/>
                  <a:gd name="T8" fmla="*/ 39 w 100"/>
                  <a:gd name="T9" fmla="*/ 163 h 163"/>
                  <a:gd name="T10" fmla="*/ 100 w 100"/>
                  <a:gd name="T11" fmla="*/ 148 h 163"/>
                  <a:gd name="T12" fmla="*/ 64 w 100"/>
                  <a:gd name="T13" fmla="*/ 12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163">
                    <a:moveTo>
                      <a:pt x="64" y="12"/>
                    </a:moveTo>
                    <a:cubicBezTo>
                      <a:pt x="61" y="1"/>
                      <a:pt x="60" y="0"/>
                      <a:pt x="45" y="4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" y="15"/>
                      <a:pt x="0" y="16"/>
                      <a:pt x="4" y="31"/>
                    </a:cubicBezTo>
                    <a:cubicBezTo>
                      <a:pt x="39" y="163"/>
                      <a:pt x="39" y="163"/>
                      <a:pt x="39" y="163"/>
                    </a:cubicBezTo>
                    <a:cubicBezTo>
                      <a:pt x="100" y="148"/>
                      <a:pt x="100" y="148"/>
                      <a:pt x="100" y="148"/>
                    </a:cubicBezTo>
                    <a:lnTo>
                      <a:pt x="64" y="12"/>
                    </a:lnTo>
                    <a:close/>
                  </a:path>
                </a:pathLst>
              </a:custGeom>
              <a:solidFill>
                <a:srgbClr val="348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1898">
                  <a:latin typeface="Calibri" panose="020F0502020204030204" charset="0"/>
                </a:endParaRPr>
              </a:p>
            </p:txBody>
          </p:sp>
          <p:sp>
            <p:nvSpPr>
              <p:cNvPr id="35" name="Freeform 59"/>
              <p:cNvSpPr/>
              <p:nvPr/>
            </p:nvSpPr>
            <p:spPr bwMode="auto">
              <a:xfrm>
                <a:off x="8683414" y="2936982"/>
                <a:ext cx="66675" cy="41275"/>
              </a:xfrm>
              <a:custGeom>
                <a:avLst/>
                <a:gdLst>
                  <a:gd name="T0" fmla="*/ 63 w 69"/>
                  <a:gd name="T1" fmla="*/ 8 h 42"/>
                  <a:gd name="T2" fmla="*/ 61 w 69"/>
                  <a:gd name="T3" fmla="*/ 0 h 42"/>
                  <a:gd name="T4" fmla="*/ 0 w 69"/>
                  <a:gd name="T5" fmla="*/ 15 h 42"/>
                  <a:gd name="T6" fmla="*/ 3 w 69"/>
                  <a:gd name="T7" fmla="*/ 27 h 42"/>
                  <a:gd name="T8" fmla="*/ 22 w 69"/>
                  <a:gd name="T9" fmla="*/ 38 h 42"/>
                  <a:gd name="T10" fmla="*/ 52 w 69"/>
                  <a:gd name="T11" fmla="*/ 31 h 42"/>
                  <a:gd name="T12" fmla="*/ 63 w 69"/>
                  <a:gd name="T13" fmla="*/ 8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42">
                    <a:moveTo>
                      <a:pt x="63" y="8"/>
                    </a:moveTo>
                    <a:cubicBezTo>
                      <a:pt x="61" y="0"/>
                      <a:pt x="61" y="0"/>
                      <a:pt x="61" y="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3" y="27"/>
                      <a:pt x="3" y="27"/>
                      <a:pt x="3" y="27"/>
                    </a:cubicBezTo>
                    <a:cubicBezTo>
                      <a:pt x="6" y="42"/>
                      <a:pt x="7" y="42"/>
                      <a:pt x="22" y="38"/>
                    </a:cubicBezTo>
                    <a:cubicBezTo>
                      <a:pt x="52" y="31"/>
                      <a:pt x="52" y="31"/>
                      <a:pt x="52" y="31"/>
                    </a:cubicBezTo>
                    <a:cubicBezTo>
                      <a:pt x="69" y="27"/>
                      <a:pt x="67" y="27"/>
                      <a:pt x="63" y="8"/>
                    </a:cubicBezTo>
                    <a:close/>
                  </a:path>
                </a:pathLst>
              </a:custGeom>
              <a:solidFill>
                <a:srgbClr val="348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1898">
                  <a:latin typeface="Calibri" panose="020F0502020204030204" charset="0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3738896" y="3600217"/>
            <a:ext cx="1135125" cy="1682597"/>
            <a:chOff x="3544888" y="3413125"/>
            <a:chExt cx="1076325" cy="1595438"/>
          </a:xfrm>
        </p:grpSpPr>
        <p:sp>
          <p:nvSpPr>
            <p:cNvPr id="3" name="圆角矩形 2"/>
            <p:cNvSpPr/>
            <p:nvPr/>
          </p:nvSpPr>
          <p:spPr>
            <a:xfrm rot="18900000">
              <a:off x="3554413" y="3679825"/>
              <a:ext cx="1066800" cy="1066800"/>
            </a:xfrm>
            <a:prstGeom prst="roundRect">
              <a:avLst>
                <a:gd name="adj" fmla="val 26191"/>
              </a:avLst>
            </a:prstGeom>
            <a:noFill/>
            <a:ln>
              <a:solidFill>
                <a:srgbClr val="348B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>
                <a:latin typeface="AgencyFB-Regular" pitchFamily="50" charset="0"/>
                <a:ea typeface="方正正纤黑简体" panose="02000000000000000000" pitchFamily="2" charset="-122"/>
              </a:endParaRPr>
            </a:p>
          </p:txBody>
        </p:sp>
        <p:sp>
          <p:nvSpPr>
            <p:cNvPr id="4" name="圆角矩形 3"/>
            <p:cNvSpPr/>
            <p:nvPr/>
          </p:nvSpPr>
          <p:spPr>
            <a:xfrm rot="18900000">
              <a:off x="3554413" y="3413125"/>
              <a:ext cx="1066800" cy="1066800"/>
            </a:xfrm>
            <a:prstGeom prst="roundRect">
              <a:avLst>
                <a:gd name="adj" fmla="val 26191"/>
              </a:avLst>
            </a:prstGeom>
            <a:noFill/>
            <a:ln>
              <a:solidFill>
                <a:srgbClr val="348B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>
                <a:latin typeface="AgencyFB-Regular" pitchFamily="50" charset="0"/>
                <a:ea typeface="方正正纤黑简体" panose="02000000000000000000" pitchFamily="2" charset="-122"/>
              </a:endParaRPr>
            </a:p>
          </p:txBody>
        </p:sp>
        <p:sp>
          <p:nvSpPr>
            <p:cNvPr id="2" name="任意多边形 1"/>
            <p:cNvSpPr/>
            <p:nvPr/>
          </p:nvSpPr>
          <p:spPr>
            <a:xfrm rot="18900000" flipH="1" flipV="1">
              <a:off x="3544888" y="3954463"/>
              <a:ext cx="1054100" cy="1054100"/>
            </a:xfrm>
            <a:custGeom>
              <a:avLst/>
              <a:gdLst>
                <a:gd name="connsiteX0" fmla="*/ 972458 w 1054294"/>
                <a:gd name="connsiteY0" fmla="*/ 81836 h 1054293"/>
                <a:gd name="connsiteX1" fmla="*/ 1054294 w 1054294"/>
                <a:gd name="connsiteY1" fmla="*/ 279406 h 1054293"/>
                <a:gd name="connsiteX2" fmla="*/ 1054294 w 1054294"/>
                <a:gd name="connsiteY2" fmla="*/ 787394 h 1054293"/>
                <a:gd name="connsiteX3" fmla="*/ 883646 w 1054294"/>
                <a:gd name="connsiteY3" fmla="*/ 1044843 h 1054293"/>
                <a:gd name="connsiteX4" fmla="*/ 853203 w 1054294"/>
                <a:gd name="connsiteY4" fmla="*/ 1054293 h 1054293"/>
                <a:gd name="connsiteX5" fmla="*/ 860033 w 1054294"/>
                <a:gd name="connsiteY5" fmla="*/ 1032290 h 1054293"/>
                <a:gd name="connsiteX6" fmla="*/ 865709 w 1054294"/>
                <a:gd name="connsiteY6" fmla="*/ 975980 h 1054293"/>
                <a:gd name="connsiteX7" fmla="*/ 865709 w 1054294"/>
                <a:gd name="connsiteY7" fmla="*/ 467992 h 1054293"/>
                <a:gd name="connsiteX8" fmla="*/ 586303 w 1054294"/>
                <a:gd name="connsiteY8" fmla="*/ 188586 h 1054293"/>
                <a:gd name="connsiteX9" fmla="*/ 78315 w 1054294"/>
                <a:gd name="connsiteY9" fmla="*/ 188586 h 1054293"/>
                <a:gd name="connsiteX10" fmla="*/ 22005 w 1054294"/>
                <a:gd name="connsiteY10" fmla="*/ 194263 h 1054293"/>
                <a:gd name="connsiteX11" fmla="*/ 0 w 1054294"/>
                <a:gd name="connsiteY11" fmla="*/ 201093 h 1054293"/>
                <a:gd name="connsiteX12" fmla="*/ 9451 w 1054294"/>
                <a:gd name="connsiteY12" fmla="*/ 170649 h 1054293"/>
                <a:gd name="connsiteX13" fmla="*/ 266900 w 1054294"/>
                <a:gd name="connsiteY13" fmla="*/ 0 h 1054293"/>
                <a:gd name="connsiteX14" fmla="*/ 774888 w 1054294"/>
                <a:gd name="connsiteY14" fmla="*/ 0 h 1054293"/>
                <a:gd name="connsiteX15" fmla="*/ 972458 w 1054294"/>
                <a:gd name="connsiteY15" fmla="*/ 81836 h 105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54294" h="1054293">
                  <a:moveTo>
                    <a:pt x="972458" y="81836"/>
                  </a:moveTo>
                  <a:cubicBezTo>
                    <a:pt x="1023021" y="132398"/>
                    <a:pt x="1054294" y="202250"/>
                    <a:pt x="1054294" y="279406"/>
                  </a:cubicBezTo>
                  <a:lnTo>
                    <a:pt x="1054294" y="787394"/>
                  </a:lnTo>
                  <a:cubicBezTo>
                    <a:pt x="1054294" y="903128"/>
                    <a:pt x="983929" y="1002427"/>
                    <a:pt x="883646" y="1044843"/>
                  </a:cubicBezTo>
                  <a:lnTo>
                    <a:pt x="853203" y="1054293"/>
                  </a:lnTo>
                  <a:lnTo>
                    <a:pt x="860033" y="1032290"/>
                  </a:lnTo>
                  <a:cubicBezTo>
                    <a:pt x="863755" y="1014101"/>
                    <a:pt x="865709" y="995269"/>
                    <a:pt x="865709" y="975980"/>
                  </a:cubicBezTo>
                  <a:lnTo>
                    <a:pt x="865709" y="467992"/>
                  </a:lnTo>
                  <a:cubicBezTo>
                    <a:pt x="865709" y="313680"/>
                    <a:pt x="740615" y="188586"/>
                    <a:pt x="586303" y="188586"/>
                  </a:cubicBezTo>
                  <a:lnTo>
                    <a:pt x="78315" y="188586"/>
                  </a:lnTo>
                  <a:cubicBezTo>
                    <a:pt x="59026" y="188586"/>
                    <a:pt x="40194" y="190541"/>
                    <a:pt x="22005" y="194263"/>
                  </a:cubicBezTo>
                  <a:lnTo>
                    <a:pt x="0" y="201093"/>
                  </a:lnTo>
                  <a:lnTo>
                    <a:pt x="9451" y="170649"/>
                  </a:lnTo>
                  <a:cubicBezTo>
                    <a:pt x="51867" y="70365"/>
                    <a:pt x="151166" y="0"/>
                    <a:pt x="266900" y="0"/>
                  </a:cubicBezTo>
                  <a:lnTo>
                    <a:pt x="774888" y="0"/>
                  </a:lnTo>
                  <a:cubicBezTo>
                    <a:pt x="852044" y="0"/>
                    <a:pt x="921896" y="31273"/>
                    <a:pt x="972458" y="81836"/>
                  </a:cubicBezTo>
                  <a:close/>
                </a:path>
              </a:pathLst>
            </a:custGeom>
            <a:solidFill>
              <a:srgbClr val="348B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/>
            </a:p>
          </p:txBody>
        </p:sp>
        <p:sp>
          <p:nvSpPr>
            <p:cNvPr id="36" name="Freeform 63"/>
            <p:cNvSpPr>
              <a:spLocks noEditPoints="1"/>
            </p:cNvSpPr>
            <p:nvPr/>
          </p:nvSpPr>
          <p:spPr bwMode="auto">
            <a:xfrm>
              <a:off x="3836988" y="3852863"/>
              <a:ext cx="471487" cy="398462"/>
            </a:xfrm>
            <a:custGeom>
              <a:avLst/>
              <a:gdLst>
                <a:gd name="T0" fmla="*/ 288 w 311"/>
                <a:gd name="T1" fmla="*/ 86 h 263"/>
                <a:gd name="T2" fmla="*/ 109 w 311"/>
                <a:gd name="T3" fmla="*/ 29 h 263"/>
                <a:gd name="T4" fmla="*/ 11 w 311"/>
                <a:gd name="T5" fmla="*/ 171 h 263"/>
                <a:gd name="T6" fmla="*/ 32 w 311"/>
                <a:gd name="T7" fmla="*/ 224 h 263"/>
                <a:gd name="T8" fmla="*/ 71 w 311"/>
                <a:gd name="T9" fmla="*/ 252 h 263"/>
                <a:gd name="T10" fmla="*/ 181 w 311"/>
                <a:gd name="T11" fmla="*/ 167 h 263"/>
                <a:gd name="T12" fmla="*/ 181 w 311"/>
                <a:gd name="T13" fmla="*/ 241 h 263"/>
                <a:gd name="T14" fmla="*/ 216 w 311"/>
                <a:gd name="T15" fmla="*/ 231 h 263"/>
                <a:gd name="T16" fmla="*/ 288 w 311"/>
                <a:gd name="T17" fmla="*/ 86 h 263"/>
                <a:gd name="T18" fmla="*/ 49 w 311"/>
                <a:gd name="T19" fmla="*/ 110 h 263"/>
                <a:gd name="T20" fmla="*/ 75 w 311"/>
                <a:gd name="T21" fmla="*/ 109 h 263"/>
                <a:gd name="T22" fmla="*/ 86 w 311"/>
                <a:gd name="T23" fmla="*/ 121 h 263"/>
                <a:gd name="T24" fmla="*/ 61 w 311"/>
                <a:gd name="T25" fmla="*/ 131 h 263"/>
                <a:gd name="T26" fmla="*/ 42 w 311"/>
                <a:gd name="T27" fmla="*/ 125 h 263"/>
                <a:gd name="T28" fmla="*/ 49 w 311"/>
                <a:gd name="T29" fmla="*/ 110 h 263"/>
                <a:gd name="T30" fmla="*/ 88 w 311"/>
                <a:gd name="T31" fmla="*/ 196 h 263"/>
                <a:gd name="T32" fmla="*/ 81 w 311"/>
                <a:gd name="T33" fmla="*/ 201 h 263"/>
                <a:gd name="T34" fmla="*/ 69 w 311"/>
                <a:gd name="T35" fmla="*/ 205 h 263"/>
                <a:gd name="T36" fmla="*/ 52 w 311"/>
                <a:gd name="T37" fmla="*/ 199 h 263"/>
                <a:gd name="T38" fmla="*/ 50 w 311"/>
                <a:gd name="T39" fmla="*/ 182 h 263"/>
                <a:gd name="T40" fmla="*/ 58 w 311"/>
                <a:gd name="T41" fmla="*/ 175 h 263"/>
                <a:gd name="T42" fmla="*/ 79 w 311"/>
                <a:gd name="T43" fmla="*/ 169 h 263"/>
                <a:gd name="T44" fmla="*/ 94 w 311"/>
                <a:gd name="T45" fmla="*/ 182 h 263"/>
                <a:gd name="T46" fmla="*/ 88 w 311"/>
                <a:gd name="T47" fmla="*/ 196 h 263"/>
                <a:gd name="T48" fmla="*/ 129 w 311"/>
                <a:gd name="T49" fmla="*/ 74 h 263"/>
                <a:gd name="T50" fmla="*/ 102 w 311"/>
                <a:gd name="T51" fmla="*/ 81 h 263"/>
                <a:gd name="T52" fmla="*/ 106 w 311"/>
                <a:gd name="T53" fmla="*/ 56 h 263"/>
                <a:gd name="T54" fmla="*/ 121 w 311"/>
                <a:gd name="T55" fmla="*/ 57 h 263"/>
                <a:gd name="T56" fmla="*/ 129 w 311"/>
                <a:gd name="T57" fmla="*/ 74 h 263"/>
                <a:gd name="T58" fmla="*/ 210 w 311"/>
                <a:gd name="T59" fmla="*/ 68 h 263"/>
                <a:gd name="T60" fmla="*/ 171 w 311"/>
                <a:gd name="T61" fmla="*/ 68 h 263"/>
                <a:gd name="T62" fmla="*/ 183 w 311"/>
                <a:gd name="T63" fmla="*/ 43 h 263"/>
                <a:gd name="T64" fmla="*/ 196 w 311"/>
                <a:gd name="T65" fmla="*/ 44 h 263"/>
                <a:gd name="T66" fmla="*/ 208 w 311"/>
                <a:gd name="T67" fmla="*/ 47 h 263"/>
                <a:gd name="T68" fmla="*/ 201 w 311"/>
                <a:gd name="T69" fmla="*/ 61 h 263"/>
                <a:gd name="T70" fmla="*/ 210 w 311"/>
                <a:gd name="T71" fmla="*/ 68 h 263"/>
                <a:gd name="T72" fmla="*/ 241 w 311"/>
                <a:gd name="T73" fmla="*/ 197 h 263"/>
                <a:gd name="T74" fmla="*/ 215 w 311"/>
                <a:gd name="T75" fmla="*/ 194 h 263"/>
                <a:gd name="T76" fmla="*/ 220 w 311"/>
                <a:gd name="T77" fmla="*/ 177 h 263"/>
                <a:gd name="T78" fmla="*/ 238 w 311"/>
                <a:gd name="T79" fmla="*/ 180 h 263"/>
                <a:gd name="T80" fmla="*/ 241 w 311"/>
                <a:gd name="T81" fmla="*/ 197 h 263"/>
                <a:gd name="T82" fmla="*/ 254 w 311"/>
                <a:gd name="T83" fmla="*/ 124 h 263"/>
                <a:gd name="T84" fmla="*/ 229 w 311"/>
                <a:gd name="T85" fmla="*/ 104 h 263"/>
                <a:gd name="T86" fmla="*/ 251 w 311"/>
                <a:gd name="T87" fmla="*/ 87 h 263"/>
                <a:gd name="T88" fmla="*/ 270 w 311"/>
                <a:gd name="T89" fmla="*/ 91 h 263"/>
                <a:gd name="T90" fmla="*/ 254 w 311"/>
                <a:gd name="T91" fmla="*/ 12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1" h="263">
                  <a:moveTo>
                    <a:pt x="288" y="86"/>
                  </a:moveTo>
                  <a:cubicBezTo>
                    <a:pt x="266" y="26"/>
                    <a:pt x="186" y="0"/>
                    <a:pt x="109" y="29"/>
                  </a:cubicBezTo>
                  <a:cubicBezTo>
                    <a:pt x="32" y="57"/>
                    <a:pt x="0" y="120"/>
                    <a:pt x="11" y="171"/>
                  </a:cubicBezTo>
                  <a:cubicBezTo>
                    <a:pt x="15" y="187"/>
                    <a:pt x="17" y="202"/>
                    <a:pt x="32" y="224"/>
                  </a:cubicBezTo>
                  <a:cubicBezTo>
                    <a:pt x="34" y="228"/>
                    <a:pt x="52" y="248"/>
                    <a:pt x="71" y="252"/>
                  </a:cubicBezTo>
                  <a:cubicBezTo>
                    <a:pt x="118" y="263"/>
                    <a:pt x="158" y="155"/>
                    <a:pt x="181" y="167"/>
                  </a:cubicBezTo>
                  <a:cubicBezTo>
                    <a:pt x="203" y="179"/>
                    <a:pt x="154" y="241"/>
                    <a:pt x="181" y="241"/>
                  </a:cubicBezTo>
                  <a:cubicBezTo>
                    <a:pt x="193" y="241"/>
                    <a:pt x="204" y="236"/>
                    <a:pt x="216" y="231"/>
                  </a:cubicBezTo>
                  <a:cubicBezTo>
                    <a:pt x="293" y="203"/>
                    <a:pt x="311" y="146"/>
                    <a:pt x="288" y="86"/>
                  </a:cubicBezTo>
                  <a:close/>
                  <a:moveTo>
                    <a:pt x="49" y="110"/>
                  </a:moveTo>
                  <a:cubicBezTo>
                    <a:pt x="49" y="110"/>
                    <a:pt x="57" y="101"/>
                    <a:pt x="75" y="109"/>
                  </a:cubicBezTo>
                  <a:cubicBezTo>
                    <a:pt x="92" y="117"/>
                    <a:pt x="84" y="116"/>
                    <a:pt x="86" y="121"/>
                  </a:cubicBezTo>
                  <a:cubicBezTo>
                    <a:pt x="87" y="126"/>
                    <a:pt x="71" y="137"/>
                    <a:pt x="61" y="131"/>
                  </a:cubicBezTo>
                  <a:cubicBezTo>
                    <a:pt x="51" y="126"/>
                    <a:pt x="49" y="125"/>
                    <a:pt x="42" y="125"/>
                  </a:cubicBezTo>
                  <a:cubicBezTo>
                    <a:pt x="35" y="125"/>
                    <a:pt x="43" y="111"/>
                    <a:pt x="49" y="110"/>
                  </a:cubicBezTo>
                  <a:close/>
                  <a:moveTo>
                    <a:pt x="88" y="196"/>
                  </a:moveTo>
                  <a:cubicBezTo>
                    <a:pt x="82" y="198"/>
                    <a:pt x="82" y="198"/>
                    <a:pt x="81" y="201"/>
                  </a:cubicBezTo>
                  <a:cubicBezTo>
                    <a:pt x="80" y="205"/>
                    <a:pt x="74" y="209"/>
                    <a:pt x="69" y="205"/>
                  </a:cubicBezTo>
                  <a:cubicBezTo>
                    <a:pt x="65" y="201"/>
                    <a:pt x="52" y="209"/>
                    <a:pt x="52" y="199"/>
                  </a:cubicBezTo>
                  <a:cubicBezTo>
                    <a:pt x="51" y="190"/>
                    <a:pt x="45" y="185"/>
                    <a:pt x="50" y="182"/>
                  </a:cubicBezTo>
                  <a:cubicBezTo>
                    <a:pt x="54" y="178"/>
                    <a:pt x="56" y="177"/>
                    <a:pt x="58" y="175"/>
                  </a:cubicBezTo>
                  <a:cubicBezTo>
                    <a:pt x="62" y="171"/>
                    <a:pt x="65" y="163"/>
                    <a:pt x="79" y="169"/>
                  </a:cubicBezTo>
                  <a:cubicBezTo>
                    <a:pt x="92" y="176"/>
                    <a:pt x="93" y="178"/>
                    <a:pt x="94" y="182"/>
                  </a:cubicBezTo>
                  <a:cubicBezTo>
                    <a:pt x="96" y="186"/>
                    <a:pt x="93" y="194"/>
                    <a:pt x="88" y="196"/>
                  </a:cubicBezTo>
                  <a:close/>
                  <a:moveTo>
                    <a:pt x="129" y="74"/>
                  </a:moveTo>
                  <a:cubicBezTo>
                    <a:pt x="129" y="81"/>
                    <a:pt x="107" y="92"/>
                    <a:pt x="102" y="81"/>
                  </a:cubicBezTo>
                  <a:cubicBezTo>
                    <a:pt x="97" y="70"/>
                    <a:pt x="105" y="72"/>
                    <a:pt x="106" y="56"/>
                  </a:cubicBezTo>
                  <a:cubicBezTo>
                    <a:pt x="106" y="52"/>
                    <a:pt x="113" y="57"/>
                    <a:pt x="121" y="57"/>
                  </a:cubicBezTo>
                  <a:cubicBezTo>
                    <a:pt x="128" y="56"/>
                    <a:pt x="130" y="68"/>
                    <a:pt x="129" y="74"/>
                  </a:cubicBezTo>
                  <a:close/>
                  <a:moveTo>
                    <a:pt x="210" y="68"/>
                  </a:moveTo>
                  <a:cubicBezTo>
                    <a:pt x="210" y="76"/>
                    <a:pt x="180" y="80"/>
                    <a:pt x="171" y="68"/>
                  </a:cubicBezTo>
                  <a:cubicBezTo>
                    <a:pt x="161" y="55"/>
                    <a:pt x="181" y="49"/>
                    <a:pt x="183" y="43"/>
                  </a:cubicBezTo>
                  <a:cubicBezTo>
                    <a:pt x="183" y="41"/>
                    <a:pt x="194" y="37"/>
                    <a:pt x="196" y="44"/>
                  </a:cubicBezTo>
                  <a:cubicBezTo>
                    <a:pt x="199" y="51"/>
                    <a:pt x="200" y="44"/>
                    <a:pt x="208" y="47"/>
                  </a:cubicBezTo>
                  <a:cubicBezTo>
                    <a:pt x="215" y="50"/>
                    <a:pt x="206" y="55"/>
                    <a:pt x="201" y="61"/>
                  </a:cubicBezTo>
                  <a:cubicBezTo>
                    <a:pt x="196" y="66"/>
                    <a:pt x="210" y="60"/>
                    <a:pt x="210" y="68"/>
                  </a:cubicBezTo>
                  <a:close/>
                  <a:moveTo>
                    <a:pt x="241" y="197"/>
                  </a:moveTo>
                  <a:cubicBezTo>
                    <a:pt x="237" y="202"/>
                    <a:pt x="219" y="199"/>
                    <a:pt x="215" y="194"/>
                  </a:cubicBezTo>
                  <a:cubicBezTo>
                    <a:pt x="211" y="188"/>
                    <a:pt x="216" y="185"/>
                    <a:pt x="220" y="177"/>
                  </a:cubicBezTo>
                  <a:cubicBezTo>
                    <a:pt x="225" y="169"/>
                    <a:pt x="238" y="180"/>
                    <a:pt x="238" y="180"/>
                  </a:cubicBezTo>
                  <a:cubicBezTo>
                    <a:pt x="245" y="174"/>
                    <a:pt x="245" y="191"/>
                    <a:pt x="241" y="197"/>
                  </a:cubicBezTo>
                  <a:close/>
                  <a:moveTo>
                    <a:pt x="254" y="124"/>
                  </a:moveTo>
                  <a:cubicBezTo>
                    <a:pt x="242" y="132"/>
                    <a:pt x="228" y="121"/>
                    <a:pt x="229" y="104"/>
                  </a:cubicBezTo>
                  <a:cubicBezTo>
                    <a:pt x="230" y="87"/>
                    <a:pt x="236" y="97"/>
                    <a:pt x="251" y="87"/>
                  </a:cubicBezTo>
                  <a:cubicBezTo>
                    <a:pt x="266" y="77"/>
                    <a:pt x="267" y="90"/>
                    <a:pt x="270" y="91"/>
                  </a:cubicBezTo>
                  <a:cubicBezTo>
                    <a:pt x="281" y="93"/>
                    <a:pt x="266" y="116"/>
                    <a:pt x="254" y="124"/>
                  </a:cubicBezTo>
                  <a:close/>
                </a:path>
              </a:pathLst>
            </a:custGeom>
            <a:solidFill>
              <a:srgbClr val="348B9F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898">
                <a:latin typeface="Calibri" panose="020F050202020403020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876044" y="3329829"/>
            <a:ext cx="1129265" cy="1676736"/>
            <a:chOff x="5571331" y="3156744"/>
            <a:chExt cx="1070769" cy="1589881"/>
          </a:xfrm>
        </p:grpSpPr>
        <p:sp>
          <p:nvSpPr>
            <p:cNvPr id="5" name="圆角矩形 4"/>
            <p:cNvSpPr/>
            <p:nvPr/>
          </p:nvSpPr>
          <p:spPr>
            <a:xfrm rot="18900000">
              <a:off x="5575300" y="3679825"/>
              <a:ext cx="1066800" cy="1066800"/>
            </a:xfrm>
            <a:prstGeom prst="roundRect">
              <a:avLst>
                <a:gd name="adj" fmla="val 26191"/>
              </a:avLst>
            </a:prstGeom>
            <a:noFill/>
            <a:ln>
              <a:solidFill>
                <a:srgbClr val="348B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>
                <a:latin typeface="AgencyFB-Regular" pitchFamily="50" charset="0"/>
                <a:ea typeface="方正正纤黑简体" panose="02000000000000000000" pitchFamily="2" charset="-122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5571331" y="3156744"/>
              <a:ext cx="1055688" cy="1320006"/>
              <a:chOff x="5571331" y="3156744"/>
              <a:chExt cx="1055688" cy="1320006"/>
            </a:xfrm>
          </p:grpSpPr>
          <p:sp>
            <p:nvSpPr>
              <p:cNvPr id="21" name="任意多边形 20"/>
              <p:cNvSpPr/>
              <p:nvPr/>
            </p:nvSpPr>
            <p:spPr>
              <a:xfrm rot="2700000" flipH="1">
                <a:off x="5572125" y="3155950"/>
                <a:ext cx="1054100" cy="1055688"/>
              </a:xfrm>
              <a:custGeom>
                <a:avLst/>
                <a:gdLst>
                  <a:gd name="connsiteX0" fmla="*/ 972458 w 1054294"/>
                  <a:gd name="connsiteY0" fmla="*/ 81836 h 1054293"/>
                  <a:gd name="connsiteX1" fmla="*/ 1054294 w 1054294"/>
                  <a:gd name="connsiteY1" fmla="*/ 279406 h 1054293"/>
                  <a:gd name="connsiteX2" fmla="*/ 1054294 w 1054294"/>
                  <a:gd name="connsiteY2" fmla="*/ 787394 h 1054293"/>
                  <a:gd name="connsiteX3" fmla="*/ 883646 w 1054294"/>
                  <a:gd name="connsiteY3" fmla="*/ 1044843 h 1054293"/>
                  <a:gd name="connsiteX4" fmla="*/ 853203 w 1054294"/>
                  <a:gd name="connsiteY4" fmla="*/ 1054293 h 1054293"/>
                  <a:gd name="connsiteX5" fmla="*/ 860033 w 1054294"/>
                  <a:gd name="connsiteY5" fmla="*/ 1032290 h 1054293"/>
                  <a:gd name="connsiteX6" fmla="*/ 865709 w 1054294"/>
                  <a:gd name="connsiteY6" fmla="*/ 975980 h 1054293"/>
                  <a:gd name="connsiteX7" fmla="*/ 865709 w 1054294"/>
                  <a:gd name="connsiteY7" fmla="*/ 467992 h 1054293"/>
                  <a:gd name="connsiteX8" fmla="*/ 586303 w 1054294"/>
                  <a:gd name="connsiteY8" fmla="*/ 188586 h 1054293"/>
                  <a:gd name="connsiteX9" fmla="*/ 78315 w 1054294"/>
                  <a:gd name="connsiteY9" fmla="*/ 188586 h 1054293"/>
                  <a:gd name="connsiteX10" fmla="*/ 22005 w 1054294"/>
                  <a:gd name="connsiteY10" fmla="*/ 194263 h 1054293"/>
                  <a:gd name="connsiteX11" fmla="*/ 0 w 1054294"/>
                  <a:gd name="connsiteY11" fmla="*/ 201093 h 1054293"/>
                  <a:gd name="connsiteX12" fmla="*/ 9451 w 1054294"/>
                  <a:gd name="connsiteY12" fmla="*/ 170649 h 1054293"/>
                  <a:gd name="connsiteX13" fmla="*/ 266900 w 1054294"/>
                  <a:gd name="connsiteY13" fmla="*/ 0 h 1054293"/>
                  <a:gd name="connsiteX14" fmla="*/ 774888 w 1054294"/>
                  <a:gd name="connsiteY14" fmla="*/ 0 h 1054293"/>
                  <a:gd name="connsiteX15" fmla="*/ 972458 w 1054294"/>
                  <a:gd name="connsiteY15" fmla="*/ 81836 h 1054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54294" h="1054293">
                    <a:moveTo>
                      <a:pt x="972458" y="81836"/>
                    </a:moveTo>
                    <a:cubicBezTo>
                      <a:pt x="1023021" y="132398"/>
                      <a:pt x="1054294" y="202250"/>
                      <a:pt x="1054294" y="279406"/>
                    </a:cubicBezTo>
                    <a:lnTo>
                      <a:pt x="1054294" y="787394"/>
                    </a:lnTo>
                    <a:cubicBezTo>
                      <a:pt x="1054294" y="903128"/>
                      <a:pt x="983929" y="1002427"/>
                      <a:pt x="883646" y="1044843"/>
                    </a:cubicBezTo>
                    <a:lnTo>
                      <a:pt x="853203" y="1054293"/>
                    </a:lnTo>
                    <a:lnTo>
                      <a:pt x="860033" y="1032290"/>
                    </a:lnTo>
                    <a:cubicBezTo>
                      <a:pt x="863755" y="1014101"/>
                      <a:pt x="865709" y="995269"/>
                      <a:pt x="865709" y="975980"/>
                    </a:cubicBezTo>
                    <a:lnTo>
                      <a:pt x="865709" y="467992"/>
                    </a:lnTo>
                    <a:cubicBezTo>
                      <a:pt x="865709" y="313680"/>
                      <a:pt x="740615" y="188586"/>
                      <a:pt x="586303" y="188586"/>
                    </a:cubicBezTo>
                    <a:lnTo>
                      <a:pt x="78315" y="188586"/>
                    </a:lnTo>
                    <a:cubicBezTo>
                      <a:pt x="59026" y="188586"/>
                      <a:pt x="40194" y="190541"/>
                      <a:pt x="22005" y="194263"/>
                    </a:cubicBezTo>
                    <a:lnTo>
                      <a:pt x="0" y="201093"/>
                    </a:lnTo>
                    <a:lnTo>
                      <a:pt x="9451" y="170649"/>
                    </a:lnTo>
                    <a:cubicBezTo>
                      <a:pt x="51867" y="70365"/>
                      <a:pt x="151166" y="0"/>
                      <a:pt x="266900" y="0"/>
                    </a:cubicBezTo>
                    <a:lnTo>
                      <a:pt x="774888" y="0"/>
                    </a:lnTo>
                    <a:cubicBezTo>
                      <a:pt x="852044" y="0"/>
                      <a:pt x="921896" y="31273"/>
                      <a:pt x="972458" y="81836"/>
                    </a:cubicBezTo>
                    <a:close/>
                  </a:path>
                </a:pathLst>
              </a:custGeom>
              <a:solidFill>
                <a:srgbClr val="348B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898"/>
              </a:p>
            </p:txBody>
          </p:sp>
          <p:sp>
            <p:nvSpPr>
              <p:cNvPr id="26" name="任意多边形 25"/>
              <p:cNvSpPr/>
              <p:nvPr/>
            </p:nvSpPr>
            <p:spPr>
              <a:xfrm rot="2700000" flipH="1">
                <a:off x="5572125" y="3422650"/>
                <a:ext cx="1054100" cy="1054100"/>
              </a:xfrm>
              <a:custGeom>
                <a:avLst/>
                <a:gdLst>
                  <a:gd name="connsiteX0" fmla="*/ 972458 w 1054294"/>
                  <a:gd name="connsiteY0" fmla="*/ 81836 h 1054293"/>
                  <a:gd name="connsiteX1" fmla="*/ 1054294 w 1054294"/>
                  <a:gd name="connsiteY1" fmla="*/ 279406 h 1054293"/>
                  <a:gd name="connsiteX2" fmla="*/ 1054294 w 1054294"/>
                  <a:gd name="connsiteY2" fmla="*/ 787394 h 1054293"/>
                  <a:gd name="connsiteX3" fmla="*/ 883646 w 1054294"/>
                  <a:gd name="connsiteY3" fmla="*/ 1044843 h 1054293"/>
                  <a:gd name="connsiteX4" fmla="*/ 853203 w 1054294"/>
                  <a:gd name="connsiteY4" fmla="*/ 1054293 h 1054293"/>
                  <a:gd name="connsiteX5" fmla="*/ 860033 w 1054294"/>
                  <a:gd name="connsiteY5" fmla="*/ 1032290 h 1054293"/>
                  <a:gd name="connsiteX6" fmla="*/ 865709 w 1054294"/>
                  <a:gd name="connsiteY6" fmla="*/ 975980 h 1054293"/>
                  <a:gd name="connsiteX7" fmla="*/ 865709 w 1054294"/>
                  <a:gd name="connsiteY7" fmla="*/ 467992 h 1054293"/>
                  <a:gd name="connsiteX8" fmla="*/ 586303 w 1054294"/>
                  <a:gd name="connsiteY8" fmla="*/ 188586 h 1054293"/>
                  <a:gd name="connsiteX9" fmla="*/ 78315 w 1054294"/>
                  <a:gd name="connsiteY9" fmla="*/ 188586 h 1054293"/>
                  <a:gd name="connsiteX10" fmla="*/ 22005 w 1054294"/>
                  <a:gd name="connsiteY10" fmla="*/ 194263 h 1054293"/>
                  <a:gd name="connsiteX11" fmla="*/ 0 w 1054294"/>
                  <a:gd name="connsiteY11" fmla="*/ 201093 h 1054293"/>
                  <a:gd name="connsiteX12" fmla="*/ 9451 w 1054294"/>
                  <a:gd name="connsiteY12" fmla="*/ 170649 h 1054293"/>
                  <a:gd name="connsiteX13" fmla="*/ 266900 w 1054294"/>
                  <a:gd name="connsiteY13" fmla="*/ 0 h 1054293"/>
                  <a:gd name="connsiteX14" fmla="*/ 774888 w 1054294"/>
                  <a:gd name="connsiteY14" fmla="*/ 0 h 1054293"/>
                  <a:gd name="connsiteX15" fmla="*/ 972458 w 1054294"/>
                  <a:gd name="connsiteY15" fmla="*/ 81836 h 1054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54294" h="1054293">
                    <a:moveTo>
                      <a:pt x="972458" y="81836"/>
                    </a:moveTo>
                    <a:cubicBezTo>
                      <a:pt x="1023021" y="132398"/>
                      <a:pt x="1054294" y="202250"/>
                      <a:pt x="1054294" y="279406"/>
                    </a:cubicBezTo>
                    <a:lnTo>
                      <a:pt x="1054294" y="787394"/>
                    </a:lnTo>
                    <a:cubicBezTo>
                      <a:pt x="1054294" y="903128"/>
                      <a:pt x="983929" y="1002427"/>
                      <a:pt x="883646" y="1044843"/>
                    </a:cubicBezTo>
                    <a:lnTo>
                      <a:pt x="853203" y="1054293"/>
                    </a:lnTo>
                    <a:lnTo>
                      <a:pt x="860033" y="1032290"/>
                    </a:lnTo>
                    <a:cubicBezTo>
                      <a:pt x="863755" y="1014101"/>
                      <a:pt x="865709" y="995269"/>
                      <a:pt x="865709" y="975980"/>
                    </a:cubicBezTo>
                    <a:lnTo>
                      <a:pt x="865709" y="467992"/>
                    </a:lnTo>
                    <a:cubicBezTo>
                      <a:pt x="865709" y="313680"/>
                      <a:pt x="740615" y="188586"/>
                      <a:pt x="586303" y="188586"/>
                    </a:cubicBezTo>
                    <a:lnTo>
                      <a:pt x="78315" y="188586"/>
                    </a:lnTo>
                    <a:cubicBezTo>
                      <a:pt x="59026" y="188586"/>
                      <a:pt x="40194" y="190541"/>
                      <a:pt x="22005" y="194263"/>
                    </a:cubicBezTo>
                    <a:lnTo>
                      <a:pt x="0" y="201093"/>
                    </a:lnTo>
                    <a:lnTo>
                      <a:pt x="9451" y="170649"/>
                    </a:lnTo>
                    <a:cubicBezTo>
                      <a:pt x="51867" y="70365"/>
                      <a:pt x="151166" y="0"/>
                      <a:pt x="266900" y="0"/>
                    </a:cubicBezTo>
                    <a:lnTo>
                      <a:pt x="774888" y="0"/>
                    </a:lnTo>
                    <a:cubicBezTo>
                      <a:pt x="852044" y="0"/>
                      <a:pt x="921896" y="31273"/>
                      <a:pt x="972458" y="81836"/>
                    </a:cubicBezTo>
                    <a:close/>
                  </a:path>
                </a:pathLst>
              </a:custGeom>
              <a:noFill/>
              <a:ln>
                <a:solidFill>
                  <a:srgbClr val="348B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898"/>
              </a:p>
            </p:txBody>
          </p:sp>
          <p:sp>
            <p:nvSpPr>
              <p:cNvPr id="37" name="Freeform 102"/>
              <p:cNvSpPr/>
              <p:nvPr/>
            </p:nvSpPr>
            <p:spPr bwMode="auto">
              <a:xfrm>
                <a:off x="5822950" y="4046538"/>
                <a:ext cx="577850" cy="334962"/>
              </a:xfrm>
              <a:custGeom>
                <a:avLst/>
                <a:gdLst>
                  <a:gd name="T0" fmla="*/ 1069058741 w 287"/>
                  <a:gd name="T1" fmla="*/ 223573010 h 166"/>
                  <a:gd name="T2" fmla="*/ 1036540082 w 287"/>
                  <a:gd name="T3" fmla="*/ 223573010 h 166"/>
                  <a:gd name="T4" fmla="*/ 967435665 w 287"/>
                  <a:gd name="T5" fmla="*/ 239832792 h 166"/>
                  <a:gd name="T6" fmla="*/ 967435665 w 287"/>
                  <a:gd name="T7" fmla="*/ 69105082 h 166"/>
                  <a:gd name="T8" fmla="*/ 894268177 w 287"/>
                  <a:gd name="T9" fmla="*/ 0 h 166"/>
                  <a:gd name="T10" fmla="*/ 674765713 w 287"/>
                  <a:gd name="T11" fmla="*/ 0 h 166"/>
                  <a:gd name="T12" fmla="*/ 695091134 w 287"/>
                  <a:gd name="T13" fmla="*/ 85364864 h 166"/>
                  <a:gd name="T14" fmla="*/ 695091134 w 287"/>
                  <a:gd name="T15" fmla="*/ 117884428 h 166"/>
                  <a:gd name="T16" fmla="*/ 597535155 w 287"/>
                  <a:gd name="T17" fmla="*/ 215443119 h 166"/>
                  <a:gd name="T18" fmla="*/ 565016495 w 287"/>
                  <a:gd name="T19" fmla="*/ 215443119 h 166"/>
                  <a:gd name="T20" fmla="*/ 467458502 w 287"/>
                  <a:gd name="T21" fmla="*/ 117884428 h 166"/>
                  <a:gd name="T22" fmla="*/ 467458502 w 287"/>
                  <a:gd name="T23" fmla="*/ 85364864 h 166"/>
                  <a:gd name="T24" fmla="*/ 487783923 w 287"/>
                  <a:gd name="T25" fmla="*/ 0 h 166"/>
                  <a:gd name="T26" fmla="*/ 268281460 w 287"/>
                  <a:gd name="T27" fmla="*/ 0 h 166"/>
                  <a:gd name="T28" fmla="*/ 195113972 w 287"/>
                  <a:gd name="T29" fmla="*/ 69105082 h 166"/>
                  <a:gd name="T30" fmla="*/ 195113972 w 287"/>
                  <a:gd name="T31" fmla="*/ 239832792 h 166"/>
                  <a:gd name="T32" fmla="*/ 126011568 w 287"/>
                  <a:gd name="T33" fmla="*/ 223573010 h 166"/>
                  <a:gd name="T34" fmla="*/ 93490895 w 287"/>
                  <a:gd name="T35" fmla="*/ 223573010 h 166"/>
                  <a:gd name="T36" fmla="*/ 0 w 287"/>
                  <a:gd name="T37" fmla="*/ 321131702 h 166"/>
                  <a:gd name="T38" fmla="*/ 0 w 287"/>
                  <a:gd name="T39" fmla="*/ 353653283 h 166"/>
                  <a:gd name="T40" fmla="*/ 93490895 w 287"/>
                  <a:gd name="T41" fmla="*/ 451211975 h 166"/>
                  <a:gd name="T42" fmla="*/ 126011568 w 287"/>
                  <a:gd name="T43" fmla="*/ 451211975 h 166"/>
                  <a:gd name="T44" fmla="*/ 195113972 w 287"/>
                  <a:gd name="T45" fmla="*/ 434952193 h 166"/>
                  <a:gd name="T46" fmla="*/ 195113972 w 287"/>
                  <a:gd name="T47" fmla="*/ 605679903 h 166"/>
                  <a:gd name="T48" fmla="*/ 268281460 w 287"/>
                  <a:gd name="T49" fmla="*/ 674784985 h 166"/>
                  <a:gd name="T50" fmla="*/ 487783923 w 287"/>
                  <a:gd name="T51" fmla="*/ 674784985 h 166"/>
                  <a:gd name="T52" fmla="*/ 467458502 w 287"/>
                  <a:gd name="T53" fmla="*/ 589420121 h 166"/>
                  <a:gd name="T54" fmla="*/ 467458502 w 287"/>
                  <a:gd name="T55" fmla="*/ 556900557 h 166"/>
                  <a:gd name="T56" fmla="*/ 565016495 w 287"/>
                  <a:gd name="T57" fmla="*/ 459341866 h 166"/>
                  <a:gd name="T58" fmla="*/ 597535155 w 287"/>
                  <a:gd name="T59" fmla="*/ 459341866 h 166"/>
                  <a:gd name="T60" fmla="*/ 695091134 w 287"/>
                  <a:gd name="T61" fmla="*/ 556900557 h 166"/>
                  <a:gd name="T62" fmla="*/ 695091134 w 287"/>
                  <a:gd name="T63" fmla="*/ 589420121 h 166"/>
                  <a:gd name="T64" fmla="*/ 674765713 w 287"/>
                  <a:gd name="T65" fmla="*/ 674784985 h 166"/>
                  <a:gd name="T66" fmla="*/ 894268177 w 287"/>
                  <a:gd name="T67" fmla="*/ 674784985 h 166"/>
                  <a:gd name="T68" fmla="*/ 967435665 w 287"/>
                  <a:gd name="T69" fmla="*/ 605679903 h 166"/>
                  <a:gd name="T70" fmla="*/ 967435665 w 287"/>
                  <a:gd name="T71" fmla="*/ 434952193 h 166"/>
                  <a:gd name="T72" fmla="*/ 1036540082 w 287"/>
                  <a:gd name="T73" fmla="*/ 451211975 h 166"/>
                  <a:gd name="T74" fmla="*/ 1069058741 w 287"/>
                  <a:gd name="T75" fmla="*/ 451211975 h 166"/>
                  <a:gd name="T76" fmla="*/ 1166614721 w 287"/>
                  <a:gd name="T77" fmla="*/ 353653283 h 166"/>
                  <a:gd name="T78" fmla="*/ 1166614721 w 287"/>
                  <a:gd name="T79" fmla="*/ 321131702 h 166"/>
                  <a:gd name="T80" fmla="*/ 1069058741 w 287"/>
                  <a:gd name="T81" fmla="*/ 223573010 h 16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87" h="166">
                    <a:moveTo>
                      <a:pt x="263" y="55"/>
                    </a:moveTo>
                    <a:cubicBezTo>
                      <a:pt x="255" y="55"/>
                      <a:pt x="255" y="55"/>
                      <a:pt x="255" y="55"/>
                    </a:cubicBezTo>
                    <a:cubicBezTo>
                      <a:pt x="250" y="55"/>
                      <a:pt x="244" y="57"/>
                      <a:pt x="238" y="59"/>
                    </a:cubicBezTo>
                    <a:cubicBezTo>
                      <a:pt x="238" y="17"/>
                      <a:pt x="238" y="17"/>
                      <a:pt x="238" y="17"/>
                    </a:cubicBezTo>
                    <a:cubicBezTo>
                      <a:pt x="238" y="8"/>
                      <a:pt x="230" y="0"/>
                      <a:pt x="220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168" y="6"/>
                      <a:pt x="171" y="15"/>
                      <a:pt x="171" y="21"/>
                    </a:cubicBezTo>
                    <a:cubicBezTo>
                      <a:pt x="171" y="29"/>
                      <a:pt x="171" y="29"/>
                      <a:pt x="171" y="29"/>
                    </a:cubicBezTo>
                    <a:cubicBezTo>
                      <a:pt x="171" y="42"/>
                      <a:pt x="160" y="53"/>
                      <a:pt x="147" y="53"/>
                    </a:cubicBezTo>
                    <a:cubicBezTo>
                      <a:pt x="139" y="53"/>
                      <a:pt x="139" y="53"/>
                      <a:pt x="139" y="53"/>
                    </a:cubicBezTo>
                    <a:cubicBezTo>
                      <a:pt x="126" y="53"/>
                      <a:pt x="115" y="42"/>
                      <a:pt x="115" y="29"/>
                    </a:cubicBezTo>
                    <a:cubicBezTo>
                      <a:pt x="115" y="21"/>
                      <a:pt x="115" y="21"/>
                      <a:pt x="115" y="21"/>
                    </a:cubicBezTo>
                    <a:cubicBezTo>
                      <a:pt x="115" y="15"/>
                      <a:pt x="118" y="6"/>
                      <a:pt x="120" y="0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56" y="0"/>
                      <a:pt x="48" y="8"/>
                      <a:pt x="48" y="17"/>
                    </a:cubicBezTo>
                    <a:cubicBezTo>
                      <a:pt x="48" y="59"/>
                      <a:pt x="48" y="59"/>
                      <a:pt x="48" y="59"/>
                    </a:cubicBezTo>
                    <a:cubicBezTo>
                      <a:pt x="43" y="57"/>
                      <a:pt x="36" y="55"/>
                      <a:pt x="31" y="55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10" y="55"/>
                      <a:pt x="0" y="66"/>
                      <a:pt x="0" y="79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100"/>
                      <a:pt x="10" y="111"/>
                      <a:pt x="23" y="111"/>
                    </a:cubicBezTo>
                    <a:cubicBezTo>
                      <a:pt x="31" y="111"/>
                      <a:pt x="31" y="111"/>
                      <a:pt x="31" y="111"/>
                    </a:cubicBezTo>
                    <a:cubicBezTo>
                      <a:pt x="36" y="111"/>
                      <a:pt x="43" y="109"/>
                      <a:pt x="48" y="107"/>
                    </a:cubicBezTo>
                    <a:cubicBezTo>
                      <a:pt x="48" y="149"/>
                      <a:pt x="48" y="149"/>
                      <a:pt x="48" y="149"/>
                    </a:cubicBezTo>
                    <a:cubicBezTo>
                      <a:pt x="48" y="158"/>
                      <a:pt x="56" y="166"/>
                      <a:pt x="66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18" y="160"/>
                      <a:pt x="115" y="151"/>
                      <a:pt x="115" y="145"/>
                    </a:cubicBezTo>
                    <a:cubicBezTo>
                      <a:pt x="115" y="137"/>
                      <a:pt x="115" y="137"/>
                      <a:pt x="115" y="137"/>
                    </a:cubicBezTo>
                    <a:cubicBezTo>
                      <a:pt x="115" y="123"/>
                      <a:pt x="126" y="113"/>
                      <a:pt x="139" y="113"/>
                    </a:cubicBezTo>
                    <a:cubicBezTo>
                      <a:pt x="147" y="113"/>
                      <a:pt x="147" y="113"/>
                      <a:pt x="147" y="113"/>
                    </a:cubicBezTo>
                    <a:cubicBezTo>
                      <a:pt x="160" y="113"/>
                      <a:pt x="171" y="123"/>
                      <a:pt x="171" y="137"/>
                    </a:cubicBezTo>
                    <a:cubicBezTo>
                      <a:pt x="171" y="145"/>
                      <a:pt x="171" y="145"/>
                      <a:pt x="171" y="145"/>
                    </a:cubicBezTo>
                    <a:cubicBezTo>
                      <a:pt x="171" y="151"/>
                      <a:pt x="169" y="160"/>
                      <a:pt x="166" y="166"/>
                    </a:cubicBezTo>
                    <a:cubicBezTo>
                      <a:pt x="220" y="166"/>
                      <a:pt x="220" y="166"/>
                      <a:pt x="220" y="166"/>
                    </a:cubicBezTo>
                    <a:cubicBezTo>
                      <a:pt x="230" y="166"/>
                      <a:pt x="238" y="158"/>
                      <a:pt x="238" y="149"/>
                    </a:cubicBezTo>
                    <a:cubicBezTo>
                      <a:pt x="238" y="107"/>
                      <a:pt x="238" y="107"/>
                      <a:pt x="238" y="107"/>
                    </a:cubicBezTo>
                    <a:cubicBezTo>
                      <a:pt x="244" y="109"/>
                      <a:pt x="250" y="111"/>
                      <a:pt x="255" y="111"/>
                    </a:cubicBezTo>
                    <a:cubicBezTo>
                      <a:pt x="263" y="111"/>
                      <a:pt x="263" y="111"/>
                      <a:pt x="263" y="111"/>
                    </a:cubicBezTo>
                    <a:cubicBezTo>
                      <a:pt x="276" y="111"/>
                      <a:pt x="287" y="100"/>
                      <a:pt x="287" y="87"/>
                    </a:cubicBezTo>
                    <a:cubicBezTo>
                      <a:pt x="287" y="79"/>
                      <a:pt x="287" y="79"/>
                      <a:pt x="287" y="79"/>
                    </a:cubicBezTo>
                    <a:cubicBezTo>
                      <a:pt x="287" y="66"/>
                      <a:pt x="276" y="55"/>
                      <a:pt x="263" y="55"/>
                    </a:cubicBezTo>
                    <a:close/>
                  </a:path>
                </a:pathLst>
              </a:custGeom>
              <a:solidFill>
                <a:srgbClr val="348B9F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sz="1898"/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8011518" y="3600217"/>
            <a:ext cx="1125079" cy="1682597"/>
            <a:chOff x="7596188" y="3413125"/>
            <a:chExt cx="1066800" cy="1595438"/>
          </a:xfrm>
        </p:grpSpPr>
        <p:sp>
          <p:nvSpPr>
            <p:cNvPr id="6" name="圆角矩形 5"/>
            <p:cNvSpPr/>
            <p:nvPr/>
          </p:nvSpPr>
          <p:spPr>
            <a:xfrm rot="18900000">
              <a:off x="7596188" y="3679825"/>
              <a:ext cx="1066800" cy="1066800"/>
            </a:xfrm>
            <a:prstGeom prst="roundRect">
              <a:avLst>
                <a:gd name="adj" fmla="val 26191"/>
              </a:avLst>
            </a:prstGeom>
            <a:noFill/>
            <a:ln>
              <a:solidFill>
                <a:srgbClr val="348B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>
                <a:latin typeface="AgencyFB-Regular" pitchFamily="50" charset="0"/>
                <a:ea typeface="方正正纤黑简体" panose="02000000000000000000" pitchFamily="2" charset="-122"/>
              </a:endParaRPr>
            </a:p>
          </p:txBody>
        </p:sp>
        <p:sp>
          <p:nvSpPr>
            <p:cNvPr id="7" name="圆角矩形 6"/>
            <p:cNvSpPr/>
            <p:nvPr/>
          </p:nvSpPr>
          <p:spPr>
            <a:xfrm rot="18900000">
              <a:off x="7596188" y="3413125"/>
              <a:ext cx="1066800" cy="1066800"/>
            </a:xfrm>
            <a:prstGeom prst="roundRect">
              <a:avLst>
                <a:gd name="adj" fmla="val 26191"/>
              </a:avLst>
            </a:prstGeom>
            <a:noFill/>
            <a:ln>
              <a:solidFill>
                <a:srgbClr val="348B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>
                <a:latin typeface="AgencyFB-Regular" pitchFamily="50" charset="0"/>
                <a:ea typeface="方正正纤黑简体" panose="02000000000000000000" pitchFamily="2" charset="-122"/>
              </a:endParaRPr>
            </a:p>
          </p:txBody>
        </p:sp>
        <p:sp>
          <p:nvSpPr>
            <p:cNvPr id="9" name="任意多边形 8"/>
            <p:cNvSpPr/>
            <p:nvPr/>
          </p:nvSpPr>
          <p:spPr>
            <a:xfrm rot="18900000" flipH="1" flipV="1">
              <a:off x="7600950" y="3954463"/>
              <a:ext cx="1054100" cy="1054100"/>
            </a:xfrm>
            <a:custGeom>
              <a:avLst/>
              <a:gdLst>
                <a:gd name="connsiteX0" fmla="*/ 972458 w 1054294"/>
                <a:gd name="connsiteY0" fmla="*/ 81836 h 1054293"/>
                <a:gd name="connsiteX1" fmla="*/ 1054294 w 1054294"/>
                <a:gd name="connsiteY1" fmla="*/ 279406 h 1054293"/>
                <a:gd name="connsiteX2" fmla="*/ 1054294 w 1054294"/>
                <a:gd name="connsiteY2" fmla="*/ 787394 h 1054293"/>
                <a:gd name="connsiteX3" fmla="*/ 883646 w 1054294"/>
                <a:gd name="connsiteY3" fmla="*/ 1044843 h 1054293"/>
                <a:gd name="connsiteX4" fmla="*/ 853203 w 1054294"/>
                <a:gd name="connsiteY4" fmla="*/ 1054293 h 1054293"/>
                <a:gd name="connsiteX5" fmla="*/ 860033 w 1054294"/>
                <a:gd name="connsiteY5" fmla="*/ 1032290 h 1054293"/>
                <a:gd name="connsiteX6" fmla="*/ 865709 w 1054294"/>
                <a:gd name="connsiteY6" fmla="*/ 975980 h 1054293"/>
                <a:gd name="connsiteX7" fmla="*/ 865709 w 1054294"/>
                <a:gd name="connsiteY7" fmla="*/ 467992 h 1054293"/>
                <a:gd name="connsiteX8" fmla="*/ 586303 w 1054294"/>
                <a:gd name="connsiteY8" fmla="*/ 188586 h 1054293"/>
                <a:gd name="connsiteX9" fmla="*/ 78315 w 1054294"/>
                <a:gd name="connsiteY9" fmla="*/ 188586 h 1054293"/>
                <a:gd name="connsiteX10" fmla="*/ 22005 w 1054294"/>
                <a:gd name="connsiteY10" fmla="*/ 194263 h 1054293"/>
                <a:gd name="connsiteX11" fmla="*/ 0 w 1054294"/>
                <a:gd name="connsiteY11" fmla="*/ 201093 h 1054293"/>
                <a:gd name="connsiteX12" fmla="*/ 9451 w 1054294"/>
                <a:gd name="connsiteY12" fmla="*/ 170649 h 1054293"/>
                <a:gd name="connsiteX13" fmla="*/ 266900 w 1054294"/>
                <a:gd name="connsiteY13" fmla="*/ 0 h 1054293"/>
                <a:gd name="connsiteX14" fmla="*/ 774888 w 1054294"/>
                <a:gd name="connsiteY14" fmla="*/ 0 h 1054293"/>
                <a:gd name="connsiteX15" fmla="*/ 972458 w 1054294"/>
                <a:gd name="connsiteY15" fmla="*/ 81836 h 105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54294" h="1054293">
                  <a:moveTo>
                    <a:pt x="972458" y="81836"/>
                  </a:moveTo>
                  <a:cubicBezTo>
                    <a:pt x="1023021" y="132398"/>
                    <a:pt x="1054294" y="202250"/>
                    <a:pt x="1054294" y="279406"/>
                  </a:cubicBezTo>
                  <a:lnTo>
                    <a:pt x="1054294" y="787394"/>
                  </a:lnTo>
                  <a:cubicBezTo>
                    <a:pt x="1054294" y="903128"/>
                    <a:pt x="983929" y="1002427"/>
                    <a:pt x="883646" y="1044843"/>
                  </a:cubicBezTo>
                  <a:lnTo>
                    <a:pt x="853203" y="1054293"/>
                  </a:lnTo>
                  <a:lnTo>
                    <a:pt x="860033" y="1032290"/>
                  </a:lnTo>
                  <a:cubicBezTo>
                    <a:pt x="863755" y="1014101"/>
                    <a:pt x="865709" y="995269"/>
                    <a:pt x="865709" y="975980"/>
                  </a:cubicBezTo>
                  <a:lnTo>
                    <a:pt x="865709" y="467992"/>
                  </a:lnTo>
                  <a:cubicBezTo>
                    <a:pt x="865709" y="313680"/>
                    <a:pt x="740615" y="188586"/>
                    <a:pt x="586303" y="188586"/>
                  </a:cubicBezTo>
                  <a:lnTo>
                    <a:pt x="78315" y="188586"/>
                  </a:lnTo>
                  <a:cubicBezTo>
                    <a:pt x="59026" y="188586"/>
                    <a:pt x="40194" y="190541"/>
                    <a:pt x="22005" y="194263"/>
                  </a:cubicBezTo>
                  <a:lnTo>
                    <a:pt x="0" y="201093"/>
                  </a:lnTo>
                  <a:lnTo>
                    <a:pt x="9451" y="170649"/>
                  </a:lnTo>
                  <a:cubicBezTo>
                    <a:pt x="51867" y="70365"/>
                    <a:pt x="151166" y="0"/>
                    <a:pt x="266900" y="0"/>
                  </a:cubicBezTo>
                  <a:lnTo>
                    <a:pt x="774888" y="0"/>
                  </a:lnTo>
                  <a:cubicBezTo>
                    <a:pt x="852044" y="0"/>
                    <a:pt x="921896" y="31273"/>
                    <a:pt x="972458" y="81836"/>
                  </a:cubicBezTo>
                  <a:close/>
                </a:path>
              </a:pathLst>
            </a:custGeom>
            <a:solidFill>
              <a:srgbClr val="348B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/>
            </a:p>
          </p:txBody>
        </p:sp>
        <p:sp>
          <p:nvSpPr>
            <p:cNvPr id="38" name="Freeform 144"/>
            <p:cNvSpPr>
              <a:spLocks noEditPoints="1"/>
            </p:cNvSpPr>
            <p:nvPr/>
          </p:nvSpPr>
          <p:spPr bwMode="auto">
            <a:xfrm>
              <a:off x="7920038" y="3889375"/>
              <a:ext cx="436562" cy="382588"/>
            </a:xfrm>
            <a:custGeom>
              <a:avLst/>
              <a:gdLst>
                <a:gd name="T0" fmla="*/ 288 w 288"/>
                <a:gd name="T1" fmla="*/ 63 h 253"/>
                <a:gd name="T2" fmla="*/ 288 w 288"/>
                <a:gd name="T3" fmla="*/ 40 h 253"/>
                <a:gd name="T4" fmla="*/ 259 w 288"/>
                <a:gd name="T5" fmla="*/ 19 h 253"/>
                <a:gd name="T6" fmla="*/ 145 w 288"/>
                <a:gd name="T7" fmla="*/ 0 h 253"/>
                <a:gd name="T8" fmla="*/ 144 w 288"/>
                <a:gd name="T9" fmla="*/ 0 h 253"/>
                <a:gd name="T10" fmla="*/ 29 w 288"/>
                <a:gd name="T11" fmla="*/ 19 h 253"/>
                <a:gd name="T12" fmla="*/ 0 w 288"/>
                <a:gd name="T13" fmla="*/ 40 h 253"/>
                <a:gd name="T14" fmla="*/ 0 w 288"/>
                <a:gd name="T15" fmla="*/ 41 h 253"/>
                <a:gd name="T16" fmla="*/ 0 w 288"/>
                <a:gd name="T17" fmla="*/ 213 h 253"/>
                <a:gd name="T18" fmla="*/ 143 w 288"/>
                <a:gd name="T19" fmla="*/ 253 h 253"/>
                <a:gd name="T20" fmla="*/ 144 w 288"/>
                <a:gd name="T21" fmla="*/ 253 h 253"/>
                <a:gd name="T22" fmla="*/ 288 w 288"/>
                <a:gd name="T23" fmla="*/ 212 h 253"/>
                <a:gd name="T24" fmla="*/ 288 w 288"/>
                <a:gd name="T25" fmla="*/ 63 h 253"/>
                <a:gd name="T26" fmla="*/ 144 w 288"/>
                <a:gd name="T27" fmla="*/ 29 h 253"/>
                <a:gd name="T28" fmla="*/ 145 w 288"/>
                <a:gd name="T29" fmla="*/ 29 h 253"/>
                <a:gd name="T30" fmla="*/ 259 w 288"/>
                <a:gd name="T31" fmla="*/ 51 h 253"/>
                <a:gd name="T32" fmla="*/ 259 w 288"/>
                <a:gd name="T33" fmla="*/ 52 h 253"/>
                <a:gd name="T34" fmla="*/ 144 w 288"/>
                <a:gd name="T35" fmla="*/ 73 h 253"/>
                <a:gd name="T36" fmla="*/ 143 w 288"/>
                <a:gd name="T37" fmla="*/ 73 h 253"/>
                <a:gd name="T38" fmla="*/ 29 w 288"/>
                <a:gd name="T39" fmla="*/ 52 h 253"/>
                <a:gd name="T40" fmla="*/ 29 w 288"/>
                <a:gd name="T41" fmla="*/ 51 h 253"/>
                <a:gd name="T42" fmla="*/ 144 w 288"/>
                <a:gd name="T43" fmla="*/ 29 h 253"/>
                <a:gd name="T44" fmla="*/ 144 w 288"/>
                <a:gd name="T45" fmla="*/ 162 h 253"/>
                <a:gd name="T46" fmla="*/ 143 w 288"/>
                <a:gd name="T47" fmla="*/ 162 h 253"/>
                <a:gd name="T48" fmla="*/ 29 w 288"/>
                <a:gd name="T49" fmla="*/ 140 h 253"/>
                <a:gd name="T50" fmla="*/ 29 w 288"/>
                <a:gd name="T51" fmla="*/ 83 h 253"/>
                <a:gd name="T52" fmla="*/ 143 w 288"/>
                <a:gd name="T53" fmla="*/ 102 h 253"/>
                <a:gd name="T54" fmla="*/ 144 w 288"/>
                <a:gd name="T55" fmla="*/ 102 h 253"/>
                <a:gd name="T56" fmla="*/ 259 w 288"/>
                <a:gd name="T57" fmla="*/ 83 h 253"/>
                <a:gd name="T58" fmla="*/ 259 w 288"/>
                <a:gd name="T59" fmla="*/ 140 h 253"/>
                <a:gd name="T60" fmla="*/ 144 w 288"/>
                <a:gd name="T61" fmla="*/ 16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88" h="253">
                  <a:moveTo>
                    <a:pt x="288" y="63"/>
                  </a:moveTo>
                  <a:cubicBezTo>
                    <a:pt x="288" y="40"/>
                    <a:pt x="288" y="40"/>
                    <a:pt x="288" y="40"/>
                  </a:cubicBezTo>
                  <a:cubicBezTo>
                    <a:pt x="288" y="34"/>
                    <a:pt x="277" y="26"/>
                    <a:pt x="259" y="19"/>
                  </a:cubicBezTo>
                  <a:cubicBezTo>
                    <a:pt x="233" y="9"/>
                    <a:pt x="192" y="0"/>
                    <a:pt x="145" y="0"/>
                  </a:cubicBezTo>
                  <a:cubicBezTo>
                    <a:pt x="145" y="0"/>
                    <a:pt x="144" y="0"/>
                    <a:pt x="144" y="0"/>
                  </a:cubicBezTo>
                  <a:cubicBezTo>
                    <a:pt x="97" y="0"/>
                    <a:pt x="55" y="9"/>
                    <a:pt x="29" y="19"/>
                  </a:cubicBezTo>
                  <a:cubicBezTo>
                    <a:pt x="12" y="26"/>
                    <a:pt x="1" y="34"/>
                    <a:pt x="0" y="40"/>
                  </a:cubicBezTo>
                  <a:cubicBezTo>
                    <a:pt x="0" y="40"/>
                    <a:pt x="0" y="40"/>
                    <a:pt x="0" y="41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228"/>
                    <a:pt x="64" y="253"/>
                    <a:pt x="143" y="253"/>
                  </a:cubicBezTo>
                  <a:cubicBezTo>
                    <a:pt x="143" y="253"/>
                    <a:pt x="144" y="253"/>
                    <a:pt x="144" y="253"/>
                  </a:cubicBezTo>
                  <a:cubicBezTo>
                    <a:pt x="224" y="253"/>
                    <a:pt x="288" y="228"/>
                    <a:pt x="288" y="212"/>
                  </a:cubicBezTo>
                  <a:lnTo>
                    <a:pt x="288" y="63"/>
                  </a:lnTo>
                  <a:close/>
                  <a:moveTo>
                    <a:pt x="144" y="29"/>
                  </a:moveTo>
                  <a:cubicBezTo>
                    <a:pt x="145" y="29"/>
                    <a:pt x="145" y="29"/>
                    <a:pt x="145" y="29"/>
                  </a:cubicBezTo>
                  <a:cubicBezTo>
                    <a:pt x="201" y="29"/>
                    <a:pt x="244" y="43"/>
                    <a:pt x="259" y="51"/>
                  </a:cubicBezTo>
                  <a:cubicBezTo>
                    <a:pt x="259" y="52"/>
                    <a:pt x="259" y="52"/>
                    <a:pt x="259" y="52"/>
                  </a:cubicBezTo>
                  <a:cubicBezTo>
                    <a:pt x="244" y="60"/>
                    <a:pt x="201" y="73"/>
                    <a:pt x="144" y="73"/>
                  </a:cubicBezTo>
                  <a:cubicBezTo>
                    <a:pt x="143" y="73"/>
                    <a:pt x="143" y="73"/>
                    <a:pt x="143" y="73"/>
                  </a:cubicBezTo>
                  <a:cubicBezTo>
                    <a:pt x="87" y="73"/>
                    <a:pt x="44" y="60"/>
                    <a:pt x="29" y="52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44" y="43"/>
                    <a:pt x="87" y="29"/>
                    <a:pt x="144" y="29"/>
                  </a:cubicBezTo>
                  <a:close/>
                  <a:moveTo>
                    <a:pt x="144" y="162"/>
                  </a:moveTo>
                  <a:cubicBezTo>
                    <a:pt x="143" y="162"/>
                    <a:pt x="143" y="162"/>
                    <a:pt x="143" y="162"/>
                  </a:cubicBezTo>
                  <a:cubicBezTo>
                    <a:pt x="87" y="162"/>
                    <a:pt x="44" y="148"/>
                    <a:pt x="29" y="140"/>
                  </a:cubicBezTo>
                  <a:cubicBezTo>
                    <a:pt x="29" y="83"/>
                    <a:pt x="29" y="83"/>
                    <a:pt x="29" y="83"/>
                  </a:cubicBezTo>
                  <a:cubicBezTo>
                    <a:pt x="55" y="94"/>
                    <a:pt x="96" y="102"/>
                    <a:pt x="143" y="102"/>
                  </a:cubicBezTo>
                  <a:cubicBezTo>
                    <a:pt x="143" y="102"/>
                    <a:pt x="144" y="102"/>
                    <a:pt x="144" y="102"/>
                  </a:cubicBezTo>
                  <a:cubicBezTo>
                    <a:pt x="191" y="102"/>
                    <a:pt x="233" y="94"/>
                    <a:pt x="259" y="83"/>
                  </a:cubicBezTo>
                  <a:cubicBezTo>
                    <a:pt x="259" y="140"/>
                    <a:pt x="259" y="140"/>
                    <a:pt x="259" y="140"/>
                  </a:cubicBezTo>
                  <a:cubicBezTo>
                    <a:pt x="244" y="148"/>
                    <a:pt x="201" y="161"/>
                    <a:pt x="144" y="162"/>
                  </a:cubicBezTo>
                  <a:close/>
                </a:path>
              </a:pathLst>
            </a:custGeom>
            <a:solidFill>
              <a:srgbClr val="348B9F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898">
                <a:latin typeface="Calibri" panose="020F0502020204030204" charset="0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617655" y="3328992"/>
            <a:ext cx="1126754" cy="1677573"/>
            <a:chOff x="1533525" y="3155950"/>
            <a:chExt cx="1068388" cy="1590675"/>
          </a:xfrm>
        </p:grpSpPr>
        <p:sp>
          <p:nvSpPr>
            <p:cNvPr id="16" name="圆角矩形 15"/>
            <p:cNvSpPr/>
            <p:nvPr/>
          </p:nvSpPr>
          <p:spPr>
            <a:xfrm rot="18900000">
              <a:off x="1533525" y="3679825"/>
              <a:ext cx="1066800" cy="1066800"/>
            </a:xfrm>
            <a:prstGeom prst="roundRect">
              <a:avLst>
                <a:gd name="adj" fmla="val 26191"/>
              </a:avLst>
            </a:prstGeom>
            <a:noFill/>
            <a:ln>
              <a:solidFill>
                <a:srgbClr val="005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>
                <a:latin typeface="AgencyFB-Regular" pitchFamily="50" charset="0"/>
                <a:ea typeface="方正正纤黑简体" panose="02000000000000000000" pitchFamily="2" charset="-122"/>
              </a:endParaRPr>
            </a:p>
          </p:txBody>
        </p:sp>
        <p:sp>
          <p:nvSpPr>
            <p:cNvPr id="19" name="任意多边形 18"/>
            <p:cNvSpPr/>
            <p:nvPr/>
          </p:nvSpPr>
          <p:spPr>
            <a:xfrm rot="18900000">
              <a:off x="1547813" y="3155950"/>
              <a:ext cx="1054100" cy="1055688"/>
            </a:xfrm>
            <a:custGeom>
              <a:avLst/>
              <a:gdLst>
                <a:gd name="connsiteX0" fmla="*/ 972458 w 1054294"/>
                <a:gd name="connsiteY0" fmla="*/ 81836 h 1054293"/>
                <a:gd name="connsiteX1" fmla="*/ 1054294 w 1054294"/>
                <a:gd name="connsiteY1" fmla="*/ 279406 h 1054293"/>
                <a:gd name="connsiteX2" fmla="*/ 1054294 w 1054294"/>
                <a:gd name="connsiteY2" fmla="*/ 787394 h 1054293"/>
                <a:gd name="connsiteX3" fmla="*/ 883646 w 1054294"/>
                <a:gd name="connsiteY3" fmla="*/ 1044843 h 1054293"/>
                <a:gd name="connsiteX4" fmla="*/ 853203 w 1054294"/>
                <a:gd name="connsiteY4" fmla="*/ 1054293 h 1054293"/>
                <a:gd name="connsiteX5" fmla="*/ 860033 w 1054294"/>
                <a:gd name="connsiteY5" fmla="*/ 1032290 h 1054293"/>
                <a:gd name="connsiteX6" fmla="*/ 865709 w 1054294"/>
                <a:gd name="connsiteY6" fmla="*/ 975980 h 1054293"/>
                <a:gd name="connsiteX7" fmla="*/ 865709 w 1054294"/>
                <a:gd name="connsiteY7" fmla="*/ 467992 h 1054293"/>
                <a:gd name="connsiteX8" fmla="*/ 586303 w 1054294"/>
                <a:gd name="connsiteY8" fmla="*/ 188586 h 1054293"/>
                <a:gd name="connsiteX9" fmla="*/ 78315 w 1054294"/>
                <a:gd name="connsiteY9" fmla="*/ 188586 h 1054293"/>
                <a:gd name="connsiteX10" fmla="*/ 22005 w 1054294"/>
                <a:gd name="connsiteY10" fmla="*/ 194263 h 1054293"/>
                <a:gd name="connsiteX11" fmla="*/ 0 w 1054294"/>
                <a:gd name="connsiteY11" fmla="*/ 201093 h 1054293"/>
                <a:gd name="connsiteX12" fmla="*/ 9451 w 1054294"/>
                <a:gd name="connsiteY12" fmla="*/ 170649 h 1054293"/>
                <a:gd name="connsiteX13" fmla="*/ 266900 w 1054294"/>
                <a:gd name="connsiteY13" fmla="*/ 0 h 1054293"/>
                <a:gd name="connsiteX14" fmla="*/ 774888 w 1054294"/>
                <a:gd name="connsiteY14" fmla="*/ 0 h 1054293"/>
                <a:gd name="connsiteX15" fmla="*/ 972458 w 1054294"/>
                <a:gd name="connsiteY15" fmla="*/ 81836 h 105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54294" h="1054293">
                  <a:moveTo>
                    <a:pt x="972458" y="81836"/>
                  </a:moveTo>
                  <a:cubicBezTo>
                    <a:pt x="1023021" y="132398"/>
                    <a:pt x="1054294" y="202250"/>
                    <a:pt x="1054294" y="279406"/>
                  </a:cubicBezTo>
                  <a:lnTo>
                    <a:pt x="1054294" y="787394"/>
                  </a:lnTo>
                  <a:cubicBezTo>
                    <a:pt x="1054294" y="903128"/>
                    <a:pt x="983929" y="1002427"/>
                    <a:pt x="883646" y="1044843"/>
                  </a:cubicBezTo>
                  <a:lnTo>
                    <a:pt x="853203" y="1054293"/>
                  </a:lnTo>
                  <a:lnTo>
                    <a:pt x="860033" y="1032290"/>
                  </a:lnTo>
                  <a:cubicBezTo>
                    <a:pt x="863755" y="1014101"/>
                    <a:pt x="865709" y="995269"/>
                    <a:pt x="865709" y="975980"/>
                  </a:cubicBezTo>
                  <a:lnTo>
                    <a:pt x="865709" y="467992"/>
                  </a:lnTo>
                  <a:cubicBezTo>
                    <a:pt x="865709" y="313680"/>
                    <a:pt x="740615" y="188586"/>
                    <a:pt x="586303" y="188586"/>
                  </a:cubicBezTo>
                  <a:lnTo>
                    <a:pt x="78315" y="188586"/>
                  </a:lnTo>
                  <a:cubicBezTo>
                    <a:pt x="59026" y="188586"/>
                    <a:pt x="40194" y="190541"/>
                    <a:pt x="22005" y="194263"/>
                  </a:cubicBezTo>
                  <a:lnTo>
                    <a:pt x="0" y="201093"/>
                  </a:lnTo>
                  <a:lnTo>
                    <a:pt x="9451" y="170649"/>
                  </a:lnTo>
                  <a:cubicBezTo>
                    <a:pt x="51867" y="70365"/>
                    <a:pt x="151166" y="0"/>
                    <a:pt x="266900" y="0"/>
                  </a:cubicBezTo>
                  <a:lnTo>
                    <a:pt x="774888" y="0"/>
                  </a:lnTo>
                  <a:cubicBezTo>
                    <a:pt x="852044" y="0"/>
                    <a:pt x="921896" y="31273"/>
                    <a:pt x="972458" y="81836"/>
                  </a:cubicBezTo>
                  <a:close/>
                </a:path>
              </a:pathLst>
            </a:custGeom>
            <a:solidFill>
              <a:srgbClr val="348B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/>
            </a:p>
          </p:txBody>
        </p:sp>
        <p:sp>
          <p:nvSpPr>
            <p:cNvPr id="24" name="任意多边形 23"/>
            <p:cNvSpPr/>
            <p:nvPr/>
          </p:nvSpPr>
          <p:spPr>
            <a:xfrm rot="18900000">
              <a:off x="1547813" y="3422650"/>
              <a:ext cx="1054100" cy="1054100"/>
            </a:xfrm>
            <a:custGeom>
              <a:avLst/>
              <a:gdLst>
                <a:gd name="connsiteX0" fmla="*/ 972458 w 1054294"/>
                <a:gd name="connsiteY0" fmla="*/ 81836 h 1054293"/>
                <a:gd name="connsiteX1" fmla="*/ 1054294 w 1054294"/>
                <a:gd name="connsiteY1" fmla="*/ 279406 h 1054293"/>
                <a:gd name="connsiteX2" fmla="*/ 1054294 w 1054294"/>
                <a:gd name="connsiteY2" fmla="*/ 787394 h 1054293"/>
                <a:gd name="connsiteX3" fmla="*/ 883646 w 1054294"/>
                <a:gd name="connsiteY3" fmla="*/ 1044843 h 1054293"/>
                <a:gd name="connsiteX4" fmla="*/ 853203 w 1054294"/>
                <a:gd name="connsiteY4" fmla="*/ 1054293 h 1054293"/>
                <a:gd name="connsiteX5" fmla="*/ 860033 w 1054294"/>
                <a:gd name="connsiteY5" fmla="*/ 1032290 h 1054293"/>
                <a:gd name="connsiteX6" fmla="*/ 865709 w 1054294"/>
                <a:gd name="connsiteY6" fmla="*/ 975980 h 1054293"/>
                <a:gd name="connsiteX7" fmla="*/ 865709 w 1054294"/>
                <a:gd name="connsiteY7" fmla="*/ 467992 h 1054293"/>
                <a:gd name="connsiteX8" fmla="*/ 586303 w 1054294"/>
                <a:gd name="connsiteY8" fmla="*/ 188586 h 1054293"/>
                <a:gd name="connsiteX9" fmla="*/ 78315 w 1054294"/>
                <a:gd name="connsiteY9" fmla="*/ 188586 h 1054293"/>
                <a:gd name="connsiteX10" fmla="*/ 22005 w 1054294"/>
                <a:gd name="connsiteY10" fmla="*/ 194263 h 1054293"/>
                <a:gd name="connsiteX11" fmla="*/ 0 w 1054294"/>
                <a:gd name="connsiteY11" fmla="*/ 201093 h 1054293"/>
                <a:gd name="connsiteX12" fmla="*/ 9451 w 1054294"/>
                <a:gd name="connsiteY12" fmla="*/ 170649 h 1054293"/>
                <a:gd name="connsiteX13" fmla="*/ 266900 w 1054294"/>
                <a:gd name="connsiteY13" fmla="*/ 0 h 1054293"/>
                <a:gd name="connsiteX14" fmla="*/ 774888 w 1054294"/>
                <a:gd name="connsiteY14" fmla="*/ 0 h 1054293"/>
                <a:gd name="connsiteX15" fmla="*/ 972458 w 1054294"/>
                <a:gd name="connsiteY15" fmla="*/ 81836 h 105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54294" h="1054293">
                  <a:moveTo>
                    <a:pt x="972458" y="81836"/>
                  </a:moveTo>
                  <a:cubicBezTo>
                    <a:pt x="1023021" y="132398"/>
                    <a:pt x="1054294" y="202250"/>
                    <a:pt x="1054294" y="279406"/>
                  </a:cubicBezTo>
                  <a:lnTo>
                    <a:pt x="1054294" y="787394"/>
                  </a:lnTo>
                  <a:cubicBezTo>
                    <a:pt x="1054294" y="903128"/>
                    <a:pt x="983929" y="1002427"/>
                    <a:pt x="883646" y="1044843"/>
                  </a:cubicBezTo>
                  <a:lnTo>
                    <a:pt x="853203" y="1054293"/>
                  </a:lnTo>
                  <a:lnTo>
                    <a:pt x="860033" y="1032290"/>
                  </a:lnTo>
                  <a:cubicBezTo>
                    <a:pt x="863755" y="1014101"/>
                    <a:pt x="865709" y="995269"/>
                    <a:pt x="865709" y="975980"/>
                  </a:cubicBezTo>
                  <a:lnTo>
                    <a:pt x="865709" y="467992"/>
                  </a:lnTo>
                  <a:cubicBezTo>
                    <a:pt x="865709" y="313680"/>
                    <a:pt x="740615" y="188586"/>
                    <a:pt x="586303" y="188586"/>
                  </a:cubicBezTo>
                  <a:lnTo>
                    <a:pt x="78315" y="188586"/>
                  </a:lnTo>
                  <a:cubicBezTo>
                    <a:pt x="59026" y="188586"/>
                    <a:pt x="40194" y="190541"/>
                    <a:pt x="22005" y="194263"/>
                  </a:cubicBezTo>
                  <a:lnTo>
                    <a:pt x="0" y="201093"/>
                  </a:lnTo>
                  <a:lnTo>
                    <a:pt x="9451" y="170649"/>
                  </a:lnTo>
                  <a:cubicBezTo>
                    <a:pt x="51867" y="70365"/>
                    <a:pt x="151166" y="0"/>
                    <a:pt x="266900" y="0"/>
                  </a:cubicBezTo>
                  <a:lnTo>
                    <a:pt x="774888" y="0"/>
                  </a:lnTo>
                  <a:cubicBezTo>
                    <a:pt x="852044" y="0"/>
                    <a:pt x="921896" y="31273"/>
                    <a:pt x="972458" y="81836"/>
                  </a:cubicBezTo>
                  <a:close/>
                </a:path>
              </a:pathLst>
            </a:custGeom>
            <a:noFill/>
            <a:ln>
              <a:solidFill>
                <a:srgbClr val="005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/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1838658" y="4002782"/>
              <a:ext cx="404424" cy="434198"/>
              <a:chOff x="4019339" y="2140057"/>
              <a:chExt cx="258763" cy="277813"/>
            </a:xfrm>
            <a:solidFill>
              <a:srgbClr val="E40000"/>
            </a:solidFill>
          </p:grpSpPr>
          <p:sp>
            <p:nvSpPr>
              <p:cNvPr id="40" name="Freeform 281"/>
              <p:cNvSpPr>
                <a:spLocks noEditPoints="1"/>
              </p:cNvSpPr>
              <p:nvPr/>
            </p:nvSpPr>
            <p:spPr bwMode="auto">
              <a:xfrm>
                <a:off x="4019339" y="2140057"/>
                <a:ext cx="258763" cy="277813"/>
              </a:xfrm>
              <a:custGeom>
                <a:avLst/>
                <a:gdLst>
                  <a:gd name="T0" fmla="*/ 237 w 266"/>
                  <a:gd name="T1" fmla="*/ 24 h 288"/>
                  <a:gd name="T2" fmla="*/ 221 w 266"/>
                  <a:gd name="T3" fmla="*/ 24 h 288"/>
                  <a:gd name="T4" fmla="*/ 221 w 266"/>
                  <a:gd name="T5" fmla="*/ 14 h 288"/>
                  <a:gd name="T6" fmla="*/ 207 w 266"/>
                  <a:gd name="T7" fmla="*/ 0 h 288"/>
                  <a:gd name="T8" fmla="*/ 193 w 266"/>
                  <a:gd name="T9" fmla="*/ 14 h 288"/>
                  <a:gd name="T10" fmla="*/ 193 w 266"/>
                  <a:gd name="T11" fmla="*/ 24 h 288"/>
                  <a:gd name="T12" fmla="*/ 146 w 266"/>
                  <a:gd name="T13" fmla="*/ 24 h 288"/>
                  <a:gd name="T14" fmla="*/ 146 w 266"/>
                  <a:gd name="T15" fmla="*/ 14 h 288"/>
                  <a:gd name="T16" fmla="*/ 133 w 266"/>
                  <a:gd name="T17" fmla="*/ 0 h 288"/>
                  <a:gd name="T18" fmla="*/ 119 w 266"/>
                  <a:gd name="T19" fmla="*/ 14 h 288"/>
                  <a:gd name="T20" fmla="*/ 119 w 266"/>
                  <a:gd name="T21" fmla="*/ 24 h 288"/>
                  <a:gd name="T22" fmla="*/ 73 w 266"/>
                  <a:gd name="T23" fmla="*/ 24 h 288"/>
                  <a:gd name="T24" fmla="*/ 73 w 266"/>
                  <a:gd name="T25" fmla="*/ 14 h 288"/>
                  <a:gd name="T26" fmla="*/ 59 w 266"/>
                  <a:gd name="T27" fmla="*/ 0 h 288"/>
                  <a:gd name="T28" fmla="*/ 45 w 266"/>
                  <a:gd name="T29" fmla="*/ 14 h 288"/>
                  <a:gd name="T30" fmla="*/ 45 w 266"/>
                  <a:gd name="T31" fmla="*/ 24 h 288"/>
                  <a:gd name="T32" fmla="*/ 29 w 266"/>
                  <a:gd name="T33" fmla="*/ 24 h 288"/>
                  <a:gd name="T34" fmla="*/ 0 w 266"/>
                  <a:gd name="T35" fmla="*/ 53 h 288"/>
                  <a:gd name="T36" fmla="*/ 0 w 266"/>
                  <a:gd name="T37" fmla="*/ 259 h 288"/>
                  <a:gd name="T38" fmla="*/ 29 w 266"/>
                  <a:gd name="T39" fmla="*/ 288 h 288"/>
                  <a:gd name="T40" fmla="*/ 237 w 266"/>
                  <a:gd name="T41" fmla="*/ 288 h 288"/>
                  <a:gd name="T42" fmla="*/ 266 w 266"/>
                  <a:gd name="T43" fmla="*/ 259 h 288"/>
                  <a:gd name="T44" fmla="*/ 266 w 266"/>
                  <a:gd name="T45" fmla="*/ 53 h 288"/>
                  <a:gd name="T46" fmla="*/ 237 w 266"/>
                  <a:gd name="T47" fmla="*/ 24 h 288"/>
                  <a:gd name="T48" fmla="*/ 237 w 266"/>
                  <a:gd name="T49" fmla="*/ 257 h 288"/>
                  <a:gd name="T50" fmla="*/ 29 w 266"/>
                  <a:gd name="T51" fmla="*/ 257 h 288"/>
                  <a:gd name="T52" fmla="*/ 29 w 266"/>
                  <a:gd name="T53" fmla="*/ 55 h 288"/>
                  <a:gd name="T54" fmla="*/ 45 w 266"/>
                  <a:gd name="T55" fmla="*/ 55 h 288"/>
                  <a:gd name="T56" fmla="*/ 45 w 266"/>
                  <a:gd name="T57" fmla="*/ 65 h 288"/>
                  <a:gd name="T58" fmla="*/ 59 w 266"/>
                  <a:gd name="T59" fmla="*/ 79 h 288"/>
                  <a:gd name="T60" fmla="*/ 73 w 266"/>
                  <a:gd name="T61" fmla="*/ 65 h 288"/>
                  <a:gd name="T62" fmla="*/ 73 w 266"/>
                  <a:gd name="T63" fmla="*/ 55 h 288"/>
                  <a:gd name="T64" fmla="*/ 119 w 266"/>
                  <a:gd name="T65" fmla="*/ 55 h 288"/>
                  <a:gd name="T66" fmla="*/ 119 w 266"/>
                  <a:gd name="T67" fmla="*/ 65 h 288"/>
                  <a:gd name="T68" fmla="*/ 133 w 266"/>
                  <a:gd name="T69" fmla="*/ 79 h 288"/>
                  <a:gd name="T70" fmla="*/ 146 w 266"/>
                  <a:gd name="T71" fmla="*/ 65 h 288"/>
                  <a:gd name="T72" fmla="*/ 146 w 266"/>
                  <a:gd name="T73" fmla="*/ 55 h 288"/>
                  <a:gd name="T74" fmla="*/ 193 w 266"/>
                  <a:gd name="T75" fmla="*/ 55 h 288"/>
                  <a:gd name="T76" fmla="*/ 193 w 266"/>
                  <a:gd name="T77" fmla="*/ 65 h 288"/>
                  <a:gd name="T78" fmla="*/ 207 w 266"/>
                  <a:gd name="T79" fmla="*/ 79 h 288"/>
                  <a:gd name="T80" fmla="*/ 221 w 266"/>
                  <a:gd name="T81" fmla="*/ 65 h 288"/>
                  <a:gd name="T82" fmla="*/ 221 w 266"/>
                  <a:gd name="T83" fmla="*/ 55 h 288"/>
                  <a:gd name="T84" fmla="*/ 237 w 266"/>
                  <a:gd name="T85" fmla="*/ 55 h 288"/>
                  <a:gd name="T86" fmla="*/ 237 w 266"/>
                  <a:gd name="T87" fmla="*/ 257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66" h="288">
                    <a:moveTo>
                      <a:pt x="237" y="24"/>
                    </a:moveTo>
                    <a:cubicBezTo>
                      <a:pt x="221" y="24"/>
                      <a:pt x="221" y="24"/>
                      <a:pt x="221" y="24"/>
                    </a:cubicBezTo>
                    <a:cubicBezTo>
                      <a:pt x="221" y="14"/>
                      <a:pt x="221" y="14"/>
                      <a:pt x="221" y="14"/>
                    </a:cubicBezTo>
                    <a:cubicBezTo>
                      <a:pt x="221" y="6"/>
                      <a:pt x="214" y="0"/>
                      <a:pt x="207" y="0"/>
                    </a:cubicBezTo>
                    <a:cubicBezTo>
                      <a:pt x="199" y="0"/>
                      <a:pt x="193" y="6"/>
                      <a:pt x="193" y="14"/>
                    </a:cubicBezTo>
                    <a:cubicBezTo>
                      <a:pt x="193" y="24"/>
                      <a:pt x="193" y="24"/>
                      <a:pt x="193" y="24"/>
                    </a:cubicBezTo>
                    <a:cubicBezTo>
                      <a:pt x="146" y="24"/>
                      <a:pt x="146" y="24"/>
                      <a:pt x="146" y="24"/>
                    </a:cubicBezTo>
                    <a:cubicBezTo>
                      <a:pt x="146" y="14"/>
                      <a:pt x="146" y="14"/>
                      <a:pt x="146" y="14"/>
                    </a:cubicBezTo>
                    <a:cubicBezTo>
                      <a:pt x="146" y="6"/>
                      <a:pt x="140" y="0"/>
                      <a:pt x="133" y="0"/>
                    </a:cubicBezTo>
                    <a:cubicBezTo>
                      <a:pt x="125" y="0"/>
                      <a:pt x="119" y="6"/>
                      <a:pt x="119" y="14"/>
                    </a:cubicBezTo>
                    <a:cubicBezTo>
                      <a:pt x="119" y="24"/>
                      <a:pt x="119" y="24"/>
                      <a:pt x="119" y="24"/>
                    </a:cubicBezTo>
                    <a:cubicBezTo>
                      <a:pt x="73" y="24"/>
                      <a:pt x="73" y="24"/>
                      <a:pt x="73" y="24"/>
                    </a:cubicBezTo>
                    <a:cubicBezTo>
                      <a:pt x="73" y="14"/>
                      <a:pt x="73" y="14"/>
                      <a:pt x="73" y="14"/>
                    </a:cubicBezTo>
                    <a:cubicBezTo>
                      <a:pt x="73" y="6"/>
                      <a:pt x="66" y="0"/>
                      <a:pt x="59" y="0"/>
                    </a:cubicBezTo>
                    <a:cubicBezTo>
                      <a:pt x="51" y="0"/>
                      <a:pt x="45" y="6"/>
                      <a:pt x="45" y="14"/>
                    </a:cubicBezTo>
                    <a:cubicBezTo>
                      <a:pt x="45" y="24"/>
                      <a:pt x="45" y="24"/>
                      <a:pt x="45" y="24"/>
                    </a:cubicBezTo>
                    <a:cubicBezTo>
                      <a:pt x="29" y="24"/>
                      <a:pt x="29" y="24"/>
                      <a:pt x="29" y="24"/>
                    </a:cubicBezTo>
                    <a:cubicBezTo>
                      <a:pt x="13" y="24"/>
                      <a:pt x="0" y="37"/>
                      <a:pt x="0" y="53"/>
                    </a:cubicBezTo>
                    <a:cubicBezTo>
                      <a:pt x="0" y="259"/>
                      <a:pt x="0" y="259"/>
                      <a:pt x="0" y="259"/>
                    </a:cubicBezTo>
                    <a:cubicBezTo>
                      <a:pt x="0" y="275"/>
                      <a:pt x="13" y="288"/>
                      <a:pt x="29" y="288"/>
                    </a:cubicBezTo>
                    <a:cubicBezTo>
                      <a:pt x="237" y="288"/>
                      <a:pt x="237" y="288"/>
                      <a:pt x="237" y="288"/>
                    </a:cubicBezTo>
                    <a:cubicBezTo>
                      <a:pt x="253" y="288"/>
                      <a:pt x="266" y="275"/>
                      <a:pt x="266" y="259"/>
                    </a:cubicBezTo>
                    <a:cubicBezTo>
                      <a:pt x="266" y="53"/>
                      <a:pt x="266" y="53"/>
                      <a:pt x="266" y="53"/>
                    </a:cubicBezTo>
                    <a:cubicBezTo>
                      <a:pt x="266" y="37"/>
                      <a:pt x="253" y="24"/>
                      <a:pt x="237" y="24"/>
                    </a:cubicBezTo>
                    <a:close/>
                    <a:moveTo>
                      <a:pt x="237" y="257"/>
                    </a:moveTo>
                    <a:cubicBezTo>
                      <a:pt x="29" y="257"/>
                      <a:pt x="29" y="257"/>
                      <a:pt x="29" y="257"/>
                    </a:cubicBezTo>
                    <a:cubicBezTo>
                      <a:pt x="29" y="55"/>
                      <a:pt x="29" y="55"/>
                      <a:pt x="29" y="55"/>
                    </a:cubicBezTo>
                    <a:cubicBezTo>
                      <a:pt x="45" y="55"/>
                      <a:pt x="45" y="55"/>
                      <a:pt x="45" y="55"/>
                    </a:cubicBezTo>
                    <a:cubicBezTo>
                      <a:pt x="45" y="65"/>
                      <a:pt x="45" y="65"/>
                      <a:pt x="45" y="65"/>
                    </a:cubicBezTo>
                    <a:cubicBezTo>
                      <a:pt x="45" y="73"/>
                      <a:pt x="51" y="79"/>
                      <a:pt x="59" y="79"/>
                    </a:cubicBezTo>
                    <a:cubicBezTo>
                      <a:pt x="66" y="79"/>
                      <a:pt x="73" y="73"/>
                      <a:pt x="73" y="65"/>
                    </a:cubicBezTo>
                    <a:cubicBezTo>
                      <a:pt x="73" y="55"/>
                      <a:pt x="73" y="55"/>
                      <a:pt x="73" y="55"/>
                    </a:cubicBezTo>
                    <a:cubicBezTo>
                      <a:pt x="119" y="55"/>
                      <a:pt x="119" y="55"/>
                      <a:pt x="119" y="55"/>
                    </a:cubicBezTo>
                    <a:cubicBezTo>
                      <a:pt x="119" y="65"/>
                      <a:pt x="119" y="65"/>
                      <a:pt x="119" y="65"/>
                    </a:cubicBezTo>
                    <a:cubicBezTo>
                      <a:pt x="119" y="73"/>
                      <a:pt x="125" y="79"/>
                      <a:pt x="133" y="79"/>
                    </a:cubicBezTo>
                    <a:cubicBezTo>
                      <a:pt x="140" y="79"/>
                      <a:pt x="146" y="73"/>
                      <a:pt x="146" y="65"/>
                    </a:cubicBezTo>
                    <a:cubicBezTo>
                      <a:pt x="146" y="55"/>
                      <a:pt x="146" y="55"/>
                      <a:pt x="146" y="55"/>
                    </a:cubicBezTo>
                    <a:cubicBezTo>
                      <a:pt x="193" y="55"/>
                      <a:pt x="193" y="55"/>
                      <a:pt x="193" y="55"/>
                    </a:cubicBezTo>
                    <a:cubicBezTo>
                      <a:pt x="193" y="65"/>
                      <a:pt x="193" y="65"/>
                      <a:pt x="193" y="65"/>
                    </a:cubicBezTo>
                    <a:cubicBezTo>
                      <a:pt x="193" y="73"/>
                      <a:pt x="199" y="79"/>
                      <a:pt x="207" y="79"/>
                    </a:cubicBezTo>
                    <a:cubicBezTo>
                      <a:pt x="214" y="79"/>
                      <a:pt x="221" y="73"/>
                      <a:pt x="221" y="65"/>
                    </a:cubicBezTo>
                    <a:cubicBezTo>
                      <a:pt x="221" y="55"/>
                      <a:pt x="221" y="55"/>
                      <a:pt x="221" y="55"/>
                    </a:cubicBezTo>
                    <a:cubicBezTo>
                      <a:pt x="237" y="55"/>
                      <a:pt x="237" y="55"/>
                      <a:pt x="237" y="55"/>
                    </a:cubicBezTo>
                    <a:lnTo>
                      <a:pt x="237" y="257"/>
                    </a:lnTo>
                    <a:close/>
                  </a:path>
                </a:pathLst>
              </a:custGeom>
              <a:solidFill>
                <a:srgbClr val="348B9F"/>
              </a:solidFill>
              <a:ln w="9525">
                <a:noFill/>
                <a:rou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898">
                  <a:latin typeface="Calibri" panose="020F0502020204030204" charset="0"/>
                </a:endParaRPr>
              </a:p>
            </p:txBody>
          </p:sp>
          <p:sp>
            <p:nvSpPr>
              <p:cNvPr id="41" name="Freeform 282"/>
              <p:cNvSpPr/>
              <p:nvPr/>
            </p:nvSpPr>
            <p:spPr bwMode="auto">
              <a:xfrm>
                <a:off x="4076489" y="2244832"/>
                <a:ext cx="144463" cy="107950"/>
              </a:xfrm>
              <a:custGeom>
                <a:avLst/>
                <a:gdLst>
                  <a:gd name="T0" fmla="*/ 133 w 150"/>
                  <a:gd name="T1" fmla="*/ 3 h 111"/>
                  <a:gd name="T2" fmla="*/ 124 w 150"/>
                  <a:gd name="T3" fmla="*/ 3 h 111"/>
                  <a:gd name="T4" fmla="*/ 58 w 150"/>
                  <a:gd name="T5" fmla="*/ 69 h 111"/>
                  <a:gd name="T6" fmla="*/ 50 w 150"/>
                  <a:gd name="T7" fmla="*/ 69 h 111"/>
                  <a:gd name="T8" fmla="*/ 25 w 150"/>
                  <a:gd name="T9" fmla="*/ 45 h 111"/>
                  <a:gd name="T10" fmla="*/ 17 w 150"/>
                  <a:gd name="T11" fmla="*/ 45 h 111"/>
                  <a:gd name="T12" fmla="*/ 2 w 150"/>
                  <a:gd name="T13" fmla="*/ 60 h 111"/>
                  <a:gd name="T14" fmla="*/ 2 w 150"/>
                  <a:gd name="T15" fmla="*/ 68 h 111"/>
                  <a:gd name="T16" fmla="*/ 40 w 150"/>
                  <a:gd name="T17" fmla="*/ 106 h 111"/>
                  <a:gd name="T18" fmla="*/ 50 w 150"/>
                  <a:gd name="T19" fmla="*/ 111 h 111"/>
                  <a:gd name="T20" fmla="*/ 57 w 150"/>
                  <a:gd name="T21" fmla="*/ 111 h 111"/>
                  <a:gd name="T22" fmla="*/ 67 w 150"/>
                  <a:gd name="T23" fmla="*/ 106 h 111"/>
                  <a:gd name="T24" fmla="*/ 148 w 150"/>
                  <a:gd name="T25" fmla="*/ 26 h 111"/>
                  <a:gd name="T26" fmla="*/ 148 w 150"/>
                  <a:gd name="T27" fmla="*/ 17 h 111"/>
                  <a:gd name="T28" fmla="*/ 133 w 150"/>
                  <a:gd name="T29" fmla="*/ 3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0" h="111">
                    <a:moveTo>
                      <a:pt x="133" y="3"/>
                    </a:moveTo>
                    <a:cubicBezTo>
                      <a:pt x="131" y="0"/>
                      <a:pt x="127" y="0"/>
                      <a:pt x="124" y="3"/>
                    </a:cubicBezTo>
                    <a:cubicBezTo>
                      <a:pt x="58" y="69"/>
                      <a:pt x="58" y="69"/>
                      <a:pt x="58" y="69"/>
                    </a:cubicBezTo>
                    <a:cubicBezTo>
                      <a:pt x="56" y="71"/>
                      <a:pt x="52" y="71"/>
                      <a:pt x="50" y="69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3" y="43"/>
                      <a:pt x="19" y="43"/>
                      <a:pt x="17" y="45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0" y="62"/>
                      <a:pt x="0" y="66"/>
                      <a:pt x="2" y="6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2" y="109"/>
                      <a:pt x="47" y="111"/>
                      <a:pt x="50" y="111"/>
                    </a:cubicBezTo>
                    <a:cubicBezTo>
                      <a:pt x="57" y="111"/>
                      <a:pt x="57" y="111"/>
                      <a:pt x="57" y="111"/>
                    </a:cubicBezTo>
                    <a:cubicBezTo>
                      <a:pt x="60" y="111"/>
                      <a:pt x="65" y="109"/>
                      <a:pt x="67" y="106"/>
                    </a:cubicBezTo>
                    <a:cubicBezTo>
                      <a:pt x="148" y="26"/>
                      <a:pt x="148" y="26"/>
                      <a:pt x="148" y="26"/>
                    </a:cubicBezTo>
                    <a:cubicBezTo>
                      <a:pt x="150" y="23"/>
                      <a:pt x="150" y="20"/>
                      <a:pt x="148" y="17"/>
                    </a:cubicBezTo>
                    <a:lnTo>
                      <a:pt x="133" y="3"/>
                    </a:lnTo>
                    <a:close/>
                  </a:path>
                </a:pathLst>
              </a:custGeom>
              <a:solidFill>
                <a:srgbClr val="348B9F"/>
              </a:solidFill>
              <a:ln w="9525">
                <a:noFill/>
                <a:round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zh-CN" altLang="en-US" sz="1898">
                  <a:latin typeface="Calibri" panose="020F0502020204030204" charset="0"/>
                </a:endParaRPr>
              </a:p>
            </p:txBody>
          </p:sp>
        </p:grpSp>
      </p:grpSp>
      <p:sp>
        <p:nvSpPr>
          <p:cNvPr id="42" name="文本框 41"/>
          <p:cNvSpPr txBox="1"/>
          <p:nvPr/>
        </p:nvSpPr>
        <p:spPr>
          <a:xfrm>
            <a:off x="819160" y="1939422"/>
            <a:ext cx="2751979" cy="41690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solidFill>
                  <a:schemeClr val="bg2">
                    <a:lumMod val="25000"/>
                    <a:alpha val="85000"/>
                  </a:schemeClr>
                </a:solidFill>
                <a:latin typeface="+mn-ea"/>
              </a:defRPr>
            </a:lvl1pPr>
          </a:lstStyle>
          <a:p>
            <a:pPr algn="ctr"/>
            <a:r>
              <a:rPr lang="zh-CN" altLang="en-US" sz="2109" b="1" dirty="0">
                <a:solidFill>
                  <a:srgbClr val="348B9F"/>
                </a:solidFill>
                <a:latin typeface="+mj-ea"/>
                <a:ea typeface="+mj-ea"/>
              </a:rPr>
              <a:t>点击此处添加标题</a:t>
            </a:r>
          </a:p>
        </p:txBody>
      </p:sp>
      <p:sp>
        <p:nvSpPr>
          <p:cNvPr id="43" name="矩形 42"/>
          <p:cNvSpPr/>
          <p:nvPr/>
        </p:nvSpPr>
        <p:spPr>
          <a:xfrm>
            <a:off x="642712" y="2361761"/>
            <a:ext cx="3074960" cy="759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1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点击添加正文、温提示正文行距在</a:t>
            </a:r>
            <a:r>
              <a:rPr lang="en-US" altLang="zh-CN" sz="111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111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之间点击添加正文、温提示正文行距在</a:t>
            </a:r>
            <a:r>
              <a:rPr lang="en-US" altLang="zh-CN" sz="111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111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之间点击添加正文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5081959" y="1939422"/>
            <a:ext cx="2751979" cy="41690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solidFill>
                  <a:schemeClr val="bg2">
                    <a:lumMod val="25000"/>
                    <a:alpha val="85000"/>
                  </a:schemeClr>
                </a:solidFill>
                <a:latin typeface="+mn-ea"/>
              </a:defRPr>
            </a:lvl1pPr>
          </a:lstStyle>
          <a:p>
            <a:pPr algn="ctr"/>
            <a:r>
              <a:rPr lang="zh-CN" altLang="en-US" sz="2109" b="1" dirty="0">
                <a:solidFill>
                  <a:srgbClr val="348B9F"/>
                </a:solidFill>
                <a:latin typeface="+mj-ea"/>
                <a:ea typeface="+mj-ea"/>
              </a:rPr>
              <a:t>点击此处添加标题</a:t>
            </a:r>
          </a:p>
        </p:txBody>
      </p:sp>
      <p:sp>
        <p:nvSpPr>
          <p:cNvPr id="47" name="矩形 46"/>
          <p:cNvSpPr/>
          <p:nvPr/>
        </p:nvSpPr>
        <p:spPr>
          <a:xfrm>
            <a:off x="4905289" y="2361761"/>
            <a:ext cx="3074960" cy="759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11" dirty="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点击添加正文、温提示正文行距在</a:t>
            </a:r>
            <a:r>
              <a:rPr lang="en-US" altLang="zh-CN" sz="1111" dirty="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1111" dirty="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之间点击添加正文、温提示正文行距在</a:t>
            </a:r>
            <a:r>
              <a:rPr lang="en-US" altLang="zh-CN" sz="1111" dirty="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1111" dirty="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之间点击添加正文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9343865" y="1939422"/>
            <a:ext cx="2751979" cy="41690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solidFill>
                  <a:schemeClr val="bg2">
                    <a:lumMod val="25000"/>
                    <a:alpha val="85000"/>
                  </a:schemeClr>
                </a:solidFill>
                <a:latin typeface="+mn-ea"/>
              </a:defRPr>
            </a:lvl1pPr>
          </a:lstStyle>
          <a:p>
            <a:pPr algn="ctr"/>
            <a:r>
              <a:rPr lang="zh-CN" altLang="en-US" sz="2109" b="1" dirty="0">
                <a:solidFill>
                  <a:srgbClr val="348B9F"/>
                </a:solidFill>
                <a:latin typeface="+mj-ea"/>
                <a:ea typeface="+mj-ea"/>
              </a:rPr>
              <a:t>点击此处添加标题</a:t>
            </a:r>
          </a:p>
        </p:txBody>
      </p:sp>
      <p:sp>
        <p:nvSpPr>
          <p:cNvPr id="50" name="矩形 49"/>
          <p:cNvSpPr/>
          <p:nvPr/>
        </p:nvSpPr>
        <p:spPr>
          <a:xfrm>
            <a:off x="9167864" y="2361761"/>
            <a:ext cx="3074960" cy="759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1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点击添加正文、温提示正文行距在</a:t>
            </a:r>
            <a:r>
              <a:rPr lang="en-US" altLang="zh-CN" sz="111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111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之间点击添加正文、温提示正文行距在</a:t>
            </a:r>
            <a:r>
              <a:rPr lang="en-US" altLang="zh-CN" sz="111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111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之间点击添加正文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7222288" y="5531639"/>
            <a:ext cx="2751979" cy="41690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solidFill>
                  <a:schemeClr val="bg2">
                    <a:lumMod val="25000"/>
                    <a:alpha val="85000"/>
                  </a:schemeClr>
                </a:solidFill>
                <a:latin typeface="+mn-ea"/>
              </a:defRPr>
            </a:lvl1pPr>
          </a:lstStyle>
          <a:p>
            <a:pPr algn="ctr"/>
            <a:r>
              <a:rPr lang="zh-CN" altLang="en-US" sz="2109" b="1" dirty="0">
                <a:solidFill>
                  <a:srgbClr val="348B9F"/>
                </a:solidFill>
                <a:latin typeface="+mj-ea"/>
                <a:ea typeface="+mj-ea"/>
              </a:rPr>
              <a:t>点击此处添加标题</a:t>
            </a:r>
          </a:p>
        </p:txBody>
      </p:sp>
      <p:sp>
        <p:nvSpPr>
          <p:cNvPr id="53" name="矩形 52"/>
          <p:cNvSpPr/>
          <p:nvPr/>
        </p:nvSpPr>
        <p:spPr>
          <a:xfrm>
            <a:off x="7045785" y="5953959"/>
            <a:ext cx="3074960" cy="759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1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点击添加正文、温提示正文行距在</a:t>
            </a:r>
            <a:r>
              <a:rPr lang="en-US" altLang="zh-CN" sz="111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111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之间点击添加正文、温提示正文行距在</a:t>
            </a:r>
            <a:r>
              <a:rPr lang="en-US" altLang="zh-CN" sz="111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111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之间点击添加正文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2933594" y="5531639"/>
            <a:ext cx="2751979" cy="41690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solidFill>
                  <a:schemeClr val="bg2">
                    <a:lumMod val="25000"/>
                    <a:alpha val="85000"/>
                  </a:schemeClr>
                </a:solidFill>
                <a:latin typeface="+mn-ea"/>
              </a:defRPr>
            </a:lvl1pPr>
          </a:lstStyle>
          <a:p>
            <a:pPr algn="ctr"/>
            <a:r>
              <a:rPr lang="zh-CN" altLang="en-US" sz="2109" b="1" dirty="0">
                <a:solidFill>
                  <a:srgbClr val="348B9F"/>
                </a:solidFill>
                <a:latin typeface="+mj-ea"/>
                <a:ea typeface="+mj-ea"/>
              </a:rPr>
              <a:t>点击此处添加标题</a:t>
            </a:r>
          </a:p>
        </p:txBody>
      </p:sp>
      <p:sp>
        <p:nvSpPr>
          <p:cNvPr id="56" name="矩形 55"/>
          <p:cNvSpPr/>
          <p:nvPr/>
        </p:nvSpPr>
        <p:spPr>
          <a:xfrm>
            <a:off x="2757259" y="5953959"/>
            <a:ext cx="3074960" cy="759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11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点击添加正文、温提示正文行距在</a:t>
            </a:r>
            <a:r>
              <a:rPr lang="en-US" altLang="zh-CN" sz="1111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1111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之间点击添加正文、温提示正文行距在</a:t>
            </a:r>
            <a:r>
              <a:rPr lang="en-US" altLang="zh-CN" sz="1111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1111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之间点击添加正文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5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grpId="0" nodeType="withEffect">
                                  <p:stCondLst>
                                    <p:cond delay="27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6" grpId="0"/>
      <p:bldP spid="47" grpId="0"/>
      <p:bldP spid="49" grpId="0"/>
      <p:bldP spid="50" grpId="0"/>
      <p:bldP spid="52" grpId="0"/>
      <p:bldP spid="53" grpId="0"/>
      <p:bldP spid="55" grpId="0"/>
      <p:bldP spid="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/>
        </p:nvSpPr>
        <p:spPr>
          <a:xfrm>
            <a:off x="817453" y="1199980"/>
            <a:ext cx="11217889" cy="4045517"/>
          </a:xfrm>
          <a:custGeom>
            <a:avLst/>
            <a:gdLst>
              <a:gd name="connsiteX0" fmla="*/ 8105493 w 11217889"/>
              <a:gd name="connsiteY0" fmla="*/ 9081 h 4045517"/>
              <a:gd name="connsiteX1" fmla="*/ 10717751 w 11217889"/>
              <a:gd name="connsiteY1" fmla="*/ 9081 h 4045517"/>
              <a:gd name="connsiteX2" fmla="*/ 11217889 w 11217889"/>
              <a:gd name="connsiteY2" fmla="*/ 4045517 h 4045517"/>
              <a:gd name="connsiteX3" fmla="*/ 8605631 w 11217889"/>
              <a:gd name="connsiteY3" fmla="*/ 4045517 h 4045517"/>
              <a:gd name="connsiteX4" fmla="*/ 2701831 w 11217889"/>
              <a:gd name="connsiteY4" fmla="*/ 0 h 4045517"/>
              <a:gd name="connsiteX5" fmla="*/ 5314088 w 11217889"/>
              <a:gd name="connsiteY5" fmla="*/ 0 h 4045517"/>
              <a:gd name="connsiteX6" fmla="*/ 5814226 w 11217889"/>
              <a:gd name="connsiteY6" fmla="*/ 4036436 h 4045517"/>
              <a:gd name="connsiteX7" fmla="*/ 3201968 w 11217889"/>
              <a:gd name="connsiteY7" fmla="*/ 4036436 h 4045517"/>
              <a:gd name="connsiteX8" fmla="*/ 0 w 11217889"/>
              <a:gd name="connsiteY8" fmla="*/ 0 h 4045517"/>
              <a:gd name="connsiteX9" fmla="*/ 2612259 w 11217889"/>
              <a:gd name="connsiteY9" fmla="*/ 0 h 4045517"/>
              <a:gd name="connsiteX10" fmla="*/ 3112397 w 11217889"/>
              <a:gd name="connsiteY10" fmla="*/ 4036436 h 4045517"/>
              <a:gd name="connsiteX11" fmla="*/ 500138 w 11217889"/>
              <a:gd name="connsiteY11" fmla="*/ 4036436 h 4045517"/>
              <a:gd name="connsiteX12" fmla="*/ 5403660 w 11217889"/>
              <a:gd name="connsiteY12" fmla="*/ 0 h 4045517"/>
              <a:gd name="connsiteX13" fmla="*/ 8015918 w 11217889"/>
              <a:gd name="connsiteY13" fmla="*/ 0 h 4045517"/>
              <a:gd name="connsiteX14" fmla="*/ 8516056 w 11217889"/>
              <a:gd name="connsiteY14" fmla="*/ 4036436 h 4045517"/>
              <a:gd name="connsiteX15" fmla="*/ 5903798 w 11217889"/>
              <a:gd name="connsiteY15" fmla="*/ 4036436 h 404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217889" h="4045517">
                <a:moveTo>
                  <a:pt x="8105493" y="9081"/>
                </a:moveTo>
                <a:lnTo>
                  <a:pt x="10717751" y="9081"/>
                </a:lnTo>
                <a:lnTo>
                  <a:pt x="11217889" y="4045517"/>
                </a:lnTo>
                <a:lnTo>
                  <a:pt x="8605631" y="4045517"/>
                </a:lnTo>
                <a:close/>
                <a:moveTo>
                  <a:pt x="2701831" y="0"/>
                </a:moveTo>
                <a:lnTo>
                  <a:pt x="5314088" y="0"/>
                </a:lnTo>
                <a:lnTo>
                  <a:pt x="5814226" y="4036436"/>
                </a:lnTo>
                <a:lnTo>
                  <a:pt x="3201968" y="4036436"/>
                </a:lnTo>
                <a:close/>
                <a:moveTo>
                  <a:pt x="0" y="0"/>
                </a:moveTo>
                <a:lnTo>
                  <a:pt x="2612259" y="0"/>
                </a:lnTo>
                <a:lnTo>
                  <a:pt x="3112397" y="4036436"/>
                </a:lnTo>
                <a:lnTo>
                  <a:pt x="500138" y="4036436"/>
                </a:lnTo>
                <a:close/>
                <a:moveTo>
                  <a:pt x="5403660" y="0"/>
                </a:moveTo>
                <a:lnTo>
                  <a:pt x="8015918" y="0"/>
                </a:lnTo>
                <a:lnTo>
                  <a:pt x="8516056" y="4036436"/>
                </a:lnTo>
                <a:lnTo>
                  <a:pt x="5903798" y="4036436"/>
                </a:ln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MH_Text_1"/>
          <p:cNvSpPr txBox="1"/>
          <p:nvPr/>
        </p:nvSpPr>
        <p:spPr>
          <a:xfrm>
            <a:off x="1460823" y="6230912"/>
            <a:ext cx="10440665" cy="5537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。</a:t>
            </a:r>
            <a:endParaRPr lang="en-GB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60824" y="5902285"/>
            <a:ext cx="1872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15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6000">
        <p14:flip dir="r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/>
          </p:nvPr>
        </p:nvGraphicFramePr>
        <p:xfrm>
          <a:off x="1141458" y="2405487"/>
          <a:ext cx="5447574" cy="3661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Oval 13"/>
          <p:cNvSpPr/>
          <p:nvPr/>
        </p:nvSpPr>
        <p:spPr>
          <a:xfrm>
            <a:off x="6949469" y="2793361"/>
            <a:ext cx="571172" cy="5744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7652227" y="2840989"/>
            <a:ext cx="3450035" cy="344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8218" tIns="24109" rIns="48218" bIns="24109">
            <a:spAutoFit/>
          </a:bodyPr>
          <a:lstStyle/>
          <a:p>
            <a:pPr algn="just" defTabSz="1147649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949469" y="3593378"/>
            <a:ext cx="571172" cy="5744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7652227" y="3637025"/>
            <a:ext cx="3450035" cy="344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8218" tIns="24109" rIns="48218" bIns="24109">
            <a:spAutoFit/>
          </a:bodyPr>
          <a:lstStyle/>
          <a:p>
            <a:pPr algn="just" defTabSz="1147649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949469" y="4388708"/>
            <a:ext cx="571172" cy="5744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7699090" y="4433061"/>
            <a:ext cx="3450035" cy="344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8218" tIns="24109" rIns="48218" bIns="24109">
            <a:spAutoFit/>
          </a:bodyPr>
          <a:lstStyle/>
          <a:p>
            <a:pPr algn="just" defTabSz="1147649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949469" y="5148493"/>
            <a:ext cx="571172" cy="5744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7699090" y="5229097"/>
            <a:ext cx="3403172" cy="344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8218" tIns="24109" rIns="48218" bIns="24109">
            <a:spAutoFit/>
          </a:bodyPr>
          <a:lstStyle/>
          <a:p>
            <a:pPr algn="just" defTabSz="1147649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Freeform 35"/>
          <p:cNvSpPr>
            <a:spLocks noEditPoints="1"/>
          </p:cNvSpPr>
          <p:nvPr/>
        </p:nvSpPr>
        <p:spPr bwMode="auto">
          <a:xfrm>
            <a:off x="7025791" y="2939407"/>
            <a:ext cx="418529" cy="282357"/>
          </a:xfrm>
          <a:custGeom>
            <a:avLst/>
            <a:gdLst>
              <a:gd name="T0" fmla="*/ 135 w 157"/>
              <a:gd name="T1" fmla="*/ 46 h 106"/>
              <a:gd name="T2" fmla="*/ 136 w 157"/>
              <a:gd name="T3" fmla="*/ 37 h 106"/>
              <a:gd name="T4" fmla="*/ 99 w 157"/>
              <a:gd name="T5" fmla="*/ 0 h 106"/>
              <a:gd name="T6" fmla="*/ 73 w 157"/>
              <a:gd name="T7" fmla="*/ 18 h 106"/>
              <a:gd name="T8" fmla="*/ 45 w 157"/>
              <a:gd name="T9" fmla="*/ 8 h 106"/>
              <a:gd name="T10" fmla="*/ 19 w 157"/>
              <a:gd name="T11" fmla="*/ 39 h 106"/>
              <a:gd name="T12" fmla="*/ 20 w 157"/>
              <a:gd name="T13" fmla="*/ 47 h 106"/>
              <a:gd name="T14" fmla="*/ 0 w 157"/>
              <a:gd name="T15" fmla="*/ 75 h 106"/>
              <a:gd name="T16" fmla="*/ 31 w 157"/>
              <a:gd name="T17" fmla="*/ 106 h 106"/>
              <a:gd name="T18" fmla="*/ 126 w 157"/>
              <a:gd name="T19" fmla="*/ 106 h 106"/>
              <a:gd name="T20" fmla="*/ 157 w 157"/>
              <a:gd name="T21" fmla="*/ 75 h 106"/>
              <a:gd name="T22" fmla="*/ 135 w 157"/>
              <a:gd name="T23" fmla="*/ 46 h 106"/>
              <a:gd name="T24" fmla="*/ 120 w 157"/>
              <a:gd name="T25" fmla="*/ 100 h 106"/>
              <a:gd name="T26" fmla="*/ 79 w 157"/>
              <a:gd name="T27" fmla="*/ 100 h 106"/>
              <a:gd name="T28" fmla="*/ 103 w 157"/>
              <a:gd name="T29" fmla="*/ 75 h 106"/>
              <a:gd name="T30" fmla="*/ 102 w 157"/>
              <a:gd name="T31" fmla="*/ 72 h 106"/>
              <a:gd name="T32" fmla="*/ 92 w 157"/>
              <a:gd name="T33" fmla="*/ 72 h 106"/>
              <a:gd name="T34" fmla="*/ 92 w 157"/>
              <a:gd name="T35" fmla="*/ 68 h 106"/>
              <a:gd name="T36" fmla="*/ 92 w 157"/>
              <a:gd name="T37" fmla="*/ 37 h 106"/>
              <a:gd name="T38" fmla="*/ 90 w 157"/>
              <a:gd name="T39" fmla="*/ 35 h 106"/>
              <a:gd name="T40" fmla="*/ 64 w 157"/>
              <a:gd name="T41" fmla="*/ 35 h 106"/>
              <a:gd name="T42" fmla="*/ 62 w 157"/>
              <a:gd name="T43" fmla="*/ 37 h 106"/>
              <a:gd name="T44" fmla="*/ 62 w 157"/>
              <a:gd name="T45" fmla="*/ 68 h 106"/>
              <a:gd name="T46" fmla="*/ 62 w 157"/>
              <a:gd name="T47" fmla="*/ 73 h 106"/>
              <a:gd name="T48" fmla="*/ 51 w 157"/>
              <a:gd name="T49" fmla="*/ 73 h 106"/>
              <a:gd name="T50" fmla="*/ 50 w 157"/>
              <a:gd name="T51" fmla="*/ 76 h 106"/>
              <a:gd name="T52" fmla="*/ 75 w 157"/>
              <a:gd name="T53" fmla="*/ 100 h 106"/>
              <a:gd name="T54" fmla="*/ 38 w 157"/>
              <a:gd name="T55" fmla="*/ 100 h 106"/>
              <a:gd name="T56" fmla="*/ 11 w 157"/>
              <a:gd name="T57" fmla="*/ 74 h 106"/>
              <a:gd name="T58" fmla="*/ 29 w 157"/>
              <a:gd name="T59" fmla="*/ 50 h 106"/>
              <a:gd name="T60" fmla="*/ 28 w 157"/>
              <a:gd name="T61" fmla="*/ 44 h 106"/>
              <a:gd name="T62" fmla="*/ 50 w 157"/>
              <a:gd name="T63" fmla="*/ 17 h 106"/>
              <a:gd name="T64" fmla="*/ 74 w 157"/>
              <a:gd name="T65" fmla="*/ 29 h 106"/>
              <a:gd name="T66" fmla="*/ 97 w 157"/>
              <a:gd name="T67" fmla="*/ 10 h 106"/>
              <a:gd name="T68" fmla="*/ 128 w 157"/>
              <a:gd name="T69" fmla="*/ 42 h 106"/>
              <a:gd name="T70" fmla="*/ 127 w 157"/>
              <a:gd name="T71" fmla="*/ 49 h 106"/>
              <a:gd name="T72" fmla="*/ 147 w 157"/>
              <a:gd name="T73" fmla="*/ 74 h 106"/>
              <a:gd name="T74" fmla="*/ 120 w 157"/>
              <a:gd name="T75" fmla="*/ 10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57" h="106">
                <a:moveTo>
                  <a:pt x="135" y="46"/>
                </a:moveTo>
                <a:cubicBezTo>
                  <a:pt x="136" y="43"/>
                  <a:pt x="136" y="40"/>
                  <a:pt x="136" y="37"/>
                </a:cubicBezTo>
                <a:cubicBezTo>
                  <a:pt x="136" y="16"/>
                  <a:pt x="120" y="0"/>
                  <a:pt x="99" y="0"/>
                </a:cubicBezTo>
                <a:cubicBezTo>
                  <a:pt x="76" y="0"/>
                  <a:pt x="73" y="18"/>
                  <a:pt x="73" y="18"/>
                </a:cubicBezTo>
                <a:cubicBezTo>
                  <a:pt x="73" y="18"/>
                  <a:pt x="63" y="6"/>
                  <a:pt x="45" y="8"/>
                </a:cubicBezTo>
                <a:cubicBezTo>
                  <a:pt x="30" y="11"/>
                  <a:pt x="19" y="25"/>
                  <a:pt x="19" y="39"/>
                </a:cubicBezTo>
                <a:cubicBezTo>
                  <a:pt x="19" y="42"/>
                  <a:pt x="20" y="44"/>
                  <a:pt x="20" y="47"/>
                </a:cubicBezTo>
                <a:cubicBezTo>
                  <a:pt x="9" y="51"/>
                  <a:pt x="0" y="62"/>
                  <a:pt x="0" y="75"/>
                </a:cubicBezTo>
                <a:cubicBezTo>
                  <a:pt x="0" y="92"/>
                  <a:pt x="14" y="106"/>
                  <a:pt x="31" y="106"/>
                </a:cubicBezTo>
                <a:cubicBezTo>
                  <a:pt x="126" y="106"/>
                  <a:pt x="126" y="106"/>
                  <a:pt x="126" y="106"/>
                </a:cubicBezTo>
                <a:cubicBezTo>
                  <a:pt x="143" y="106"/>
                  <a:pt x="157" y="92"/>
                  <a:pt x="157" y="75"/>
                </a:cubicBezTo>
                <a:cubicBezTo>
                  <a:pt x="157" y="62"/>
                  <a:pt x="148" y="50"/>
                  <a:pt x="135" y="46"/>
                </a:cubicBezTo>
                <a:close/>
                <a:moveTo>
                  <a:pt x="120" y="100"/>
                </a:moveTo>
                <a:cubicBezTo>
                  <a:pt x="79" y="100"/>
                  <a:pt x="79" y="100"/>
                  <a:pt x="79" y="100"/>
                </a:cubicBezTo>
                <a:cubicBezTo>
                  <a:pt x="82" y="97"/>
                  <a:pt x="103" y="75"/>
                  <a:pt x="103" y="75"/>
                </a:cubicBezTo>
                <a:cubicBezTo>
                  <a:pt x="103" y="75"/>
                  <a:pt x="106" y="72"/>
                  <a:pt x="102" y="72"/>
                </a:cubicBezTo>
                <a:cubicBezTo>
                  <a:pt x="98" y="72"/>
                  <a:pt x="92" y="72"/>
                  <a:pt x="92" y="72"/>
                </a:cubicBezTo>
                <a:cubicBezTo>
                  <a:pt x="92" y="72"/>
                  <a:pt x="92" y="70"/>
                  <a:pt x="92" y="68"/>
                </a:cubicBezTo>
                <a:cubicBezTo>
                  <a:pt x="92" y="59"/>
                  <a:pt x="92" y="43"/>
                  <a:pt x="92" y="37"/>
                </a:cubicBezTo>
                <a:cubicBezTo>
                  <a:pt x="92" y="37"/>
                  <a:pt x="92" y="35"/>
                  <a:pt x="90" y="35"/>
                </a:cubicBezTo>
                <a:cubicBezTo>
                  <a:pt x="88" y="35"/>
                  <a:pt x="67" y="35"/>
                  <a:pt x="64" y="35"/>
                </a:cubicBezTo>
                <a:cubicBezTo>
                  <a:pt x="61" y="35"/>
                  <a:pt x="62" y="37"/>
                  <a:pt x="62" y="37"/>
                </a:cubicBezTo>
                <a:cubicBezTo>
                  <a:pt x="62" y="44"/>
                  <a:pt x="62" y="59"/>
                  <a:pt x="62" y="68"/>
                </a:cubicBezTo>
                <a:cubicBezTo>
                  <a:pt x="62" y="71"/>
                  <a:pt x="62" y="73"/>
                  <a:pt x="62" y="73"/>
                </a:cubicBezTo>
                <a:cubicBezTo>
                  <a:pt x="62" y="73"/>
                  <a:pt x="54" y="73"/>
                  <a:pt x="51" y="73"/>
                </a:cubicBezTo>
                <a:cubicBezTo>
                  <a:pt x="47" y="73"/>
                  <a:pt x="50" y="76"/>
                  <a:pt x="50" y="76"/>
                </a:cubicBezTo>
                <a:cubicBezTo>
                  <a:pt x="75" y="100"/>
                  <a:pt x="75" y="100"/>
                  <a:pt x="75" y="100"/>
                </a:cubicBezTo>
                <a:cubicBezTo>
                  <a:pt x="38" y="100"/>
                  <a:pt x="38" y="100"/>
                  <a:pt x="38" y="100"/>
                </a:cubicBezTo>
                <a:cubicBezTo>
                  <a:pt x="23" y="100"/>
                  <a:pt x="11" y="88"/>
                  <a:pt x="11" y="74"/>
                </a:cubicBezTo>
                <a:cubicBezTo>
                  <a:pt x="11" y="63"/>
                  <a:pt x="18" y="53"/>
                  <a:pt x="29" y="50"/>
                </a:cubicBezTo>
                <a:cubicBezTo>
                  <a:pt x="28" y="48"/>
                  <a:pt x="28" y="46"/>
                  <a:pt x="28" y="44"/>
                </a:cubicBezTo>
                <a:cubicBezTo>
                  <a:pt x="28" y="31"/>
                  <a:pt x="37" y="19"/>
                  <a:pt x="50" y="17"/>
                </a:cubicBezTo>
                <a:cubicBezTo>
                  <a:pt x="65" y="15"/>
                  <a:pt x="74" y="29"/>
                  <a:pt x="74" y="29"/>
                </a:cubicBezTo>
                <a:cubicBezTo>
                  <a:pt x="74" y="29"/>
                  <a:pt x="77" y="10"/>
                  <a:pt x="97" y="10"/>
                </a:cubicBezTo>
                <a:cubicBezTo>
                  <a:pt x="115" y="10"/>
                  <a:pt x="128" y="24"/>
                  <a:pt x="128" y="42"/>
                </a:cubicBezTo>
                <a:cubicBezTo>
                  <a:pt x="128" y="44"/>
                  <a:pt x="127" y="47"/>
                  <a:pt x="127" y="49"/>
                </a:cubicBezTo>
                <a:cubicBezTo>
                  <a:pt x="138" y="53"/>
                  <a:pt x="147" y="62"/>
                  <a:pt x="147" y="74"/>
                </a:cubicBezTo>
                <a:cubicBezTo>
                  <a:pt x="147" y="88"/>
                  <a:pt x="135" y="100"/>
                  <a:pt x="12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Freeform 106"/>
          <p:cNvSpPr>
            <a:spLocks noEditPoints="1"/>
          </p:cNvSpPr>
          <p:nvPr/>
        </p:nvSpPr>
        <p:spPr bwMode="auto">
          <a:xfrm>
            <a:off x="7127919" y="4515087"/>
            <a:ext cx="214271" cy="288364"/>
          </a:xfrm>
          <a:custGeom>
            <a:avLst/>
            <a:gdLst>
              <a:gd name="T0" fmla="*/ 0 w 107"/>
              <a:gd name="T1" fmla="*/ 0 h 144"/>
              <a:gd name="T2" fmla="*/ 0 w 107"/>
              <a:gd name="T3" fmla="*/ 144 h 144"/>
              <a:gd name="T4" fmla="*/ 80 w 107"/>
              <a:gd name="T5" fmla="*/ 144 h 144"/>
              <a:gd name="T6" fmla="*/ 107 w 107"/>
              <a:gd name="T7" fmla="*/ 113 h 144"/>
              <a:gd name="T8" fmla="*/ 107 w 107"/>
              <a:gd name="T9" fmla="*/ 0 h 144"/>
              <a:gd name="T10" fmla="*/ 0 w 107"/>
              <a:gd name="T11" fmla="*/ 0 h 144"/>
              <a:gd name="T12" fmla="*/ 9 w 107"/>
              <a:gd name="T13" fmla="*/ 134 h 144"/>
              <a:gd name="T14" fmla="*/ 9 w 107"/>
              <a:gd name="T15" fmla="*/ 9 h 144"/>
              <a:gd name="T16" fmla="*/ 99 w 107"/>
              <a:gd name="T17" fmla="*/ 9 h 144"/>
              <a:gd name="T18" fmla="*/ 99 w 107"/>
              <a:gd name="T19" fmla="*/ 102 h 144"/>
              <a:gd name="T20" fmla="*/ 72 w 107"/>
              <a:gd name="T21" fmla="*/ 102 h 144"/>
              <a:gd name="T22" fmla="*/ 72 w 107"/>
              <a:gd name="T23" fmla="*/ 134 h 144"/>
              <a:gd name="T24" fmla="*/ 9 w 107"/>
              <a:gd name="T25" fmla="*/ 13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7" h="144">
                <a:moveTo>
                  <a:pt x="0" y="0"/>
                </a:moveTo>
                <a:lnTo>
                  <a:pt x="0" y="144"/>
                </a:lnTo>
                <a:lnTo>
                  <a:pt x="80" y="144"/>
                </a:lnTo>
                <a:lnTo>
                  <a:pt x="107" y="113"/>
                </a:lnTo>
                <a:lnTo>
                  <a:pt x="107" y="0"/>
                </a:lnTo>
                <a:lnTo>
                  <a:pt x="0" y="0"/>
                </a:lnTo>
                <a:close/>
                <a:moveTo>
                  <a:pt x="9" y="134"/>
                </a:moveTo>
                <a:lnTo>
                  <a:pt x="9" y="9"/>
                </a:lnTo>
                <a:lnTo>
                  <a:pt x="99" y="9"/>
                </a:lnTo>
                <a:lnTo>
                  <a:pt x="99" y="102"/>
                </a:lnTo>
                <a:lnTo>
                  <a:pt x="72" y="102"/>
                </a:lnTo>
                <a:lnTo>
                  <a:pt x="72" y="134"/>
                </a:lnTo>
                <a:lnTo>
                  <a:pt x="9" y="1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122914" y="3713390"/>
            <a:ext cx="224283" cy="334423"/>
            <a:chOff x="4669866" y="3800264"/>
            <a:chExt cx="279527" cy="416797"/>
          </a:xfrm>
          <a:solidFill>
            <a:schemeClr val="bg1"/>
          </a:solidFill>
        </p:grpSpPr>
        <p:sp>
          <p:nvSpPr>
            <p:cNvPr id="25" name="Freeform 141"/>
            <p:cNvSpPr>
              <a:spLocks noEditPoints="1"/>
            </p:cNvSpPr>
            <p:nvPr/>
          </p:nvSpPr>
          <p:spPr bwMode="auto">
            <a:xfrm>
              <a:off x="4669866" y="3800264"/>
              <a:ext cx="279527" cy="316965"/>
            </a:xfrm>
            <a:custGeom>
              <a:avLst/>
              <a:gdLst>
                <a:gd name="T0" fmla="*/ 84 w 84"/>
                <a:gd name="T1" fmla="*/ 42 h 95"/>
                <a:gd name="T2" fmla="*/ 42 w 84"/>
                <a:gd name="T3" fmla="*/ 0 h 95"/>
                <a:gd name="T4" fmla="*/ 0 w 84"/>
                <a:gd name="T5" fmla="*/ 42 h 95"/>
                <a:gd name="T6" fmla="*/ 28 w 84"/>
                <a:gd name="T7" fmla="*/ 81 h 95"/>
                <a:gd name="T8" fmla="*/ 25 w 84"/>
                <a:gd name="T9" fmla="*/ 81 h 95"/>
                <a:gd name="T10" fmla="*/ 25 w 84"/>
                <a:gd name="T11" fmla="*/ 95 h 95"/>
                <a:gd name="T12" fmla="*/ 60 w 84"/>
                <a:gd name="T13" fmla="*/ 95 h 95"/>
                <a:gd name="T14" fmla="*/ 60 w 84"/>
                <a:gd name="T15" fmla="*/ 81 h 95"/>
                <a:gd name="T16" fmla="*/ 57 w 84"/>
                <a:gd name="T17" fmla="*/ 81 h 95"/>
                <a:gd name="T18" fmla="*/ 84 w 84"/>
                <a:gd name="T19" fmla="*/ 42 h 95"/>
                <a:gd name="T20" fmla="*/ 42 w 84"/>
                <a:gd name="T21" fmla="*/ 77 h 95"/>
                <a:gd name="T22" fmla="*/ 7 w 84"/>
                <a:gd name="T23" fmla="*/ 42 h 95"/>
                <a:gd name="T24" fmla="*/ 42 w 84"/>
                <a:gd name="T25" fmla="*/ 7 h 95"/>
                <a:gd name="T26" fmla="*/ 77 w 84"/>
                <a:gd name="T27" fmla="*/ 42 h 95"/>
                <a:gd name="T28" fmla="*/ 42 w 84"/>
                <a:gd name="T29" fmla="*/ 7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95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0"/>
                    <a:pt x="12" y="75"/>
                    <a:pt x="28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73" y="75"/>
                    <a:pt x="84" y="60"/>
                    <a:pt x="84" y="42"/>
                  </a:cubicBezTo>
                  <a:close/>
                  <a:moveTo>
                    <a:pt x="42" y="77"/>
                  </a:moveTo>
                  <a:cubicBezTo>
                    <a:pt x="23" y="77"/>
                    <a:pt x="7" y="61"/>
                    <a:pt x="7" y="42"/>
                  </a:cubicBezTo>
                  <a:cubicBezTo>
                    <a:pt x="7" y="23"/>
                    <a:pt x="23" y="7"/>
                    <a:pt x="42" y="7"/>
                  </a:cubicBezTo>
                  <a:cubicBezTo>
                    <a:pt x="62" y="7"/>
                    <a:pt x="77" y="23"/>
                    <a:pt x="77" y="42"/>
                  </a:cubicBezTo>
                  <a:cubicBezTo>
                    <a:pt x="77" y="61"/>
                    <a:pt x="62" y="77"/>
                    <a:pt x="42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142"/>
            <p:cNvSpPr>
              <a:spLocks noChangeArrowheads="1"/>
            </p:cNvSpPr>
            <p:nvPr/>
          </p:nvSpPr>
          <p:spPr bwMode="auto">
            <a:xfrm>
              <a:off x="4752226" y="4127210"/>
              <a:ext cx="117302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143"/>
            <p:cNvSpPr>
              <a:spLocks/>
            </p:cNvSpPr>
            <p:nvPr/>
          </p:nvSpPr>
          <p:spPr bwMode="auto">
            <a:xfrm>
              <a:off x="4752226" y="4179623"/>
              <a:ext cx="117302" cy="37438"/>
            </a:xfrm>
            <a:custGeom>
              <a:avLst/>
              <a:gdLst>
                <a:gd name="T0" fmla="*/ 0 w 47"/>
                <a:gd name="T1" fmla="*/ 9 h 15"/>
                <a:gd name="T2" fmla="*/ 16 w 47"/>
                <a:gd name="T3" fmla="*/ 9 h 15"/>
                <a:gd name="T4" fmla="*/ 16 w 47"/>
                <a:gd name="T5" fmla="*/ 15 h 15"/>
                <a:gd name="T6" fmla="*/ 31 w 47"/>
                <a:gd name="T7" fmla="*/ 15 h 15"/>
                <a:gd name="T8" fmla="*/ 31 w 47"/>
                <a:gd name="T9" fmla="*/ 9 h 15"/>
                <a:gd name="T10" fmla="*/ 47 w 47"/>
                <a:gd name="T11" fmla="*/ 9 h 15"/>
                <a:gd name="T12" fmla="*/ 47 w 47"/>
                <a:gd name="T13" fmla="*/ 0 h 15"/>
                <a:gd name="T14" fmla="*/ 0 w 47"/>
                <a:gd name="T15" fmla="*/ 0 h 15"/>
                <a:gd name="T16" fmla="*/ 0 w 47"/>
                <a:gd name="T17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5">
                  <a:moveTo>
                    <a:pt x="0" y="9"/>
                  </a:moveTo>
                  <a:lnTo>
                    <a:pt x="16" y="9"/>
                  </a:lnTo>
                  <a:lnTo>
                    <a:pt x="16" y="15"/>
                  </a:lnTo>
                  <a:lnTo>
                    <a:pt x="31" y="15"/>
                  </a:lnTo>
                  <a:lnTo>
                    <a:pt x="31" y="9"/>
                  </a:lnTo>
                  <a:lnTo>
                    <a:pt x="47" y="9"/>
                  </a:lnTo>
                  <a:lnTo>
                    <a:pt x="47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144"/>
            <p:cNvSpPr>
              <a:spLocks noEditPoints="1"/>
            </p:cNvSpPr>
            <p:nvPr/>
          </p:nvSpPr>
          <p:spPr bwMode="auto">
            <a:xfrm>
              <a:off x="4769697" y="3890112"/>
              <a:ext cx="82362" cy="162227"/>
            </a:xfrm>
            <a:custGeom>
              <a:avLst/>
              <a:gdLst>
                <a:gd name="T0" fmla="*/ 32 w 33"/>
                <a:gd name="T1" fmla="*/ 3 h 65"/>
                <a:gd name="T2" fmla="*/ 28 w 33"/>
                <a:gd name="T3" fmla="*/ 0 h 65"/>
                <a:gd name="T4" fmla="*/ 16 w 33"/>
                <a:gd name="T5" fmla="*/ 5 h 65"/>
                <a:gd name="T6" fmla="*/ 4 w 33"/>
                <a:gd name="T7" fmla="*/ 0 h 65"/>
                <a:gd name="T8" fmla="*/ 0 w 33"/>
                <a:gd name="T9" fmla="*/ 3 h 65"/>
                <a:gd name="T10" fmla="*/ 0 w 33"/>
                <a:gd name="T11" fmla="*/ 3 h 65"/>
                <a:gd name="T12" fmla="*/ 0 w 33"/>
                <a:gd name="T13" fmla="*/ 3 h 65"/>
                <a:gd name="T14" fmla="*/ 15 w 33"/>
                <a:gd name="T15" fmla="*/ 65 h 65"/>
                <a:gd name="T16" fmla="*/ 19 w 33"/>
                <a:gd name="T17" fmla="*/ 65 h 65"/>
                <a:gd name="T18" fmla="*/ 33 w 33"/>
                <a:gd name="T19" fmla="*/ 3 h 65"/>
                <a:gd name="T20" fmla="*/ 33 w 33"/>
                <a:gd name="T21" fmla="*/ 3 h 65"/>
                <a:gd name="T22" fmla="*/ 33 w 33"/>
                <a:gd name="T23" fmla="*/ 3 h 65"/>
                <a:gd name="T24" fmla="*/ 33 w 33"/>
                <a:gd name="T25" fmla="*/ 3 h 65"/>
                <a:gd name="T26" fmla="*/ 32 w 33"/>
                <a:gd name="T27" fmla="*/ 3 h 65"/>
                <a:gd name="T28" fmla="*/ 16 w 33"/>
                <a:gd name="T29" fmla="*/ 57 h 65"/>
                <a:gd name="T30" fmla="*/ 4 w 33"/>
                <a:gd name="T31" fmla="*/ 4 h 65"/>
                <a:gd name="T32" fmla="*/ 16 w 33"/>
                <a:gd name="T33" fmla="*/ 8 h 65"/>
                <a:gd name="T34" fmla="*/ 29 w 33"/>
                <a:gd name="T35" fmla="*/ 4 h 65"/>
                <a:gd name="T36" fmla="*/ 16 w 33"/>
                <a:gd name="T37" fmla="*/ 5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65">
                  <a:moveTo>
                    <a:pt x="32" y="3"/>
                  </a:moveTo>
                  <a:lnTo>
                    <a:pt x="28" y="0"/>
                  </a:lnTo>
                  <a:lnTo>
                    <a:pt x="16" y="5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5" y="65"/>
                  </a:lnTo>
                  <a:lnTo>
                    <a:pt x="19" y="65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2" y="3"/>
                  </a:lnTo>
                  <a:close/>
                  <a:moveTo>
                    <a:pt x="16" y="57"/>
                  </a:moveTo>
                  <a:lnTo>
                    <a:pt x="4" y="4"/>
                  </a:lnTo>
                  <a:lnTo>
                    <a:pt x="16" y="8"/>
                  </a:lnTo>
                  <a:lnTo>
                    <a:pt x="29" y="4"/>
                  </a:lnTo>
                  <a:lnTo>
                    <a:pt x="16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114902" y="5279520"/>
            <a:ext cx="240304" cy="312395"/>
            <a:chOff x="6421904" y="4798576"/>
            <a:chExt cx="299494" cy="389342"/>
          </a:xfrm>
          <a:solidFill>
            <a:schemeClr val="bg1"/>
          </a:solidFill>
        </p:grpSpPr>
        <p:sp>
          <p:nvSpPr>
            <p:cNvPr id="30" name="Freeform 170"/>
            <p:cNvSpPr>
              <a:spLocks/>
            </p:cNvSpPr>
            <p:nvPr/>
          </p:nvSpPr>
          <p:spPr bwMode="auto">
            <a:xfrm>
              <a:off x="6421904" y="4910886"/>
              <a:ext cx="299494" cy="277032"/>
            </a:xfrm>
            <a:custGeom>
              <a:avLst/>
              <a:gdLst>
                <a:gd name="T0" fmla="*/ 45 w 90"/>
                <a:gd name="T1" fmla="*/ 83 h 83"/>
                <a:gd name="T2" fmla="*/ 90 w 90"/>
                <a:gd name="T3" fmla="*/ 0 h 83"/>
                <a:gd name="T4" fmla="*/ 0 w 90"/>
                <a:gd name="T5" fmla="*/ 0 h 83"/>
                <a:gd name="T6" fmla="*/ 45 w 90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83">
                  <a:moveTo>
                    <a:pt x="45" y="83"/>
                  </a:moveTo>
                  <a:cubicBezTo>
                    <a:pt x="90" y="59"/>
                    <a:pt x="90" y="0"/>
                    <a:pt x="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59"/>
                    <a:pt x="45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171"/>
            <p:cNvSpPr>
              <a:spLocks/>
            </p:cNvSpPr>
            <p:nvPr/>
          </p:nvSpPr>
          <p:spPr bwMode="auto">
            <a:xfrm>
              <a:off x="6421904" y="4798576"/>
              <a:ext cx="299494" cy="94840"/>
            </a:xfrm>
            <a:custGeom>
              <a:avLst/>
              <a:gdLst>
                <a:gd name="T0" fmla="*/ 84 w 90"/>
                <a:gd name="T1" fmla="*/ 0 h 29"/>
                <a:gd name="T2" fmla="*/ 68 w 90"/>
                <a:gd name="T3" fmla="*/ 16 h 29"/>
                <a:gd name="T4" fmla="*/ 52 w 90"/>
                <a:gd name="T5" fmla="*/ 0 h 29"/>
                <a:gd name="T6" fmla="*/ 39 w 90"/>
                <a:gd name="T7" fmla="*/ 0 h 29"/>
                <a:gd name="T8" fmla="*/ 23 w 90"/>
                <a:gd name="T9" fmla="*/ 16 h 29"/>
                <a:gd name="T10" fmla="*/ 7 w 90"/>
                <a:gd name="T11" fmla="*/ 0 h 29"/>
                <a:gd name="T12" fmla="*/ 0 w 90"/>
                <a:gd name="T13" fmla="*/ 0 h 29"/>
                <a:gd name="T14" fmla="*/ 0 w 90"/>
                <a:gd name="T15" fmla="*/ 29 h 29"/>
                <a:gd name="T16" fmla="*/ 90 w 90"/>
                <a:gd name="T17" fmla="*/ 29 h 29"/>
                <a:gd name="T18" fmla="*/ 90 w 90"/>
                <a:gd name="T19" fmla="*/ 0 h 29"/>
                <a:gd name="T20" fmla="*/ 84 w 90"/>
                <a:gd name="T2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29">
                  <a:moveTo>
                    <a:pt x="84" y="0"/>
                  </a:moveTo>
                  <a:cubicBezTo>
                    <a:pt x="84" y="9"/>
                    <a:pt x="77" y="16"/>
                    <a:pt x="68" y="16"/>
                  </a:cubicBezTo>
                  <a:cubicBezTo>
                    <a:pt x="59" y="16"/>
                    <a:pt x="52" y="9"/>
                    <a:pt x="5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9"/>
                    <a:pt x="32" y="16"/>
                    <a:pt x="23" y="16"/>
                  </a:cubicBezTo>
                  <a:cubicBezTo>
                    <a:pt x="14" y="16"/>
                    <a:pt x="7" y="9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90" y="0"/>
                    <a:pt x="90" y="0"/>
                    <a:pt x="90" y="0"/>
                  </a:cubicBez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52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5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25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75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/>
          <p:cNvGrpSpPr/>
          <p:nvPr/>
        </p:nvGrpSpPr>
        <p:grpSpPr>
          <a:xfrm>
            <a:off x="8105171" y="2409547"/>
            <a:ext cx="1915754" cy="640371"/>
            <a:chOff x="8767813" y="2706527"/>
            <a:chExt cx="2889664" cy="846064"/>
          </a:xfrm>
        </p:grpSpPr>
        <p:sp>
          <p:nvSpPr>
            <p:cNvPr id="92" name="TextBox 91"/>
            <p:cNvSpPr txBox="1"/>
            <p:nvPr/>
          </p:nvSpPr>
          <p:spPr>
            <a:xfrm>
              <a:off x="8767813" y="2706527"/>
              <a:ext cx="2323716" cy="34157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8803439" y="2984993"/>
              <a:ext cx="2854038" cy="56759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8895586" y="3884075"/>
            <a:ext cx="1895662" cy="679917"/>
            <a:chOff x="9703193" y="4640973"/>
            <a:chExt cx="2504575" cy="898314"/>
          </a:xfrm>
        </p:grpSpPr>
        <p:sp>
          <p:nvSpPr>
            <p:cNvPr id="97" name="TextBox 96"/>
            <p:cNvSpPr txBox="1"/>
            <p:nvPr/>
          </p:nvSpPr>
          <p:spPr>
            <a:xfrm>
              <a:off x="9744077" y="4640973"/>
              <a:ext cx="1660441" cy="3415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9703193" y="4971688"/>
              <a:ext cx="2504575" cy="56759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498390" y="2563862"/>
            <a:ext cx="1904910" cy="662069"/>
            <a:chOff x="846858" y="2675652"/>
            <a:chExt cx="2516793" cy="874733"/>
          </a:xfrm>
        </p:grpSpPr>
        <p:sp>
          <p:nvSpPr>
            <p:cNvPr id="104" name="TextBox 103"/>
            <p:cNvSpPr txBox="1"/>
            <p:nvPr/>
          </p:nvSpPr>
          <p:spPr>
            <a:xfrm flipH="1">
              <a:off x="1703211" y="2675652"/>
              <a:ext cx="1660440" cy="3415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846858" y="2982786"/>
              <a:ext cx="2510330" cy="56759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803176" y="4093198"/>
            <a:ext cx="1916813" cy="640012"/>
            <a:chOff x="-71668" y="4696256"/>
            <a:chExt cx="2532520" cy="845596"/>
          </a:xfrm>
        </p:grpSpPr>
        <p:sp>
          <p:nvSpPr>
            <p:cNvPr id="110" name="TextBox 109"/>
            <p:cNvSpPr txBox="1"/>
            <p:nvPr/>
          </p:nvSpPr>
          <p:spPr>
            <a:xfrm flipH="1">
              <a:off x="800411" y="4696256"/>
              <a:ext cx="1660441" cy="3415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-71668" y="4974250"/>
              <a:ext cx="2510329" cy="56760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806998" y="2278757"/>
            <a:ext cx="4980233" cy="3335646"/>
            <a:chOff x="3232593" y="1968492"/>
            <a:chExt cx="5437975" cy="3642231"/>
          </a:xfrm>
        </p:grpSpPr>
        <p:grpSp>
          <p:nvGrpSpPr>
            <p:cNvPr id="114" name="Group 113"/>
            <p:cNvGrpSpPr/>
            <p:nvPr/>
          </p:nvGrpSpPr>
          <p:grpSpPr>
            <a:xfrm>
              <a:off x="3232593" y="1968492"/>
              <a:ext cx="5424627" cy="3642231"/>
              <a:chOff x="2814101" y="2265723"/>
              <a:chExt cx="6563799" cy="4407100"/>
            </a:xfrm>
          </p:grpSpPr>
          <p:sp>
            <p:nvSpPr>
              <p:cNvPr id="115" name="泪滴形 1"/>
              <p:cNvSpPr/>
              <p:nvPr/>
            </p:nvSpPr>
            <p:spPr>
              <a:xfrm rot="10343435">
                <a:off x="5905548" y="3205317"/>
                <a:ext cx="2477265" cy="2290260"/>
              </a:xfrm>
              <a:custGeom>
                <a:avLst/>
                <a:gdLst/>
                <a:ahLst/>
                <a:cxnLst/>
                <a:rect l="l" t="t" r="r" b="b"/>
                <a:pathLst>
                  <a:path w="5141341" h="5055454">
                    <a:moveTo>
                      <a:pt x="4266139" y="0"/>
                    </a:moveTo>
                    <a:lnTo>
                      <a:pt x="5141341" y="839651"/>
                    </a:lnTo>
                    <a:cubicBezTo>
                      <a:pt x="4913270" y="1480691"/>
                      <a:pt x="4731076" y="2140225"/>
                      <a:pt x="4392488" y="2855214"/>
                    </a:cubicBezTo>
                    <a:cubicBezTo>
                      <a:pt x="3881044" y="4068165"/>
                      <a:pt x="3533182" y="4973967"/>
                      <a:pt x="2196244" y="5051458"/>
                    </a:cubicBezTo>
                    <a:cubicBezTo>
                      <a:pt x="859306" y="5128949"/>
                      <a:pt x="0" y="4068166"/>
                      <a:pt x="0" y="2855214"/>
                    </a:cubicBezTo>
                    <a:cubicBezTo>
                      <a:pt x="0" y="1642262"/>
                      <a:pt x="1040596" y="1027385"/>
                      <a:pt x="2196244" y="658970"/>
                    </a:cubicBezTo>
                    <a:cubicBezTo>
                      <a:pt x="3023077" y="395380"/>
                      <a:pt x="3676191" y="223591"/>
                      <a:pt x="4266139" y="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127000"/>
              </a:effectLst>
            </p:spPr>
            <p:txBody>
              <a:bodyPr rtlCol="0" anchor="ctr"/>
              <a:lstStyle/>
              <a:p>
                <a:pPr algn="just" defTabSz="837363">
                  <a:lnSpc>
                    <a:spcPct val="120000"/>
                  </a:lnSpc>
                  <a:defRPr/>
                </a:pPr>
                <a:endParaRPr lang="en-US" sz="900" ker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16" name="Group 115"/>
              <p:cNvGrpSpPr/>
              <p:nvPr/>
            </p:nvGrpSpPr>
            <p:grpSpPr>
              <a:xfrm>
                <a:off x="2814101" y="2265723"/>
                <a:ext cx="6563799" cy="4407100"/>
                <a:chOff x="2814101" y="2265723"/>
                <a:chExt cx="6563799" cy="4407100"/>
              </a:xfrm>
            </p:grpSpPr>
            <p:sp>
              <p:nvSpPr>
                <p:cNvPr id="117" name="泪滴形 1"/>
                <p:cNvSpPr/>
                <p:nvPr/>
              </p:nvSpPr>
              <p:spPr>
                <a:xfrm rot="6787574">
                  <a:off x="4485117" y="2915181"/>
                  <a:ext cx="2477265" cy="229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41341" h="5055454">
                      <a:moveTo>
                        <a:pt x="4266139" y="0"/>
                      </a:moveTo>
                      <a:lnTo>
                        <a:pt x="5141341" y="839651"/>
                      </a:lnTo>
                      <a:cubicBezTo>
                        <a:pt x="4913270" y="1480691"/>
                        <a:pt x="4731076" y="2140225"/>
                        <a:pt x="4392488" y="2855214"/>
                      </a:cubicBezTo>
                      <a:cubicBezTo>
                        <a:pt x="3881044" y="4068165"/>
                        <a:pt x="3533182" y="4973967"/>
                        <a:pt x="2196244" y="5051458"/>
                      </a:cubicBezTo>
                      <a:cubicBezTo>
                        <a:pt x="859306" y="5128949"/>
                        <a:pt x="0" y="4068166"/>
                        <a:pt x="0" y="2855214"/>
                      </a:cubicBezTo>
                      <a:cubicBezTo>
                        <a:pt x="0" y="1642262"/>
                        <a:pt x="1040596" y="1027385"/>
                        <a:pt x="2196244" y="658970"/>
                      </a:cubicBezTo>
                      <a:cubicBezTo>
                        <a:pt x="3023077" y="395380"/>
                        <a:pt x="3676191" y="223591"/>
                        <a:pt x="4266139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25400" cap="flat" cmpd="sng" algn="ctr">
                  <a:noFill/>
                  <a:prstDash val="solid"/>
                </a:ln>
                <a:effectLst>
                  <a:softEdge rad="127000"/>
                </a:effectLst>
              </p:spPr>
              <p:txBody>
                <a:bodyPr rtlCol="0" anchor="ctr"/>
                <a:lstStyle/>
                <a:p>
                  <a:pPr algn="just" defTabSz="837363">
                    <a:lnSpc>
                      <a:spcPct val="120000"/>
                    </a:lnSpc>
                    <a:defRPr/>
                  </a:pPr>
                  <a:endParaRPr lang="en-US" sz="900" ker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8" name="泪滴形 1"/>
                <p:cNvSpPr/>
                <p:nvPr/>
              </p:nvSpPr>
              <p:spPr>
                <a:xfrm rot="3472831">
                  <a:off x="3369184" y="3784807"/>
                  <a:ext cx="2477265" cy="229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41341" h="5055454">
                      <a:moveTo>
                        <a:pt x="4266139" y="0"/>
                      </a:moveTo>
                      <a:lnTo>
                        <a:pt x="5141341" y="839651"/>
                      </a:lnTo>
                      <a:cubicBezTo>
                        <a:pt x="4913270" y="1480691"/>
                        <a:pt x="4731076" y="2140225"/>
                        <a:pt x="4392488" y="2855214"/>
                      </a:cubicBezTo>
                      <a:cubicBezTo>
                        <a:pt x="3881044" y="4068165"/>
                        <a:pt x="3533182" y="4973967"/>
                        <a:pt x="2196244" y="5051458"/>
                      </a:cubicBezTo>
                      <a:cubicBezTo>
                        <a:pt x="859306" y="5128949"/>
                        <a:pt x="0" y="4068166"/>
                        <a:pt x="0" y="2855214"/>
                      </a:cubicBezTo>
                      <a:cubicBezTo>
                        <a:pt x="0" y="1642262"/>
                        <a:pt x="1040596" y="1027385"/>
                        <a:pt x="2196244" y="658970"/>
                      </a:cubicBezTo>
                      <a:cubicBezTo>
                        <a:pt x="3023077" y="395380"/>
                        <a:pt x="3676191" y="223591"/>
                        <a:pt x="4266139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25400" cap="flat" cmpd="sng" algn="ctr">
                  <a:noFill/>
                  <a:prstDash val="solid"/>
                </a:ln>
                <a:effectLst>
                  <a:softEdge rad="127000"/>
                </a:effectLst>
              </p:spPr>
              <p:txBody>
                <a:bodyPr rtlCol="0" anchor="ctr"/>
                <a:lstStyle/>
                <a:p>
                  <a:pPr algn="just" defTabSz="837363">
                    <a:lnSpc>
                      <a:spcPct val="120000"/>
                    </a:lnSpc>
                    <a:defRPr/>
                  </a:pPr>
                  <a:endParaRPr lang="en-US" sz="900" ker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119" name="Group 118"/>
                <p:cNvGrpSpPr/>
                <p:nvPr/>
              </p:nvGrpSpPr>
              <p:grpSpPr>
                <a:xfrm>
                  <a:off x="2814101" y="2265723"/>
                  <a:ext cx="6563799" cy="4407100"/>
                  <a:chOff x="2814101" y="2265723"/>
                  <a:chExt cx="6563799" cy="4407100"/>
                </a:xfrm>
              </p:grpSpPr>
              <p:sp>
                <p:nvSpPr>
                  <p:cNvPr id="122" name="泪滴形 1"/>
                  <p:cNvSpPr/>
                  <p:nvPr/>
                </p:nvSpPr>
                <p:spPr>
                  <a:xfrm rot="13192496">
                    <a:off x="6462030" y="3665645"/>
                    <a:ext cx="2915870" cy="28671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41341" h="5055454">
                        <a:moveTo>
                          <a:pt x="4266139" y="0"/>
                        </a:moveTo>
                        <a:lnTo>
                          <a:pt x="5141341" y="839651"/>
                        </a:lnTo>
                        <a:cubicBezTo>
                          <a:pt x="4913270" y="1480691"/>
                          <a:pt x="4731076" y="2140225"/>
                          <a:pt x="4392488" y="2855214"/>
                        </a:cubicBezTo>
                        <a:cubicBezTo>
                          <a:pt x="3881044" y="4068165"/>
                          <a:pt x="3533182" y="4973967"/>
                          <a:pt x="2196244" y="5051458"/>
                        </a:cubicBezTo>
                        <a:cubicBezTo>
                          <a:pt x="859306" y="5128949"/>
                          <a:pt x="0" y="4068166"/>
                          <a:pt x="0" y="2855214"/>
                        </a:cubicBezTo>
                        <a:cubicBezTo>
                          <a:pt x="0" y="1642262"/>
                          <a:pt x="1040596" y="1027385"/>
                          <a:pt x="2196244" y="658970"/>
                        </a:cubicBezTo>
                        <a:cubicBezTo>
                          <a:pt x="3023077" y="395380"/>
                          <a:pt x="3676191" y="223591"/>
                          <a:pt x="426613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just" defTabSz="837363">
                      <a:lnSpc>
                        <a:spcPct val="120000"/>
                      </a:lnSpc>
                      <a:defRPr/>
                    </a:pPr>
                    <a:endParaRPr lang="en-US" sz="900" kern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23" name="泪滴形 1"/>
                  <p:cNvSpPr/>
                  <p:nvPr/>
                </p:nvSpPr>
                <p:spPr>
                  <a:xfrm rot="10111243">
                    <a:off x="5582872" y="2468369"/>
                    <a:ext cx="2915869" cy="28671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41341" h="5055454">
                        <a:moveTo>
                          <a:pt x="4266139" y="0"/>
                        </a:moveTo>
                        <a:lnTo>
                          <a:pt x="5141341" y="839651"/>
                        </a:lnTo>
                        <a:cubicBezTo>
                          <a:pt x="4913270" y="1480691"/>
                          <a:pt x="4731076" y="2140225"/>
                          <a:pt x="4392488" y="2855214"/>
                        </a:cubicBezTo>
                        <a:cubicBezTo>
                          <a:pt x="3881044" y="4068165"/>
                          <a:pt x="3533182" y="4973967"/>
                          <a:pt x="2196244" y="5051458"/>
                        </a:cubicBezTo>
                        <a:cubicBezTo>
                          <a:pt x="859306" y="5128949"/>
                          <a:pt x="0" y="4068166"/>
                          <a:pt x="0" y="2855214"/>
                        </a:cubicBezTo>
                        <a:cubicBezTo>
                          <a:pt x="0" y="1642262"/>
                          <a:pt x="1040596" y="1027385"/>
                          <a:pt x="2196244" y="658970"/>
                        </a:cubicBezTo>
                        <a:cubicBezTo>
                          <a:pt x="3023077" y="395380"/>
                          <a:pt x="3676191" y="223591"/>
                          <a:pt x="4266139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just" defTabSz="837363">
                      <a:lnSpc>
                        <a:spcPct val="120000"/>
                      </a:lnSpc>
                      <a:defRPr/>
                    </a:pPr>
                    <a:endParaRPr lang="en-US" sz="900" kern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24" name="泪滴形 1"/>
                  <p:cNvSpPr/>
                  <p:nvPr/>
                </p:nvSpPr>
                <p:spPr>
                  <a:xfrm rot="6430905">
                    <a:off x="3833458" y="2290078"/>
                    <a:ext cx="2915869" cy="28671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41341" h="5055454">
                        <a:moveTo>
                          <a:pt x="4266139" y="0"/>
                        </a:moveTo>
                        <a:lnTo>
                          <a:pt x="5141341" y="839651"/>
                        </a:lnTo>
                        <a:cubicBezTo>
                          <a:pt x="4913270" y="1480691"/>
                          <a:pt x="4731076" y="2140225"/>
                          <a:pt x="4392488" y="2855214"/>
                        </a:cubicBezTo>
                        <a:cubicBezTo>
                          <a:pt x="3881044" y="4068165"/>
                          <a:pt x="3533182" y="4973967"/>
                          <a:pt x="2196244" y="5051458"/>
                        </a:cubicBezTo>
                        <a:cubicBezTo>
                          <a:pt x="859306" y="5128949"/>
                          <a:pt x="0" y="4068166"/>
                          <a:pt x="0" y="2855214"/>
                        </a:cubicBezTo>
                        <a:cubicBezTo>
                          <a:pt x="0" y="1642262"/>
                          <a:pt x="1040596" y="1027385"/>
                          <a:pt x="2196244" y="658970"/>
                        </a:cubicBezTo>
                        <a:cubicBezTo>
                          <a:pt x="3023077" y="395380"/>
                          <a:pt x="3676191" y="223591"/>
                          <a:pt x="4266139" y="0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just" defTabSz="837363">
                      <a:lnSpc>
                        <a:spcPct val="120000"/>
                      </a:lnSpc>
                      <a:defRPr/>
                    </a:pPr>
                    <a:endParaRPr lang="en-US" sz="900" kern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25" name="泪滴形 1"/>
                  <p:cNvSpPr/>
                  <p:nvPr/>
                </p:nvSpPr>
                <p:spPr>
                  <a:xfrm rot="3031563">
                    <a:off x="2789746" y="3781309"/>
                    <a:ext cx="2915869" cy="28671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41341" h="5055454">
                        <a:moveTo>
                          <a:pt x="4266139" y="0"/>
                        </a:moveTo>
                        <a:lnTo>
                          <a:pt x="5141341" y="839651"/>
                        </a:lnTo>
                        <a:cubicBezTo>
                          <a:pt x="4913270" y="1480691"/>
                          <a:pt x="4731076" y="2140225"/>
                          <a:pt x="4392488" y="2855214"/>
                        </a:cubicBezTo>
                        <a:cubicBezTo>
                          <a:pt x="3881044" y="4068165"/>
                          <a:pt x="3533182" y="4973967"/>
                          <a:pt x="2196244" y="5051458"/>
                        </a:cubicBezTo>
                        <a:cubicBezTo>
                          <a:pt x="859306" y="5128949"/>
                          <a:pt x="0" y="4068166"/>
                          <a:pt x="0" y="2855214"/>
                        </a:cubicBezTo>
                        <a:cubicBezTo>
                          <a:pt x="0" y="1642262"/>
                          <a:pt x="1040596" y="1027385"/>
                          <a:pt x="2196244" y="658970"/>
                        </a:cubicBezTo>
                        <a:cubicBezTo>
                          <a:pt x="3023077" y="395380"/>
                          <a:pt x="3676191" y="223591"/>
                          <a:pt x="4266139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just" defTabSz="837363">
                      <a:lnSpc>
                        <a:spcPct val="120000"/>
                      </a:lnSpc>
                      <a:defRPr/>
                    </a:pPr>
                    <a:endParaRPr lang="en-US" sz="900" kern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26" name="椭圆 30"/>
                  <p:cNvSpPr/>
                  <p:nvPr/>
                </p:nvSpPr>
                <p:spPr>
                  <a:xfrm rot="19870947">
                    <a:off x="5859728" y="5019672"/>
                    <a:ext cx="648361" cy="648360"/>
                  </a:xfrm>
                  <a:prstGeom prst="ellipse">
                    <a:avLst/>
                  </a:prstGeom>
                  <a:solidFill>
                    <a:schemeClr val="bg2"/>
                  </a:solidFill>
                  <a:ln w="295275" cap="flat" cmpd="sng" algn="ctr">
                    <a:solidFill>
                      <a:schemeClr val="accent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just" defTabSz="837363">
                      <a:lnSpc>
                        <a:spcPct val="120000"/>
                      </a:lnSpc>
                      <a:defRPr/>
                    </a:pPr>
                    <a:endParaRPr lang="en-US" sz="900" kern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</p:grpSp>
          </p:grpSp>
        </p:grpSp>
        <p:sp>
          <p:nvSpPr>
            <p:cNvPr id="131" name="AutoShape 59"/>
            <p:cNvSpPr>
              <a:spLocks/>
            </p:cNvSpPr>
            <p:nvPr/>
          </p:nvSpPr>
          <p:spPr bwMode="auto">
            <a:xfrm>
              <a:off x="4918729" y="2285167"/>
              <a:ext cx="384412" cy="383755"/>
            </a:xfrm>
            <a:custGeom>
              <a:avLst/>
              <a:gdLst>
                <a:gd name="T0" fmla="+- 0 10794 23"/>
                <a:gd name="T1" fmla="*/ T0 w 21543"/>
                <a:gd name="T2" fmla="*/ 10800 h 21600"/>
                <a:gd name="T3" fmla="+- 0 10794 23"/>
                <a:gd name="T4" fmla="*/ T3 w 21543"/>
                <a:gd name="T5" fmla="*/ 10800 h 21600"/>
                <a:gd name="T6" fmla="+- 0 10794 23"/>
                <a:gd name="T7" fmla="*/ T6 w 21543"/>
                <a:gd name="T8" fmla="*/ 10800 h 21600"/>
                <a:gd name="T9" fmla="+- 0 10794 23"/>
                <a:gd name="T10" fmla="*/ T9 w 2154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43" h="21600">
                  <a:moveTo>
                    <a:pt x="16976" y="19986"/>
                  </a:moveTo>
                  <a:lnTo>
                    <a:pt x="11226" y="17680"/>
                  </a:lnTo>
                  <a:cubicBezTo>
                    <a:pt x="11088" y="17626"/>
                    <a:pt x="10946" y="17608"/>
                    <a:pt x="10806" y="17600"/>
                  </a:cubicBezTo>
                  <a:lnTo>
                    <a:pt x="19660" y="3837"/>
                  </a:lnTo>
                  <a:cubicBezTo>
                    <a:pt x="19660" y="3837"/>
                    <a:pt x="16976" y="19986"/>
                    <a:pt x="16976" y="19986"/>
                  </a:cubicBezTo>
                  <a:close/>
                  <a:moveTo>
                    <a:pt x="6859" y="16244"/>
                  </a:moveTo>
                  <a:cubicBezTo>
                    <a:pt x="6858" y="16242"/>
                    <a:pt x="6855" y="16240"/>
                    <a:pt x="6854" y="16238"/>
                  </a:cubicBezTo>
                  <a:lnTo>
                    <a:pt x="19606" y="2552"/>
                  </a:lnTo>
                  <a:lnTo>
                    <a:pt x="8735" y="19536"/>
                  </a:lnTo>
                  <a:cubicBezTo>
                    <a:pt x="8735" y="19536"/>
                    <a:pt x="6859" y="16244"/>
                    <a:pt x="6859" y="16244"/>
                  </a:cubicBezTo>
                  <a:close/>
                  <a:moveTo>
                    <a:pt x="2111" y="14024"/>
                  </a:moveTo>
                  <a:lnTo>
                    <a:pt x="17712" y="3595"/>
                  </a:lnTo>
                  <a:lnTo>
                    <a:pt x="6369" y="15770"/>
                  </a:lnTo>
                  <a:cubicBezTo>
                    <a:pt x="6309" y="15734"/>
                    <a:pt x="6256" y="15687"/>
                    <a:pt x="6190" y="15660"/>
                  </a:cubicBezTo>
                  <a:cubicBezTo>
                    <a:pt x="6190" y="15660"/>
                    <a:pt x="2111" y="14024"/>
                    <a:pt x="2111" y="14024"/>
                  </a:cubicBezTo>
                  <a:close/>
                  <a:moveTo>
                    <a:pt x="21234" y="108"/>
                  </a:moveTo>
                  <a:cubicBezTo>
                    <a:pt x="21123" y="35"/>
                    <a:pt x="20996" y="0"/>
                    <a:pt x="20868" y="0"/>
                  </a:cubicBezTo>
                  <a:cubicBezTo>
                    <a:pt x="20738" y="0"/>
                    <a:pt x="20608" y="36"/>
                    <a:pt x="20495" y="113"/>
                  </a:cubicBezTo>
                  <a:lnTo>
                    <a:pt x="299" y="13613"/>
                  </a:lnTo>
                  <a:cubicBezTo>
                    <a:pt x="91" y="13751"/>
                    <a:pt x="-23" y="13995"/>
                    <a:pt x="3" y="14244"/>
                  </a:cubicBezTo>
                  <a:cubicBezTo>
                    <a:pt x="28" y="14494"/>
                    <a:pt x="190" y="14708"/>
                    <a:pt x="422" y="14801"/>
                  </a:cubicBezTo>
                  <a:lnTo>
                    <a:pt x="5689" y="16914"/>
                  </a:lnTo>
                  <a:lnTo>
                    <a:pt x="8166" y="21259"/>
                  </a:lnTo>
                  <a:cubicBezTo>
                    <a:pt x="8284" y="21468"/>
                    <a:pt x="8505" y="21597"/>
                    <a:pt x="8743" y="21599"/>
                  </a:cubicBezTo>
                  <a:lnTo>
                    <a:pt x="8751" y="21599"/>
                  </a:lnTo>
                  <a:cubicBezTo>
                    <a:pt x="8987" y="21599"/>
                    <a:pt x="9206" y="21474"/>
                    <a:pt x="9328" y="21271"/>
                  </a:cubicBezTo>
                  <a:lnTo>
                    <a:pt x="10726" y="18934"/>
                  </a:lnTo>
                  <a:lnTo>
                    <a:pt x="17253" y="21551"/>
                  </a:lnTo>
                  <a:cubicBezTo>
                    <a:pt x="17332" y="21584"/>
                    <a:pt x="17418" y="21599"/>
                    <a:pt x="17502" y="21599"/>
                  </a:cubicBezTo>
                  <a:cubicBezTo>
                    <a:pt x="17617" y="21599"/>
                    <a:pt x="17731" y="21571"/>
                    <a:pt x="17832" y="21512"/>
                  </a:cubicBezTo>
                  <a:cubicBezTo>
                    <a:pt x="18010" y="21412"/>
                    <a:pt x="18133" y="21238"/>
                    <a:pt x="18167" y="21035"/>
                  </a:cubicBezTo>
                  <a:lnTo>
                    <a:pt x="21533" y="785"/>
                  </a:lnTo>
                  <a:cubicBezTo>
                    <a:pt x="21576" y="520"/>
                    <a:pt x="21459" y="254"/>
                    <a:pt x="21234" y="10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2" name="AutoShape 112"/>
            <p:cNvSpPr>
              <a:spLocks/>
            </p:cNvSpPr>
            <p:nvPr/>
          </p:nvSpPr>
          <p:spPr bwMode="auto">
            <a:xfrm>
              <a:off x="3999194" y="3820418"/>
              <a:ext cx="383755" cy="384412"/>
            </a:xfrm>
            <a:custGeom>
              <a:avLst/>
              <a:gdLst>
                <a:gd name="T0" fmla="*/ 10510 w 21020"/>
                <a:gd name="T1" fmla="*/ 10800 h 21600"/>
                <a:gd name="T2" fmla="*/ 10510 w 21020"/>
                <a:gd name="T3" fmla="*/ 10800 h 21600"/>
                <a:gd name="T4" fmla="*/ 10510 w 21020"/>
                <a:gd name="T5" fmla="*/ 10800 h 21600"/>
                <a:gd name="T6" fmla="*/ 10510 w 2102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20" h="21600">
                  <a:moveTo>
                    <a:pt x="18846" y="7946"/>
                  </a:moveTo>
                  <a:lnTo>
                    <a:pt x="17740" y="9091"/>
                  </a:lnTo>
                  <a:cubicBezTo>
                    <a:pt x="17740" y="8939"/>
                    <a:pt x="17758" y="8792"/>
                    <a:pt x="17744" y="8636"/>
                  </a:cubicBezTo>
                  <a:cubicBezTo>
                    <a:pt x="17629" y="7331"/>
                    <a:pt x="17036" y="6068"/>
                    <a:pt x="16074" y="5080"/>
                  </a:cubicBezTo>
                  <a:cubicBezTo>
                    <a:pt x="15004" y="3980"/>
                    <a:pt x="13585" y="3348"/>
                    <a:pt x="12180" y="3345"/>
                  </a:cubicBezTo>
                  <a:lnTo>
                    <a:pt x="13268" y="2218"/>
                  </a:lnTo>
                  <a:cubicBezTo>
                    <a:pt x="13812" y="1659"/>
                    <a:pt x="14572" y="1350"/>
                    <a:pt x="15403" y="1350"/>
                  </a:cubicBezTo>
                  <a:cubicBezTo>
                    <a:pt x="16460" y="1350"/>
                    <a:pt x="17546" y="1840"/>
                    <a:pt x="18381" y="2696"/>
                  </a:cubicBezTo>
                  <a:cubicBezTo>
                    <a:pt x="19165" y="3500"/>
                    <a:pt x="19631" y="4499"/>
                    <a:pt x="19698" y="5510"/>
                  </a:cubicBezTo>
                  <a:cubicBezTo>
                    <a:pt x="19760" y="6453"/>
                    <a:pt x="19457" y="7317"/>
                    <a:pt x="18846" y="7946"/>
                  </a:cubicBezTo>
                  <a:moveTo>
                    <a:pt x="5828" y="19329"/>
                  </a:moveTo>
                  <a:cubicBezTo>
                    <a:pt x="5813" y="18424"/>
                    <a:pt x="5454" y="17481"/>
                    <a:pt x="4730" y="16739"/>
                  </a:cubicBezTo>
                  <a:cubicBezTo>
                    <a:pt x="4046" y="16034"/>
                    <a:pt x="3150" y="15628"/>
                    <a:pt x="2257" y="15592"/>
                  </a:cubicBezTo>
                  <a:lnTo>
                    <a:pt x="2911" y="13157"/>
                  </a:lnTo>
                  <a:cubicBezTo>
                    <a:pt x="2959" y="12995"/>
                    <a:pt x="3052" y="12835"/>
                    <a:pt x="3168" y="12695"/>
                  </a:cubicBezTo>
                  <a:cubicBezTo>
                    <a:pt x="4485" y="11726"/>
                    <a:pt x="6512" y="12012"/>
                    <a:pt x="7920" y="13460"/>
                  </a:cubicBezTo>
                  <a:cubicBezTo>
                    <a:pt x="9409" y="14990"/>
                    <a:pt x="9639" y="17230"/>
                    <a:pt x="8492" y="18568"/>
                  </a:cubicBezTo>
                  <a:cubicBezTo>
                    <a:pt x="8416" y="18609"/>
                    <a:pt x="8339" y="18648"/>
                    <a:pt x="8256" y="18675"/>
                  </a:cubicBezTo>
                  <a:cubicBezTo>
                    <a:pt x="8256" y="18675"/>
                    <a:pt x="5828" y="19329"/>
                    <a:pt x="5828" y="19329"/>
                  </a:cubicBezTo>
                  <a:close/>
                  <a:moveTo>
                    <a:pt x="2737" y="20164"/>
                  </a:moveTo>
                  <a:cubicBezTo>
                    <a:pt x="2665" y="20181"/>
                    <a:pt x="2443" y="20239"/>
                    <a:pt x="2291" y="20249"/>
                  </a:cubicBezTo>
                  <a:cubicBezTo>
                    <a:pt x="1751" y="20244"/>
                    <a:pt x="1313" y="19792"/>
                    <a:pt x="1313" y="19237"/>
                  </a:cubicBezTo>
                  <a:cubicBezTo>
                    <a:pt x="1321" y="19124"/>
                    <a:pt x="1365" y="18929"/>
                    <a:pt x="1380" y="18857"/>
                  </a:cubicBezTo>
                  <a:lnTo>
                    <a:pt x="2071" y="16283"/>
                  </a:lnTo>
                  <a:cubicBezTo>
                    <a:pt x="2822" y="16261"/>
                    <a:pt x="3630" y="16562"/>
                    <a:pt x="4265" y="17215"/>
                  </a:cubicBezTo>
                  <a:cubicBezTo>
                    <a:pt x="4911" y="17878"/>
                    <a:pt x="5214" y="18725"/>
                    <a:pt x="5181" y="19504"/>
                  </a:cubicBezTo>
                  <a:cubicBezTo>
                    <a:pt x="5181" y="19504"/>
                    <a:pt x="2737" y="20164"/>
                    <a:pt x="2737" y="20164"/>
                  </a:cubicBezTo>
                  <a:close/>
                  <a:moveTo>
                    <a:pt x="6888" y="11179"/>
                  </a:moveTo>
                  <a:cubicBezTo>
                    <a:pt x="6280" y="10927"/>
                    <a:pt x="5642" y="10783"/>
                    <a:pt x="5004" y="10774"/>
                  </a:cubicBezTo>
                  <a:lnTo>
                    <a:pt x="10063" y="5536"/>
                  </a:lnTo>
                  <a:cubicBezTo>
                    <a:pt x="10838" y="4759"/>
                    <a:pt x="11966" y="4536"/>
                    <a:pt x="13077" y="4819"/>
                  </a:cubicBezTo>
                  <a:cubicBezTo>
                    <a:pt x="13077" y="4819"/>
                    <a:pt x="6888" y="11179"/>
                    <a:pt x="6888" y="11179"/>
                  </a:cubicBezTo>
                  <a:close/>
                  <a:moveTo>
                    <a:pt x="9717" y="13672"/>
                  </a:moveTo>
                  <a:cubicBezTo>
                    <a:pt x="9473" y="13258"/>
                    <a:pt x="9194" y="12859"/>
                    <a:pt x="8848" y="12505"/>
                  </a:cubicBezTo>
                  <a:cubicBezTo>
                    <a:pt x="8447" y="12093"/>
                    <a:pt x="7986" y="11770"/>
                    <a:pt x="7507" y="11498"/>
                  </a:cubicBezTo>
                  <a:lnTo>
                    <a:pt x="13767" y="5064"/>
                  </a:lnTo>
                  <a:cubicBezTo>
                    <a:pt x="14259" y="5288"/>
                    <a:pt x="14729" y="5607"/>
                    <a:pt x="15145" y="6035"/>
                  </a:cubicBezTo>
                  <a:cubicBezTo>
                    <a:pt x="15500" y="6398"/>
                    <a:pt x="15775" y="6806"/>
                    <a:pt x="15987" y="7229"/>
                  </a:cubicBezTo>
                  <a:cubicBezTo>
                    <a:pt x="15987" y="7229"/>
                    <a:pt x="9717" y="13672"/>
                    <a:pt x="9717" y="13672"/>
                  </a:cubicBezTo>
                  <a:close/>
                  <a:moveTo>
                    <a:pt x="10519" y="16061"/>
                  </a:moveTo>
                  <a:cubicBezTo>
                    <a:pt x="10465" y="15452"/>
                    <a:pt x="10298" y="14854"/>
                    <a:pt x="10047" y="14288"/>
                  </a:cubicBezTo>
                  <a:lnTo>
                    <a:pt x="16257" y="7906"/>
                  </a:lnTo>
                  <a:cubicBezTo>
                    <a:pt x="16637" y="9140"/>
                    <a:pt x="16442" y="10429"/>
                    <a:pt x="15610" y="11284"/>
                  </a:cubicBezTo>
                  <a:cubicBezTo>
                    <a:pt x="15604" y="11290"/>
                    <a:pt x="15598" y="11293"/>
                    <a:pt x="15593" y="11298"/>
                  </a:cubicBezTo>
                  <a:lnTo>
                    <a:pt x="15602" y="11306"/>
                  </a:lnTo>
                  <a:lnTo>
                    <a:pt x="10525" y="16565"/>
                  </a:lnTo>
                  <a:cubicBezTo>
                    <a:pt x="10527" y="16397"/>
                    <a:pt x="10534" y="16232"/>
                    <a:pt x="10519" y="16061"/>
                  </a:cubicBezTo>
                  <a:moveTo>
                    <a:pt x="19308" y="1741"/>
                  </a:moveTo>
                  <a:cubicBezTo>
                    <a:pt x="18228" y="632"/>
                    <a:pt x="16805" y="0"/>
                    <a:pt x="15403" y="0"/>
                  </a:cubicBezTo>
                  <a:cubicBezTo>
                    <a:pt x="14220" y="0"/>
                    <a:pt x="13131" y="450"/>
                    <a:pt x="12335" y="1266"/>
                  </a:cubicBezTo>
                  <a:lnTo>
                    <a:pt x="9138" y="4577"/>
                  </a:lnTo>
                  <a:cubicBezTo>
                    <a:pt x="9129" y="4585"/>
                    <a:pt x="9118" y="4592"/>
                    <a:pt x="9108" y="4602"/>
                  </a:cubicBezTo>
                  <a:cubicBezTo>
                    <a:pt x="9103" y="4608"/>
                    <a:pt x="9100" y="4614"/>
                    <a:pt x="9095" y="4620"/>
                  </a:cubicBezTo>
                  <a:lnTo>
                    <a:pt x="9096" y="4621"/>
                  </a:lnTo>
                  <a:lnTo>
                    <a:pt x="2310" y="11647"/>
                  </a:lnTo>
                  <a:cubicBezTo>
                    <a:pt x="1998" y="11966"/>
                    <a:pt x="1771" y="12364"/>
                    <a:pt x="1645" y="12797"/>
                  </a:cubicBezTo>
                  <a:lnTo>
                    <a:pt x="102" y="18541"/>
                  </a:lnTo>
                  <a:cubicBezTo>
                    <a:pt x="100" y="18557"/>
                    <a:pt x="0" y="19008"/>
                    <a:pt x="0" y="19237"/>
                  </a:cubicBezTo>
                  <a:cubicBezTo>
                    <a:pt x="0" y="20541"/>
                    <a:pt x="1030" y="21599"/>
                    <a:pt x="2302" y="21599"/>
                  </a:cubicBezTo>
                  <a:cubicBezTo>
                    <a:pt x="2554" y="21599"/>
                    <a:pt x="3044" y="21475"/>
                    <a:pt x="3062" y="21473"/>
                  </a:cubicBezTo>
                  <a:lnTo>
                    <a:pt x="8630" y="19969"/>
                  </a:lnTo>
                  <a:cubicBezTo>
                    <a:pt x="9054" y="19839"/>
                    <a:pt x="9439" y="19604"/>
                    <a:pt x="9750" y="19283"/>
                  </a:cubicBezTo>
                  <a:lnTo>
                    <a:pt x="19776" y="8899"/>
                  </a:lnTo>
                  <a:cubicBezTo>
                    <a:pt x="21600" y="7023"/>
                    <a:pt x="21394" y="3881"/>
                    <a:pt x="19308" y="174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9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6843607" y="2534299"/>
              <a:ext cx="384412" cy="323404"/>
              <a:chOff x="5368132" y="2625725"/>
              <a:chExt cx="465138" cy="391319"/>
            </a:xfrm>
            <a:solidFill>
              <a:schemeClr val="bg2"/>
            </a:solidFill>
          </p:grpSpPr>
          <p:sp>
            <p:nvSpPr>
              <p:cNvPr id="134" name="AutoShape 120"/>
              <p:cNvSpPr>
                <a:spLocks/>
              </p:cNvSpPr>
              <p:nvPr/>
            </p:nvSpPr>
            <p:spPr bwMode="auto">
              <a:xfrm>
                <a:off x="5484813" y="272732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447" tIns="17447" rIns="17447" bIns="17447" anchor="ctr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9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35" name="AutoShape 121"/>
              <p:cNvSpPr>
                <a:spLocks/>
              </p:cNvSpPr>
              <p:nvPr/>
            </p:nvSpPr>
            <p:spPr bwMode="auto">
              <a:xfrm>
                <a:off x="5542757" y="278526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447" tIns="17447" rIns="17447" bIns="17447" anchor="ctr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9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36" name="AutoShape 122"/>
              <p:cNvSpPr>
                <a:spLocks/>
              </p:cNvSpPr>
              <p:nvPr/>
            </p:nvSpPr>
            <p:spPr bwMode="auto">
              <a:xfrm>
                <a:off x="5368132" y="262572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447" tIns="17447" rIns="17447" bIns="17447" anchor="ctr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9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7681436" y="3866045"/>
              <a:ext cx="383755" cy="383755"/>
              <a:chOff x="4439444" y="2582069"/>
              <a:chExt cx="464344" cy="464344"/>
            </a:xfrm>
            <a:solidFill>
              <a:schemeClr val="bg2"/>
            </a:solidFill>
          </p:grpSpPr>
          <p:sp>
            <p:nvSpPr>
              <p:cNvPr id="138" name="AutoShape 123"/>
              <p:cNvSpPr>
                <a:spLocks/>
              </p:cNvSpPr>
              <p:nvPr/>
            </p:nvSpPr>
            <p:spPr bwMode="auto">
              <a:xfrm>
                <a:off x="4439444" y="2582069"/>
                <a:ext cx="464344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180" y="12132"/>
                    </a:moveTo>
                    <a:cubicBezTo>
                      <a:pt x="17710" y="12226"/>
                      <a:pt x="17327" y="12561"/>
                      <a:pt x="17170" y="13012"/>
                    </a:cubicBezTo>
                    <a:cubicBezTo>
                      <a:pt x="17083" y="13261"/>
                      <a:pt x="16981" y="13503"/>
                      <a:pt x="16868" y="13738"/>
                    </a:cubicBezTo>
                    <a:cubicBezTo>
                      <a:pt x="16658" y="14169"/>
                      <a:pt x="16694" y="14677"/>
                      <a:pt x="16959" y="15075"/>
                    </a:cubicBezTo>
                    <a:lnTo>
                      <a:pt x="18131" y="16833"/>
                    </a:lnTo>
                    <a:lnTo>
                      <a:pt x="16832" y="18132"/>
                    </a:lnTo>
                    <a:lnTo>
                      <a:pt x="15075" y="16960"/>
                    </a:lnTo>
                    <a:cubicBezTo>
                      <a:pt x="14850" y="16810"/>
                      <a:pt x="14589" y="16733"/>
                      <a:pt x="14326" y="16733"/>
                    </a:cubicBezTo>
                    <a:cubicBezTo>
                      <a:pt x="14126" y="16733"/>
                      <a:pt x="13924" y="16778"/>
                      <a:pt x="13738" y="16868"/>
                    </a:cubicBezTo>
                    <a:cubicBezTo>
                      <a:pt x="13504" y="16981"/>
                      <a:pt x="13262" y="17083"/>
                      <a:pt x="13012" y="17170"/>
                    </a:cubicBezTo>
                    <a:cubicBezTo>
                      <a:pt x="12561" y="17327"/>
                      <a:pt x="12226" y="17712"/>
                      <a:pt x="12133" y="18180"/>
                    </a:cubicBezTo>
                    <a:lnTo>
                      <a:pt x="11717" y="20249"/>
                    </a:lnTo>
                    <a:lnTo>
                      <a:pt x="9881" y="20249"/>
                    </a:lnTo>
                    <a:lnTo>
                      <a:pt x="9467" y="18180"/>
                    </a:lnTo>
                    <a:cubicBezTo>
                      <a:pt x="9373" y="17712"/>
                      <a:pt x="9039" y="17327"/>
                      <a:pt x="8588" y="17170"/>
                    </a:cubicBezTo>
                    <a:cubicBezTo>
                      <a:pt x="8339" y="17083"/>
                      <a:pt x="8096" y="16983"/>
                      <a:pt x="7861" y="16869"/>
                    </a:cubicBezTo>
                    <a:cubicBezTo>
                      <a:pt x="7675" y="16778"/>
                      <a:pt x="7474" y="16733"/>
                      <a:pt x="7273" y="16733"/>
                    </a:cubicBezTo>
                    <a:cubicBezTo>
                      <a:pt x="7011" y="16733"/>
                      <a:pt x="6750" y="16810"/>
                      <a:pt x="6525" y="16960"/>
                    </a:cubicBezTo>
                    <a:lnTo>
                      <a:pt x="4767" y="18132"/>
                    </a:lnTo>
                    <a:lnTo>
                      <a:pt x="3468" y="16833"/>
                    </a:lnTo>
                    <a:lnTo>
                      <a:pt x="4639" y="15075"/>
                    </a:lnTo>
                    <a:cubicBezTo>
                      <a:pt x="4904" y="14677"/>
                      <a:pt x="4939" y="14169"/>
                      <a:pt x="4732" y="13738"/>
                    </a:cubicBezTo>
                    <a:cubicBezTo>
                      <a:pt x="4618" y="13504"/>
                      <a:pt x="4516" y="13263"/>
                      <a:pt x="4429" y="13013"/>
                    </a:cubicBezTo>
                    <a:cubicBezTo>
                      <a:pt x="4273" y="12561"/>
                      <a:pt x="3888" y="12227"/>
                      <a:pt x="3419" y="12133"/>
                    </a:cubicBezTo>
                    <a:lnTo>
                      <a:pt x="1350" y="11718"/>
                    </a:lnTo>
                    <a:lnTo>
                      <a:pt x="1349" y="9882"/>
                    </a:lnTo>
                    <a:lnTo>
                      <a:pt x="3419" y="9468"/>
                    </a:lnTo>
                    <a:cubicBezTo>
                      <a:pt x="3888" y="9374"/>
                      <a:pt x="4273" y="9039"/>
                      <a:pt x="4429" y="8588"/>
                    </a:cubicBezTo>
                    <a:cubicBezTo>
                      <a:pt x="4516" y="8338"/>
                      <a:pt x="4617" y="8096"/>
                      <a:pt x="4731" y="7862"/>
                    </a:cubicBezTo>
                    <a:cubicBezTo>
                      <a:pt x="4940" y="7431"/>
                      <a:pt x="4905" y="6923"/>
                      <a:pt x="4639" y="6524"/>
                    </a:cubicBezTo>
                    <a:lnTo>
                      <a:pt x="3468" y="4767"/>
                    </a:lnTo>
                    <a:lnTo>
                      <a:pt x="4767" y="3468"/>
                    </a:lnTo>
                    <a:lnTo>
                      <a:pt x="6525" y="4639"/>
                    </a:lnTo>
                    <a:cubicBezTo>
                      <a:pt x="6750" y="4790"/>
                      <a:pt x="7011" y="4866"/>
                      <a:pt x="7273" y="4866"/>
                    </a:cubicBezTo>
                    <a:cubicBezTo>
                      <a:pt x="7474" y="4866"/>
                      <a:pt x="7674" y="4822"/>
                      <a:pt x="7861" y="4732"/>
                    </a:cubicBezTo>
                    <a:cubicBezTo>
                      <a:pt x="8095" y="4619"/>
                      <a:pt x="8337" y="4517"/>
                      <a:pt x="8586" y="4430"/>
                    </a:cubicBezTo>
                    <a:cubicBezTo>
                      <a:pt x="9039" y="4272"/>
                      <a:pt x="9373" y="3888"/>
                      <a:pt x="9467" y="3420"/>
                    </a:cubicBezTo>
                    <a:lnTo>
                      <a:pt x="9881" y="1350"/>
                    </a:lnTo>
                    <a:lnTo>
                      <a:pt x="11717" y="1350"/>
                    </a:lnTo>
                    <a:lnTo>
                      <a:pt x="12131" y="3420"/>
                    </a:lnTo>
                    <a:cubicBezTo>
                      <a:pt x="12225" y="3888"/>
                      <a:pt x="12560" y="4272"/>
                      <a:pt x="13012" y="4430"/>
                    </a:cubicBezTo>
                    <a:cubicBezTo>
                      <a:pt x="13261" y="4517"/>
                      <a:pt x="13502" y="4617"/>
                      <a:pt x="13737" y="4731"/>
                    </a:cubicBezTo>
                    <a:cubicBezTo>
                      <a:pt x="13924" y="4822"/>
                      <a:pt x="14125" y="4866"/>
                      <a:pt x="14326" y="4866"/>
                    </a:cubicBezTo>
                    <a:cubicBezTo>
                      <a:pt x="14589" y="4866"/>
                      <a:pt x="14850" y="4790"/>
                      <a:pt x="15075" y="4639"/>
                    </a:cubicBezTo>
                    <a:lnTo>
                      <a:pt x="16832" y="3468"/>
                    </a:lnTo>
                    <a:lnTo>
                      <a:pt x="18131" y="4767"/>
                    </a:lnTo>
                    <a:lnTo>
                      <a:pt x="16959" y="6524"/>
                    </a:lnTo>
                    <a:cubicBezTo>
                      <a:pt x="16694" y="6923"/>
                      <a:pt x="16660" y="7431"/>
                      <a:pt x="16867" y="7861"/>
                    </a:cubicBezTo>
                    <a:cubicBezTo>
                      <a:pt x="16980" y="8096"/>
                      <a:pt x="17083" y="8337"/>
                      <a:pt x="17170" y="8587"/>
                    </a:cubicBezTo>
                    <a:cubicBezTo>
                      <a:pt x="17327" y="9039"/>
                      <a:pt x="17710" y="9373"/>
                      <a:pt x="18180" y="9467"/>
                    </a:cubicBezTo>
                    <a:lnTo>
                      <a:pt x="20248" y="9882"/>
                    </a:lnTo>
                    <a:lnTo>
                      <a:pt x="20250" y="11718"/>
                    </a:lnTo>
                    <a:cubicBezTo>
                      <a:pt x="20250" y="11718"/>
                      <a:pt x="18180" y="12132"/>
                      <a:pt x="18180" y="12132"/>
                    </a:cubicBezTo>
                    <a:close/>
                    <a:moveTo>
                      <a:pt x="20513" y="8558"/>
                    </a:moveTo>
                    <a:lnTo>
                      <a:pt x="18445" y="8143"/>
                    </a:lnTo>
                    <a:cubicBezTo>
                      <a:pt x="18341" y="7844"/>
                      <a:pt x="18218" y="7554"/>
                      <a:pt x="18082" y="7273"/>
                    </a:cubicBezTo>
                    <a:lnTo>
                      <a:pt x="19254" y="5516"/>
                    </a:lnTo>
                    <a:cubicBezTo>
                      <a:pt x="19611" y="4980"/>
                      <a:pt x="19540" y="4268"/>
                      <a:pt x="19085" y="3813"/>
                    </a:cubicBezTo>
                    <a:lnTo>
                      <a:pt x="17787" y="2514"/>
                    </a:lnTo>
                    <a:cubicBezTo>
                      <a:pt x="17526" y="2253"/>
                      <a:pt x="17181" y="2118"/>
                      <a:pt x="16831" y="2118"/>
                    </a:cubicBezTo>
                    <a:cubicBezTo>
                      <a:pt x="16573" y="2118"/>
                      <a:pt x="16312" y="2193"/>
                      <a:pt x="16084" y="2345"/>
                    </a:cubicBezTo>
                    <a:lnTo>
                      <a:pt x="14326" y="3516"/>
                    </a:lnTo>
                    <a:cubicBezTo>
                      <a:pt x="14044" y="3380"/>
                      <a:pt x="13754" y="3258"/>
                      <a:pt x="13455" y="3155"/>
                    </a:cubicBezTo>
                    <a:lnTo>
                      <a:pt x="13041" y="1085"/>
                    </a:lnTo>
                    <a:cubicBezTo>
                      <a:pt x="12916" y="454"/>
                      <a:pt x="12361" y="0"/>
                      <a:pt x="11717" y="0"/>
                    </a:cubicBezTo>
                    <a:lnTo>
                      <a:pt x="9881" y="0"/>
                    </a:lnTo>
                    <a:cubicBezTo>
                      <a:pt x="9238" y="0"/>
                      <a:pt x="8684" y="454"/>
                      <a:pt x="8557" y="1085"/>
                    </a:cubicBezTo>
                    <a:lnTo>
                      <a:pt x="8143" y="3155"/>
                    </a:lnTo>
                    <a:cubicBezTo>
                      <a:pt x="7843" y="3258"/>
                      <a:pt x="7554" y="3381"/>
                      <a:pt x="7273" y="3516"/>
                    </a:cubicBezTo>
                    <a:lnTo>
                      <a:pt x="5516" y="2345"/>
                    </a:lnTo>
                    <a:cubicBezTo>
                      <a:pt x="5287" y="2193"/>
                      <a:pt x="5026" y="2118"/>
                      <a:pt x="4767" y="2118"/>
                    </a:cubicBezTo>
                    <a:cubicBezTo>
                      <a:pt x="4419" y="2118"/>
                      <a:pt x="4073" y="2253"/>
                      <a:pt x="3812" y="2514"/>
                    </a:cubicBezTo>
                    <a:lnTo>
                      <a:pt x="2514" y="3813"/>
                    </a:lnTo>
                    <a:cubicBezTo>
                      <a:pt x="2059" y="4268"/>
                      <a:pt x="1988" y="4980"/>
                      <a:pt x="2345" y="5516"/>
                    </a:cubicBezTo>
                    <a:lnTo>
                      <a:pt x="3516" y="7273"/>
                    </a:lnTo>
                    <a:cubicBezTo>
                      <a:pt x="3380" y="7555"/>
                      <a:pt x="3258" y="7844"/>
                      <a:pt x="3154" y="8144"/>
                    </a:cubicBezTo>
                    <a:lnTo>
                      <a:pt x="1085" y="8558"/>
                    </a:lnTo>
                    <a:cubicBezTo>
                      <a:pt x="454" y="8684"/>
                      <a:pt x="0" y="9238"/>
                      <a:pt x="0" y="9882"/>
                    </a:cubicBezTo>
                    <a:lnTo>
                      <a:pt x="0" y="11718"/>
                    </a:lnTo>
                    <a:cubicBezTo>
                      <a:pt x="0" y="12361"/>
                      <a:pt x="454" y="12916"/>
                      <a:pt x="1085" y="13042"/>
                    </a:cubicBezTo>
                    <a:lnTo>
                      <a:pt x="3154" y="13456"/>
                    </a:lnTo>
                    <a:cubicBezTo>
                      <a:pt x="3258" y="13755"/>
                      <a:pt x="3380" y="14046"/>
                      <a:pt x="3516" y="14326"/>
                    </a:cubicBezTo>
                    <a:lnTo>
                      <a:pt x="2345" y="16083"/>
                    </a:lnTo>
                    <a:cubicBezTo>
                      <a:pt x="1988" y="16619"/>
                      <a:pt x="2059" y="17332"/>
                      <a:pt x="2514" y="17787"/>
                    </a:cubicBezTo>
                    <a:lnTo>
                      <a:pt x="3812" y="19086"/>
                    </a:lnTo>
                    <a:cubicBezTo>
                      <a:pt x="4073" y="19346"/>
                      <a:pt x="4419" y="19482"/>
                      <a:pt x="4767" y="19482"/>
                    </a:cubicBezTo>
                    <a:cubicBezTo>
                      <a:pt x="5026" y="19482"/>
                      <a:pt x="5287" y="19406"/>
                      <a:pt x="5516" y="19254"/>
                    </a:cubicBezTo>
                    <a:lnTo>
                      <a:pt x="7273" y="18083"/>
                    </a:lnTo>
                    <a:cubicBezTo>
                      <a:pt x="7554" y="18220"/>
                      <a:pt x="7843" y="18341"/>
                      <a:pt x="8143" y="18445"/>
                    </a:cubicBezTo>
                    <a:lnTo>
                      <a:pt x="8557" y="20514"/>
                    </a:lnTo>
                    <a:cubicBezTo>
                      <a:pt x="8684" y="21146"/>
                      <a:pt x="9238" y="21599"/>
                      <a:pt x="9881" y="21599"/>
                    </a:cubicBezTo>
                    <a:lnTo>
                      <a:pt x="11717" y="21599"/>
                    </a:lnTo>
                    <a:cubicBezTo>
                      <a:pt x="12361" y="21599"/>
                      <a:pt x="12916" y="21146"/>
                      <a:pt x="13041" y="20514"/>
                    </a:cubicBezTo>
                    <a:lnTo>
                      <a:pt x="13456" y="18445"/>
                    </a:lnTo>
                    <a:cubicBezTo>
                      <a:pt x="13755" y="18341"/>
                      <a:pt x="14046" y="18219"/>
                      <a:pt x="14326" y="18083"/>
                    </a:cubicBezTo>
                    <a:lnTo>
                      <a:pt x="16084" y="19254"/>
                    </a:lnTo>
                    <a:cubicBezTo>
                      <a:pt x="16312" y="19406"/>
                      <a:pt x="16573" y="19482"/>
                      <a:pt x="16831" y="19482"/>
                    </a:cubicBezTo>
                    <a:cubicBezTo>
                      <a:pt x="17181" y="19482"/>
                      <a:pt x="17526" y="19346"/>
                      <a:pt x="17787" y="19086"/>
                    </a:cubicBezTo>
                    <a:lnTo>
                      <a:pt x="19085" y="17787"/>
                    </a:lnTo>
                    <a:cubicBezTo>
                      <a:pt x="19540" y="17332"/>
                      <a:pt x="19611" y="16619"/>
                      <a:pt x="19254" y="16083"/>
                    </a:cubicBezTo>
                    <a:lnTo>
                      <a:pt x="18082" y="14326"/>
                    </a:lnTo>
                    <a:cubicBezTo>
                      <a:pt x="18219" y="14045"/>
                      <a:pt x="18341" y="13755"/>
                      <a:pt x="18445" y="13456"/>
                    </a:cubicBezTo>
                    <a:lnTo>
                      <a:pt x="20513" y="13042"/>
                    </a:lnTo>
                    <a:cubicBezTo>
                      <a:pt x="21145" y="12916"/>
                      <a:pt x="21599" y="12361"/>
                      <a:pt x="21599" y="11718"/>
                    </a:cubicBezTo>
                    <a:lnTo>
                      <a:pt x="21599" y="9882"/>
                    </a:lnTo>
                    <a:cubicBezTo>
                      <a:pt x="21599" y="9238"/>
                      <a:pt x="21145" y="8684"/>
                      <a:pt x="20513" y="8558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447" tIns="17447" rIns="17447" bIns="17447" anchor="ctr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9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39" name="AutoShape 124"/>
              <p:cNvSpPr>
                <a:spLocks/>
              </p:cNvSpPr>
              <p:nvPr/>
            </p:nvSpPr>
            <p:spPr bwMode="auto">
              <a:xfrm>
                <a:off x="4570413" y="2712244"/>
                <a:ext cx="203200" cy="2032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0250"/>
                    </a:moveTo>
                    <a:cubicBezTo>
                      <a:pt x="5580" y="20250"/>
                      <a:pt x="1350" y="16017"/>
                      <a:pt x="1350" y="10800"/>
                    </a:cubicBezTo>
                    <a:cubicBezTo>
                      <a:pt x="1350" y="5582"/>
                      <a:pt x="5580" y="1349"/>
                      <a:pt x="10800" y="1349"/>
                    </a:cubicBezTo>
                    <a:cubicBezTo>
                      <a:pt x="16016" y="1349"/>
                      <a:pt x="20250" y="5582"/>
                      <a:pt x="20250" y="10800"/>
                    </a:cubicBezTo>
                    <a:cubicBezTo>
                      <a:pt x="20250" y="16017"/>
                      <a:pt x="16016" y="20250"/>
                      <a:pt x="10800" y="20250"/>
                    </a:cubicBezTo>
                    <a:moveTo>
                      <a:pt x="10800" y="0"/>
                    </a:moveTo>
                    <a:cubicBezTo>
                      <a:pt x="4836" y="0"/>
                      <a:pt x="0" y="4836"/>
                      <a:pt x="0" y="10800"/>
                    </a:cubicBezTo>
                    <a:cubicBezTo>
                      <a:pt x="0" y="16763"/>
                      <a:pt x="4836" y="21600"/>
                      <a:pt x="10800" y="21600"/>
                    </a:cubicBezTo>
                    <a:cubicBezTo>
                      <a:pt x="16763" y="21600"/>
                      <a:pt x="21599" y="16763"/>
                      <a:pt x="21599" y="10800"/>
                    </a:cubicBezTo>
                    <a:cubicBezTo>
                      <a:pt x="21599" y="4836"/>
                      <a:pt x="16763" y="0"/>
                      <a:pt x="10800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447" tIns="17447" rIns="17447" bIns="17447" anchor="ctr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9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40" name="AutoShape 125"/>
              <p:cNvSpPr>
                <a:spLocks/>
              </p:cNvSpPr>
              <p:nvPr/>
            </p:nvSpPr>
            <p:spPr bwMode="auto">
              <a:xfrm>
                <a:off x="4613275" y="2755900"/>
                <a:ext cx="116682" cy="1166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8900"/>
                    </a:moveTo>
                    <a:cubicBezTo>
                      <a:pt x="6328" y="18900"/>
                      <a:pt x="2699" y="15271"/>
                      <a:pt x="2699" y="10800"/>
                    </a:cubicBezTo>
                    <a:cubicBezTo>
                      <a:pt x="2699" y="6329"/>
                      <a:pt x="6328" y="2700"/>
                      <a:pt x="10800" y="2700"/>
                    </a:cubicBezTo>
                    <a:cubicBezTo>
                      <a:pt x="15271" y="2700"/>
                      <a:pt x="18899" y="6329"/>
                      <a:pt x="18899" y="10800"/>
                    </a:cubicBezTo>
                    <a:cubicBezTo>
                      <a:pt x="18899" y="15271"/>
                      <a:pt x="15271" y="18900"/>
                      <a:pt x="10800" y="18900"/>
                    </a:cubicBezTo>
                    <a:moveTo>
                      <a:pt x="10800" y="0"/>
                    </a:moveTo>
                    <a:cubicBezTo>
                      <a:pt x="4830" y="0"/>
                      <a:pt x="0" y="4833"/>
                      <a:pt x="0" y="10800"/>
                    </a:cubicBezTo>
                    <a:cubicBezTo>
                      <a:pt x="0" y="16766"/>
                      <a:pt x="4830" y="21599"/>
                      <a:pt x="10800" y="21599"/>
                    </a:cubicBezTo>
                    <a:cubicBezTo>
                      <a:pt x="16764" y="21599"/>
                      <a:pt x="21600" y="16766"/>
                      <a:pt x="21600" y="10800"/>
                    </a:cubicBezTo>
                    <a:cubicBezTo>
                      <a:pt x="21600" y="4833"/>
                      <a:pt x="16764" y="0"/>
                      <a:pt x="10800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447" tIns="17447" rIns="17447" bIns="17447" anchor="ctr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9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41" name="Rectangle 140"/>
            <p:cNvSpPr/>
            <p:nvPr/>
          </p:nvSpPr>
          <p:spPr>
            <a:xfrm>
              <a:off x="3456000" y="4301604"/>
              <a:ext cx="1799288" cy="7312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405224" y="2799521"/>
              <a:ext cx="1446923" cy="8925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6304303" y="2941200"/>
              <a:ext cx="1390289" cy="10538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933576" y="4243918"/>
              <a:ext cx="1736992" cy="7312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1929495" y="5600052"/>
            <a:ext cx="8999762" cy="282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62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858750" cy="7232650"/>
          </a:xfrm>
          <a:prstGeom prst="rect">
            <a:avLst/>
          </a:prstGeom>
          <a:blipFill dpi="0" rotWithShape="1">
            <a:blip r:embed="rId3">
              <a:alphaModFix amt="27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162014" y="1901372"/>
            <a:ext cx="8534722" cy="3352800"/>
          </a:xfrm>
          <a:prstGeom prst="rect">
            <a:avLst/>
          </a:prstGeom>
          <a:solidFill>
            <a:srgbClr val="005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>
            <a:off x="0" y="2133599"/>
            <a:ext cx="12858750" cy="2757715"/>
          </a:xfrm>
          <a:custGeom>
            <a:avLst/>
            <a:gdLst>
              <a:gd name="connsiteX0" fmla="*/ 0 w 9144000"/>
              <a:gd name="connsiteY0" fmla="*/ 0 h 2757715"/>
              <a:gd name="connsiteX1" fmla="*/ 4308857 w 9144000"/>
              <a:gd name="connsiteY1" fmla="*/ 0 h 2757715"/>
              <a:gd name="connsiteX2" fmla="*/ 4572000 w 9144000"/>
              <a:gd name="connsiteY2" fmla="*/ 319314 h 2757715"/>
              <a:gd name="connsiteX3" fmla="*/ 4835144 w 9144000"/>
              <a:gd name="connsiteY3" fmla="*/ 0 h 2757715"/>
              <a:gd name="connsiteX4" fmla="*/ 9144000 w 9144000"/>
              <a:gd name="connsiteY4" fmla="*/ 0 h 2757715"/>
              <a:gd name="connsiteX5" fmla="*/ 9144000 w 9144000"/>
              <a:gd name="connsiteY5" fmla="*/ 2757715 h 2757715"/>
              <a:gd name="connsiteX6" fmla="*/ 0 w 9144000"/>
              <a:gd name="connsiteY6" fmla="*/ 2757715 h 275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757715">
                <a:moveTo>
                  <a:pt x="0" y="0"/>
                </a:moveTo>
                <a:lnTo>
                  <a:pt x="4308857" y="0"/>
                </a:lnTo>
                <a:lnTo>
                  <a:pt x="4572000" y="319314"/>
                </a:lnTo>
                <a:lnTo>
                  <a:pt x="4835144" y="0"/>
                </a:lnTo>
                <a:lnTo>
                  <a:pt x="9144000" y="0"/>
                </a:lnTo>
                <a:lnTo>
                  <a:pt x="9144000" y="2757715"/>
                </a:lnTo>
                <a:lnTo>
                  <a:pt x="0" y="27577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939800" sx="95000" sy="95000" algn="ctr" rotWithShape="0">
              <a:prstClr val="black">
                <a:alpha val="5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917356" y="3067893"/>
            <a:ext cx="815411" cy="812262"/>
            <a:chOff x="7009519" y="1639318"/>
            <a:chExt cx="773268" cy="770282"/>
          </a:xfrm>
        </p:grpSpPr>
        <p:sp>
          <p:nvSpPr>
            <p:cNvPr id="12" name="椭圆 11"/>
            <p:cNvSpPr/>
            <p:nvPr/>
          </p:nvSpPr>
          <p:spPr>
            <a:xfrm>
              <a:off x="7012505" y="1639318"/>
              <a:ext cx="770282" cy="7702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009519" y="1703614"/>
              <a:ext cx="716297" cy="64168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3797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3797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5732759" y="3212449"/>
            <a:ext cx="2697842" cy="52315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zh-CN" altLang="en-US" sz="2800" dirty="0">
                <a:solidFill>
                  <a:srgbClr val="00506C"/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</p:spTree>
    <p:extLst>
      <p:ext uri="{BB962C8B-B14F-4D97-AF65-F5344CB8AC3E}">
        <p14:creationId xmlns:p14="http://schemas.microsoft.com/office/powerpoint/2010/main" val="127634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172522" y="2928561"/>
            <a:ext cx="1227208" cy="1843322"/>
            <a:chOff x="2052030" y="3002321"/>
            <a:chExt cx="1163638" cy="1747838"/>
          </a:xfrm>
          <a:solidFill>
            <a:srgbClr val="348B9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任意多边形 1"/>
            <p:cNvSpPr/>
            <p:nvPr/>
          </p:nvSpPr>
          <p:spPr>
            <a:xfrm rot="12966304">
              <a:off x="2052030" y="3718284"/>
              <a:ext cx="1163638" cy="1031875"/>
            </a:xfrm>
            <a:custGeom>
              <a:avLst/>
              <a:gdLst>
                <a:gd name="connsiteX0" fmla="*/ 1052874 w 1164173"/>
                <a:gd name="connsiteY0" fmla="*/ 962340 h 1031654"/>
                <a:gd name="connsiteX1" fmla="*/ 1069057 w 1164173"/>
                <a:gd name="connsiteY1" fmla="*/ 858943 h 1031654"/>
                <a:gd name="connsiteX2" fmla="*/ 965659 w 1164173"/>
                <a:gd name="connsiteY2" fmla="*/ 842761 h 1031654"/>
                <a:gd name="connsiteX3" fmla="*/ 949477 w 1164173"/>
                <a:gd name="connsiteY3" fmla="*/ 946158 h 1031654"/>
                <a:gd name="connsiteX4" fmla="*/ 1052874 w 1164173"/>
                <a:gd name="connsiteY4" fmla="*/ 962340 h 1031654"/>
                <a:gd name="connsiteX5" fmla="*/ 1135899 w 1164173"/>
                <a:gd name="connsiteY5" fmla="*/ 1003380 h 1031654"/>
                <a:gd name="connsiteX6" fmla="*/ 1067640 w 1164173"/>
                <a:gd name="connsiteY6" fmla="*/ 1031654 h 1031654"/>
                <a:gd name="connsiteX7" fmla="*/ 102307 w 1164173"/>
                <a:gd name="connsiteY7" fmla="*/ 1031654 h 1031654"/>
                <a:gd name="connsiteX8" fmla="*/ 64732 w 1164173"/>
                <a:gd name="connsiteY8" fmla="*/ 1024068 h 1031654"/>
                <a:gd name="connsiteX9" fmla="*/ 59198 w 1164173"/>
                <a:gd name="connsiteY9" fmla="*/ 1020337 h 1031654"/>
                <a:gd name="connsiteX10" fmla="*/ 48283 w 1164173"/>
                <a:gd name="connsiteY10" fmla="*/ 1015422 h 1031654"/>
                <a:gd name="connsiteX11" fmla="*/ 36524 w 1164173"/>
                <a:gd name="connsiteY11" fmla="*/ 1005050 h 1031654"/>
                <a:gd name="connsiteX12" fmla="*/ 34048 w 1164173"/>
                <a:gd name="connsiteY12" fmla="*/ 1003380 h 1031654"/>
                <a:gd name="connsiteX13" fmla="*/ 33191 w 1164173"/>
                <a:gd name="connsiteY13" fmla="*/ 1002110 h 1031654"/>
                <a:gd name="connsiteX14" fmla="*/ 19535 w 1164173"/>
                <a:gd name="connsiteY14" fmla="*/ 990064 h 1031654"/>
                <a:gd name="connsiteX15" fmla="*/ 12949 w 1164173"/>
                <a:gd name="connsiteY15" fmla="*/ 883555 h 1031654"/>
                <a:gd name="connsiteX16" fmla="*/ 495615 w 1164173"/>
                <a:gd name="connsiteY16" fmla="*/ 47552 h 1031654"/>
                <a:gd name="connsiteX17" fmla="*/ 520972 w 1164173"/>
                <a:gd name="connsiteY17" fmla="*/ 18805 h 1031654"/>
                <a:gd name="connsiteX18" fmla="*/ 534039 w 1164173"/>
                <a:gd name="connsiteY18" fmla="*/ 12428 h 1031654"/>
                <a:gd name="connsiteX19" fmla="*/ 534278 w 1164173"/>
                <a:gd name="connsiteY19" fmla="*/ 12218 h 1031654"/>
                <a:gd name="connsiteX20" fmla="*/ 536772 w 1164173"/>
                <a:gd name="connsiteY20" fmla="*/ 11095 h 1031654"/>
                <a:gd name="connsiteX21" fmla="*/ 554231 w 1164173"/>
                <a:gd name="connsiteY21" fmla="*/ 2574 h 1031654"/>
                <a:gd name="connsiteX22" fmla="*/ 561466 w 1164173"/>
                <a:gd name="connsiteY22" fmla="*/ 2070 h 1031654"/>
                <a:gd name="connsiteX23" fmla="*/ 570612 w 1164173"/>
                <a:gd name="connsiteY23" fmla="*/ 0 h 1031654"/>
                <a:gd name="connsiteX24" fmla="*/ 580884 w 1164173"/>
                <a:gd name="connsiteY24" fmla="*/ 716 h 1031654"/>
                <a:gd name="connsiteX25" fmla="*/ 591149 w 1164173"/>
                <a:gd name="connsiteY25" fmla="*/ 1 h 1031654"/>
                <a:gd name="connsiteX26" fmla="*/ 600288 w 1164173"/>
                <a:gd name="connsiteY26" fmla="*/ 2070 h 1031654"/>
                <a:gd name="connsiteX27" fmla="*/ 607528 w 1164173"/>
                <a:gd name="connsiteY27" fmla="*/ 2574 h 1031654"/>
                <a:gd name="connsiteX28" fmla="*/ 625016 w 1164173"/>
                <a:gd name="connsiteY28" fmla="*/ 11107 h 1031654"/>
                <a:gd name="connsiteX29" fmla="*/ 627483 w 1164173"/>
                <a:gd name="connsiteY29" fmla="*/ 12218 h 1031654"/>
                <a:gd name="connsiteX30" fmla="*/ 627718 w 1164173"/>
                <a:gd name="connsiteY30" fmla="*/ 12426 h 1031654"/>
                <a:gd name="connsiteX31" fmla="*/ 640787 w 1164173"/>
                <a:gd name="connsiteY31" fmla="*/ 18804 h 1031654"/>
                <a:gd name="connsiteX32" fmla="*/ 666144 w 1164173"/>
                <a:gd name="connsiteY32" fmla="*/ 47552 h 1031654"/>
                <a:gd name="connsiteX33" fmla="*/ 1148811 w 1164173"/>
                <a:gd name="connsiteY33" fmla="*/ 883554 h 1031654"/>
                <a:gd name="connsiteX34" fmla="*/ 1150460 w 1164173"/>
                <a:gd name="connsiteY34" fmla="*/ 888458 h 1031654"/>
                <a:gd name="connsiteX35" fmla="*/ 1156587 w 1164173"/>
                <a:gd name="connsiteY35" fmla="*/ 897546 h 1031654"/>
                <a:gd name="connsiteX36" fmla="*/ 1164173 w 1164173"/>
                <a:gd name="connsiteY36" fmla="*/ 935121 h 1031654"/>
                <a:gd name="connsiteX37" fmla="*/ 1135899 w 1164173"/>
                <a:gd name="connsiteY37" fmla="*/ 1003380 h 103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164173" h="1031654">
                  <a:moveTo>
                    <a:pt x="1052874" y="962340"/>
                  </a:moveTo>
                  <a:cubicBezTo>
                    <a:pt x="1085896" y="938256"/>
                    <a:pt x="1093141" y="891964"/>
                    <a:pt x="1069057" y="858943"/>
                  </a:cubicBezTo>
                  <a:cubicBezTo>
                    <a:pt x="1044973" y="825922"/>
                    <a:pt x="998680" y="818677"/>
                    <a:pt x="965659" y="842761"/>
                  </a:cubicBezTo>
                  <a:cubicBezTo>
                    <a:pt x="932638" y="866845"/>
                    <a:pt x="925393" y="913137"/>
                    <a:pt x="949477" y="946158"/>
                  </a:cubicBezTo>
                  <a:cubicBezTo>
                    <a:pt x="973561" y="979179"/>
                    <a:pt x="1019853" y="986424"/>
                    <a:pt x="1052874" y="962340"/>
                  </a:cubicBezTo>
                  <a:close/>
                  <a:moveTo>
                    <a:pt x="1135899" y="1003380"/>
                  </a:moveTo>
                  <a:cubicBezTo>
                    <a:pt x="1118430" y="1020849"/>
                    <a:pt x="1094297" y="1031654"/>
                    <a:pt x="1067640" y="1031654"/>
                  </a:cubicBezTo>
                  <a:lnTo>
                    <a:pt x="102307" y="1031654"/>
                  </a:lnTo>
                  <a:cubicBezTo>
                    <a:pt x="88978" y="1031654"/>
                    <a:pt x="76281" y="1028953"/>
                    <a:pt x="64732" y="1024068"/>
                  </a:cubicBezTo>
                  <a:lnTo>
                    <a:pt x="59198" y="1020337"/>
                  </a:lnTo>
                  <a:lnTo>
                    <a:pt x="48283" y="1015422"/>
                  </a:lnTo>
                  <a:lnTo>
                    <a:pt x="36524" y="1005050"/>
                  </a:lnTo>
                  <a:lnTo>
                    <a:pt x="34048" y="1003380"/>
                  </a:lnTo>
                  <a:lnTo>
                    <a:pt x="33191" y="1002110"/>
                  </a:lnTo>
                  <a:lnTo>
                    <a:pt x="19535" y="990064"/>
                  </a:lnTo>
                  <a:cubicBezTo>
                    <a:pt x="-3144" y="960050"/>
                    <a:pt x="-7044" y="918183"/>
                    <a:pt x="12949" y="883555"/>
                  </a:cubicBezTo>
                  <a:lnTo>
                    <a:pt x="495615" y="47552"/>
                  </a:lnTo>
                  <a:cubicBezTo>
                    <a:pt x="502280" y="36009"/>
                    <a:pt x="510968" y="26364"/>
                    <a:pt x="520972" y="18805"/>
                  </a:cubicBezTo>
                  <a:lnTo>
                    <a:pt x="534039" y="12428"/>
                  </a:lnTo>
                  <a:lnTo>
                    <a:pt x="534278" y="12218"/>
                  </a:lnTo>
                  <a:lnTo>
                    <a:pt x="536772" y="11095"/>
                  </a:lnTo>
                  <a:lnTo>
                    <a:pt x="554231" y="2574"/>
                  </a:lnTo>
                  <a:lnTo>
                    <a:pt x="561466" y="2070"/>
                  </a:lnTo>
                  <a:lnTo>
                    <a:pt x="570612" y="0"/>
                  </a:lnTo>
                  <a:lnTo>
                    <a:pt x="580884" y="716"/>
                  </a:lnTo>
                  <a:lnTo>
                    <a:pt x="591149" y="1"/>
                  </a:lnTo>
                  <a:lnTo>
                    <a:pt x="600288" y="2070"/>
                  </a:lnTo>
                  <a:lnTo>
                    <a:pt x="607528" y="2574"/>
                  </a:lnTo>
                  <a:lnTo>
                    <a:pt x="625016" y="11107"/>
                  </a:lnTo>
                  <a:lnTo>
                    <a:pt x="627483" y="12218"/>
                  </a:lnTo>
                  <a:lnTo>
                    <a:pt x="627718" y="12426"/>
                  </a:lnTo>
                  <a:lnTo>
                    <a:pt x="640787" y="18804"/>
                  </a:lnTo>
                  <a:cubicBezTo>
                    <a:pt x="650792" y="26363"/>
                    <a:pt x="659480" y="36009"/>
                    <a:pt x="666144" y="47552"/>
                  </a:cubicBezTo>
                  <a:lnTo>
                    <a:pt x="1148811" y="883554"/>
                  </a:lnTo>
                  <a:lnTo>
                    <a:pt x="1150460" y="888458"/>
                  </a:lnTo>
                  <a:lnTo>
                    <a:pt x="1156587" y="897546"/>
                  </a:lnTo>
                  <a:cubicBezTo>
                    <a:pt x="1161472" y="909095"/>
                    <a:pt x="1164173" y="921792"/>
                    <a:pt x="1164173" y="935121"/>
                  </a:cubicBezTo>
                  <a:cubicBezTo>
                    <a:pt x="1164173" y="961778"/>
                    <a:pt x="1153368" y="985911"/>
                    <a:pt x="1135899" y="10033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/>
            </a:p>
          </p:txBody>
        </p:sp>
        <p:cxnSp>
          <p:nvCxnSpPr>
            <p:cNvPr id="13" name="直接箭头连接符 12"/>
            <p:cNvCxnSpPr/>
            <p:nvPr/>
          </p:nvCxnSpPr>
          <p:spPr>
            <a:xfrm flipV="1">
              <a:off x="2494943" y="3002321"/>
              <a:ext cx="0" cy="504825"/>
            </a:xfrm>
            <a:prstGeom prst="straightConnector1">
              <a:avLst/>
            </a:prstGeom>
            <a:grpFill/>
            <a:ln>
              <a:solidFill>
                <a:srgbClr val="348B9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文本框 5"/>
            <p:cNvSpPr txBox="1">
              <a:spLocks noChangeArrowheads="1"/>
            </p:cNvSpPr>
            <p:nvPr/>
          </p:nvSpPr>
          <p:spPr bwMode="auto">
            <a:xfrm>
              <a:off x="2531455" y="3975459"/>
              <a:ext cx="378775" cy="3337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687">
                  <a:solidFill>
                    <a:schemeClr val="bg1"/>
                  </a:solidFill>
                  <a:latin typeface="+mj-ea"/>
                  <a:ea typeface="+mj-ea"/>
                </a:rPr>
                <a:t>01</a:t>
              </a:r>
              <a:endParaRPr lang="zh-CN" altLang="en-US" sz="1687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072766" y="3278475"/>
            <a:ext cx="1419742" cy="2081061"/>
            <a:chOff x="3853843" y="3334109"/>
            <a:chExt cx="1346200" cy="1973262"/>
          </a:xfrm>
          <a:solidFill>
            <a:srgbClr val="00506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" name="任意多边形 3"/>
            <p:cNvSpPr/>
            <p:nvPr/>
          </p:nvSpPr>
          <p:spPr>
            <a:xfrm>
              <a:off x="3853843" y="3334109"/>
              <a:ext cx="1346200" cy="1446212"/>
            </a:xfrm>
            <a:custGeom>
              <a:avLst/>
              <a:gdLst>
                <a:gd name="connsiteX0" fmla="*/ 170487 w 1345719"/>
                <a:gd name="connsiteY0" fmla="*/ 1152570 h 1446325"/>
                <a:gd name="connsiteX1" fmla="*/ 75237 w 1345719"/>
                <a:gd name="connsiteY1" fmla="*/ 1245439 h 1446325"/>
                <a:gd name="connsiteX2" fmla="*/ 170487 w 1345719"/>
                <a:gd name="connsiteY2" fmla="*/ 1338308 h 1446325"/>
                <a:gd name="connsiteX3" fmla="*/ 265737 w 1345719"/>
                <a:gd name="connsiteY3" fmla="*/ 1245439 h 1446325"/>
                <a:gd name="connsiteX4" fmla="*/ 170487 w 1345719"/>
                <a:gd name="connsiteY4" fmla="*/ 1152570 h 1446325"/>
                <a:gd name="connsiteX5" fmla="*/ 229941 w 1345719"/>
                <a:gd name="connsiteY5" fmla="*/ 1457 h 1446325"/>
                <a:gd name="connsiteX6" fmla="*/ 319553 w 1345719"/>
                <a:gd name="connsiteY6" fmla="*/ 23145 h 1446325"/>
                <a:gd name="connsiteX7" fmla="*/ 1292832 w 1345719"/>
                <a:gd name="connsiteY7" fmla="*/ 733005 h 1446325"/>
                <a:gd name="connsiteX8" fmla="*/ 1325137 w 1345719"/>
                <a:gd name="connsiteY8" fmla="*/ 768284 h 1446325"/>
                <a:gd name="connsiteX9" fmla="*/ 1327973 w 1345719"/>
                <a:gd name="connsiteY9" fmla="*/ 776116 h 1446325"/>
                <a:gd name="connsiteX10" fmla="*/ 1335364 w 1345719"/>
                <a:gd name="connsiteY10" fmla="*/ 789097 h 1446325"/>
                <a:gd name="connsiteX11" fmla="*/ 1339593 w 1345719"/>
                <a:gd name="connsiteY11" fmla="*/ 808201 h 1446325"/>
                <a:gd name="connsiteX12" fmla="*/ 1340862 w 1345719"/>
                <a:gd name="connsiteY12" fmla="*/ 811706 h 1446325"/>
                <a:gd name="connsiteX13" fmla="*/ 1340792 w 1345719"/>
                <a:gd name="connsiteY13" fmla="*/ 813617 h 1446325"/>
                <a:gd name="connsiteX14" fmla="*/ 1345702 w 1345719"/>
                <a:gd name="connsiteY14" fmla="*/ 835803 h 1446325"/>
                <a:gd name="connsiteX15" fmla="*/ 1274021 w 1345719"/>
                <a:gd name="connsiteY15" fmla="*/ 948033 h 1446325"/>
                <a:gd name="connsiteX16" fmla="*/ 172626 w 1345719"/>
                <a:gd name="connsiteY16" fmla="*/ 1435987 h 1446325"/>
                <a:gd name="connsiteX17" fmla="*/ 125921 w 1345719"/>
                <a:gd name="connsiteY17" fmla="*/ 1446325 h 1446325"/>
                <a:gd name="connsiteX18" fmla="*/ 108057 w 1345719"/>
                <a:gd name="connsiteY18" fmla="*/ 1443146 h 1446325"/>
                <a:gd name="connsiteX19" fmla="*/ 107662 w 1345719"/>
                <a:gd name="connsiteY19" fmla="*/ 1443182 h 1446325"/>
                <a:gd name="connsiteX20" fmla="*/ 104321 w 1345719"/>
                <a:gd name="connsiteY20" fmla="*/ 1442479 h 1446325"/>
                <a:gd name="connsiteX21" fmla="*/ 80452 w 1345719"/>
                <a:gd name="connsiteY21" fmla="*/ 1438232 h 1446325"/>
                <a:gd name="connsiteX22" fmla="*/ 72788 w 1345719"/>
                <a:gd name="connsiteY22" fmla="*/ 1433421 h 1446325"/>
                <a:gd name="connsiteX23" fmla="*/ 62044 w 1345719"/>
                <a:gd name="connsiteY23" fmla="*/ 1428782 h 1446325"/>
                <a:gd name="connsiteX24" fmla="*/ 52214 w 1345719"/>
                <a:gd name="connsiteY24" fmla="*/ 1420507 h 1446325"/>
                <a:gd name="connsiteX25" fmla="*/ 41338 w 1345719"/>
                <a:gd name="connsiteY25" fmla="*/ 1413679 h 1446325"/>
                <a:gd name="connsiteX26" fmla="*/ 33645 w 1345719"/>
                <a:gd name="connsiteY26" fmla="*/ 1404872 h 1446325"/>
                <a:gd name="connsiteX27" fmla="*/ 26716 w 1345719"/>
                <a:gd name="connsiteY27" fmla="*/ 1399040 h 1446325"/>
                <a:gd name="connsiteX28" fmla="*/ 15359 w 1345719"/>
                <a:gd name="connsiteY28" fmla="*/ 1377578 h 1446325"/>
                <a:gd name="connsiteX29" fmla="*/ 13689 w 1345719"/>
                <a:gd name="connsiteY29" fmla="*/ 1374643 h 1446325"/>
                <a:gd name="connsiteX30" fmla="*/ 13605 w 1345719"/>
                <a:gd name="connsiteY30" fmla="*/ 1374261 h 1446325"/>
                <a:gd name="connsiteX31" fmla="*/ 5119 w 1345719"/>
                <a:gd name="connsiteY31" fmla="*/ 1358219 h 1446325"/>
                <a:gd name="connsiteX32" fmla="*/ 693 w 1345719"/>
                <a:gd name="connsiteY32" fmla="*/ 1310588 h 1446325"/>
                <a:gd name="connsiteX33" fmla="*/ 25982 w 1345719"/>
                <a:gd name="connsiteY33" fmla="*/ 1074146 h 1446325"/>
                <a:gd name="connsiteX34" fmla="*/ 332057 w 1345719"/>
                <a:gd name="connsiteY34" fmla="*/ 938546 h 1446325"/>
                <a:gd name="connsiteX35" fmla="*/ 389498 w 1345719"/>
                <a:gd name="connsiteY35" fmla="*/ 848612 h 1446325"/>
                <a:gd name="connsiteX36" fmla="*/ 385563 w 1345719"/>
                <a:gd name="connsiteY36" fmla="*/ 830832 h 1446325"/>
                <a:gd name="connsiteX37" fmla="*/ 385619 w 1345719"/>
                <a:gd name="connsiteY37" fmla="*/ 829301 h 1446325"/>
                <a:gd name="connsiteX38" fmla="*/ 384602 w 1345719"/>
                <a:gd name="connsiteY38" fmla="*/ 826493 h 1446325"/>
                <a:gd name="connsiteX39" fmla="*/ 381214 w 1345719"/>
                <a:gd name="connsiteY39" fmla="*/ 811184 h 1446325"/>
                <a:gd name="connsiteX40" fmla="*/ 375291 w 1345719"/>
                <a:gd name="connsiteY40" fmla="*/ 800781 h 1446325"/>
                <a:gd name="connsiteX41" fmla="*/ 373019 w 1345719"/>
                <a:gd name="connsiteY41" fmla="*/ 794506 h 1446325"/>
                <a:gd name="connsiteX42" fmla="*/ 347131 w 1345719"/>
                <a:gd name="connsiteY42" fmla="*/ 766235 h 1446325"/>
                <a:gd name="connsiteX43" fmla="*/ 79772 w 1345719"/>
                <a:gd name="connsiteY43" fmla="*/ 571237 h 1446325"/>
                <a:gd name="connsiteX44" fmla="*/ 128808 w 1345719"/>
                <a:gd name="connsiteY44" fmla="*/ 112775 h 1446325"/>
                <a:gd name="connsiteX45" fmla="*/ 130751 w 1345719"/>
                <a:gd name="connsiteY45" fmla="*/ 106618 h 1446325"/>
                <a:gd name="connsiteX46" fmla="*/ 131257 w 1345719"/>
                <a:gd name="connsiteY46" fmla="*/ 92950 h 1446325"/>
                <a:gd name="connsiteX47" fmla="*/ 151240 w 1345719"/>
                <a:gd name="connsiteY47" fmla="*/ 49487 h 1446325"/>
                <a:gd name="connsiteX48" fmla="*/ 229941 w 1345719"/>
                <a:gd name="connsiteY48" fmla="*/ 1457 h 1446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345719" h="1446325">
                  <a:moveTo>
                    <a:pt x="170487" y="1152570"/>
                  </a:moveTo>
                  <a:cubicBezTo>
                    <a:pt x="117882" y="1152570"/>
                    <a:pt x="75237" y="1194149"/>
                    <a:pt x="75237" y="1245439"/>
                  </a:cubicBezTo>
                  <a:cubicBezTo>
                    <a:pt x="75237" y="1296729"/>
                    <a:pt x="117882" y="1338308"/>
                    <a:pt x="170487" y="1338308"/>
                  </a:cubicBezTo>
                  <a:cubicBezTo>
                    <a:pt x="223092" y="1338308"/>
                    <a:pt x="265737" y="1296729"/>
                    <a:pt x="265737" y="1245439"/>
                  </a:cubicBezTo>
                  <a:cubicBezTo>
                    <a:pt x="265737" y="1194149"/>
                    <a:pt x="223092" y="1152570"/>
                    <a:pt x="170487" y="1152570"/>
                  </a:cubicBezTo>
                  <a:close/>
                  <a:moveTo>
                    <a:pt x="229941" y="1457"/>
                  </a:moveTo>
                  <a:cubicBezTo>
                    <a:pt x="260400" y="-3310"/>
                    <a:pt x="292677" y="3543"/>
                    <a:pt x="319553" y="23145"/>
                  </a:cubicBezTo>
                  <a:lnTo>
                    <a:pt x="1292832" y="733005"/>
                  </a:lnTo>
                  <a:cubicBezTo>
                    <a:pt x="1306271" y="742807"/>
                    <a:pt x="1317086" y="754866"/>
                    <a:pt x="1325137" y="768284"/>
                  </a:cubicBezTo>
                  <a:lnTo>
                    <a:pt x="1327973" y="776116"/>
                  </a:lnTo>
                  <a:lnTo>
                    <a:pt x="1335364" y="789097"/>
                  </a:lnTo>
                  <a:lnTo>
                    <a:pt x="1339593" y="808201"/>
                  </a:lnTo>
                  <a:lnTo>
                    <a:pt x="1340862" y="811706"/>
                  </a:lnTo>
                  <a:lnTo>
                    <a:pt x="1340792" y="813617"/>
                  </a:lnTo>
                  <a:lnTo>
                    <a:pt x="1345702" y="835803"/>
                  </a:lnTo>
                  <a:cubicBezTo>
                    <a:pt x="1346497" y="882742"/>
                    <a:pt x="1319642" y="927821"/>
                    <a:pt x="1274021" y="948033"/>
                  </a:cubicBezTo>
                  <a:lnTo>
                    <a:pt x="172626" y="1435987"/>
                  </a:lnTo>
                  <a:cubicBezTo>
                    <a:pt x="157418" y="1442724"/>
                    <a:pt x="141565" y="1446060"/>
                    <a:pt x="125921" y="1446325"/>
                  </a:cubicBezTo>
                  <a:lnTo>
                    <a:pt x="108057" y="1443146"/>
                  </a:lnTo>
                  <a:lnTo>
                    <a:pt x="107662" y="1443182"/>
                  </a:lnTo>
                  <a:lnTo>
                    <a:pt x="104321" y="1442479"/>
                  </a:lnTo>
                  <a:lnTo>
                    <a:pt x="80452" y="1438232"/>
                  </a:lnTo>
                  <a:lnTo>
                    <a:pt x="72788" y="1433421"/>
                  </a:lnTo>
                  <a:lnTo>
                    <a:pt x="62044" y="1428782"/>
                  </a:lnTo>
                  <a:lnTo>
                    <a:pt x="52214" y="1420507"/>
                  </a:lnTo>
                  <a:lnTo>
                    <a:pt x="41338" y="1413679"/>
                  </a:lnTo>
                  <a:lnTo>
                    <a:pt x="33645" y="1404872"/>
                  </a:lnTo>
                  <a:lnTo>
                    <a:pt x="26716" y="1399040"/>
                  </a:lnTo>
                  <a:lnTo>
                    <a:pt x="15359" y="1377578"/>
                  </a:lnTo>
                  <a:lnTo>
                    <a:pt x="13689" y="1374643"/>
                  </a:lnTo>
                  <a:lnTo>
                    <a:pt x="13605" y="1374261"/>
                  </a:lnTo>
                  <a:lnTo>
                    <a:pt x="5119" y="1358219"/>
                  </a:lnTo>
                  <a:cubicBezTo>
                    <a:pt x="590" y="1343241"/>
                    <a:pt x="-1076" y="1327127"/>
                    <a:pt x="693" y="1310588"/>
                  </a:cubicBezTo>
                  <a:lnTo>
                    <a:pt x="25982" y="1074146"/>
                  </a:lnTo>
                  <a:lnTo>
                    <a:pt x="332057" y="938546"/>
                  </a:lnTo>
                  <a:cubicBezTo>
                    <a:pt x="368615" y="922349"/>
                    <a:pt x="390135" y="886225"/>
                    <a:pt x="389498" y="848612"/>
                  </a:cubicBezTo>
                  <a:lnTo>
                    <a:pt x="385563" y="830832"/>
                  </a:lnTo>
                  <a:lnTo>
                    <a:pt x="385619" y="829301"/>
                  </a:lnTo>
                  <a:lnTo>
                    <a:pt x="384602" y="826493"/>
                  </a:lnTo>
                  <a:lnTo>
                    <a:pt x="381214" y="811184"/>
                  </a:lnTo>
                  <a:lnTo>
                    <a:pt x="375291" y="800781"/>
                  </a:lnTo>
                  <a:lnTo>
                    <a:pt x="373019" y="794506"/>
                  </a:lnTo>
                  <a:cubicBezTo>
                    <a:pt x="366567" y="783753"/>
                    <a:pt x="357900" y="774089"/>
                    <a:pt x="347131" y="766235"/>
                  </a:cubicBezTo>
                  <a:lnTo>
                    <a:pt x="79772" y="571237"/>
                  </a:lnTo>
                  <a:lnTo>
                    <a:pt x="128808" y="112775"/>
                  </a:lnTo>
                  <a:lnTo>
                    <a:pt x="130751" y="106618"/>
                  </a:lnTo>
                  <a:lnTo>
                    <a:pt x="131257" y="92950"/>
                  </a:lnTo>
                  <a:cubicBezTo>
                    <a:pt x="134825" y="77714"/>
                    <a:pt x="141438" y="62926"/>
                    <a:pt x="151240" y="49487"/>
                  </a:cubicBezTo>
                  <a:cubicBezTo>
                    <a:pt x="170842" y="22611"/>
                    <a:pt x="199482" y="6225"/>
                    <a:pt x="229941" y="14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/>
            </a:p>
          </p:txBody>
        </p:sp>
        <p:cxnSp>
          <p:nvCxnSpPr>
            <p:cNvPr id="6" name="直接箭头连接符 5"/>
            <p:cNvCxnSpPr/>
            <p:nvPr/>
          </p:nvCxnSpPr>
          <p:spPr>
            <a:xfrm>
              <a:off x="3999893" y="4780321"/>
              <a:ext cx="0" cy="527050"/>
            </a:xfrm>
            <a:prstGeom prst="straightConnector1">
              <a:avLst/>
            </a:prstGeom>
            <a:grpFill/>
            <a:ln>
              <a:solidFill>
                <a:srgbClr val="00506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文本框 6"/>
            <p:cNvSpPr txBox="1">
              <a:spLocks noChangeArrowheads="1"/>
            </p:cNvSpPr>
            <p:nvPr/>
          </p:nvSpPr>
          <p:spPr bwMode="auto">
            <a:xfrm>
              <a:off x="4379306" y="3945295"/>
              <a:ext cx="430455" cy="3953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109">
                  <a:solidFill>
                    <a:schemeClr val="bg1"/>
                  </a:solidFill>
                  <a:latin typeface="+mj-ea"/>
                  <a:ea typeface="+mj-ea"/>
                </a:rPr>
                <a:t>02</a:t>
              </a:r>
              <a:endParaRPr lang="zh-CN" altLang="en-US" sz="2109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653237" y="2737699"/>
            <a:ext cx="1531916" cy="2169795"/>
            <a:chOff x="5352443" y="2821346"/>
            <a:chExt cx="1452562" cy="2057400"/>
          </a:xfrm>
          <a:solidFill>
            <a:srgbClr val="348B9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任意多边形 6"/>
            <p:cNvSpPr/>
            <p:nvPr/>
          </p:nvSpPr>
          <p:spPr>
            <a:xfrm rot="12966304">
              <a:off x="5352443" y="3591284"/>
              <a:ext cx="1452562" cy="1287462"/>
            </a:xfrm>
            <a:custGeom>
              <a:avLst/>
              <a:gdLst>
                <a:gd name="connsiteX0" fmla="*/ 1313889 w 1452780"/>
                <a:gd name="connsiteY0" fmla="*/ 1200911 h 1287408"/>
                <a:gd name="connsiteX1" fmla="*/ 1334084 w 1452780"/>
                <a:gd name="connsiteY1" fmla="*/ 1071881 h 1287408"/>
                <a:gd name="connsiteX2" fmla="*/ 1205053 w 1452780"/>
                <a:gd name="connsiteY2" fmla="*/ 1051687 h 1287408"/>
                <a:gd name="connsiteX3" fmla="*/ 1184859 w 1452780"/>
                <a:gd name="connsiteY3" fmla="*/ 1180717 h 1287408"/>
                <a:gd name="connsiteX4" fmla="*/ 1313889 w 1452780"/>
                <a:gd name="connsiteY4" fmla="*/ 1200911 h 1287408"/>
                <a:gd name="connsiteX5" fmla="*/ 1417497 w 1452780"/>
                <a:gd name="connsiteY5" fmla="*/ 1252125 h 1287408"/>
                <a:gd name="connsiteX6" fmla="*/ 1332316 w 1452780"/>
                <a:gd name="connsiteY6" fmla="*/ 1287408 h 1287408"/>
                <a:gd name="connsiteX7" fmla="*/ 127670 w 1452780"/>
                <a:gd name="connsiteY7" fmla="*/ 1287408 h 1287408"/>
                <a:gd name="connsiteX8" fmla="*/ 80780 w 1452780"/>
                <a:gd name="connsiteY8" fmla="*/ 1277941 h 1287408"/>
                <a:gd name="connsiteX9" fmla="*/ 73874 w 1452780"/>
                <a:gd name="connsiteY9" fmla="*/ 1273285 h 1287408"/>
                <a:gd name="connsiteX10" fmla="*/ 60253 w 1452780"/>
                <a:gd name="connsiteY10" fmla="*/ 1267152 h 1287408"/>
                <a:gd name="connsiteX11" fmla="*/ 45579 w 1452780"/>
                <a:gd name="connsiteY11" fmla="*/ 1254209 h 1287408"/>
                <a:gd name="connsiteX12" fmla="*/ 42489 w 1452780"/>
                <a:gd name="connsiteY12" fmla="*/ 1252125 h 1287408"/>
                <a:gd name="connsiteX13" fmla="*/ 41419 w 1452780"/>
                <a:gd name="connsiteY13" fmla="*/ 1250540 h 1287408"/>
                <a:gd name="connsiteX14" fmla="*/ 24378 w 1452780"/>
                <a:gd name="connsiteY14" fmla="*/ 1235508 h 1287408"/>
                <a:gd name="connsiteX15" fmla="*/ 16159 w 1452780"/>
                <a:gd name="connsiteY15" fmla="*/ 1102594 h 1287408"/>
                <a:gd name="connsiteX16" fmla="*/ 618482 w 1452780"/>
                <a:gd name="connsiteY16" fmla="*/ 59341 h 1287408"/>
                <a:gd name="connsiteX17" fmla="*/ 650125 w 1452780"/>
                <a:gd name="connsiteY17" fmla="*/ 23467 h 1287408"/>
                <a:gd name="connsiteX18" fmla="*/ 666431 w 1452780"/>
                <a:gd name="connsiteY18" fmla="*/ 15509 h 1287408"/>
                <a:gd name="connsiteX19" fmla="*/ 666729 w 1452780"/>
                <a:gd name="connsiteY19" fmla="*/ 15247 h 1287408"/>
                <a:gd name="connsiteX20" fmla="*/ 669842 w 1452780"/>
                <a:gd name="connsiteY20" fmla="*/ 13846 h 1287408"/>
                <a:gd name="connsiteX21" fmla="*/ 691629 w 1452780"/>
                <a:gd name="connsiteY21" fmla="*/ 3212 h 1287408"/>
                <a:gd name="connsiteX22" fmla="*/ 700657 w 1452780"/>
                <a:gd name="connsiteY22" fmla="*/ 2583 h 1287408"/>
                <a:gd name="connsiteX23" fmla="*/ 712071 w 1452780"/>
                <a:gd name="connsiteY23" fmla="*/ 0 h 1287408"/>
                <a:gd name="connsiteX24" fmla="*/ 724889 w 1452780"/>
                <a:gd name="connsiteY24" fmla="*/ 893 h 1287408"/>
                <a:gd name="connsiteX25" fmla="*/ 737699 w 1452780"/>
                <a:gd name="connsiteY25" fmla="*/ 1 h 1287408"/>
                <a:gd name="connsiteX26" fmla="*/ 749104 w 1452780"/>
                <a:gd name="connsiteY26" fmla="*/ 2583 h 1287408"/>
                <a:gd name="connsiteX27" fmla="*/ 758139 w 1452780"/>
                <a:gd name="connsiteY27" fmla="*/ 3212 h 1287408"/>
                <a:gd name="connsiteX28" fmla="*/ 779962 w 1452780"/>
                <a:gd name="connsiteY28" fmla="*/ 13860 h 1287408"/>
                <a:gd name="connsiteX29" fmla="*/ 783041 w 1452780"/>
                <a:gd name="connsiteY29" fmla="*/ 15247 h 1287408"/>
                <a:gd name="connsiteX30" fmla="*/ 783334 w 1452780"/>
                <a:gd name="connsiteY30" fmla="*/ 15506 h 1287408"/>
                <a:gd name="connsiteX31" fmla="*/ 799643 w 1452780"/>
                <a:gd name="connsiteY31" fmla="*/ 23466 h 1287408"/>
                <a:gd name="connsiteX32" fmla="*/ 831286 w 1452780"/>
                <a:gd name="connsiteY32" fmla="*/ 59341 h 1287408"/>
                <a:gd name="connsiteX33" fmla="*/ 950182 w 1452780"/>
                <a:gd name="connsiteY33" fmla="*/ 265273 h 1287408"/>
                <a:gd name="connsiteX34" fmla="*/ 782798 w 1452780"/>
                <a:gd name="connsiteY34" fmla="*/ 555190 h 1287408"/>
                <a:gd name="connsiteX35" fmla="*/ 789384 w 1452780"/>
                <a:gd name="connsiteY35" fmla="*/ 661699 h 1287408"/>
                <a:gd name="connsiteX36" fmla="*/ 803040 w 1452780"/>
                <a:gd name="connsiteY36" fmla="*/ 673745 h 1287408"/>
                <a:gd name="connsiteX37" fmla="*/ 803897 w 1452780"/>
                <a:gd name="connsiteY37" fmla="*/ 675015 h 1287408"/>
                <a:gd name="connsiteX38" fmla="*/ 806373 w 1452780"/>
                <a:gd name="connsiteY38" fmla="*/ 676685 h 1287408"/>
                <a:gd name="connsiteX39" fmla="*/ 818132 w 1452780"/>
                <a:gd name="connsiteY39" fmla="*/ 687057 h 1287408"/>
                <a:gd name="connsiteX40" fmla="*/ 829047 w 1452780"/>
                <a:gd name="connsiteY40" fmla="*/ 691972 h 1287408"/>
                <a:gd name="connsiteX41" fmla="*/ 834581 w 1452780"/>
                <a:gd name="connsiteY41" fmla="*/ 695703 h 1287408"/>
                <a:gd name="connsiteX42" fmla="*/ 872156 w 1452780"/>
                <a:gd name="connsiteY42" fmla="*/ 703289 h 1287408"/>
                <a:gd name="connsiteX43" fmla="*/ 1203071 w 1452780"/>
                <a:gd name="connsiteY43" fmla="*/ 703289 h 1287408"/>
                <a:gd name="connsiteX44" fmla="*/ 1433610 w 1452780"/>
                <a:gd name="connsiteY44" fmla="*/ 1102593 h 1287408"/>
                <a:gd name="connsiteX45" fmla="*/ 1435668 w 1452780"/>
                <a:gd name="connsiteY45" fmla="*/ 1108713 h 1287408"/>
                <a:gd name="connsiteX46" fmla="*/ 1443313 w 1452780"/>
                <a:gd name="connsiteY46" fmla="*/ 1120054 h 1287408"/>
                <a:gd name="connsiteX47" fmla="*/ 1452780 w 1452780"/>
                <a:gd name="connsiteY47" fmla="*/ 1166944 h 1287408"/>
                <a:gd name="connsiteX48" fmla="*/ 1417497 w 1452780"/>
                <a:gd name="connsiteY48" fmla="*/ 1252125 h 1287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452780" h="1287408">
                  <a:moveTo>
                    <a:pt x="1313889" y="1200911"/>
                  </a:moveTo>
                  <a:cubicBezTo>
                    <a:pt x="1355097" y="1170856"/>
                    <a:pt x="1364139" y="1113088"/>
                    <a:pt x="1334084" y="1071881"/>
                  </a:cubicBezTo>
                  <a:cubicBezTo>
                    <a:pt x="1304030" y="1030674"/>
                    <a:pt x="1246260" y="1021633"/>
                    <a:pt x="1205053" y="1051687"/>
                  </a:cubicBezTo>
                  <a:cubicBezTo>
                    <a:pt x="1163846" y="1081742"/>
                    <a:pt x="1154805" y="1139510"/>
                    <a:pt x="1184859" y="1180717"/>
                  </a:cubicBezTo>
                  <a:cubicBezTo>
                    <a:pt x="1214914" y="1221924"/>
                    <a:pt x="1272682" y="1230965"/>
                    <a:pt x="1313889" y="1200911"/>
                  </a:cubicBezTo>
                  <a:close/>
                  <a:moveTo>
                    <a:pt x="1417497" y="1252125"/>
                  </a:moveTo>
                  <a:cubicBezTo>
                    <a:pt x="1395697" y="1273925"/>
                    <a:pt x="1365581" y="1287408"/>
                    <a:pt x="1332316" y="1287408"/>
                  </a:cubicBezTo>
                  <a:lnTo>
                    <a:pt x="127670" y="1287408"/>
                  </a:lnTo>
                  <a:cubicBezTo>
                    <a:pt x="111036" y="1287408"/>
                    <a:pt x="95192" y="1284038"/>
                    <a:pt x="80780" y="1277941"/>
                  </a:cubicBezTo>
                  <a:lnTo>
                    <a:pt x="73874" y="1273285"/>
                  </a:lnTo>
                  <a:lnTo>
                    <a:pt x="60253" y="1267152"/>
                  </a:lnTo>
                  <a:lnTo>
                    <a:pt x="45579" y="1254209"/>
                  </a:lnTo>
                  <a:lnTo>
                    <a:pt x="42489" y="1252125"/>
                  </a:lnTo>
                  <a:lnTo>
                    <a:pt x="41419" y="1250540"/>
                  </a:lnTo>
                  <a:lnTo>
                    <a:pt x="24378" y="1235508"/>
                  </a:lnTo>
                  <a:cubicBezTo>
                    <a:pt x="-3923" y="1198053"/>
                    <a:pt x="-8790" y="1145807"/>
                    <a:pt x="16159" y="1102594"/>
                  </a:cubicBezTo>
                  <a:lnTo>
                    <a:pt x="618482" y="59341"/>
                  </a:lnTo>
                  <a:cubicBezTo>
                    <a:pt x="626799" y="44936"/>
                    <a:pt x="637641" y="32900"/>
                    <a:pt x="650125" y="23467"/>
                  </a:cubicBezTo>
                  <a:lnTo>
                    <a:pt x="666431" y="15509"/>
                  </a:lnTo>
                  <a:lnTo>
                    <a:pt x="666729" y="15247"/>
                  </a:lnTo>
                  <a:lnTo>
                    <a:pt x="669842" y="13846"/>
                  </a:lnTo>
                  <a:lnTo>
                    <a:pt x="691629" y="3212"/>
                  </a:lnTo>
                  <a:lnTo>
                    <a:pt x="700657" y="2583"/>
                  </a:lnTo>
                  <a:lnTo>
                    <a:pt x="712071" y="0"/>
                  </a:lnTo>
                  <a:lnTo>
                    <a:pt x="724889" y="893"/>
                  </a:lnTo>
                  <a:lnTo>
                    <a:pt x="737699" y="1"/>
                  </a:lnTo>
                  <a:lnTo>
                    <a:pt x="749104" y="2583"/>
                  </a:lnTo>
                  <a:lnTo>
                    <a:pt x="758139" y="3212"/>
                  </a:lnTo>
                  <a:lnTo>
                    <a:pt x="779962" y="13860"/>
                  </a:lnTo>
                  <a:lnTo>
                    <a:pt x="783041" y="15247"/>
                  </a:lnTo>
                  <a:lnTo>
                    <a:pt x="783334" y="15506"/>
                  </a:lnTo>
                  <a:lnTo>
                    <a:pt x="799643" y="23466"/>
                  </a:lnTo>
                  <a:cubicBezTo>
                    <a:pt x="812128" y="32899"/>
                    <a:pt x="822970" y="44936"/>
                    <a:pt x="831286" y="59341"/>
                  </a:cubicBezTo>
                  <a:lnTo>
                    <a:pt x="950182" y="265273"/>
                  </a:lnTo>
                  <a:lnTo>
                    <a:pt x="782798" y="555190"/>
                  </a:lnTo>
                  <a:cubicBezTo>
                    <a:pt x="762805" y="589818"/>
                    <a:pt x="766705" y="631685"/>
                    <a:pt x="789384" y="661699"/>
                  </a:cubicBezTo>
                  <a:lnTo>
                    <a:pt x="803040" y="673745"/>
                  </a:lnTo>
                  <a:lnTo>
                    <a:pt x="803897" y="675015"/>
                  </a:lnTo>
                  <a:lnTo>
                    <a:pt x="806373" y="676685"/>
                  </a:lnTo>
                  <a:lnTo>
                    <a:pt x="818132" y="687057"/>
                  </a:lnTo>
                  <a:lnTo>
                    <a:pt x="829047" y="691972"/>
                  </a:lnTo>
                  <a:lnTo>
                    <a:pt x="834581" y="695703"/>
                  </a:lnTo>
                  <a:cubicBezTo>
                    <a:pt x="846130" y="700588"/>
                    <a:pt x="858827" y="703289"/>
                    <a:pt x="872156" y="703289"/>
                  </a:cubicBezTo>
                  <a:lnTo>
                    <a:pt x="1203071" y="703289"/>
                  </a:lnTo>
                  <a:lnTo>
                    <a:pt x="1433610" y="1102593"/>
                  </a:lnTo>
                  <a:lnTo>
                    <a:pt x="1435668" y="1108713"/>
                  </a:lnTo>
                  <a:lnTo>
                    <a:pt x="1443313" y="1120054"/>
                  </a:lnTo>
                  <a:cubicBezTo>
                    <a:pt x="1449409" y="1134466"/>
                    <a:pt x="1452780" y="1150311"/>
                    <a:pt x="1452780" y="1166944"/>
                  </a:cubicBezTo>
                  <a:cubicBezTo>
                    <a:pt x="1452780" y="1200209"/>
                    <a:pt x="1439296" y="1230325"/>
                    <a:pt x="1417497" y="125212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/>
            </a:p>
          </p:txBody>
        </p:sp>
        <p:cxnSp>
          <p:nvCxnSpPr>
            <p:cNvPr id="14" name="直接箭头连接符 13"/>
            <p:cNvCxnSpPr/>
            <p:nvPr/>
          </p:nvCxnSpPr>
          <p:spPr>
            <a:xfrm flipV="1">
              <a:off x="5914418" y="2821346"/>
              <a:ext cx="0" cy="504825"/>
            </a:xfrm>
            <a:prstGeom prst="straightConnector1">
              <a:avLst/>
            </a:prstGeom>
            <a:grpFill/>
            <a:ln>
              <a:solidFill>
                <a:srgbClr val="348B9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文本框 7"/>
            <p:cNvSpPr txBox="1">
              <a:spLocks noChangeArrowheads="1"/>
            </p:cNvSpPr>
            <p:nvPr/>
          </p:nvSpPr>
          <p:spPr bwMode="auto">
            <a:xfrm>
              <a:off x="6143019" y="3913546"/>
              <a:ext cx="482134" cy="45684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531">
                  <a:solidFill>
                    <a:schemeClr val="bg1"/>
                  </a:solidFill>
                  <a:latin typeface="+mj-ea"/>
                  <a:ea typeface="+mj-ea"/>
                </a:rPr>
                <a:t>03</a:t>
              </a:r>
              <a:endParaRPr lang="zh-CN" altLang="en-US" sz="2531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7859863" y="3278474"/>
            <a:ext cx="1418068" cy="2228393"/>
            <a:chOff x="7444768" y="3334109"/>
            <a:chExt cx="1344612" cy="2112962"/>
          </a:xfrm>
          <a:solidFill>
            <a:srgbClr val="00506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任意多边形 9"/>
            <p:cNvSpPr/>
            <p:nvPr/>
          </p:nvSpPr>
          <p:spPr>
            <a:xfrm>
              <a:off x="7444768" y="3334109"/>
              <a:ext cx="1344612" cy="1446212"/>
            </a:xfrm>
            <a:custGeom>
              <a:avLst/>
              <a:gdLst>
                <a:gd name="connsiteX0" fmla="*/ 174959 w 1345719"/>
                <a:gd name="connsiteY0" fmla="*/ 1164949 h 1446325"/>
                <a:gd name="connsiteX1" fmla="*/ 77328 w 1345719"/>
                <a:gd name="connsiteY1" fmla="*/ 1262580 h 1446325"/>
                <a:gd name="connsiteX2" fmla="*/ 174959 w 1345719"/>
                <a:gd name="connsiteY2" fmla="*/ 1360211 h 1446325"/>
                <a:gd name="connsiteX3" fmla="*/ 272590 w 1345719"/>
                <a:gd name="connsiteY3" fmla="*/ 1262580 h 1446325"/>
                <a:gd name="connsiteX4" fmla="*/ 174959 w 1345719"/>
                <a:gd name="connsiteY4" fmla="*/ 1164949 h 1446325"/>
                <a:gd name="connsiteX5" fmla="*/ 229941 w 1345719"/>
                <a:gd name="connsiteY5" fmla="*/ 1457 h 1446325"/>
                <a:gd name="connsiteX6" fmla="*/ 319553 w 1345719"/>
                <a:gd name="connsiteY6" fmla="*/ 23145 h 1446325"/>
                <a:gd name="connsiteX7" fmla="*/ 1292832 w 1345719"/>
                <a:gd name="connsiteY7" fmla="*/ 733005 h 1446325"/>
                <a:gd name="connsiteX8" fmla="*/ 1325137 w 1345719"/>
                <a:gd name="connsiteY8" fmla="*/ 768284 h 1446325"/>
                <a:gd name="connsiteX9" fmla="*/ 1327973 w 1345719"/>
                <a:gd name="connsiteY9" fmla="*/ 776116 h 1446325"/>
                <a:gd name="connsiteX10" fmla="*/ 1335364 w 1345719"/>
                <a:gd name="connsiteY10" fmla="*/ 789097 h 1446325"/>
                <a:gd name="connsiteX11" fmla="*/ 1339593 w 1345719"/>
                <a:gd name="connsiteY11" fmla="*/ 808201 h 1446325"/>
                <a:gd name="connsiteX12" fmla="*/ 1340862 w 1345719"/>
                <a:gd name="connsiteY12" fmla="*/ 811706 h 1446325"/>
                <a:gd name="connsiteX13" fmla="*/ 1340792 w 1345719"/>
                <a:gd name="connsiteY13" fmla="*/ 813617 h 1446325"/>
                <a:gd name="connsiteX14" fmla="*/ 1345702 w 1345719"/>
                <a:gd name="connsiteY14" fmla="*/ 835803 h 1446325"/>
                <a:gd name="connsiteX15" fmla="*/ 1274021 w 1345719"/>
                <a:gd name="connsiteY15" fmla="*/ 948033 h 1446325"/>
                <a:gd name="connsiteX16" fmla="*/ 172626 w 1345719"/>
                <a:gd name="connsiteY16" fmla="*/ 1435987 h 1446325"/>
                <a:gd name="connsiteX17" fmla="*/ 125920 w 1345719"/>
                <a:gd name="connsiteY17" fmla="*/ 1446325 h 1446325"/>
                <a:gd name="connsiteX18" fmla="*/ 108057 w 1345719"/>
                <a:gd name="connsiteY18" fmla="*/ 1443146 h 1446325"/>
                <a:gd name="connsiteX19" fmla="*/ 107662 w 1345719"/>
                <a:gd name="connsiteY19" fmla="*/ 1443182 h 1446325"/>
                <a:gd name="connsiteX20" fmla="*/ 104321 w 1345719"/>
                <a:gd name="connsiteY20" fmla="*/ 1442479 h 1446325"/>
                <a:gd name="connsiteX21" fmla="*/ 80452 w 1345719"/>
                <a:gd name="connsiteY21" fmla="*/ 1438232 h 1446325"/>
                <a:gd name="connsiteX22" fmla="*/ 72787 w 1345719"/>
                <a:gd name="connsiteY22" fmla="*/ 1433421 h 1446325"/>
                <a:gd name="connsiteX23" fmla="*/ 62044 w 1345719"/>
                <a:gd name="connsiteY23" fmla="*/ 1428782 h 1446325"/>
                <a:gd name="connsiteX24" fmla="*/ 52214 w 1345719"/>
                <a:gd name="connsiteY24" fmla="*/ 1420507 h 1446325"/>
                <a:gd name="connsiteX25" fmla="*/ 41338 w 1345719"/>
                <a:gd name="connsiteY25" fmla="*/ 1413679 h 1446325"/>
                <a:gd name="connsiteX26" fmla="*/ 33645 w 1345719"/>
                <a:gd name="connsiteY26" fmla="*/ 1404872 h 1446325"/>
                <a:gd name="connsiteX27" fmla="*/ 26716 w 1345719"/>
                <a:gd name="connsiteY27" fmla="*/ 1399040 h 1446325"/>
                <a:gd name="connsiteX28" fmla="*/ 15359 w 1345719"/>
                <a:gd name="connsiteY28" fmla="*/ 1377578 h 1446325"/>
                <a:gd name="connsiteX29" fmla="*/ 13689 w 1345719"/>
                <a:gd name="connsiteY29" fmla="*/ 1374643 h 1446325"/>
                <a:gd name="connsiteX30" fmla="*/ 13605 w 1345719"/>
                <a:gd name="connsiteY30" fmla="*/ 1374261 h 1446325"/>
                <a:gd name="connsiteX31" fmla="*/ 5119 w 1345719"/>
                <a:gd name="connsiteY31" fmla="*/ 1358219 h 1446325"/>
                <a:gd name="connsiteX32" fmla="*/ 693 w 1345719"/>
                <a:gd name="connsiteY32" fmla="*/ 1310588 h 1446325"/>
                <a:gd name="connsiteX33" fmla="*/ 25982 w 1345719"/>
                <a:gd name="connsiteY33" fmla="*/ 1074146 h 1446325"/>
                <a:gd name="connsiteX34" fmla="*/ 332057 w 1345719"/>
                <a:gd name="connsiteY34" fmla="*/ 938546 h 1446325"/>
                <a:gd name="connsiteX35" fmla="*/ 389498 w 1345719"/>
                <a:gd name="connsiteY35" fmla="*/ 848612 h 1446325"/>
                <a:gd name="connsiteX36" fmla="*/ 385563 w 1345719"/>
                <a:gd name="connsiteY36" fmla="*/ 830832 h 1446325"/>
                <a:gd name="connsiteX37" fmla="*/ 385619 w 1345719"/>
                <a:gd name="connsiteY37" fmla="*/ 829301 h 1446325"/>
                <a:gd name="connsiteX38" fmla="*/ 384603 w 1345719"/>
                <a:gd name="connsiteY38" fmla="*/ 826493 h 1446325"/>
                <a:gd name="connsiteX39" fmla="*/ 381214 w 1345719"/>
                <a:gd name="connsiteY39" fmla="*/ 811184 h 1446325"/>
                <a:gd name="connsiteX40" fmla="*/ 375292 w 1345719"/>
                <a:gd name="connsiteY40" fmla="*/ 800781 h 1446325"/>
                <a:gd name="connsiteX41" fmla="*/ 373019 w 1345719"/>
                <a:gd name="connsiteY41" fmla="*/ 794506 h 1446325"/>
                <a:gd name="connsiteX42" fmla="*/ 347131 w 1345719"/>
                <a:gd name="connsiteY42" fmla="*/ 766235 h 1446325"/>
                <a:gd name="connsiteX43" fmla="*/ 79772 w 1345719"/>
                <a:gd name="connsiteY43" fmla="*/ 571237 h 1446325"/>
                <a:gd name="connsiteX44" fmla="*/ 128808 w 1345719"/>
                <a:gd name="connsiteY44" fmla="*/ 112775 h 1446325"/>
                <a:gd name="connsiteX45" fmla="*/ 130751 w 1345719"/>
                <a:gd name="connsiteY45" fmla="*/ 106618 h 1446325"/>
                <a:gd name="connsiteX46" fmla="*/ 131257 w 1345719"/>
                <a:gd name="connsiteY46" fmla="*/ 92950 h 1446325"/>
                <a:gd name="connsiteX47" fmla="*/ 151240 w 1345719"/>
                <a:gd name="connsiteY47" fmla="*/ 49487 h 1446325"/>
                <a:gd name="connsiteX48" fmla="*/ 229941 w 1345719"/>
                <a:gd name="connsiteY48" fmla="*/ 1457 h 1446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345719" h="1446325">
                  <a:moveTo>
                    <a:pt x="174959" y="1164949"/>
                  </a:moveTo>
                  <a:cubicBezTo>
                    <a:pt x="121039" y="1164949"/>
                    <a:pt x="77328" y="1208660"/>
                    <a:pt x="77328" y="1262580"/>
                  </a:cubicBezTo>
                  <a:cubicBezTo>
                    <a:pt x="77328" y="1316500"/>
                    <a:pt x="121039" y="1360211"/>
                    <a:pt x="174959" y="1360211"/>
                  </a:cubicBezTo>
                  <a:cubicBezTo>
                    <a:pt x="228879" y="1360211"/>
                    <a:pt x="272590" y="1316500"/>
                    <a:pt x="272590" y="1262580"/>
                  </a:cubicBezTo>
                  <a:cubicBezTo>
                    <a:pt x="272590" y="1208660"/>
                    <a:pt x="228879" y="1164949"/>
                    <a:pt x="174959" y="1164949"/>
                  </a:cubicBezTo>
                  <a:close/>
                  <a:moveTo>
                    <a:pt x="229941" y="1457"/>
                  </a:moveTo>
                  <a:cubicBezTo>
                    <a:pt x="260400" y="-3310"/>
                    <a:pt x="292677" y="3543"/>
                    <a:pt x="319553" y="23145"/>
                  </a:cubicBezTo>
                  <a:lnTo>
                    <a:pt x="1292832" y="733005"/>
                  </a:lnTo>
                  <a:cubicBezTo>
                    <a:pt x="1306271" y="742807"/>
                    <a:pt x="1317086" y="754866"/>
                    <a:pt x="1325137" y="768284"/>
                  </a:cubicBezTo>
                  <a:lnTo>
                    <a:pt x="1327973" y="776116"/>
                  </a:lnTo>
                  <a:lnTo>
                    <a:pt x="1335364" y="789097"/>
                  </a:lnTo>
                  <a:lnTo>
                    <a:pt x="1339593" y="808201"/>
                  </a:lnTo>
                  <a:lnTo>
                    <a:pt x="1340862" y="811706"/>
                  </a:lnTo>
                  <a:lnTo>
                    <a:pt x="1340792" y="813617"/>
                  </a:lnTo>
                  <a:lnTo>
                    <a:pt x="1345702" y="835803"/>
                  </a:lnTo>
                  <a:cubicBezTo>
                    <a:pt x="1346497" y="882742"/>
                    <a:pt x="1319642" y="927821"/>
                    <a:pt x="1274021" y="948033"/>
                  </a:cubicBezTo>
                  <a:lnTo>
                    <a:pt x="172626" y="1435987"/>
                  </a:lnTo>
                  <a:cubicBezTo>
                    <a:pt x="157418" y="1442724"/>
                    <a:pt x="141565" y="1446060"/>
                    <a:pt x="125920" y="1446325"/>
                  </a:cubicBezTo>
                  <a:lnTo>
                    <a:pt x="108057" y="1443146"/>
                  </a:lnTo>
                  <a:lnTo>
                    <a:pt x="107662" y="1443182"/>
                  </a:lnTo>
                  <a:lnTo>
                    <a:pt x="104321" y="1442479"/>
                  </a:lnTo>
                  <a:lnTo>
                    <a:pt x="80452" y="1438232"/>
                  </a:lnTo>
                  <a:lnTo>
                    <a:pt x="72787" y="1433421"/>
                  </a:lnTo>
                  <a:lnTo>
                    <a:pt x="62044" y="1428782"/>
                  </a:lnTo>
                  <a:lnTo>
                    <a:pt x="52214" y="1420507"/>
                  </a:lnTo>
                  <a:lnTo>
                    <a:pt x="41338" y="1413679"/>
                  </a:lnTo>
                  <a:lnTo>
                    <a:pt x="33645" y="1404872"/>
                  </a:lnTo>
                  <a:lnTo>
                    <a:pt x="26716" y="1399040"/>
                  </a:lnTo>
                  <a:lnTo>
                    <a:pt x="15359" y="1377578"/>
                  </a:lnTo>
                  <a:lnTo>
                    <a:pt x="13689" y="1374643"/>
                  </a:lnTo>
                  <a:lnTo>
                    <a:pt x="13605" y="1374261"/>
                  </a:lnTo>
                  <a:lnTo>
                    <a:pt x="5119" y="1358219"/>
                  </a:lnTo>
                  <a:cubicBezTo>
                    <a:pt x="590" y="1343241"/>
                    <a:pt x="-1077" y="1327127"/>
                    <a:pt x="693" y="1310588"/>
                  </a:cubicBezTo>
                  <a:lnTo>
                    <a:pt x="25982" y="1074146"/>
                  </a:lnTo>
                  <a:lnTo>
                    <a:pt x="332057" y="938546"/>
                  </a:lnTo>
                  <a:cubicBezTo>
                    <a:pt x="368615" y="922349"/>
                    <a:pt x="390135" y="886225"/>
                    <a:pt x="389498" y="848612"/>
                  </a:cubicBezTo>
                  <a:lnTo>
                    <a:pt x="385563" y="830832"/>
                  </a:lnTo>
                  <a:lnTo>
                    <a:pt x="385619" y="829301"/>
                  </a:lnTo>
                  <a:lnTo>
                    <a:pt x="384603" y="826493"/>
                  </a:lnTo>
                  <a:lnTo>
                    <a:pt x="381214" y="811184"/>
                  </a:lnTo>
                  <a:lnTo>
                    <a:pt x="375292" y="800781"/>
                  </a:lnTo>
                  <a:lnTo>
                    <a:pt x="373019" y="794506"/>
                  </a:lnTo>
                  <a:cubicBezTo>
                    <a:pt x="366567" y="783753"/>
                    <a:pt x="357900" y="774089"/>
                    <a:pt x="347131" y="766235"/>
                  </a:cubicBezTo>
                  <a:lnTo>
                    <a:pt x="79772" y="571237"/>
                  </a:lnTo>
                  <a:lnTo>
                    <a:pt x="128808" y="112775"/>
                  </a:lnTo>
                  <a:lnTo>
                    <a:pt x="130751" y="106618"/>
                  </a:lnTo>
                  <a:lnTo>
                    <a:pt x="131257" y="92950"/>
                  </a:lnTo>
                  <a:cubicBezTo>
                    <a:pt x="134825" y="77714"/>
                    <a:pt x="141438" y="62926"/>
                    <a:pt x="151240" y="49487"/>
                  </a:cubicBezTo>
                  <a:cubicBezTo>
                    <a:pt x="170842" y="22611"/>
                    <a:pt x="199482" y="6225"/>
                    <a:pt x="229941" y="1457"/>
                  </a:cubicBezTo>
                  <a:close/>
                </a:path>
              </a:pathLst>
            </a:custGeom>
            <a:grpFill/>
            <a:ln>
              <a:solidFill>
                <a:srgbClr val="00506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/>
            </a:p>
          </p:txBody>
        </p:sp>
        <p:cxnSp>
          <p:nvCxnSpPr>
            <p:cNvPr id="15" name="直接箭头连接符 14"/>
            <p:cNvCxnSpPr/>
            <p:nvPr/>
          </p:nvCxnSpPr>
          <p:spPr>
            <a:xfrm>
              <a:off x="7574943" y="4780321"/>
              <a:ext cx="4762" cy="666750"/>
            </a:xfrm>
            <a:prstGeom prst="straightConnector1">
              <a:avLst/>
            </a:prstGeom>
            <a:grpFill/>
            <a:ln>
              <a:solidFill>
                <a:srgbClr val="00506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本框 8"/>
            <p:cNvSpPr txBox="1">
              <a:spLocks noChangeArrowheads="1"/>
            </p:cNvSpPr>
            <p:nvPr/>
          </p:nvSpPr>
          <p:spPr bwMode="auto">
            <a:xfrm>
              <a:off x="7886093" y="3883383"/>
              <a:ext cx="533813" cy="518431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953">
                  <a:solidFill>
                    <a:schemeClr val="bg1"/>
                  </a:solidFill>
                  <a:latin typeface="+mj-ea"/>
                  <a:ea typeface="+mj-ea"/>
                </a:rPr>
                <a:t>04</a:t>
              </a:r>
              <a:endParaRPr lang="zh-CN" altLang="en-US" sz="2953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9848841" y="2446384"/>
            <a:ext cx="1860063" cy="2536450"/>
            <a:chOff x="9330718" y="2545121"/>
            <a:chExt cx="1763712" cy="2405063"/>
          </a:xfrm>
          <a:solidFill>
            <a:srgbClr val="348B9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任意多边形 16"/>
            <p:cNvSpPr/>
            <p:nvPr/>
          </p:nvSpPr>
          <p:spPr>
            <a:xfrm>
              <a:off x="9330718" y="3054709"/>
              <a:ext cx="1763712" cy="1895475"/>
            </a:xfrm>
            <a:custGeom>
              <a:avLst/>
              <a:gdLst>
                <a:gd name="connsiteX0" fmla="*/ 362129 w 1763666"/>
                <a:gd name="connsiteY0" fmla="*/ 111774 h 1895518"/>
                <a:gd name="connsiteX1" fmla="*/ 235922 w 1763666"/>
                <a:gd name="connsiteY1" fmla="*/ 237981 h 1895518"/>
                <a:gd name="connsiteX2" fmla="*/ 362129 w 1763666"/>
                <a:gd name="connsiteY2" fmla="*/ 364188 h 1895518"/>
                <a:gd name="connsiteX3" fmla="*/ 488336 w 1763666"/>
                <a:gd name="connsiteY3" fmla="*/ 237981 h 1895518"/>
                <a:gd name="connsiteX4" fmla="*/ 362129 w 1763666"/>
                <a:gd name="connsiteY4" fmla="*/ 111774 h 1895518"/>
                <a:gd name="connsiteX5" fmla="*/ 301354 w 1763666"/>
                <a:gd name="connsiteY5" fmla="*/ 1909 h 1895518"/>
                <a:gd name="connsiteX6" fmla="*/ 418797 w 1763666"/>
                <a:gd name="connsiteY6" fmla="*/ 30333 h 1895518"/>
                <a:gd name="connsiteX7" fmla="*/ 1694353 w 1763666"/>
                <a:gd name="connsiteY7" fmla="*/ 960658 h 1895518"/>
                <a:gd name="connsiteX8" fmla="*/ 1736692 w 1763666"/>
                <a:gd name="connsiteY8" fmla="*/ 1006894 h 1895518"/>
                <a:gd name="connsiteX9" fmla="*/ 1740409 w 1763666"/>
                <a:gd name="connsiteY9" fmla="*/ 1017158 h 1895518"/>
                <a:gd name="connsiteX10" fmla="*/ 1750096 w 1763666"/>
                <a:gd name="connsiteY10" fmla="*/ 1034171 h 1895518"/>
                <a:gd name="connsiteX11" fmla="*/ 1755638 w 1763666"/>
                <a:gd name="connsiteY11" fmla="*/ 1059208 h 1895518"/>
                <a:gd name="connsiteX12" fmla="*/ 1757300 w 1763666"/>
                <a:gd name="connsiteY12" fmla="*/ 1063801 h 1895518"/>
                <a:gd name="connsiteX13" fmla="*/ 1757209 w 1763666"/>
                <a:gd name="connsiteY13" fmla="*/ 1066306 h 1895518"/>
                <a:gd name="connsiteX14" fmla="*/ 1763644 w 1763666"/>
                <a:gd name="connsiteY14" fmla="*/ 1095383 h 1895518"/>
                <a:gd name="connsiteX15" fmla="*/ 1669700 w 1763666"/>
                <a:gd name="connsiteY15" fmla="*/ 1242469 h 1895518"/>
                <a:gd name="connsiteX16" fmla="*/ 226238 w 1763666"/>
                <a:gd name="connsiteY16" fmla="*/ 1881969 h 1895518"/>
                <a:gd name="connsiteX17" fmla="*/ 165028 w 1763666"/>
                <a:gd name="connsiteY17" fmla="*/ 1895518 h 1895518"/>
                <a:gd name="connsiteX18" fmla="*/ 141616 w 1763666"/>
                <a:gd name="connsiteY18" fmla="*/ 1891351 h 1895518"/>
                <a:gd name="connsiteX19" fmla="*/ 141098 w 1763666"/>
                <a:gd name="connsiteY19" fmla="*/ 1891399 h 1895518"/>
                <a:gd name="connsiteX20" fmla="*/ 136720 w 1763666"/>
                <a:gd name="connsiteY20" fmla="*/ 1890478 h 1895518"/>
                <a:gd name="connsiteX21" fmla="*/ 105438 w 1763666"/>
                <a:gd name="connsiteY21" fmla="*/ 1884912 h 1895518"/>
                <a:gd name="connsiteX22" fmla="*/ 95393 w 1763666"/>
                <a:gd name="connsiteY22" fmla="*/ 1878606 h 1895518"/>
                <a:gd name="connsiteX23" fmla="*/ 81312 w 1763666"/>
                <a:gd name="connsiteY23" fmla="*/ 1872526 h 1895518"/>
                <a:gd name="connsiteX24" fmla="*/ 68430 w 1763666"/>
                <a:gd name="connsiteY24" fmla="*/ 1861682 h 1895518"/>
                <a:gd name="connsiteX25" fmla="*/ 54177 w 1763666"/>
                <a:gd name="connsiteY25" fmla="*/ 1852733 h 1895518"/>
                <a:gd name="connsiteX26" fmla="*/ 44094 w 1763666"/>
                <a:gd name="connsiteY26" fmla="*/ 1841192 h 1895518"/>
                <a:gd name="connsiteX27" fmla="*/ 35013 w 1763666"/>
                <a:gd name="connsiteY27" fmla="*/ 1833548 h 1895518"/>
                <a:gd name="connsiteX28" fmla="*/ 20129 w 1763666"/>
                <a:gd name="connsiteY28" fmla="*/ 1805420 h 1895518"/>
                <a:gd name="connsiteX29" fmla="*/ 17940 w 1763666"/>
                <a:gd name="connsiteY29" fmla="*/ 1801573 h 1895518"/>
                <a:gd name="connsiteX30" fmla="*/ 17830 w 1763666"/>
                <a:gd name="connsiteY30" fmla="*/ 1801073 h 1895518"/>
                <a:gd name="connsiteX31" fmla="*/ 6708 w 1763666"/>
                <a:gd name="connsiteY31" fmla="*/ 1780049 h 1895518"/>
                <a:gd name="connsiteX32" fmla="*/ 908 w 1763666"/>
                <a:gd name="connsiteY32" fmla="*/ 1717625 h 1895518"/>
                <a:gd name="connsiteX33" fmla="*/ 34050 w 1763666"/>
                <a:gd name="connsiteY33" fmla="*/ 1407750 h 1895518"/>
                <a:gd name="connsiteX34" fmla="*/ 435184 w 1763666"/>
                <a:gd name="connsiteY34" fmla="*/ 1230035 h 1895518"/>
                <a:gd name="connsiteX35" fmla="*/ 510466 w 1763666"/>
                <a:gd name="connsiteY35" fmla="*/ 1112170 h 1895518"/>
                <a:gd name="connsiteX36" fmla="*/ 505309 w 1763666"/>
                <a:gd name="connsiteY36" fmla="*/ 1088869 h 1895518"/>
                <a:gd name="connsiteX37" fmla="*/ 505382 w 1763666"/>
                <a:gd name="connsiteY37" fmla="*/ 1086862 h 1895518"/>
                <a:gd name="connsiteX38" fmla="*/ 504050 w 1763666"/>
                <a:gd name="connsiteY38" fmla="*/ 1083181 h 1895518"/>
                <a:gd name="connsiteX39" fmla="*/ 499609 w 1763666"/>
                <a:gd name="connsiteY39" fmla="*/ 1063118 h 1895518"/>
                <a:gd name="connsiteX40" fmla="*/ 491847 w 1763666"/>
                <a:gd name="connsiteY40" fmla="*/ 1049484 h 1895518"/>
                <a:gd name="connsiteX41" fmla="*/ 488869 w 1763666"/>
                <a:gd name="connsiteY41" fmla="*/ 1041260 h 1895518"/>
                <a:gd name="connsiteX42" fmla="*/ 454940 w 1763666"/>
                <a:gd name="connsiteY42" fmla="*/ 1004208 h 1895518"/>
                <a:gd name="connsiteX43" fmla="*/ 104546 w 1763666"/>
                <a:gd name="connsiteY43" fmla="*/ 748649 h 1895518"/>
                <a:gd name="connsiteX44" fmla="*/ 168812 w 1763666"/>
                <a:gd name="connsiteY44" fmla="*/ 147800 h 1895518"/>
                <a:gd name="connsiteX45" fmla="*/ 171359 w 1763666"/>
                <a:gd name="connsiteY45" fmla="*/ 139730 h 1895518"/>
                <a:gd name="connsiteX46" fmla="*/ 172022 w 1763666"/>
                <a:gd name="connsiteY46" fmla="*/ 121818 h 1895518"/>
                <a:gd name="connsiteX47" fmla="*/ 198210 w 1763666"/>
                <a:gd name="connsiteY47" fmla="*/ 64856 h 1895518"/>
                <a:gd name="connsiteX48" fmla="*/ 301354 w 1763666"/>
                <a:gd name="connsiteY48" fmla="*/ 1909 h 1895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63666" h="1895518">
                  <a:moveTo>
                    <a:pt x="362129" y="111774"/>
                  </a:moveTo>
                  <a:cubicBezTo>
                    <a:pt x="292427" y="111774"/>
                    <a:pt x="235922" y="168279"/>
                    <a:pt x="235922" y="237981"/>
                  </a:cubicBezTo>
                  <a:cubicBezTo>
                    <a:pt x="235922" y="307683"/>
                    <a:pt x="292427" y="364188"/>
                    <a:pt x="362129" y="364188"/>
                  </a:cubicBezTo>
                  <a:cubicBezTo>
                    <a:pt x="431831" y="364188"/>
                    <a:pt x="488336" y="307683"/>
                    <a:pt x="488336" y="237981"/>
                  </a:cubicBezTo>
                  <a:cubicBezTo>
                    <a:pt x="488336" y="168279"/>
                    <a:pt x="431831" y="111774"/>
                    <a:pt x="362129" y="111774"/>
                  </a:cubicBezTo>
                  <a:close/>
                  <a:moveTo>
                    <a:pt x="301354" y="1909"/>
                  </a:moveTo>
                  <a:cubicBezTo>
                    <a:pt x="341273" y="-4338"/>
                    <a:pt x="383574" y="4643"/>
                    <a:pt x="418797" y="30333"/>
                  </a:cubicBezTo>
                  <a:lnTo>
                    <a:pt x="1694353" y="960658"/>
                  </a:lnTo>
                  <a:cubicBezTo>
                    <a:pt x="1711967" y="973504"/>
                    <a:pt x="1726141" y="989308"/>
                    <a:pt x="1736692" y="1006894"/>
                  </a:cubicBezTo>
                  <a:lnTo>
                    <a:pt x="1740409" y="1017158"/>
                  </a:lnTo>
                  <a:lnTo>
                    <a:pt x="1750096" y="1034171"/>
                  </a:lnTo>
                  <a:lnTo>
                    <a:pt x="1755638" y="1059208"/>
                  </a:lnTo>
                  <a:lnTo>
                    <a:pt x="1757300" y="1063801"/>
                  </a:lnTo>
                  <a:lnTo>
                    <a:pt x="1757209" y="1066306"/>
                  </a:lnTo>
                  <a:lnTo>
                    <a:pt x="1763644" y="1095383"/>
                  </a:lnTo>
                  <a:cubicBezTo>
                    <a:pt x="1764685" y="1156899"/>
                    <a:pt x="1729490" y="1215980"/>
                    <a:pt x="1669700" y="1242469"/>
                  </a:cubicBezTo>
                  <a:lnTo>
                    <a:pt x="226238" y="1881969"/>
                  </a:lnTo>
                  <a:cubicBezTo>
                    <a:pt x="206307" y="1890799"/>
                    <a:pt x="185532" y="1895171"/>
                    <a:pt x="165028" y="1895518"/>
                  </a:cubicBezTo>
                  <a:lnTo>
                    <a:pt x="141616" y="1891351"/>
                  </a:lnTo>
                  <a:lnTo>
                    <a:pt x="141098" y="1891399"/>
                  </a:lnTo>
                  <a:lnTo>
                    <a:pt x="136720" y="1890478"/>
                  </a:lnTo>
                  <a:lnTo>
                    <a:pt x="105438" y="1884912"/>
                  </a:lnTo>
                  <a:lnTo>
                    <a:pt x="95393" y="1878606"/>
                  </a:lnTo>
                  <a:lnTo>
                    <a:pt x="81312" y="1872526"/>
                  </a:lnTo>
                  <a:lnTo>
                    <a:pt x="68430" y="1861682"/>
                  </a:lnTo>
                  <a:lnTo>
                    <a:pt x="54177" y="1852733"/>
                  </a:lnTo>
                  <a:lnTo>
                    <a:pt x="44094" y="1841192"/>
                  </a:lnTo>
                  <a:lnTo>
                    <a:pt x="35013" y="1833548"/>
                  </a:lnTo>
                  <a:lnTo>
                    <a:pt x="20129" y="1805420"/>
                  </a:lnTo>
                  <a:lnTo>
                    <a:pt x="17940" y="1801573"/>
                  </a:lnTo>
                  <a:lnTo>
                    <a:pt x="17830" y="1801073"/>
                  </a:lnTo>
                  <a:lnTo>
                    <a:pt x="6708" y="1780049"/>
                  </a:lnTo>
                  <a:cubicBezTo>
                    <a:pt x="773" y="1760419"/>
                    <a:pt x="-1411" y="1739300"/>
                    <a:pt x="908" y="1717625"/>
                  </a:cubicBezTo>
                  <a:lnTo>
                    <a:pt x="34050" y="1407750"/>
                  </a:lnTo>
                  <a:lnTo>
                    <a:pt x="435184" y="1230035"/>
                  </a:lnTo>
                  <a:cubicBezTo>
                    <a:pt x="483097" y="1208808"/>
                    <a:pt x="511300" y="1161465"/>
                    <a:pt x="510466" y="1112170"/>
                  </a:cubicBezTo>
                  <a:lnTo>
                    <a:pt x="505309" y="1088869"/>
                  </a:lnTo>
                  <a:lnTo>
                    <a:pt x="505382" y="1086862"/>
                  </a:lnTo>
                  <a:lnTo>
                    <a:pt x="504050" y="1083181"/>
                  </a:lnTo>
                  <a:lnTo>
                    <a:pt x="499609" y="1063118"/>
                  </a:lnTo>
                  <a:lnTo>
                    <a:pt x="491847" y="1049484"/>
                  </a:lnTo>
                  <a:lnTo>
                    <a:pt x="488869" y="1041260"/>
                  </a:lnTo>
                  <a:cubicBezTo>
                    <a:pt x="480413" y="1027168"/>
                    <a:pt x="469054" y="1014502"/>
                    <a:pt x="454940" y="1004208"/>
                  </a:cubicBezTo>
                  <a:lnTo>
                    <a:pt x="104546" y="748649"/>
                  </a:lnTo>
                  <a:lnTo>
                    <a:pt x="168812" y="147800"/>
                  </a:lnTo>
                  <a:lnTo>
                    <a:pt x="171359" y="139730"/>
                  </a:lnTo>
                  <a:lnTo>
                    <a:pt x="172022" y="121818"/>
                  </a:lnTo>
                  <a:cubicBezTo>
                    <a:pt x="176697" y="101849"/>
                    <a:pt x="185365" y="82468"/>
                    <a:pt x="198210" y="64856"/>
                  </a:cubicBezTo>
                  <a:cubicBezTo>
                    <a:pt x="223900" y="29633"/>
                    <a:pt x="261436" y="8158"/>
                    <a:pt x="301354" y="1909"/>
                  </a:cubicBezTo>
                  <a:close/>
                </a:path>
              </a:pathLst>
            </a:custGeom>
            <a:grpFill/>
            <a:ln>
              <a:solidFill>
                <a:srgbClr val="348B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/>
            </a:p>
          </p:txBody>
        </p:sp>
        <p:cxnSp>
          <p:nvCxnSpPr>
            <p:cNvPr id="18" name="直接箭头连接符 17"/>
            <p:cNvCxnSpPr/>
            <p:nvPr/>
          </p:nvCxnSpPr>
          <p:spPr>
            <a:xfrm flipV="1">
              <a:off x="9657743" y="2545121"/>
              <a:ext cx="0" cy="504825"/>
            </a:xfrm>
            <a:prstGeom prst="straightConnector1">
              <a:avLst/>
            </a:prstGeom>
            <a:grpFill/>
            <a:ln>
              <a:solidFill>
                <a:srgbClr val="348B9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9"/>
            <p:cNvSpPr txBox="1">
              <a:spLocks noChangeArrowheads="1"/>
            </p:cNvSpPr>
            <p:nvPr/>
          </p:nvSpPr>
          <p:spPr bwMode="auto">
            <a:xfrm>
              <a:off x="9968893" y="3851635"/>
              <a:ext cx="585492" cy="58002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微软雅黑" panose="020B0503020204020204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3375">
                  <a:solidFill>
                    <a:schemeClr val="bg1"/>
                  </a:solidFill>
                  <a:latin typeface="+mj-ea"/>
                  <a:ea typeface="+mj-ea"/>
                </a:rPr>
                <a:t>05</a:t>
              </a:r>
              <a:endParaRPr lang="zh-CN" altLang="en-US" sz="3375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1144183" y="1857274"/>
            <a:ext cx="3016283" cy="41690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solidFill>
                  <a:schemeClr val="bg2">
                    <a:lumMod val="25000"/>
                    <a:alpha val="85000"/>
                  </a:schemeClr>
                </a:solidFill>
                <a:latin typeface="+mn-ea"/>
              </a:defRPr>
            </a:lvl1pPr>
          </a:lstStyle>
          <a:p>
            <a:pPr algn="ctr"/>
            <a:r>
              <a:rPr lang="zh-CN" altLang="en-US" sz="2109" b="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点击此处添加标题</a:t>
            </a:r>
          </a:p>
        </p:txBody>
      </p:sp>
      <p:sp>
        <p:nvSpPr>
          <p:cNvPr id="28" name="矩形 27"/>
          <p:cNvSpPr/>
          <p:nvPr/>
        </p:nvSpPr>
        <p:spPr>
          <a:xfrm>
            <a:off x="1165919" y="2266170"/>
            <a:ext cx="2947423" cy="536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11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点击添加正文、温提示正文行距在</a:t>
            </a:r>
            <a:r>
              <a:rPr lang="en-US" altLang="zh-CN" sz="1111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1111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之间点击添加正文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4760508" y="1748338"/>
            <a:ext cx="3016283" cy="41690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solidFill>
                  <a:schemeClr val="bg2">
                    <a:lumMod val="25000"/>
                    <a:alpha val="85000"/>
                  </a:schemeClr>
                </a:solidFill>
                <a:latin typeface="+mn-ea"/>
              </a:defRPr>
            </a:lvl1pPr>
          </a:lstStyle>
          <a:p>
            <a:pPr algn="ctr"/>
            <a:r>
              <a:rPr lang="zh-CN" altLang="en-US" sz="2109" b="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点击此处添加标题</a:t>
            </a:r>
          </a:p>
        </p:txBody>
      </p:sp>
      <p:sp>
        <p:nvSpPr>
          <p:cNvPr id="33" name="矩形 32"/>
          <p:cNvSpPr/>
          <p:nvPr/>
        </p:nvSpPr>
        <p:spPr>
          <a:xfrm>
            <a:off x="4782637" y="2157369"/>
            <a:ext cx="2947423" cy="536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1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点击添加正文、温提示正文行距在</a:t>
            </a:r>
            <a:r>
              <a:rPr lang="en-US" altLang="zh-CN" sz="111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111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之间点击添加正文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714357" y="1459925"/>
            <a:ext cx="3016283" cy="41690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solidFill>
                  <a:schemeClr val="bg2">
                    <a:lumMod val="25000"/>
                    <a:alpha val="85000"/>
                  </a:schemeClr>
                </a:solidFill>
                <a:latin typeface="+mn-ea"/>
              </a:defRPr>
            </a:lvl1pPr>
          </a:lstStyle>
          <a:p>
            <a:pPr algn="ctr"/>
            <a:r>
              <a:rPr lang="zh-CN" altLang="en-US" sz="2109" b="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点击此处添加标题</a:t>
            </a:r>
          </a:p>
        </p:txBody>
      </p:sp>
      <p:sp>
        <p:nvSpPr>
          <p:cNvPr id="36" name="矩形 35"/>
          <p:cNvSpPr/>
          <p:nvPr/>
        </p:nvSpPr>
        <p:spPr>
          <a:xfrm>
            <a:off x="8736221" y="1869110"/>
            <a:ext cx="2947423" cy="536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1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点击添加正文、温提示正文行距在</a:t>
            </a:r>
            <a:r>
              <a:rPr lang="en-US" altLang="zh-CN" sz="111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111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之间点击添加正文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501701" y="5654862"/>
            <a:ext cx="3016283" cy="41690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solidFill>
                  <a:schemeClr val="bg2">
                    <a:lumMod val="25000"/>
                    <a:alpha val="85000"/>
                  </a:schemeClr>
                </a:solidFill>
                <a:latin typeface="+mn-ea"/>
              </a:defRPr>
            </a:lvl1pPr>
          </a:lstStyle>
          <a:p>
            <a:pPr algn="ctr"/>
            <a:r>
              <a:rPr lang="zh-CN" altLang="en-US" sz="2109" b="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点击此处添加标题</a:t>
            </a:r>
          </a:p>
        </p:txBody>
      </p:sp>
      <p:sp>
        <p:nvSpPr>
          <p:cNvPr id="39" name="矩形 38"/>
          <p:cNvSpPr/>
          <p:nvPr/>
        </p:nvSpPr>
        <p:spPr>
          <a:xfrm>
            <a:off x="6523438" y="6064105"/>
            <a:ext cx="2947423" cy="536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1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点击添加正文、温提示正文行距在</a:t>
            </a:r>
            <a:r>
              <a:rPr lang="en-US" altLang="zh-CN" sz="111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111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之间点击添加正文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2730901" y="5506637"/>
            <a:ext cx="3016283" cy="41690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solidFill>
                  <a:schemeClr val="bg2">
                    <a:lumMod val="25000"/>
                    <a:alpha val="85000"/>
                  </a:schemeClr>
                </a:solidFill>
                <a:latin typeface="+mn-ea"/>
              </a:defRPr>
            </a:lvl1pPr>
          </a:lstStyle>
          <a:p>
            <a:pPr algn="ctr"/>
            <a:r>
              <a:rPr lang="zh-CN" altLang="en-US" sz="2109" b="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点击此处添加标题</a:t>
            </a:r>
          </a:p>
        </p:txBody>
      </p:sp>
      <p:sp>
        <p:nvSpPr>
          <p:cNvPr id="42" name="矩形 41"/>
          <p:cNvSpPr/>
          <p:nvPr/>
        </p:nvSpPr>
        <p:spPr>
          <a:xfrm>
            <a:off x="2753084" y="5916051"/>
            <a:ext cx="2947423" cy="536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1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点击添加正文、温提示正文行距在</a:t>
            </a:r>
            <a:r>
              <a:rPr lang="en-US" altLang="zh-CN" sz="111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1111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之间点击添加正文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40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4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2667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2667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2667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1700"/>
                                  </p:stCondLst>
                                  <p:iterate type="lt">
                                    <p:tmPct val="2667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7" presetClass="entr" presetSubtype="1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2200"/>
                                  </p:stCondLst>
                                  <p:iterate type="lt">
                                    <p:tmPct val="2667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2" grpId="0"/>
      <p:bldP spid="33" grpId="0"/>
      <p:bldP spid="35" grpId="0"/>
      <p:bldP spid="36" grpId="0"/>
      <p:bldP spid="38" grpId="0"/>
      <p:bldP spid="39" grpId="0"/>
      <p:bldP spid="41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6073079" y="2366643"/>
            <a:ext cx="692092" cy="692092"/>
            <a:chOff x="6369311" y="2040370"/>
            <a:chExt cx="755703" cy="755703"/>
          </a:xfrm>
        </p:grpSpPr>
        <p:sp>
          <p:nvSpPr>
            <p:cNvPr id="8" name="Oval 7"/>
            <p:cNvSpPr/>
            <p:nvPr/>
          </p:nvSpPr>
          <p:spPr>
            <a:xfrm>
              <a:off x="6369311" y="2040370"/>
              <a:ext cx="755703" cy="75570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2299" y="2208373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93%</a:t>
              </a:r>
              <a:endParaRPr lang="en-GB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73079" y="3238584"/>
            <a:ext cx="692092" cy="692092"/>
            <a:chOff x="6369311" y="2992454"/>
            <a:chExt cx="755703" cy="755703"/>
          </a:xfrm>
        </p:grpSpPr>
        <p:sp>
          <p:nvSpPr>
            <p:cNvPr id="9" name="Oval 8"/>
            <p:cNvSpPr/>
            <p:nvPr/>
          </p:nvSpPr>
          <p:spPr>
            <a:xfrm>
              <a:off x="6369311" y="2992454"/>
              <a:ext cx="755703" cy="7557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22299" y="3160455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82%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73079" y="4110525"/>
            <a:ext cx="692092" cy="692092"/>
            <a:chOff x="6369310" y="3944537"/>
            <a:chExt cx="755703" cy="755703"/>
          </a:xfrm>
        </p:grpSpPr>
        <p:sp>
          <p:nvSpPr>
            <p:cNvPr id="11" name="Oval 10"/>
            <p:cNvSpPr/>
            <p:nvPr/>
          </p:nvSpPr>
          <p:spPr>
            <a:xfrm>
              <a:off x="6369310" y="3944537"/>
              <a:ext cx="755703" cy="7557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22298" y="4114593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73079" y="4986226"/>
            <a:ext cx="692092" cy="692092"/>
            <a:chOff x="6369311" y="4900725"/>
            <a:chExt cx="755703" cy="755703"/>
          </a:xfrm>
        </p:grpSpPr>
        <p:sp>
          <p:nvSpPr>
            <p:cNvPr id="10" name="Oval 9"/>
            <p:cNvSpPr/>
            <p:nvPr/>
          </p:nvSpPr>
          <p:spPr>
            <a:xfrm>
              <a:off x="6369311" y="4900725"/>
              <a:ext cx="755703" cy="7557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22299" y="5068728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68%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967958" y="3246731"/>
            <a:ext cx="3045194" cy="3532017"/>
            <a:chOff x="7346437" y="3001349"/>
            <a:chExt cx="3325083" cy="3856651"/>
          </a:xfrm>
        </p:grpSpPr>
        <p:sp>
          <p:nvSpPr>
            <p:cNvPr id="6" name="Freeform 5"/>
            <p:cNvSpPr/>
            <p:nvPr/>
          </p:nvSpPr>
          <p:spPr>
            <a:xfrm rot="16200000">
              <a:off x="7080653" y="3267133"/>
              <a:ext cx="3856651" cy="3325083"/>
            </a:xfrm>
            <a:custGeom>
              <a:avLst/>
              <a:gdLst>
                <a:gd name="connsiteX0" fmla="*/ 4242316 w 4242316"/>
                <a:gd name="connsiteY0" fmla="*/ 562708 h 3657591"/>
                <a:gd name="connsiteX1" fmla="*/ 4117817 w 4242316"/>
                <a:gd name="connsiteY1" fmla="*/ 562708 h 3657591"/>
                <a:gd name="connsiteX2" fmla="*/ 4117817 w 4242316"/>
                <a:gd name="connsiteY2" fmla="*/ 3094883 h 3657591"/>
                <a:gd name="connsiteX3" fmla="*/ 3555109 w 4242316"/>
                <a:gd name="connsiteY3" fmla="*/ 3657591 h 3657591"/>
                <a:gd name="connsiteX4" fmla="*/ 0 w 4242316"/>
                <a:gd name="connsiteY4" fmla="*/ 3657591 h 3657591"/>
                <a:gd name="connsiteX5" fmla="*/ 0 w 4242316"/>
                <a:gd name="connsiteY5" fmla="*/ 3094883 h 3657591"/>
                <a:gd name="connsiteX6" fmla="*/ 3555109 w 4242316"/>
                <a:gd name="connsiteY6" fmla="*/ 3094883 h 3657591"/>
                <a:gd name="connsiteX7" fmla="*/ 3555109 w 4242316"/>
                <a:gd name="connsiteY7" fmla="*/ 562708 h 3657591"/>
                <a:gd name="connsiteX8" fmla="*/ 3430609 w 4242316"/>
                <a:gd name="connsiteY8" fmla="*/ 562708 h 3657591"/>
                <a:gd name="connsiteX9" fmla="*/ 3836463 w 4242316"/>
                <a:gd name="connsiteY9" fmla="*/ 0 h 365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42316" h="3657591">
                  <a:moveTo>
                    <a:pt x="4242316" y="562708"/>
                  </a:moveTo>
                  <a:lnTo>
                    <a:pt x="4117817" y="562708"/>
                  </a:lnTo>
                  <a:lnTo>
                    <a:pt x="4117817" y="3094883"/>
                  </a:lnTo>
                  <a:lnTo>
                    <a:pt x="3555109" y="3657591"/>
                  </a:lnTo>
                  <a:lnTo>
                    <a:pt x="0" y="3657591"/>
                  </a:lnTo>
                  <a:lnTo>
                    <a:pt x="0" y="3094883"/>
                  </a:lnTo>
                  <a:lnTo>
                    <a:pt x="3555109" y="3094883"/>
                  </a:lnTo>
                  <a:lnTo>
                    <a:pt x="3555109" y="562708"/>
                  </a:lnTo>
                  <a:lnTo>
                    <a:pt x="3430609" y="562708"/>
                  </a:lnTo>
                  <a:lnTo>
                    <a:pt x="38364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8114763" y="3219375"/>
              <a:ext cx="352166" cy="301858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967954" y="4122762"/>
            <a:ext cx="2401021" cy="2655984"/>
            <a:chOff x="7346434" y="3957897"/>
            <a:chExt cx="2621703" cy="2900101"/>
          </a:xfrm>
        </p:grpSpPr>
        <p:sp>
          <p:nvSpPr>
            <p:cNvPr id="5" name="Freeform 4"/>
            <p:cNvSpPr/>
            <p:nvPr/>
          </p:nvSpPr>
          <p:spPr>
            <a:xfrm rot="16200000">
              <a:off x="7207235" y="4097096"/>
              <a:ext cx="2900101" cy="2621703"/>
            </a:xfrm>
            <a:custGeom>
              <a:avLst/>
              <a:gdLst>
                <a:gd name="connsiteX0" fmla="*/ 2496508 w 3190111"/>
                <a:gd name="connsiteY0" fmla="*/ 2321164 h 2883873"/>
                <a:gd name="connsiteX1" fmla="*/ 2496508 w 3190111"/>
                <a:gd name="connsiteY1" fmla="*/ 2883872 h 2883873"/>
                <a:gd name="connsiteX2" fmla="*/ 0 w 3190111"/>
                <a:gd name="connsiteY2" fmla="*/ 2883872 h 2883873"/>
                <a:gd name="connsiteX3" fmla="*/ 0 w 3190111"/>
                <a:gd name="connsiteY3" fmla="*/ 2321164 h 2883873"/>
                <a:gd name="connsiteX4" fmla="*/ 3190111 w 3190111"/>
                <a:gd name="connsiteY4" fmla="*/ 562708 h 2883873"/>
                <a:gd name="connsiteX5" fmla="*/ 3062414 w 3190111"/>
                <a:gd name="connsiteY5" fmla="*/ 562708 h 2883873"/>
                <a:gd name="connsiteX6" fmla="*/ 3062414 w 3190111"/>
                <a:gd name="connsiteY6" fmla="*/ 2321165 h 2883873"/>
                <a:gd name="connsiteX7" fmla="*/ 3065612 w 3190111"/>
                <a:gd name="connsiteY7" fmla="*/ 2321165 h 2883873"/>
                <a:gd name="connsiteX8" fmla="*/ 2499706 w 3190111"/>
                <a:gd name="connsiteY8" fmla="*/ 2883873 h 2883873"/>
                <a:gd name="connsiteX9" fmla="*/ 2499706 w 3190111"/>
                <a:gd name="connsiteY9" fmla="*/ 2321165 h 2883873"/>
                <a:gd name="connsiteX10" fmla="*/ 2499706 w 3190111"/>
                <a:gd name="connsiteY10" fmla="*/ 562708 h 2883873"/>
                <a:gd name="connsiteX11" fmla="*/ 2378404 w 3190111"/>
                <a:gd name="connsiteY11" fmla="*/ 562708 h 2883873"/>
                <a:gd name="connsiteX12" fmla="*/ 2784258 w 3190111"/>
                <a:gd name="connsiteY12" fmla="*/ 0 h 2883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0111" h="2883873">
                  <a:moveTo>
                    <a:pt x="2496508" y="2321164"/>
                  </a:moveTo>
                  <a:lnTo>
                    <a:pt x="2496508" y="2883872"/>
                  </a:lnTo>
                  <a:lnTo>
                    <a:pt x="0" y="2883872"/>
                  </a:lnTo>
                  <a:lnTo>
                    <a:pt x="0" y="2321164"/>
                  </a:lnTo>
                  <a:close/>
                  <a:moveTo>
                    <a:pt x="3190111" y="562708"/>
                  </a:moveTo>
                  <a:lnTo>
                    <a:pt x="3062414" y="562708"/>
                  </a:lnTo>
                  <a:lnTo>
                    <a:pt x="3062414" y="2321165"/>
                  </a:lnTo>
                  <a:lnTo>
                    <a:pt x="3065612" y="2321165"/>
                  </a:lnTo>
                  <a:lnTo>
                    <a:pt x="2499706" y="2883873"/>
                  </a:lnTo>
                  <a:lnTo>
                    <a:pt x="2499706" y="2321165"/>
                  </a:lnTo>
                  <a:lnTo>
                    <a:pt x="2499706" y="562708"/>
                  </a:lnTo>
                  <a:lnTo>
                    <a:pt x="2378404" y="562708"/>
                  </a:lnTo>
                  <a:lnTo>
                    <a:pt x="278425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8101752" y="4176428"/>
              <a:ext cx="378190" cy="338289"/>
            </a:xfrm>
            <a:custGeom>
              <a:avLst/>
              <a:gdLst>
                <a:gd name="T0" fmla="*/ 36 w 101"/>
                <a:gd name="T1" fmla="*/ 77 h 90"/>
                <a:gd name="T2" fmla="*/ 39 w 101"/>
                <a:gd name="T3" fmla="*/ 80 h 90"/>
                <a:gd name="T4" fmla="*/ 42 w 101"/>
                <a:gd name="T5" fmla="*/ 80 h 90"/>
                <a:gd name="T6" fmla="*/ 44 w 101"/>
                <a:gd name="T7" fmla="*/ 79 h 90"/>
                <a:gd name="T8" fmla="*/ 46 w 101"/>
                <a:gd name="T9" fmla="*/ 75 h 90"/>
                <a:gd name="T10" fmla="*/ 46 w 101"/>
                <a:gd name="T11" fmla="*/ 75 h 90"/>
                <a:gd name="T12" fmla="*/ 46 w 101"/>
                <a:gd name="T13" fmla="*/ 47 h 90"/>
                <a:gd name="T14" fmla="*/ 30 w 101"/>
                <a:gd name="T15" fmla="*/ 52 h 90"/>
                <a:gd name="T16" fmla="*/ 0 w 101"/>
                <a:gd name="T17" fmla="*/ 52 h 90"/>
                <a:gd name="T18" fmla="*/ 44 w 101"/>
                <a:gd name="T19" fmla="*/ 6 h 90"/>
                <a:gd name="T20" fmla="*/ 46 w 101"/>
                <a:gd name="T21" fmla="*/ 0 h 90"/>
                <a:gd name="T22" fmla="*/ 55 w 101"/>
                <a:gd name="T23" fmla="*/ 0 h 90"/>
                <a:gd name="T24" fmla="*/ 57 w 101"/>
                <a:gd name="T25" fmla="*/ 6 h 90"/>
                <a:gd name="T26" fmla="*/ 101 w 101"/>
                <a:gd name="T27" fmla="*/ 52 h 90"/>
                <a:gd name="T28" fmla="*/ 72 w 101"/>
                <a:gd name="T29" fmla="*/ 52 h 90"/>
                <a:gd name="T30" fmla="*/ 56 w 101"/>
                <a:gd name="T31" fmla="*/ 47 h 90"/>
                <a:gd name="T32" fmla="*/ 56 w 101"/>
                <a:gd name="T33" fmla="*/ 75 h 90"/>
                <a:gd name="T34" fmla="*/ 56 w 101"/>
                <a:gd name="T35" fmla="*/ 75 h 90"/>
                <a:gd name="T36" fmla="*/ 50 w 101"/>
                <a:gd name="T37" fmla="*/ 88 h 90"/>
                <a:gd name="T38" fmla="*/ 43 w 101"/>
                <a:gd name="T39" fmla="*/ 90 h 90"/>
                <a:gd name="T40" fmla="*/ 36 w 101"/>
                <a:gd name="T41" fmla="*/ 89 h 90"/>
                <a:gd name="T42" fmla="*/ 26 w 101"/>
                <a:gd name="T43" fmla="*/ 79 h 90"/>
                <a:gd name="T44" fmla="*/ 36 w 101"/>
                <a:gd name="T45" fmla="*/ 77 h 90"/>
                <a:gd name="T46" fmla="*/ 72 w 101"/>
                <a:gd name="T47" fmla="*/ 43 h 90"/>
                <a:gd name="T48" fmla="*/ 80 w 101"/>
                <a:gd name="T49" fmla="*/ 41 h 90"/>
                <a:gd name="T50" fmla="*/ 57 w 101"/>
                <a:gd name="T51" fmla="*/ 13 h 90"/>
                <a:gd name="T52" fmla="*/ 72 w 101"/>
                <a:gd name="T53" fmla="*/ 43 h 90"/>
                <a:gd name="T54" fmla="*/ 10 w 101"/>
                <a:gd name="T55" fmla="*/ 40 h 90"/>
                <a:gd name="T56" fmla="*/ 20 w 101"/>
                <a:gd name="T57" fmla="*/ 39 h 90"/>
                <a:gd name="T58" fmla="*/ 33 w 101"/>
                <a:gd name="T59" fmla="*/ 16 h 90"/>
                <a:gd name="T60" fmla="*/ 10 w 101"/>
                <a:gd name="T61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1" h="90">
                  <a:moveTo>
                    <a:pt x="36" y="77"/>
                  </a:moveTo>
                  <a:cubicBezTo>
                    <a:pt x="36" y="78"/>
                    <a:pt x="37" y="79"/>
                    <a:pt x="39" y="80"/>
                  </a:cubicBezTo>
                  <a:cubicBezTo>
                    <a:pt x="40" y="80"/>
                    <a:pt x="41" y="80"/>
                    <a:pt x="42" y="80"/>
                  </a:cubicBezTo>
                  <a:cubicBezTo>
                    <a:pt x="43" y="80"/>
                    <a:pt x="43" y="79"/>
                    <a:pt x="44" y="79"/>
                  </a:cubicBezTo>
                  <a:cubicBezTo>
                    <a:pt x="45" y="78"/>
                    <a:pt x="46" y="77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9" y="47"/>
                    <a:pt x="34" y="49"/>
                    <a:pt x="30" y="52"/>
                  </a:cubicBezTo>
                  <a:cubicBezTo>
                    <a:pt x="19" y="47"/>
                    <a:pt x="9" y="47"/>
                    <a:pt x="0" y="52"/>
                  </a:cubicBezTo>
                  <a:cubicBezTo>
                    <a:pt x="2" y="26"/>
                    <a:pt x="16" y="9"/>
                    <a:pt x="44" y="6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85" y="9"/>
                    <a:pt x="99" y="26"/>
                    <a:pt x="101" y="52"/>
                  </a:cubicBezTo>
                  <a:cubicBezTo>
                    <a:pt x="92" y="47"/>
                    <a:pt x="83" y="47"/>
                    <a:pt x="72" y="52"/>
                  </a:cubicBezTo>
                  <a:cubicBezTo>
                    <a:pt x="67" y="49"/>
                    <a:pt x="63" y="47"/>
                    <a:pt x="56" y="47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1"/>
                    <a:pt x="54" y="85"/>
                    <a:pt x="50" y="88"/>
                  </a:cubicBezTo>
                  <a:cubicBezTo>
                    <a:pt x="48" y="89"/>
                    <a:pt x="45" y="90"/>
                    <a:pt x="43" y="90"/>
                  </a:cubicBezTo>
                  <a:cubicBezTo>
                    <a:pt x="40" y="90"/>
                    <a:pt x="38" y="90"/>
                    <a:pt x="36" y="89"/>
                  </a:cubicBezTo>
                  <a:cubicBezTo>
                    <a:pt x="31" y="88"/>
                    <a:pt x="27" y="84"/>
                    <a:pt x="26" y="79"/>
                  </a:cubicBezTo>
                  <a:cubicBezTo>
                    <a:pt x="36" y="77"/>
                    <a:pt x="36" y="77"/>
                    <a:pt x="36" y="77"/>
                  </a:cubicBezTo>
                  <a:close/>
                  <a:moveTo>
                    <a:pt x="72" y="43"/>
                  </a:moveTo>
                  <a:cubicBezTo>
                    <a:pt x="75" y="42"/>
                    <a:pt x="77" y="41"/>
                    <a:pt x="80" y="41"/>
                  </a:cubicBezTo>
                  <a:cubicBezTo>
                    <a:pt x="78" y="23"/>
                    <a:pt x="69" y="16"/>
                    <a:pt x="57" y="13"/>
                  </a:cubicBezTo>
                  <a:cubicBezTo>
                    <a:pt x="67" y="20"/>
                    <a:pt x="73" y="29"/>
                    <a:pt x="72" y="43"/>
                  </a:cubicBezTo>
                  <a:close/>
                  <a:moveTo>
                    <a:pt x="10" y="40"/>
                  </a:moveTo>
                  <a:cubicBezTo>
                    <a:pt x="14" y="40"/>
                    <a:pt x="17" y="40"/>
                    <a:pt x="20" y="39"/>
                  </a:cubicBezTo>
                  <a:cubicBezTo>
                    <a:pt x="25" y="31"/>
                    <a:pt x="29" y="23"/>
                    <a:pt x="33" y="16"/>
                  </a:cubicBezTo>
                  <a:cubicBezTo>
                    <a:pt x="20" y="19"/>
                    <a:pt x="13" y="27"/>
                    <a:pt x="10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967957" y="2374789"/>
            <a:ext cx="3689367" cy="4403959"/>
            <a:chOff x="7346438" y="2049265"/>
            <a:chExt cx="4028463" cy="4808735"/>
          </a:xfrm>
        </p:grpSpPr>
        <p:sp>
          <p:nvSpPr>
            <p:cNvPr id="7" name="Freeform 6"/>
            <p:cNvSpPr/>
            <p:nvPr/>
          </p:nvSpPr>
          <p:spPr>
            <a:xfrm rot="16200000">
              <a:off x="6956302" y="2439401"/>
              <a:ext cx="4808735" cy="4028463"/>
            </a:xfrm>
            <a:custGeom>
              <a:avLst/>
              <a:gdLst>
                <a:gd name="connsiteX0" fmla="*/ 5289608 w 5289608"/>
                <a:gd name="connsiteY0" fmla="*/ 562708 h 4431309"/>
                <a:gd name="connsiteX1" fmla="*/ 5165108 w 5289608"/>
                <a:gd name="connsiteY1" fmla="*/ 562708 h 4431309"/>
                <a:gd name="connsiteX2" fmla="*/ 5165108 w 5289608"/>
                <a:gd name="connsiteY2" fmla="*/ 3868601 h 4431309"/>
                <a:gd name="connsiteX3" fmla="*/ 4602401 w 5289608"/>
                <a:gd name="connsiteY3" fmla="*/ 4431309 h 4431309"/>
                <a:gd name="connsiteX4" fmla="*/ 0 w 5289608"/>
                <a:gd name="connsiteY4" fmla="*/ 4431309 h 4431309"/>
                <a:gd name="connsiteX5" fmla="*/ 0 w 5289608"/>
                <a:gd name="connsiteY5" fmla="*/ 3868601 h 4431309"/>
                <a:gd name="connsiteX6" fmla="*/ 4602401 w 5289608"/>
                <a:gd name="connsiteY6" fmla="*/ 3868601 h 4431309"/>
                <a:gd name="connsiteX7" fmla="*/ 4602401 w 5289608"/>
                <a:gd name="connsiteY7" fmla="*/ 562708 h 4431309"/>
                <a:gd name="connsiteX8" fmla="*/ 4477901 w 5289608"/>
                <a:gd name="connsiteY8" fmla="*/ 562708 h 4431309"/>
                <a:gd name="connsiteX9" fmla="*/ 4883755 w 5289608"/>
                <a:gd name="connsiteY9" fmla="*/ 0 h 443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9608" h="4431309">
                  <a:moveTo>
                    <a:pt x="5289608" y="562708"/>
                  </a:moveTo>
                  <a:lnTo>
                    <a:pt x="5165108" y="562708"/>
                  </a:lnTo>
                  <a:lnTo>
                    <a:pt x="5165108" y="3868601"/>
                  </a:lnTo>
                  <a:lnTo>
                    <a:pt x="4602401" y="4431309"/>
                  </a:lnTo>
                  <a:lnTo>
                    <a:pt x="0" y="4431309"/>
                  </a:lnTo>
                  <a:lnTo>
                    <a:pt x="0" y="3868601"/>
                  </a:lnTo>
                  <a:lnTo>
                    <a:pt x="4602401" y="3868601"/>
                  </a:lnTo>
                  <a:lnTo>
                    <a:pt x="4602401" y="562708"/>
                  </a:lnTo>
                  <a:lnTo>
                    <a:pt x="4477901" y="562708"/>
                  </a:lnTo>
                  <a:lnTo>
                    <a:pt x="488375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8120836" y="2231727"/>
              <a:ext cx="369515" cy="372985"/>
            </a:xfrm>
            <a:custGeom>
              <a:avLst/>
              <a:gdLst>
                <a:gd name="T0" fmla="*/ 49 w 99"/>
                <a:gd name="T1" fmla="*/ 0 h 100"/>
                <a:gd name="T2" fmla="*/ 99 w 99"/>
                <a:gd name="T3" fmla="*/ 50 h 100"/>
                <a:gd name="T4" fmla="*/ 49 w 99"/>
                <a:gd name="T5" fmla="*/ 100 h 100"/>
                <a:gd name="T6" fmla="*/ 0 w 99"/>
                <a:gd name="T7" fmla="*/ 50 h 100"/>
                <a:gd name="T8" fmla="*/ 49 w 99"/>
                <a:gd name="T9" fmla="*/ 0 h 100"/>
                <a:gd name="T10" fmla="*/ 45 w 99"/>
                <a:gd name="T11" fmla="*/ 15 h 100"/>
                <a:gd name="T12" fmla="*/ 45 w 99"/>
                <a:gd name="T13" fmla="*/ 44 h 100"/>
                <a:gd name="T14" fmla="*/ 54 w 99"/>
                <a:gd name="T15" fmla="*/ 44 h 100"/>
                <a:gd name="T16" fmla="*/ 54 w 99"/>
                <a:gd name="T17" fmla="*/ 15 h 100"/>
                <a:gd name="T18" fmla="*/ 45 w 99"/>
                <a:gd name="T19" fmla="*/ 15 h 100"/>
                <a:gd name="T20" fmla="*/ 67 w 99"/>
                <a:gd name="T21" fmla="*/ 24 h 100"/>
                <a:gd name="T22" fmla="*/ 61 w 99"/>
                <a:gd name="T23" fmla="*/ 32 h 100"/>
                <a:gd name="T24" fmla="*/ 64 w 99"/>
                <a:gd name="T25" fmla="*/ 35 h 100"/>
                <a:gd name="T26" fmla="*/ 70 w 99"/>
                <a:gd name="T27" fmla="*/ 50 h 100"/>
                <a:gd name="T28" fmla="*/ 64 w 99"/>
                <a:gd name="T29" fmla="*/ 65 h 100"/>
                <a:gd name="T30" fmla="*/ 49 w 99"/>
                <a:gd name="T31" fmla="*/ 71 h 100"/>
                <a:gd name="T32" fmla="*/ 35 w 99"/>
                <a:gd name="T33" fmla="*/ 65 h 100"/>
                <a:gd name="T34" fmla="*/ 28 w 99"/>
                <a:gd name="T35" fmla="*/ 50 h 100"/>
                <a:gd name="T36" fmla="*/ 35 w 99"/>
                <a:gd name="T37" fmla="*/ 35 h 100"/>
                <a:gd name="T38" fmla="*/ 37 w 99"/>
                <a:gd name="T39" fmla="*/ 32 h 100"/>
                <a:gd name="T40" fmla="*/ 31 w 99"/>
                <a:gd name="T41" fmla="*/ 24 h 100"/>
                <a:gd name="T42" fmla="*/ 27 w 99"/>
                <a:gd name="T43" fmla="*/ 28 h 100"/>
                <a:gd name="T44" fmla="*/ 18 w 99"/>
                <a:gd name="T45" fmla="*/ 50 h 100"/>
                <a:gd name="T46" fmla="*/ 27 w 99"/>
                <a:gd name="T47" fmla="*/ 72 h 100"/>
                <a:gd name="T48" fmla="*/ 49 w 99"/>
                <a:gd name="T49" fmla="*/ 81 h 100"/>
                <a:gd name="T50" fmla="*/ 72 w 99"/>
                <a:gd name="T51" fmla="*/ 72 h 100"/>
                <a:gd name="T52" fmla="*/ 81 w 99"/>
                <a:gd name="T53" fmla="*/ 50 h 100"/>
                <a:gd name="T54" fmla="*/ 72 w 99"/>
                <a:gd name="T55" fmla="*/ 28 h 100"/>
                <a:gd name="T56" fmla="*/ 67 w 99"/>
                <a:gd name="T57" fmla="*/ 2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9" h="100">
                  <a:moveTo>
                    <a:pt x="49" y="0"/>
                  </a:move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100"/>
                    <a:pt x="49" y="100"/>
                  </a:cubicBezTo>
                  <a:cubicBezTo>
                    <a:pt x="22" y="100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lose/>
                  <a:moveTo>
                    <a:pt x="45" y="15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45" y="15"/>
                    <a:pt x="45" y="15"/>
                    <a:pt x="45" y="15"/>
                  </a:cubicBezTo>
                  <a:close/>
                  <a:moveTo>
                    <a:pt x="67" y="24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2" y="33"/>
                    <a:pt x="63" y="34"/>
                    <a:pt x="64" y="35"/>
                  </a:cubicBezTo>
                  <a:cubicBezTo>
                    <a:pt x="68" y="39"/>
                    <a:pt x="70" y="44"/>
                    <a:pt x="70" y="50"/>
                  </a:cubicBezTo>
                  <a:cubicBezTo>
                    <a:pt x="70" y="55"/>
                    <a:pt x="68" y="61"/>
                    <a:pt x="64" y="65"/>
                  </a:cubicBezTo>
                  <a:cubicBezTo>
                    <a:pt x="60" y="68"/>
                    <a:pt x="55" y="71"/>
                    <a:pt x="49" y="71"/>
                  </a:cubicBezTo>
                  <a:cubicBezTo>
                    <a:pt x="44" y="71"/>
                    <a:pt x="38" y="68"/>
                    <a:pt x="35" y="65"/>
                  </a:cubicBezTo>
                  <a:cubicBezTo>
                    <a:pt x="31" y="61"/>
                    <a:pt x="28" y="55"/>
                    <a:pt x="28" y="50"/>
                  </a:cubicBezTo>
                  <a:cubicBezTo>
                    <a:pt x="28" y="44"/>
                    <a:pt x="31" y="39"/>
                    <a:pt x="35" y="35"/>
                  </a:cubicBezTo>
                  <a:cubicBezTo>
                    <a:pt x="35" y="34"/>
                    <a:pt x="36" y="33"/>
                    <a:pt x="37" y="32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0" y="25"/>
                    <a:pt x="29" y="26"/>
                    <a:pt x="27" y="28"/>
                  </a:cubicBezTo>
                  <a:cubicBezTo>
                    <a:pt x="22" y="33"/>
                    <a:pt x="18" y="41"/>
                    <a:pt x="18" y="50"/>
                  </a:cubicBezTo>
                  <a:cubicBezTo>
                    <a:pt x="18" y="58"/>
                    <a:pt x="22" y="66"/>
                    <a:pt x="27" y="72"/>
                  </a:cubicBezTo>
                  <a:cubicBezTo>
                    <a:pt x="33" y="77"/>
                    <a:pt x="41" y="81"/>
                    <a:pt x="49" y="81"/>
                  </a:cubicBezTo>
                  <a:cubicBezTo>
                    <a:pt x="58" y="81"/>
                    <a:pt x="66" y="77"/>
                    <a:pt x="72" y="72"/>
                  </a:cubicBezTo>
                  <a:cubicBezTo>
                    <a:pt x="77" y="66"/>
                    <a:pt x="81" y="58"/>
                    <a:pt x="81" y="50"/>
                  </a:cubicBezTo>
                  <a:cubicBezTo>
                    <a:pt x="81" y="41"/>
                    <a:pt x="77" y="33"/>
                    <a:pt x="72" y="28"/>
                  </a:cubicBezTo>
                  <a:cubicBezTo>
                    <a:pt x="70" y="26"/>
                    <a:pt x="69" y="25"/>
                    <a:pt x="67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967955" y="4994373"/>
            <a:ext cx="1756845" cy="1784373"/>
            <a:chOff x="7346434" y="4909620"/>
            <a:chExt cx="1918320" cy="1948378"/>
          </a:xfrm>
        </p:grpSpPr>
        <p:sp>
          <p:nvSpPr>
            <p:cNvPr id="4" name="Freeform 3"/>
            <p:cNvSpPr/>
            <p:nvPr/>
          </p:nvSpPr>
          <p:spPr>
            <a:xfrm rot="16200000">
              <a:off x="7331405" y="4924649"/>
              <a:ext cx="1948378" cy="1918320"/>
            </a:xfrm>
            <a:custGeom>
              <a:avLst/>
              <a:gdLst>
                <a:gd name="connsiteX0" fmla="*/ 2143216 w 2143216"/>
                <a:gd name="connsiteY0" fmla="*/ 562708 h 2110152"/>
                <a:gd name="connsiteX1" fmla="*/ 2018715 w 2143216"/>
                <a:gd name="connsiteY1" fmla="*/ 562708 h 2110152"/>
                <a:gd name="connsiteX2" fmla="*/ 2018715 w 2143216"/>
                <a:gd name="connsiteY2" fmla="*/ 1547444 h 2110152"/>
                <a:gd name="connsiteX3" fmla="*/ 1456007 w 2143216"/>
                <a:gd name="connsiteY3" fmla="*/ 2110152 h 2110152"/>
                <a:gd name="connsiteX4" fmla="*/ 1456007 w 2143216"/>
                <a:gd name="connsiteY4" fmla="*/ 2110151 h 2110152"/>
                <a:gd name="connsiteX5" fmla="*/ 0 w 2143216"/>
                <a:gd name="connsiteY5" fmla="*/ 2110151 h 2110152"/>
                <a:gd name="connsiteX6" fmla="*/ 0 w 2143216"/>
                <a:gd name="connsiteY6" fmla="*/ 1547443 h 2110152"/>
                <a:gd name="connsiteX7" fmla="*/ 1456007 w 2143216"/>
                <a:gd name="connsiteY7" fmla="*/ 1547443 h 2110152"/>
                <a:gd name="connsiteX8" fmla="*/ 1456007 w 2143216"/>
                <a:gd name="connsiteY8" fmla="*/ 562708 h 2110152"/>
                <a:gd name="connsiteX9" fmla="*/ 1331509 w 2143216"/>
                <a:gd name="connsiteY9" fmla="*/ 562708 h 2110152"/>
                <a:gd name="connsiteX10" fmla="*/ 1737363 w 2143216"/>
                <a:gd name="connsiteY10" fmla="*/ 0 h 21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43216" h="2110152">
                  <a:moveTo>
                    <a:pt x="2143216" y="562708"/>
                  </a:moveTo>
                  <a:lnTo>
                    <a:pt x="2018715" y="562708"/>
                  </a:lnTo>
                  <a:lnTo>
                    <a:pt x="2018715" y="1547444"/>
                  </a:lnTo>
                  <a:lnTo>
                    <a:pt x="1456007" y="2110152"/>
                  </a:lnTo>
                  <a:lnTo>
                    <a:pt x="1456007" y="2110151"/>
                  </a:lnTo>
                  <a:lnTo>
                    <a:pt x="0" y="2110151"/>
                  </a:lnTo>
                  <a:lnTo>
                    <a:pt x="0" y="1547443"/>
                  </a:lnTo>
                  <a:lnTo>
                    <a:pt x="1456007" y="1547443"/>
                  </a:lnTo>
                  <a:lnTo>
                    <a:pt x="1456007" y="562708"/>
                  </a:lnTo>
                  <a:lnTo>
                    <a:pt x="1331509" y="562708"/>
                  </a:lnTo>
                  <a:lnTo>
                    <a:pt x="173736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8091344" y="5076469"/>
              <a:ext cx="399007" cy="404213"/>
            </a:xfrm>
            <a:custGeom>
              <a:avLst/>
              <a:gdLst>
                <a:gd name="T0" fmla="*/ 94 w 107"/>
                <a:gd name="T1" fmla="*/ 30 h 108"/>
                <a:gd name="T2" fmla="*/ 77 w 107"/>
                <a:gd name="T3" fmla="*/ 95 h 108"/>
                <a:gd name="T4" fmla="*/ 13 w 107"/>
                <a:gd name="T5" fmla="*/ 77 h 108"/>
                <a:gd name="T6" fmla="*/ 30 w 107"/>
                <a:gd name="T7" fmla="*/ 13 h 108"/>
                <a:gd name="T8" fmla="*/ 94 w 107"/>
                <a:gd name="T9" fmla="*/ 30 h 108"/>
                <a:gd name="T10" fmla="*/ 68 w 107"/>
                <a:gd name="T11" fmla="*/ 46 h 108"/>
                <a:gd name="T12" fmla="*/ 68 w 107"/>
                <a:gd name="T13" fmla="*/ 46 h 108"/>
                <a:gd name="T14" fmla="*/ 58 w 107"/>
                <a:gd name="T15" fmla="*/ 38 h 108"/>
                <a:gd name="T16" fmla="*/ 45 w 107"/>
                <a:gd name="T17" fmla="*/ 40 h 108"/>
                <a:gd name="T18" fmla="*/ 45 w 107"/>
                <a:gd name="T19" fmla="*/ 40 h 108"/>
                <a:gd name="T20" fmla="*/ 38 w 107"/>
                <a:gd name="T21" fmla="*/ 50 h 108"/>
                <a:gd name="T22" fmla="*/ 39 w 107"/>
                <a:gd name="T23" fmla="*/ 62 h 108"/>
                <a:gd name="T24" fmla="*/ 39 w 107"/>
                <a:gd name="T25" fmla="*/ 62 h 108"/>
                <a:gd name="T26" fmla="*/ 49 w 107"/>
                <a:gd name="T27" fmla="*/ 69 h 108"/>
                <a:gd name="T28" fmla="*/ 62 w 107"/>
                <a:gd name="T29" fmla="*/ 68 h 108"/>
                <a:gd name="T30" fmla="*/ 62 w 107"/>
                <a:gd name="T31" fmla="*/ 68 h 108"/>
                <a:gd name="T32" fmla="*/ 69 w 107"/>
                <a:gd name="T33" fmla="*/ 58 h 108"/>
                <a:gd name="T34" fmla="*/ 68 w 107"/>
                <a:gd name="T35" fmla="*/ 46 h 108"/>
                <a:gd name="T36" fmla="*/ 63 w 107"/>
                <a:gd name="T37" fmla="*/ 56 h 108"/>
                <a:gd name="T38" fmla="*/ 62 w 107"/>
                <a:gd name="T39" fmla="*/ 49 h 108"/>
                <a:gd name="T40" fmla="*/ 62 w 107"/>
                <a:gd name="T41" fmla="*/ 49 h 108"/>
                <a:gd name="T42" fmla="*/ 56 w 107"/>
                <a:gd name="T43" fmla="*/ 44 h 108"/>
                <a:gd name="T44" fmla="*/ 48 w 107"/>
                <a:gd name="T45" fmla="*/ 45 h 108"/>
                <a:gd name="T46" fmla="*/ 48 w 107"/>
                <a:gd name="T47" fmla="*/ 45 h 108"/>
                <a:gd name="T48" fmla="*/ 44 w 107"/>
                <a:gd name="T49" fmla="*/ 51 h 108"/>
                <a:gd name="T50" fmla="*/ 45 w 107"/>
                <a:gd name="T51" fmla="*/ 59 h 108"/>
                <a:gd name="T52" fmla="*/ 45 w 107"/>
                <a:gd name="T53" fmla="*/ 59 h 108"/>
                <a:gd name="T54" fmla="*/ 51 w 107"/>
                <a:gd name="T55" fmla="*/ 64 h 108"/>
                <a:gd name="T56" fmla="*/ 59 w 107"/>
                <a:gd name="T57" fmla="*/ 63 h 108"/>
                <a:gd name="T58" fmla="*/ 59 w 107"/>
                <a:gd name="T59" fmla="*/ 63 h 108"/>
                <a:gd name="T60" fmla="*/ 63 w 107"/>
                <a:gd name="T61" fmla="*/ 56 h 108"/>
                <a:gd name="T62" fmla="*/ 29 w 107"/>
                <a:gd name="T63" fmla="*/ 24 h 108"/>
                <a:gd name="T64" fmla="*/ 17 w 107"/>
                <a:gd name="T65" fmla="*/ 65 h 108"/>
                <a:gd name="T66" fmla="*/ 25 w 107"/>
                <a:gd name="T67" fmla="*/ 63 h 108"/>
                <a:gd name="T68" fmla="*/ 29 w 107"/>
                <a:gd name="T69" fmla="*/ 24 h 108"/>
                <a:gd name="T70" fmla="*/ 69 w 107"/>
                <a:gd name="T71" fmla="*/ 37 h 108"/>
                <a:gd name="T72" fmla="*/ 73 w 107"/>
                <a:gd name="T73" fmla="*/ 42 h 108"/>
                <a:gd name="T74" fmla="*/ 74 w 107"/>
                <a:gd name="T75" fmla="*/ 45 h 108"/>
                <a:gd name="T76" fmla="*/ 91 w 107"/>
                <a:gd name="T77" fmla="*/ 38 h 108"/>
                <a:gd name="T78" fmla="*/ 89 w 107"/>
                <a:gd name="T79" fmla="*/ 33 h 108"/>
                <a:gd name="T80" fmla="*/ 82 w 107"/>
                <a:gd name="T81" fmla="*/ 25 h 108"/>
                <a:gd name="T82" fmla="*/ 69 w 107"/>
                <a:gd name="T83" fmla="*/ 37 h 108"/>
                <a:gd name="T84" fmla="*/ 92 w 107"/>
                <a:gd name="T85" fmla="*/ 43 h 108"/>
                <a:gd name="T86" fmla="*/ 75 w 107"/>
                <a:gd name="T87" fmla="*/ 47 h 108"/>
                <a:gd name="T88" fmla="*/ 76 w 107"/>
                <a:gd name="T89" fmla="*/ 53 h 108"/>
                <a:gd name="T90" fmla="*/ 93 w 107"/>
                <a:gd name="T91" fmla="*/ 54 h 108"/>
                <a:gd name="T92" fmla="*/ 92 w 107"/>
                <a:gd name="T93" fmla="*/ 43 h 108"/>
                <a:gd name="T94" fmla="*/ 70 w 107"/>
                <a:gd name="T95" fmla="*/ 44 h 108"/>
                <a:gd name="T96" fmla="*/ 44 w 107"/>
                <a:gd name="T97" fmla="*/ 37 h 108"/>
                <a:gd name="T98" fmla="*/ 37 w 107"/>
                <a:gd name="T99" fmla="*/ 63 h 108"/>
                <a:gd name="T100" fmla="*/ 63 w 107"/>
                <a:gd name="T101" fmla="*/ 70 h 108"/>
                <a:gd name="T102" fmla="*/ 70 w 107"/>
                <a:gd name="T103" fmla="*/ 4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7" h="108">
                  <a:moveTo>
                    <a:pt x="94" y="30"/>
                  </a:moveTo>
                  <a:cubicBezTo>
                    <a:pt x="107" y="53"/>
                    <a:pt x="100" y="82"/>
                    <a:pt x="77" y="95"/>
                  </a:cubicBezTo>
                  <a:cubicBezTo>
                    <a:pt x="54" y="108"/>
                    <a:pt x="26" y="100"/>
                    <a:pt x="13" y="77"/>
                  </a:cubicBezTo>
                  <a:cubicBezTo>
                    <a:pt x="0" y="55"/>
                    <a:pt x="7" y="26"/>
                    <a:pt x="30" y="13"/>
                  </a:cubicBezTo>
                  <a:cubicBezTo>
                    <a:pt x="52" y="0"/>
                    <a:pt x="81" y="8"/>
                    <a:pt x="94" y="30"/>
                  </a:cubicBezTo>
                  <a:close/>
                  <a:moveTo>
                    <a:pt x="68" y="46"/>
                  </a:moveTo>
                  <a:cubicBezTo>
                    <a:pt x="68" y="46"/>
                    <a:pt x="68" y="46"/>
                    <a:pt x="68" y="46"/>
                  </a:cubicBezTo>
                  <a:cubicBezTo>
                    <a:pt x="65" y="42"/>
                    <a:pt x="62" y="39"/>
                    <a:pt x="58" y="38"/>
                  </a:cubicBezTo>
                  <a:cubicBezTo>
                    <a:pt x="54" y="37"/>
                    <a:pt x="49" y="37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1" y="42"/>
                    <a:pt x="39" y="46"/>
                    <a:pt x="38" y="50"/>
                  </a:cubicBezTo>
                  <a:cubicBezTo>
                    <a:pt x="37" y="54"/>
                    <a:pt x="37" y="58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2" y="66"/>
                    <a:pt x="45" y="68"/>
                    <a:pt x="49" y="69"/>
                  </a:cubicBezTo>
                  <a:cubicBezTo>
                    <a:pt x="53" y="71"/>
                    <a:pt x="58" y="70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5" y="66"/>
                    <a:pt x="68" y="62"/>
                    <a:pt x="69" y="58"/>
                  </a:cubicBezTo>
                  <a:cubicBezTo>
                    <a:pt x="70" y="54"/>
                    <a:pt x="70" y="50"/>
                    <a:pt x="68" y="46"/>
                  </a:cubicBezTo>
                  <a:close/>
                  <a:moveTo>
                    <a:pt x="63" y="56"/>
                  </a:moveTo>
                  <a:cubicBezTo>
                    <a:pt x="64" y="54"/>
                    <a:pt x="64" y="51"/>
                    <a:pt x="62" y="49"/>
                  </a:cubicBezTo>
                  <a:cubicBezTo>
                    <a:pt x="62" y="49"/>
                    <a:pt x="62" y="49"/>
                    <a:pt x="62" y="49"/>
                  </a:cubicBezTo>
                  <a:cubicBezTo>
                    <a:pt x="61" y="46"/>
                    <a:pt x="59" y="45"/>
                    <a:pt x="56" y="44"/>
                  </a:cubicBezTo>
                  <a:cubicBezTo>
                    <a:pt x="54" y="43"/>
                    <a:pt x="51" y="44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6" y="46"/>
                    <a:pt x="44" y="49"/>
                    <a:pt x="44" y="51"/>
                  </a:cubicBezTo>
                  <a:cubicBezTo>
                    <a:pt x="43" y="54"/>
                    <a:pt x="43" y="56"/>
                    <a:pt x="45" y="59"/>
                  </a:cubicBezTo>
                  <a:cubicBezTo>
                    <a:pt x="45" y="59"/>
                    <a:pt x="45" y="59"/>
                    <a:pt x="45" y="59"/>
                  </a:cubicBezTo>
                  <a:cubicBezTo>
                    <a:pt x="46" y="61"/>
                    <a:pt x="48" y="63"/>
                    <a:pt x="51" y="64"/>
                  </a:cubicBezTo>
                  <a:cubicBezTo>
                    <a:pt x="53" y="64"/>
                    <a:pt x="56" y="64"/>
                    <a:pt x="59" y="63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61" y="61"/>
                    <a:pt x="63" y="59"/>
                    <a:pt x="63" y="56"/>
                  </a:cubicBezTo>
                  <a:close/>
                  <a:moveTo>
                    <a:pt x="29" y="24"/>
                  </a:moveTo>
                  <a:cubicBezTo>
                    <a:pt x="16" y="36"/>
                    <a:pt x="14" y="50"/>
                    <a:pt x="17" y="65"/>
                  </a:cubicBezTo>
                  <a:cubicBezTo>
                    <a:pt x="20" y="64"/>
                    <a:pt x="23" y="64"/>
                    <a:pt x="25" y="63"/>
                  </a:cubicBezTo>
                  <a:cubicBezTo>
                    <a:pt x="21" y="49"/>
                    <a:pt x="22" y="36"/>
                    <a:pt x="29" y="24"/>
                  </a:cubicBezTo>
                  <a:close/>
                  <a:moveTo>
                    <a:pt x="69" y="37"/>
                  </a:moveTo>
                  <a:cubicBezTo>
                    <a:pt x="70" y="38"/>
                    <a:pt x="72" y="40"/>
                    <a:pt x="73" y="42"/>
                  </a:cubicBezTo>
                  <a:cubicBezTo>
                    <a:pt x="74" y="43"/>
                    <a:pt x="74" y="44"/>
                    <a:pt x="74" y="45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0" y="36"/>
                    <a:pt x="89" y="35"/>
                    <a:pt x="89" y="33"/>
                  </a:cubicBezTo>
                  <a:cubicBezTo>
                    <a:pt x="87" y="30"/>
                    <a:pt x="85" y="28"/>
                    <a:pt x="82" y="25"/>
                  </a:cubicBezTo>
                  <a:cubicBezTo>
                    <a:pt x="69" y="37"/>
                    <a:pt x="69" y="37"/>
                    <a:pt x="69" y="37"/>
                  </a:cubicBezTo>
                  <a:close/>
                  <a:moveTo>
                    <a:pt x="92" y="43"/>
                  </a:moveTo>
                  <a:cubicBezTo>
                    <a:pt x="75" y="47"/>
                    <a:pt x="75" y="47"/>
                    <a:pt x="75" y="47"/>
                  </a:cubicBezTo>
                  <a:cubicBezTo>
                    <a:pt x="76" y="49"/>
                    <a:pt x="76" y="51"/>
                    <a:pt x="76" y="53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4" y="50"/>
                    <a:pt x="93" y="46"/>
                    <a:pt x="92" y="43"/>
                  </a:cubicBezTo>
                  <a:close/>
                  <a:moveTo>
                    <a:pt x="70" y="44"/>
                  </a:moveTo>
                  <a:cubicBezTo>
                    <a:pt x="65" y="35"/>
                    <a:pt x="53" y="32"/>
                    <a:pt x="44" y="37"/>
                  </a:cubicBezTo>
                  <a:cubicBezTo>
                    <a:pt x="35" y="42"/>
                    <a:pt x="32" y="54"/>
                    <a:pt x="37" y="63"/>
                  </a:cubicBezTo>
                  <a:cubicBezTo>
                    <a:pt x="42" y="72"/>
                    <a:pt x="54" y="76"/>
                    <a:pt x="63" y="70"/>
                  </a:cubicBezTo>
                  <a:cubicBezTo>
                    <a:pt x="72" y="65"/>
                    <a:pt x="75" y="53"/>
                    <a:pt x="70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94125" y="2541892"/>
            <a:ext cx="419805" cy="315056"/>
            <a:chOff x="789999" y="2242985"/>
            <a:chExt cx="504229" cy="378415"/>
          </a:xfrm>
        </p:grpSpPr>
        <p:sp>
          <p:nvSpPr>
            <p:cNvPr id="21" name="Rectangle 20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814293" y="2379944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294125" y="3501029"/>
            <a:ext cx="419805" cy="315056"/>
            <a:chOff x="789999" y="2242985"/>
            <a:chExt cx="504229" cy="378415"/>
          </a:xfrm>
        </p:grpSpPr>
        <p:sp>
          <p:nvSpPr>
            <p:cNvPr id="25" name="Rectangle 24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2814293" y="3339079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294125" y="4483521"/>
            <a:ext cx="419805" cy="315056"/>
            <a:chOff x="789999" y="2242985"/>
            <a:chExt cx="504229" cy="378415"/>
          </a:xfrm>
        </p:grpSpPr>
        <p:sp>
          <p:nvSpPr>
            <p:cNvPr id="29" name="Rectangle 28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2814293" y="4321572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294125" y="5423436"/>
            <a:ext cx="419805" cy="315056"/>
            <a:chOff x="789999" y="2242985"/>
            <a:chExt cx="504229" cy="378415"/>
          </a:xfrm>
        </p:grpSpPr>
        <p:sp>
          <p:nvSpPr>
            <p:cNvPr id="33" name="Rectangle 32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814293" y="5261487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80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31" grpId="0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>
            <a:spLocks/>
          </p:cNvSpPr>
          <p:nvPr/>
        </p:nvSpPr>
        <p:spPr bwMode="auto">
          <a:xfrm>
            <a:off x="100150" y="2472407"/>
            <a:ext cx="12752618" cy="4759598"/>
          </a:xfrm>
          <a:custGeom>
            <a:avLst/>
            <a:gdLst>
              <a:gd name="T0" fmla="*/ 3815 w 5688"/>
              <a:gd name="T1" fmla="*/ 0 h 2122"/>
              <a:gd name="T2" fmla="*/ 5688 w 5688"/>
              <a:gd name="T3" fmla="*/ 2122 h 2122"/>
              <a:gd name="T4" fmla="*/ 0 w 5688"/>
              <a:gd name="T5" fmla="*/ 2122 h 2122"/>
              <a:gd name="T6" fmla="*/ 3815 w 5688"/>
              <a:gd name="T7" fmla="*/ 0 h 2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88" h="2122">
                <a:moveTo>
                  <a:pt x="3815" y="0"/>
                </a:moveTo>
                <a:lnTo>
                  <a:pt x="5688" y="2122"/>
                </a:lnTo>
                <a:lnTo>
                  <a:pt x="0" y="2122"/>
                </a:lnTo>
                <a:lnTo>
                  <a:pt x="3815" y="0"/>
                </a:ln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0">
            <a:noFill/>
            <a:prstDash val="solid"/>
            <a:round/>
            <a:headEnd/>
            <a:tailEnd/>
          </a:ln>
        </p:spPr>
        <p:txBody>
          <a:bodyPr vert="horz" wrap="square" lIns="128557" tIns="64278" rIns="128557" bIns="64278" numCol="1" anchor="t" anchorCtr="0" compatLnSpc="1">
            <a:prstTxWarp prst="textNoShape">
              <a:avLst/>
            </a:prstTxWarp>
          </a:bodyPr>
          <a:lstStyle/>
          <a:p>
            <a:endParaRPr lang="zh-CN" altLang="en-US" sz="2000"/>
          </a:p>
        </p:txBody>
      </p:sp>
      <p:sp>
        <p:nvSpPr>
          <p:cNvPr id="11" name="Freeform 7"/>
          <p:cNvSpPr>
            <a:spLocks/>
          </p:cNvSpPr>
          <p:nvPr/>
        </p:nvSpPr>
        <p:spPr bwMode="auto">
          <a:xfrm>
            <a:off x="1501" y="649"/>
            <a:ext cx="8566764" cy="7141639"/>
          </a:xfrm>
          <a:custGeom>
            <a:avLst/>
            <a:gdLst>
              <a:gd name="T0" fmla="*/ 0 w 3821"/>
              <a:gd name="T1" fmla="*/ 0 h 3184"/>
              <a:gd name="T2" fmla="*/ 2886 w 3821"/>
              <a:gd name="T3" fmla="*/ 0 h 3184"/>
              <a:gd name="T4" fmla="*/ 2903 w 3821"/>
              <a:gd name="T5" fmla="*/ 17 h 3184"/>
              <a:gd name="T6" fmla="*/ 3821 w 3821"/>
              <a:gd name="T7" fmla="*/ 1059 h 3184"/>
              <a:gd name="T8" fmla="*/ 0 w 3821"/>
              <a:gd name="T9" fmla="*/ 3184 h 3184"/>
              <a:gd name="T10" fmla="*/ 0 w 3821"/>
              <a:gd name="T11" fmla="*/ 0 h 3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21" h="3184">
                <a:moveTo>
                  <a:pt x="0" y="0"/>
                </a:moveTo>
                <a:lnTo>
                  <a:pt x="2886" y="0"/>
                </a:lnTo>
                <a:lnTo>
                  <a:pt x="2903" y="17"/>
                </a:lnTo>
                <a:lnTo>
                  <a:pt x="3821" y="1059"/>
                </a:lnTo>
                <a:lnTo>
                  <a:pt x="0" y="31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57" tIns="64278" rIns="128557" bIns="64278" numCol="1" anchor="t" anchorCtr="0" compatLnSpc="1">
            <a:prstTxWarp prst="textNoShape">
              <a:avLst/>
            </a:prstTxWarp>
          </a:bodyPr>
          <a:lstStyle/>
          <a:p>
            <a:endParaRPr lang="zh-CN" altLang="en-US" sz="2000"/>
          </a:p>
        </p:txBody>
      </p:sp>
      <p:sp>
        <p:nvSpPr>
          <p:cNvPr id="6" name="TextBox 32"/>
          <p:cNvSpPr txBox="1"/>
          <p:nvPr/>
        </p:nvSpPr>
        <p:spPr>
          <a:xfrm>
            <a:off x="759591" y="1933862"/>
            <a:ext cx="3872637" cy="1077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RELATED</a:t>
            </a:r>
          </a:p>
          <a:p>
            <a:r>
              <a:rPr lang="en-US" altLang="zh-CN" sz="3999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TITLE WORDS</a:t>
            </a:r>
            <a:endParaRPr lang="zh-CN" altLang="en-US" sz="4799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TextBox 32"/>
          <p:cNvSpPr txBox="1"/>
          <p:nvPr/>
        </p:nvSpPr>
        <p:spPr>
          <a:xfrm>
            <a:off x="759591" y="3002915"/>
            <a:ext cx="3872637" cy="808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。点击添加相关标题文字，点击添加相关标题文字，点击添加相关标题文字，点击添加相关标题文字。点击添加相关标题文字，点击添加相关标题文字，点击添加相关标题文字，点击添加相关标题文字。点击添加相关标题文字，点击添加相关标题文字，点击添加相关标题文字，点击添加相关标题文字。</a:t>
            </a:r>
            <a:endParaRPr lang="en-US" sz="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54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4"/>
          <p:cNvSpPr/>
          <p:nvPr/>
        </p:nvSpPr>
        <p:spPr>
          <a:xfrm>
            <a:off x="-26549" y="-29064"/>
            <a:ext cx="12884505" cy="7281428"/>
          </a:xfrm>
          <a:custGeom>
            <a:avLst/>
            <a:gdLst>
              <a:gd name="connsiteX0" fmla="*/ 0 w 3131840"/>
              <a:gd name="connsiteY0" fmla="*/ 0 h 3131840"/>
              <a:gd name="connsiteX1" fmla="*/ 3131840 w 3131840"/>
              <a:gd name="connsiteY1" fmla="*/ 0 h 3131840"/>
              <a:gd name="connsiteX2" fmla="*/ 3131840 w 3131840"/>
              <a:gd name="connsiteY2" fmla="*/ 3131840 h 3131840"/>
              <a:gd name="connsiteX3" fmla="*/ 0 w 3131840"/>
              <a:gd name="connsiteY3" fmla="*/ 3131840 h 3131840"/>
              <a:gd name="connsiteX4" fmla="*/ 0 w 3131840"/>
              <a:gd name="connsiteY4" fmla="*/ 0 h 3131840"/>
              <a:gd name="connsiteX0" fmla="*/ 0 w 8048397"/>
              <a:gd name="connsiteY0" fmla="*/ 1987826 h 5119666"/>
              <a:gd name="connsiteX1" fmla="*/ 8048397 w 8048397"/>
              <a:gd name="connsiteY1" fmla="*/ 0 h 5119666"/>
              <a:gd name="connsiteX2" fmla="*/ 3131840 w 8048397"/>
              <a:gd name="connsiteY2" fmla="*/ 5119666 h 5119666"/>
              <a:gd name="connsiteX3" fmla="*/ 0 w 8048397"/>
              <a:gd name="connsiteY3" fmla="*/ 5119666 h 5119666"/>
              <a:gd name="connsiteX4" fmla="*/ 0 w 8048397"/>
              <a:gd name="connsiteY4" fmla="*/ 1987826 h 5119666"/>
              <a:gd name="connsiteX0" fmla="*/ 0 w 8048397"/>
              <a:gd name="connsiteY0" fmla="*/ 1987826 h 5134136"/>
              <a:gd name="connsiteX1" fmla="*/ 8048397 w 8048397"/>
              <a:gd name="connsiteY1" fmla="*/ 0 h 5134136"/>
              <a:gd name="connsiteX2" fmla="*/ 4176869 w 8048397"/>
              <a:gd name="connsiteY2" fmla="*/ 5134136 h 5134136"/>
              <a:gd name="connsiteX3" fmla="*/ 0 w 8048397"/>
              <a:gd name="connsiteY3" fmla="*/ 5119666 h 5134136"/>
              <a:gd name="connsiteX4" fmla="*/ 0 w 8048397"/>
              <a:gd name="connsiteY4" fmla="*/ 1987826 h 5134136"/>
              <a:gd name="connsiteX0" fmla="*/ 0 w 8048397"/>
              <a:gd name="connsiteY0" fmla="*/ 1987826 h 5134136"/>
              <a:gd name="connsiteX1" fmla="*/ 8048397 w 8048397"/>
              <a:gd name="connsiteY1" fmla="*/ 0 h 5134136"/>
              <a:gd name="connsiteX2" fmla="*/ 5584755 w 8048397"/>
              <a:gd name="connsiteY2" fmla="*/ 5134136 h 5134136"/>
              <a:gd name="connsiteX3" fmla="*/ 0 w 8048397"/>
              <a:gd name="connsiteY3" fmla="*/ 5119666 h 5134136"/>
              <a:gd name="connsiteX4" fmla="*/ 0 w 8048397"/>
              <a:gd name="connsiteY4" fmla="*/ 1987826 h 5134136"/>
              <a:gd name="connsiteX0" fmla="*/ 0 w 7075940"/>
              <a:gd name="connsiteY0" fmla="*/ 2016764 h 5163074"/>
              <a:gd name="connsiteX1" fmla="*/ 7075940 w 7075940"/>
              <a:gd name="connsiteY1" fmla="*/ 0 h 5163074"/>
              <a:gd name="connsiteX2" fmla="*/ 5584755 w 7075940"/>
              <a:gd name="connsiteY2" fmla="*/ 5163074 h 5163074"/>
              <a:gd name="connsiteX3" fmla="*/ 0 w 7075940"/>
              <a:gd name="connsiteY3" fmla="*/ 5148604 h 5163074"/>
              <a:gd name="connsiteX4" fmla="*/ 0 w 7075940"/>
              <a:gd name="connsiteY4" fmla="*/ 2016764 h 5163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5940" h="5163074">
                <a:moveTo>
                  <a:pt x="0" y="2016764"/>
                </a:moveTo>
                <a:lnTo>
                  <a:pt x="7075940" y="0"/>
                </a:lnTo>
                <a:lnTo>
                  <a:pt x="5584755" y="5163074"/>
                </a:lnTo>
                <a:lnTo>
                  <a:pt x="0" y="5148604"/>
                </a:lnTo>
                <a:lnTo>
                  <a:pt x="0" y="20167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-26549" y="-29067"/>
            <a:ext cx="9948084" cy="7281429"/>
          </a:xfrm>
          <a:custGeom>
            <a:avLst/>
            <a:gdLst>
              <a:gd name="connsiteX0" fmla="*/ 0 w 3131840"/>
              <a:gd name="connsiteY0" fmla="*/ 0 h 3131840"/>
              <a:gd name="connsiteX1" fmla="*/ 3131840 w 3131840"/>
              <a:gd name="connsiteY1" fmla="*/ 0 h 3131840"/>
              <a:gd name="connsiteX2" fmla="*/ 3131840 w 3131840"/>
              <a:gd name="connsiteY2" fmla="*/ 3131840 h 3131840"/>
              <a:gd name="connsiteX3" fmla="*/ 0 w 3131840"/>
              <a:gd name="connsiteY3" fmla="*/ 3131840 h 3131840"/>
              <a:gd name="connsiteX4" fmla="*/ 0 w 3131840"/>
              <a:gd name="connsiteY4" fmla="*/ 0 h 3131840"/>
              <a:gd name="connsiteX0" fmla="*/ 0 w 8048397"/>
              <a:gd name="connsiteY0" fmla="*/ 1987826 h 5119666"/>
              <a:gd name="connsiteX1" fmla="*/ 8048397 w 8048397"/>
              <a:gd name="connsiteY1" fmla="*/ 0 h 5119666"/>
              <a:gd name="connsiteX2" fmla="*/ 3131840 w 8048397"/>
              <a:gd name="connsiteY2" fmla="*/ 5119666 h 5119666"/>
              <a:gd name="connsiteX3" fmla="*/ 0 w 8048397"/>
              <a:gd name="connsiteY3" fmla="*/ 5119666 h 5119666"/>
              <a:gd name="connsiteX4" fmla="*/ 0 w 8048397"/>
              <a:gd name="connsiteY4" fmla="*/ 1987826 h 5119666"/>
              <a:gd name="connsiteX0" fmla="*/ 0 w 8048397"/>
              <a:gd name="connsiteY0" fmla="*/ 1987826 h 5134136"/>
              <a:gd name="connsiteX1" fmla="*/ 8048397 w 8048397"/>
              <a:gd name="connsiteY1" fmla="*/ 0 h 5134136"/>
              <a:gd name="connsiteX2" fmla="*/ 4176869 w 8048397"/>
              <a:gd name="connsiteY2" fmla="*/ 5134136 h 5134136"/>
              <a:gd name="connsiteX3" fmla="*/ 0 w 8048397"/>
              <a:gd name="connsiteY3" fmla="*/ 5119666 h 5134136"/>
              <a:gd name="connsiteX4" fmla="*/ 0 w 8048397"/>
              <a:gd name="connsiteY4" fmla="*/ 1987826 h 5134136"/>
              <a:gd name="connsiteX0" fmla="*/ 0 w 7075940"/>
              <a:gd name="connsiteY0" fmla="*/ 2016765 h 5163075"/>
              <a:gd name="connsiteX1" fmla="*/ 7075940 w 7075940"/>
              <a:gd name="connsiteY1" fmla="*/ 0 h 5163075"/>
              <a:gd name="connsiteX2" fmla="*/ 4176869 w 7075940"/>
              <a:gd name="connsiteY2" fmla="*/ 5163075 h 5163075"/>
              <a:gd name="connsiteX3" fmla="*/ 0 w 7075940"/>
              <a:gd name="connsiteY3" fmla="*/ 5148605 h 5163075"/>
              <a:gd name="connsiteX4" fmla="*/ 0 w 7075940"/>
              <a:gd name="connsiteY4" fmla="*/ 2016765 h 516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5940" h="5163075">
                <a:moveTo>
                  <a:pt x="0" y="2016765"/>
                </a:moveTo>
                <a:lnTo>
                  <a:pt x="7075940" y="0"/>
                </a:lnTo>
                <a:lnTo>
                  <a:pt x="4176869" y="5163075"/>
                </a:lnTo>
                <a:lnTo>
                  <a:pt x="0" y="5148605"/>
                </a:lnTo>
                <a:lnTo>
                  <a:pt x="0" y="20167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589" y="1794075"/>
            <a:ext cx="5742660" cy="5429205"/>
          </a:xfrm>
          <a:custGeom>
            <a:avLst/>
            <a:gdLst>
              <a:gd name="connsiteX0" fmla="*/ 0 w 4139952"/>
              <a:gd name="connsiteY0" fmla="*/ 0 h 3141641"/>
              <a:gd name="connsiteX1" fmla="*/ 4139952 w 4139952"/>
              <a:gd name="connsiteY1" fmla="*/ 0 h 3141641"/>
              <a:gd name="connsiteX2" fmla="*/ 4139952 w 4139952"/>
              <a:gd name="connsiteY2" fmla="*/ 3141641 h 3141641"/>
              <a:gd name="connsiteX3" fmla="*/ 0 w 4139952"/>
              <a:gd name="connsiteY3" fmla="*/ 3141641 h 3141641"/>
              <a:gd name="connsiteX4" fmla="*/ 0 w 4139952"/>
              <a:gd name="connsiteY4" fmla="*/ 0 h 3141641"/>
              <a:gd name="connsiteX0" fmla="*/ 0 w 4546352"/>
              <a:gd name="connsiteY0" fmla="*/ 508000 h 3649641"/>
              <a:gd name="connsiteX1" fmla="*/ 4546352 w 4546352"/>
              <a:gd name="connsiteY1" fmla="*/ 0 h 3649641"/>
              <a:gd name="connsiteX2" fmla="*/ 4139952 w 4546352"/>
              <a:gd name="connsiteY2" fmla="*/ 3649641 h 3649641"/>
              <a:gd name="connsiteX3" fmla="*/ 0 w 4546352"/>
              <a:gd name="connsiteY3" fmla="*/ 3649641 h 3649641"/>
              <a:gd name="connsiteX4" fmla="*/ 0 w 4546352"/>
              <a:gd name="connsiteY4" fmla="*/ 508000 h 3649641"/>
              <a:gd name="connsiteX0" fmla="*/ 0 w 4641602"/>
              <a:gd name="connsiteY0" fmla="*/ 755650 h 3897291"/>
              <a:gd name="connsiteX1" fmla="*/ 4641602 w 4641602"/>
              <a:gd name="connsiteY1" fmla="*/ 0 h 3897291"/>
              <a:gd name="connsiteX2" fmla="*/ 4139952 w 4641602"/>
              <a:gd name="connsiteY2" fmla="*/ 3897291 h 3897291"/>
              <a:gd name="connsiteX3" fmla="*/ 0 w 4641602"/>
              <a:gd name="connsiteY3" fmla="*/ 3897291 h 3897291"/>
              <a:gd name="connsiteX4" fmla="*/ 0 w 4641602"/>
              <a:gd name="connsiteY4" fmla="*/ 755650 h 3897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1602" h="3897291">
                <a:moveTo>
                  <a:pt x="0" y="755650"/>
                </a:moveTo>
                <a:lnTo>
                  <a:pt x="4641602" y="0"/>
                </a:lnTo>
                <a:lnTo>
                  <a:pt x="4139952" y="3897291"/>
                </a:lnTo>
                <a:lnTo>
                  <a:pt x="0" y="3897291"/>
                </a:lnTo>
                <a:lnTo>
                  <a:pt x="0" y="755650"/>
                </a:ln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725971" y="4398455"/>
            <a:ext cx="5235389" cy="809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。</a:t>
            </a:r>
            <a:endParaRPr lang="en-US" altLang="zh-CN" sz="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 flipV="1">
            <a:off x="5803023" y="4365932"/>
            <a:ext cx="4938958" cy="4571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725971" y="3904322"/>
            <a:ext cx="2215572" cy="377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68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 animBg="1"/>
      <p:bldP spid="12" grpId="0"/>
      <p:bldP spid="13" grpId="0" animBg="1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1165328" y="4661041"/>
            <a:ext cx="3750263" cy="1071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137"/>
          <p:cNvGrpSpPr/>
          <p:nvPr/>
        </p:nvGrpSpPr>
        <p:grpSpPr>
          <a:xfrm>
            <a:off x="1502228" y="2303735"/>
            <a:ext cx="301358" cy="2317121"/>
            <a:chOff x="1074408" y="1485901"/>
            <a:chExt cx="214311" cy="1647821"/>
          </a:xfrm>
        </p:grpSpPr>
        <p:cxnSp>
          <p:nvCxnSpPr>
            <p:cNvPr id="91" name="Straight Connector 90"/>
            <p:cNvCxnSpPr/>
            <p:nvPr/>
          </p:nvCxnSpPr>
          <p:spPr>
            <a:xfrm rot="16200000" flipV="1">
              <a:off x="359569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ounded Rectangle 94"/>
            <p:cNvSpPr/>
            <p:nvPr/>
          </p:nvSpPr>
          <p:spPr>
            <a:xfrm>
              <a:off x="1074408" y="2190750"/>
              <a:ext cx="214311" cy="94297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138"/>
          <p:cNvGrpSpPr/>
          <p:nvPr/>
        </p:nvGrpSpPr>
        <p:grpSpPr>
          <a:xfrm>
            <a:off x="2035839" y="2303735"/>
            <a:ext cx="301358" cy="2317121"/>
            <a:chOff x="1447800" y="1485901"/>
            <a:chExt cx="214311" cy="1647821"/>
          </a:xfrm>
        </p:grpSpPr>
        <p:cxnSp>
          <p:nvCxnSpPr>
            <p:cNvPr id="98" name="Straight Connector 97"/>
            <p:cNvCxnSpPr/>
            <p:nvPr/>
          </p:nvCxnSpPr>
          <p:spPr>
            <a:xfrm rot="16200000" flipV="1">
              <a:off x="732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ounded Rectangle 100"/>
            <p:cNvSpPr/>
            <p:nvPr/>
          </p:nvSpPr>
          <p:spPr>
            <a:xfrm>
              <a:off x="1447800" y="1962150"/>
              <a:ext cx="214311" cy="117157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139"/>
          <p:cNvGrpSpPr/>
          <p:nvPr/>
        </p:nvGrpSpPr>
        <p:grpSpPr>
          <a:xfrm>
            <a:off x="2569451" y="2303735"/>
            <a:ext cx="301358" cy="2317121"/>
            <a:chOff x="1828800" y="1485901"/>
            <a:chExt cx="214311" cy="1647821"/>
          </a:xfrm>
        </p:grpSpPr>
        <p:cxnSp>
          <p:nvCxnSpPr>
            <p:cNvPr id="104" name="Straight Connector 103"/>
            <p:cNvCxnSpPr/>
            <p:nvPr/>
          </p:nvCxnSpPr>
          <p:spPr>
            <a:xfrm rot="16200000" flipV="1">
              <a:off x="1113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ounded Rectangle 106"/>
            <p:cNvSpPr/>
            <p:nvPr/>
          </p:nvSpPr>
          <p:spPr>
            <a:xfrm>
              <a:off x="1828800" y="1809750"/>
              <a:ext cx="214311" cy="132397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140"/>
          <p:cNvGrpSpPr/>
          <p:nvPr/>
        </p:nvGrpSpPr>
        <p:grpSpPr>
          <a:xfrm>
            <a:off x="3103063" y="2303735"/>
            <a:ext cx="301358" cy="2317121"/>
            <a:chOff x="2209800" y="1485901"/>
            <a:chExt cx="214311" cy="1647821"/>
          </a:xfrm>
        </p:grpSpPr>
        <p:cxnSp>
          <p:nvCxnSpPr>
            <p:cNvPr id="108" name="Straight Connector 107"/>
            <p:cNvCxnSpPr/>
            <p:nvPr/>
          </p:nvCxnSpPr>
          <p:spPr>
            <a:xfrm rot="16200000" flipV="1">
              <a:off x="1494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Rounded Rectangle 120"/>
            <p:cNvSpPr/>
            <p:nvPr/>
          </p:nvSpPr>
          <p:spPr>
            <a:xfrm>
              <a:off x="2209800" y="2419350"/>
              <a:ext cx="214311" cy="714372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141"/>
          <p:cNvGrpSpPr/>
          <p:nvPr/>
        </p:nvGrpSpPr>
        <p:grpSpPr>
          <a:xfrm>
            <a:off x="3636674" y="2303735"/>
            <a:ext cx="301358" cy="2317121"/>
            <a:chOff x="2667000" y="1485901"/>
            <a:chExt cx="214311" cy="1647821"/>
          </a:xfrm>
        </p:grpSpPr>
        <p:cxnSp>
          <p:nvCxnSpPr>
            <p:cNvPr id="128" name="Straight Connector 127"/>
            <p:cNvCxnSpPr/>
            <p:nvPr/>
          </p:nvCxnSpPr>
          <p:spPr>
            <a:xfrm rot="16200000" flipV="1">
              <a:off x="19521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ounded Rectangle 128"/>
            <p:cNvSpPr/>
            <p:nvPr/>
          </p:nvSpPr>
          <p:spPr>
            <a:xfrm>
              <a:off x="2667000" y="1962150"/>
              <a:ext cx="214311" cy="1171572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142"/>
          <p:cNvGrpSpPr/>
          <p:nvPr/>
        </p:nvGrpSpPr>
        <p:grpSpPr>
          <a:xfrm>
            <a:off x="4170289" y="2303735"/>
            <a:ext cx="301358" cy="2317121"/>
            <a:chOff x="2971800" y="1485901"/>
            <a:chExt cx="214311" cy="1647821"/>
          </a:xfrm>
        </p:grpSpPr>
        <p:cxnSp>
          <p:nvCxnSpPr>
            <p:cNvPr id="136" name="Straight Connector 135"/>
            <p:cNvCxnSpPr/>
            <p:nvPr/>
          </p:nvCxnSpPr>
          <p:spPr>
            <a:xfrm rot="16200000" flipV="1">
              <a:off x="2256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Rounded Rectangle 136"/>
            <p:cNvSpPr/>
            <p:nvPr/>
          </p:nvSpPr>
          <p:spPr>
            <a:xfrm>
              <a:off x="2971800" y="1809750"/>
              <a:ext cx="214311" cy="1323972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4" name="Rectangle 143"/>
          <p:cNvSpPr/>
          <p:nvPr/>
        </p:nvSpPr>
        <p:spPr>
          <a:xfrm>
            <a:off x="1532831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2071102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2609373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85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3147644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40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3685915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4224186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</a:t>
            </a:r>
          </a:p>
        </p:txBody>
      </p:sp>
      <p:grpSp>
        <p:nvGrpSpPr>
          <p:cNvPr id="10" name="Group 149"/>
          <p:cNvGrpSpPr/>
          <p:nvPr/>
        </p:nvGrpSpPr>
        <p:grpSpPr>
          <a:xfrm>
            <a:off x="6389434" y="2305418"/>
            <a:ext cx="2090836" cy="701095"/>
            <a:chOff x="4597686" y="3155872"/>
            <a:chExt cx="1583966" cy="498584"/>
          </a:xfrm>
        </p:grpSpPr>
        <p:sp>
          <p:nvSpPr>
            <p:cNvPr id="151" name="TextBox 150"/>
            <p:cNvSpPr txBox="1"/>
            <p:nvPr/>
          </p:nvSpPr>
          <p:spPr>
            <a:xfrm>
              <a:off x="4597686" y="3155872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4597686" y="3348942"/>
              <a:ext cx="1583966" cy="30551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29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152"/>
          <p:cNvGrpSpPr/>
          <p:nvPr/>
        </p:nvGrpSpPr>
        <p:grpSpPr>
          <a:xfrm>
            <a:off x="9386634" y="2305418"/>
            <a:ext cx="2036110" cy="701095"/>
            <a:chOff x="6978976" y="3155872"/>
            <a:chExt cx="1542507" cy="498584"/>
          </a:xfrm>
        </p:grpSpPr>
        <p:sp>
          <p:nvSpPr>
            <p:cNvPr id="154" name="TextBox 153"/>
            <p:cNvSpPr txBox="1"/>
            <p:nvPr/>
          </p:nvSpPr>
          <p:spPr>
            <a:xfrm>
              <a:off x="6978977" y="3155872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978976" y="3348942"/>
              <a:ext cx="1542507" cy="30551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29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55"/>
          <p:cNvGrpSpPr/>
          <p:nvPr/>
        </p:nvGrpSpPr>
        <p:grpSpPr>
          <a:xfrm>
            <a:off x="6389434" y="3213449"/>
            <a:ext cx="2036110" cy="701095"/>
            <a:chOff x="4597685" y="3914331"/>
            <a:chExt cx="1542507" cy="498583"/>
          </a:xfrm>
        </p:grpSpPr>
        <p:sp>
          <p:nvSpPr>
            <p:cNvPr id="157" name="TextBox 156"/>
            <p:cNvSpPr txBox="1"/>
            <p:nvPr/>
          </p:nvSpPr>
          <p:spPr>
            <a:xfrm>
              <a:off x="4597686" y="3914331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4597685" y="4107401"/>
              <a:ext cx="1542507" cy="30551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29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58"/>
          <p:cNvGrpSpPr/>
          <p:nvPr/>
        </p:nvGrpSpPr>
        <p:grpSpPr>
          <a:xfrm>
            <a:off x="9386634" y="3213449"/>
            <a:ext cx="2036110" cy="701095"/>
            <a:chOff x="6978976" y="3914331"/>
            <a:chExt cx="1542507" cy="498583"/>
          </a:xfrm>
        </p:grpSpPr>
        <p:sp>
          <p:nvSpPr>
            <p:cNvPr id="160" name="TextBox 159"/>
            <p:cNvSpPr txBox="1"/>
            <p:nvPr/>
          </p:nvSpPr>
          <p:spPr>
            <a:xfrm>
              <a:off x="6978977" y="3914331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6978976" y="4107401"/>
              <a:ext cx="1542507" cy="30551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29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</a:p>
          </p:txBody>
        </p:sp>
      </p:grpSp>
      <p:grpSp>
        <p:nvGrpSpPr>
          <p:cNvPr id="14" name="Group 161"/>
          <p:cNvGrpSpPr/>
          <p:nvPr/>
        </p:nvGrpSpPr>
        <p:grpSpPr>
          <a:xfrm>
            <a:off x="6389434" y="4239172"/>
            <a:ext cx="2036110" cy="701095"/>
            <a:chOff x="4597685" y="3914331"/>
            <a:chExt cx="1542507" cy="498583"/>
          </a:xfrm>
        </p:grpSpPr>
        <p:sp>
          <p:nvSpPr>
            <p:cNvPr id="163" name="TextBox 162"/>
            <p:cNvSpPr txBox="1"/>
            <p:nvPr/>
          </p:nvSpPr>
          <p:spPr>
            <a:xfrm>
              <a:off x="4597686" y="3914331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4597685" y="4107401"/>
              <a:ext cx="1542507" cy="30551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29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64"/>
          <p:cNvGrpSpPr/>
          <p:nvPr/>
        </p:nvGrpSpPr>
        <p:grpSpPr>
          <a:xfrm>
            <a:off x="9386634" y="4239172"/>
            <a:ext cx="2036110" cy="701095"/>
            <a:chOff x="6978976" y="3914331"/>
            <a:chExt cx="1542507" cy="498583"/>
          </a:xfrm>
        </p:grpSpPr>
        <p:sp>
          <p:nvSpPr>
            <p:cNvPr id="166" name="TextBox 165"/>
            <p:cNvSpPr txBox="1"/>
            <p:nvPr/>
          </p:nvSpPr>
          <p:spPr>
            <a:xfrm>
              <a:off x="6978977" y="3914331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6978976" y="4107401"/>
              <a:ext cx="1542507" cy="30551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29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</a:p>
          </p:txBody>
        </p:sp>
      </p:grpSp>
      <p:grpSp>
        <p:nvGrpSpPr>
          <p:cNvPr id="16" name="Group 167"/>
          <p:cNvGrpSpPr/>
          <p:nvPr/>
        </p:nvGrpSpPr>
        <p:grpSpPr>
          <a:xfrm>
            <a:off x="8674821" y="4215707"/>
            <a:ext cx="659525" cy="640643"/>
            <a:chOff x="6299532" y="4190009"/>
            <a:chExt cx="469021" cy="455593"/>
          </a:xfrm>
        </p:grpSpPr>
        <p:sp>
          <p:nvSpPr>
            <p:cNvPr id="169" name="Oval 168"/>
            <p:cNvSpPr>
              <a:spLocks noChangeAspect="1"/>
            </p:cNvSpPr>
            <p:nvPr/>
          </p:nvSpPr>
          <p:spPr>
            <a:xfrm>
              <a:off x="6299532" y="4190009"/>
              <a:ext cx="469021" cy="45559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0" name="Freeform 63"/>
            <p:cNvSpPr>
              <a:spLocks noEditPoints="1"/>
            </p:cNvSpPr>
            <p:nvPr/>
          </p:nvSpPr>
          <p:spPr bwMode="auto">
            <a:xfrm>
              <a:off x="6386874" y="4310694"/>
              <a:ext cx="294337" cy="214222"/>
            </a:xfrm>
            <a:custGeom>
              <a:avLst/>
              <a:gdLst/>
              <a:ahLst/>
              <a:cxnLst>
                <a:cxn ang="0">
                  <a:pos x="62" y="57"/>
                </a:cxn>
                <a:cxn ang="0">
                  <a:pos x="18" y="57"/>
                </a:cxn>
                <a:cxn ang="0">
                  <a:pos x="0" y="39"/>
                </a:cxn>
                <a:cxn ang="0">
                  <a:pos x="11" y="23"/>
                </a:cxn>
                <a:cxn ang="0">
                  <a:pos x="11" y="21"/>
                </a:cxn>
                <a:cxn ang="0">
                  <a:pos x="31" y="0"/>
                </a:cxn>
                <a:cxn ang="0">
                  <a:pos x="50" y="13"/>
                </a:cxn>
                <a:cxn ang="0">
                  <a:pos x="57" y="11"/>
                </a:cxn>
                <a:cxn ang="0">
                  <a:pos x="67" y="21"/>
                </a:cxn>
                <a:cxn ang="0">
                  <a:pos x="66" y="27"/>
                </a:cxn>
                <a:cxn ang="0">
                  <a:pos x="78" y="42"/>
                </a:cxn>
                <a:cxn ang="0">
                  <a:pos x="62" y="57"/>
                </a:cxn>
                <a:cxn ang="0">
                  <a:pos x="51" y="31"/>
                </a:cxn>
                <a:cxn ang="0">
                  <a:pos x="42" y="31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3" y="16"/>
                </a:cxn>
                <a:cxn ang="0">
                  <a:pos x="31" y="17"/>
                </a:cxn>
                <a:cxn ang="0">
                  <a:pos x="31" y="31"/>
                </a:cxn>
                <a:cxn ang="0">
                  <a:pos x="22" y="31"/>
                </a:cxn>
                <a:cxn ang="0">
                  <a:pos x="21" y="33"/>
                </a:cxn>
                <a:cxn ang="0">
                  <a:pos x="21" y="34"/>
                </a:cxn>
                <a:cxn ang="0">
                  <a:pos x="36" y="48"/>
                </a:cxn>
                <a:cxn ang="0">
                  <a:pos x="36" y="48"/>
                </a:cxn>
                <a:cxn ang="0">
                  <a:pos x="37" y="48"/>
                </a:cxn>
                <a:cxn ang="0">
                  <a:pos x="51" y="34"/>
                </a:cxn>
                <a:cxn ang="0">
                  <a:pos x="52" y="33"/>
                </a:cxn>
                <a:cxn ang="0">
                  <a:pos x="51" y="31"/>
                </a:cxn>
              </a:cxnLst>
              <a:rect l="0" t="0" r="r" b="b"/>
              <a:pathLst>
                <a:path w="78" h="57">
                  <a:moveTo>
                    <a:pt x="62" y="57"/>
                  </a:moveTo>
                  <a:cubicBezTo>
                    <a:pt x="18" y="57"/>
                    <a:pt x="18" y="57"/>
                    <a:pt x="18" y="57"/>
                  </a:cubicBezTo>
                  <a:cubicBezTo>
                    <a:pt x="9" y="57"/>
                    <a:pt x="0" y="49"/>
                    <a:pt x="0" y="39"/>
                  </a:cubicBezTo>
                  <a:cubicBezTo>
                    <a:pt x="0" y="32"/>
                    <a:pt x="5" y="26"/>
                    <a:pt x="11" y="23"/>
                  </a:cubicBezTo>
                  <a:cubicBezTo>
                    <a:pt x="11" y="22"/>
                    <a:pt x="11" y="22"/>
                    <a:pt x="11" y="21"/>
                  </a:cubicBezTo>
                  <a:cubicBezTo>
                    <a:pt x="11" y="10"/>
                    <a:pt x="20" y="0"/>
                    <a:pt x="31" y="0"/>
                  </a:cubicBezTo>
                  <a:cubicBezTo>
                    <a:pt x="40" y="0"/>
                    <a:pt x="47" y="6"/>
                    <a:pt x="50" y="13"/>
                  </a:cubicBezTo>
                  <a:cubicBezTo>
                    <a:pt x="52" y="12"/>
                    <a:pt x="55" y="11"/>
                    <a:pt x="57" y="11"/>
                  </a:cubicBezTo>
                  <a:cubicBezTo>
                    <a:pt x="63" y="11"/>
                    <a:pt x="67" y="15"/>
                    <a:pt x="67" y="21"/>
                  </a:cubicBezTo>
                  <a:cubicBezTo>
                    <a:pt x="67" y="23"/>
                    <a:pt x="67" y="25"/>
                    <a:pt x="66" y="27"/>
                  </a:cubicBezTo>
                  <a:cubicBezTo>
                    <a:pt x="73" y="28"/>
                    <a:pt x="78" y="34"/>
                    <a:pt x="78" y="42"/>
                  </a:cubicBezTo>
                  <a:cubicBezTo>
                    <a:pt x="78" y="50"/>
                    <a:pt x="71" y="57"/>
                    <a:pt x="62" y="57"/>
                  </a:cubicBezTo>
                  <a:close/>
                  <a:moveTo>
                    <a:pt x="51" y="31"/>
                  </a:moveTo>
                  <a:cubicBezTo>
                    <a:pt x="42" y="31"/>
                    <a:pt x="42" y="31"/>
                    <a:pt x="42" y="31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2" y="16"/>
                    <a:pt x="41" y="16"/>
                    <a:pt x="40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2" y="16"/>
                    <a:pt x="31" y="16"/>
                    <a:pt x="31" y="17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1" y="32"/>
                    <a:pt x="21" y="33"/>
                  </a:cubicBezTo>
                  <a:cubicBezTo>
                    <a:pt x="21" y="33"/>
                    <a:pt x="21" y="33"/>
                    <a:pt x="21" y="34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2"/>
                    <a:pt x="51" y="31"/>
                    <a:pt x="51" y="3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170"/>
          <p:cNvGrpSpPr/>
          <p:nvPr/>
        </p:nvGrpSpPr>
        <p:grpSpPr>
          <a:xfrm>
            <a:off x="5648471" y="2277304"/>
            <a:ext cx="659525" cy="640643"/>
            <a:chOff x="630683" y="3383511"/>
            <a:chExt cx="469021" cy="455593"/>
          </a:xfrm>
        </p:grpSpPr>
        <p:sp>
          <p:nvSpPr>
            <p:cNvPr id="172" name="Oval 171"/>
            <p:cNvSpPr>
              <a:spLocks noChangeAspect="1"/>
            </p:cNvSpPr>
            <p:nvPr/>
          </p:nvSpPr>
          <p:spPr>
            <a:xfrm>
              <a:off x="630683" y="3383511"/>
              <a:ext cx="469021" cy="45559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3" name="Freeform 117"/>
            <p:cNvSpPr>
              <a:spLocks/>
            </p:cNvSpPr>
            <p:nvPr/>
          </p:nvSpPr>
          <p:spPr bwMode="auto">
            <a:xfrm>
              <a:off x="730012" y="3476126"/>
              <a:ext cx="270363" cy="270363"/>
            </a:xfrm>
            <a:custGeom>
              <a:avLst/>
              <a:gdLst/>
              <a:ahLst/>
              <a:cxnLst>
                <a:cxn ang="0">
                  <a:pos x="56" y="51"/>
                </a:cxn>
                <a:cxn ang="0">
                  <a:pos x="51" y="55"/>
                </a:cxn>
                <a:cxn ang="0">
                  <a:pos x="43" y="57"/>
                </a:cxn>
                <a:cxn ang="0">
                  <a:pos x="33" y="54"/>
                </a:cxn>
                <a:cxn ang="0">
                  <a:pos x="26" y="51"/>
                </a:cxn>
                <a:cxn ang="0">
                  <a:pos x="7" y="32"/>
                </a:cxn>
                <a:cxn ang="0">
                  <a:pos x="3" y="25"/>
                </a:cxn>
                <a:cxn ang="0">
                  <a:pos x="0" y="14"/>
                </a:cxn>
                <a:cxn ang="0">
                  <a:pos x="3" y="7"/>
                </a:cxn>
                <a:cxn ang="0">
                  <a:pos x="7" y="2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4"/>
                </a:cxn>
                <a:cxn ang="0">
                  <a:pos x="19" y="10"/>
                </a:cxn>
                <a:cxn ang="0">
                  <a:pos x="21" y="14"/>
                </a:cxn>
                <a:cxn ang="0">
                  <a:pos x="14" y="22"/>
                </a:cxn>
                <a:cxn ang="0">
                  <a:pos x="15" y="26"/>
                </a:cxn>
                <a:cxn ang="0">
                  <a:pos x="32" y="42"/>
                </a:cxn>
                <a:cxn ang="0">
                  <a:pos x="35" y="44"/>
                </a:cxn>
                <a:cxn ang="0">
                  <a:pos x="43" y="36"/>
                </a:cxn>
                <a:cxn ang="0">
                  <a:pos x="47" y="38"/>
                </a:cxn>
                <a:cxn ang="0">
                  <a:pos x="54" y="42"/>
                </a:cxn>
                <a:cxn ang="0">
                  <a:pos x="57" y="44"/>
                </a:cxn>
                <a:cxn ang="0">
                  <a:pos x="57" y="45"/>
                </a:cxn>
                <a:cxn ang="0">
                  <a:pos x="56" y="51"/>
                </a:cxn>
              </a:cxnLst>
              <a:rect l="0" t="0" r="r" b="b"/>
              <a:pathLst>
                <a:path w="57" h="57">
                  <a:moveTo>
                    <a:pt x="56" y="51"/>
                  </a:moveTo>
                  <a:cubicBezTo>
                    <a:pt x="55" y="53"/>
                    <a:pt x="53" y="54"/>
                    <a:pt x="51" y="55"/>
                  </a:cubicBezTo>
                  <a:cubicBezTo>
                    <a:pt x="49" y="56"/>
                    <a:pt x="46" y="57"/>
                    <a:pt x="43" y="57"/>
                  </a:cubicBezTo>
                  <a:cubicBezTo>
                    <a:pt x="40" y="57"/>
                    <a:pt x="36" y="55"/>
                    <a:pt x="33" y="54"/>
                  </a:cubicBezTo>
                  <a:cubicBezTo>
                    <a:pt x="30" y="53"/>
                    <a:pt x="28" y="52"/>
                    <a:pt x="26" y="51"/>
                  </a:cubicBezTo>
                  <a:cubicBezTo>
                    <a:pt x="19" y="47"/>
                    <a:pt x="11" y="38"/>
                    <a:pt x="7" y="32"/>
                  </a:cubicBezTo>
                  <a:cubicBezTo>
                    <a:pt x="5" y="29"/>
                    <a:pt x="4" y="27"/>
                    <a:pt x="3" y="25"/>
                  </a:cubicBezTo>
                  <a:cubicBezTo>
                    <a:pt x="2" y="21"/>
                    <a:pt x="0" y="18"/>
                    <a:pt x="0" y="14"/>
                  </a:cubicBezTo>
                  <a:cubicBezTo>
                    <a:pt x="0" y="11"/>
                    <a:pt x="1" y="9"/>
                    <a:pt x="3" y="7"/>
                  </a:cubicBezTo>
                  <a:cubicBezTo>
                    <a:pt x="4" y="5"/>
                    <a:pt x="5" y="3"/>
                    <a:pt x="7" y="2"/>
                  </a:cubicBezTo>
                  <a:cubicBezTo>
                    <a:pt x="8" y="1"/>
                    <a:pt x="11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4" y="1"/>
                    <a:pt x="15" y="3"/>
                    <a:pt x="15" y="4"/>
                  </a:cubicBezTo>
                  <a:cubicBezTo>
                    <a:pt x="17" y="6"/>
                    <a:pt x="18" y="8"/>
                    <a:pt x="19" y="10"/>
                  </a:cubicBezTo>
                  <a:cubicBezTo>
                    <a:pt x="20" y="12"/>
                    <a:pt x="21" y="13"/>
                    <a:pt x="21" y="14"/>
                  </a:cubicBezTo>
                  <a:cubicBezTo>
                    <a:pt x="21" y="17"/>
                    <a:pt x="14" y="20"/>
                    <a:pt x="14" y="22"/>
                  </a:cubicBezTo>
                  <a:cubicBezTo>
                    <a:pt x="14" y="23"/>
                    <a:pt x="15" y="25"/>
                    <a:pt x="15" y="26"/>
                  </a:cubicBezTo>
                  <a:cubicBezTo>
                    <a:pt x="19" y="33"/>
                    <a:pt x="24" y="38"/>
                    <a:pt x="32" y="42"/>
                  </a:cubicBezTo>
                  <a:cubicBezTo>
                    <a:pt x="33" y="43"/>
                    <a:pt x="34" y="44"/>
                    <a:pt x="35" y="44"/>
                  </a:cubicBezTo>
                  <a:cubicBezTo>
                    <a:pt x="37" y="44"/>
                    <a:pt x="41" y="36"/>
                    <a:pt x="43" y="36"/>
                  </a:cubicBezTo>
                  <a:cubicBezTo>
                    <a:pt x="45" y="36"/>
                    <a:pt x="46" y="38"/>
                    <a:pt x="47" y="38"/>
                  </a:cubicBezTo>
                  <a:cubicBezTo>
                    <a:pt x="49" y="40"/>
                    <a:pt x="52" y="41"/>
                    <a:pt x="54" y="42"/>
                  </a:cubicBezTo>
                  <a:cubicBezTo>
                    <a:pt x="55" y="43"/>
                    <a:pt x="57" y="43"/>
                    <a:pt x="57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7"/>
                    <a:pt x="56" y="49"/>
                    <a:pt x="56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173"/>
          <p:cNvGrpSpPr/>
          <p:nvPr/>
        </p:nvGrpSpPr>
        <p:grpSpPr>
          <a:xfrm>
            <a:off x="5648471" y="4215707"/>
            <a:ext cx="659525" cy="640643"/>
            <a:chOff x="3428938" y="4190009"/>
            <a:chExt cx="469021" cy="455593"/>
          </a:xfrm>
        </p:grpSpPr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3428938" y="4190009"/>
              <a:ext cx="469021" cy="45559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6" name="Freeform 83"/>
            <p:cNvSpPr>
              <a:spLocks noEditPoints="1"/>
            </p:cNvSpPr>
            <p:nvPr/>
          </p:nvSpPr>
          <p:spPr bwMode="auto">
            <a:xfrm>
              <a:off x="3571129" y="4279327"/>
              <a:ext cx="184638" cy="276957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76"/>
          <p:cNvGrpSpPr/>
          <p:nvPr/>
        </p:nvGrpSpPr>
        <p:grpSpPr>
          <a:xfrm>
            <a:off x="5648471" y="3229350"/>
            <a:ext cx="659525" cy="640643"/>
            <a:chOff x="6299532" y="3384456"/>
            <a:chExt cx="469021" cy="455593"/>
          </a:xfrm>
        </p:grpSpPr>
        <p:sp>
          <p:nvSpPr>
            <p:cNvPr id="178" name="Oval 177"/>
            <p:cNvSpPr>
              <a:spLocks noChangeAspect="1"/>
            </p:cNvSpPr>
            <p:nvPr/>
          </p:nvSpPr>
          <p:spPr>
            <a:xfrm>
              <a:off x="6299532" y="3384456"/>
              <a:ext cx="469021" cy="4555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9" name="Freeform 36"/>
            <p:cNvSpPr>
              <a:spLocks noEditPoints="1"/>
            </p:cNvSpPr>
            <p:nvPr/>
          </p:nvSpPr>
          <p:spPr bwMode="auto">
            <a:xfrm>
              <a:off x="6435895" y="3505670"/>
              <a:ext cx="196295" cy="213164"/>
            </a:xfrm>
            <a:custGeom>
              <a:avLst/>
              <a:gdLst/>
              <a:ahLst/>
              <a:cxnLst>
                <a:cxn ang="0">
                  <a:pos x="55" y="64"/>
                </a:cxn>
                <a:cxn ang="0">
                  <a:pos x="0" y="59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17" y="0"/>
                </a:cxn>
                <a:cxn ang="0">
                  <a:pos x="23" y="9"/>
                </a:cxn>
                <a:cxn ang="0">
                  <a:pos x="36" y="5"/>
                </a:cxn>
                <a:cxn ang="0">
                  <a:pos x="44" y="0"/>
                </a:cxn>
                <a:cxn ang="0">
                  <a:pos x="50" y="9"/>
                </a:cxn>
                <a:cxn ang="0">
                  <a:pos x="59" y="13"/>
                </a:cxn>
                <a:cxn ang="0">
                  <a:pos x="15" y="33"/>
                </a:cxn>
                <a:cxn ang="0">
                  <a:pos x="4" y="23"/>
                </a:cxn>
                <a:cxn ang="0">
                  <a:pos x="15" y="33"/>
                </a:cxn>
                <a:cxn ang="0">
                  <a:pos x="15" y="35"/>
                </a:cxn>
                <a:cxn ang="0">
                  <a:pos x="4" y="47"/>
                </a:cxn>
                <a:cxn ang="0">
                  <a:pos x="15" y="59"/>
                </a:cxn>
                <a:cxn ang="0">
                  <a:pos x="4" y="49"/>
                </a:cxn>
                <a:cxn ang="0">
                  <a:pos x="15" y="59"/>
                </a:cxn>
                <a:cxn ang="0">
                  <a:pos x="17" y="4"/>
                </a:cxn>
                <a:cxn ang="0">
                  <a:pos x="13" y="5"/>
                </a:cxn>
                <a:cxn ang="0">
                  <a:pos x="15" y="17"/>
                </a:cxn>
                <a:cxn ang="0">
                  <a:pos x="18" y="16"/>
                </a:cxn>
                <a:cxn ang="0">
                  <a:pos x="28" y="33"/>
                </a:cxn>
                <a:cxn ang="0">
                  <a:pos x="17" y="23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17" y="47"/>
                </a:cxn>
                <a:cxn ang="0">
                  <a:pos x="28" y="59"/>
                </a:cxn>
                <a:cxn ang="0">
                  <a:pos x="17" y="49"/>
                </a:cxn>
                <a:cxn ang="0">
                  <a:pos x="28" y="59"/>
                </a:cxn>
                <a:cxn ang="0">
                  <a:pos x="42" y="23"/>
                </a:cxn>
                <a:cxn ang="0">
                  <a:pos x="31" y="33"/>
                </a:cxn>
                <a:cxn ang="0">
                  <a:pos x="42" y="47"/>
                </a:cxn>
                <a:cxn ang="0">
                  <a:pos x="31" y="35"/>
                </a:cxn>
                <a:cxn ang="0">
                  <a:pos x="42" y="47"/>
                </a:cxn>
                <a:cxn ang="0">
                  <a:pos x="42" y="49"/>
                </a:cxn>
                <a:cxn ang="0">
                  <a:pos x="31" y="59"/>
                </a:cxn>
                <a:cxn ang="0">
                  <a:pos x="45" y="5"/>
                </a:cxn>
                <a:cxn ang="0">
                  <a:pos x="42" y="4"/>
                </a:cxn>
                <a:cxn ang="0">
                  <a:pos x="41" y="16"/>
                </a:cxn>
                <a:cxn ang="0">
                  <a:pos x="44" y="17"/>
                </a:cxn>
                <a:cxn ang="0">
                  <a:pos x="45" y="5"/>
                </a:cxn>
                <a:cxn ang="0">
                  <a:pos x="55" y="23"/>
                </a:cxn>
                <a:cxn ang="0">
                  <a:pos x="44" y="33"/>
                </a:cxn>
                <a:cxn ang="0">
                  <a:pos x="55" y="47"/>
                </a:cxn>
                <a:cxn ang="0">
                  <a:pos x="44" y="35"/>
                </a:cxn>
                <a:cxn ang="0">
                  <a:pos x="55" y="47"/>
                </a:cxn>
                <a:cxn ang="0">
                  <a:pos x="55" y="49"/>
                </a:cxn>
                <a:cxn ang="0">
                  <a:pos x="44" y="59"/>
                </a:cxn>
              </a:cxnLst>
              <a:rect l="0" t="0" r="r" b="b"/>
              <a:pathLst>
                <a:path w="59" h="64">
                  <a:moveTo>
                    <a:pt x="59" y="59"/>
                  </a:moveTo>
                  <a:cubicBezTo>
                    <a:pt x="59" y="62"/>
                    <a:pt x="57" y="64"/>
                    <a:pt x="55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2"/>
                    <a:pt x="23" y="5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9" y="0"/>
                    <a:pt x="4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0" y="5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9" y="11"/>
                    <a:pt x="59" y="13"/>
                  </a:cubicBezTo>
                  <a:lnTo>
                    <a:pt x="59" y="59"/>
                  </a:lnTo>
                  <a:close/>
                  <a:moveTo>
                    <a:pt x="15" y="3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15" y="33"/>
                  </a:lnTo>
                  <a:close/>
                  <a:moveTo>
                    <a:pt x="15" y="47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15" y="47"/>
                  </a:lnTo>
                  <a:close/>
                  <a:moveTo>
                    <a:pt x="15" y="5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9"/>
                    <a:pt x="4" y="59"/>
                    <a:pt x="4" y="59"/>
                  </a:cubicBezTo>
                  <a:lnTo>
                    <a:pt x="15" y="59"/>
                  </a:lnTo>
                  <a:close/>
                  <a:moveTo>
                    <a:pt x="18" y="5"/>
                  </a:moveTo>
                  <a:cubicBezTo>
                    <a:pt x="18" y="5"/>
                    <a:pt x="18" y="4"/>
                    <a:pt x="1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7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6"/>
                    <a:pt x="18" y="16"/>
                  </a:cubicBezTo>
                  <a:lnTo>
                    <a:pt x="18" y="5"/>
                  </a:lnTo>
                  <a:close/>
                  <a:moveTo>
                    <a:pt x="28" y="33"/>
                  </a:move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33"/>
                    <a:pt x="17" y="33"/>
                    <a:pt x="17" y="33"/>
                  </a:cubicBezTo>
                  <a:lnTo>
                    <a:pt x="28" y="33"/>
                  </a:lnTo>
                  <a:close/>
                  <a:moveTo>
                    <a:pt x="28" y="47"/>
                  </a:moveTo>
                  <a:cubicBezTo>
                    <a:pt x="28" y="35"/>
                    <a:pt x="28" y="35"/>
                    <a:pt x="28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28" y="47"/>
                  </a:lnTo>
                  <a:close/>
                  <a:moveTo>
                    <a:pt x="28" y="5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28" y="59"/>
                  </a:lnTo>
                  <a:close/>
                  <a:moveTo>
                    <a:pt x="42" y="3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33"/>
                    <a:pt x="31" y="33"/>
                    <a:pt x="31" y="33"/>
                  </a:cubicBezTo>
                  <a:lnTo>
                    <a:pt x="42" y="33"/>
                  </a:lnTo>
                  <a:close/>
                  <a:moveTo>
                    <a:pt x="42" y="47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42" y="47"/>
                  </a:lnTo>
                  <a:close/>
                  <a:moveTo>
                    <a:pt x="42" y="59"/>
                  </a:moveTo>
                  <a:cubicBezTo>
                    <a:pt x="42" y="49"/>
                    <a:pt x="42" y="49"/>
                    <a:pt x="42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59"/>
                    <a:pt x="31" y="59"/>
                    <a:pt x="31" y="59"/>
                  </a:cubicBezTo>
                  <a:lnTo>
                    <a:pt x="42" y="59"/>
                  </a:lnTo>
                  <a:close/>
                  <a:moveTo>
                    <a:pt x="45" y="5"/>
                  </a:moveTo>
                  <a:cubicBezTo>
                    <a:pt x="45" y="5"/>
                    <a:pt x="45" y="4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7"/>
                    <a:pt x="42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6"/>
                    <a:pt x="45" y="16"/>
                  </a:cubicBezTo>
                  <a:lnTo>
                    <a:pt x="45" y="5"/>
                  </a:lnTo>
                  <a:close/>
                  <a:moveTo>
                    <a:pt x="55" y="3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55" y="33"/>
                  </a:lnTo>
                  <a:close/>
                  <a:moveTo>
                    <a:pt x="55" y="47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47"/>
                    <a:pt x="44" y="47"/>
                    <a:pt x="44" y="47"/>
                  </a:cubicBezTo>
                  <a:lnTo>
                    <a:pt x="55" y="47"/>
                  </a:lnTo>
                  <a:close/>
                  <a:moveTo>
                    <a:pt x="55" y="59"/>
                  </a:moveTo>
                  <a:cubicBezTo>
                    <a:pt x="55" y="49"/>
                    <a:pt x="55" y="49"/>
                    <a:pt x="5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9"/>
                    <a:pt x="44" y="59"/>
                    <a:pt x="44" y="59"/>
                  </a:cubicBezTo>
                  <a:lnTo>
                    <a:pt x="55" y="5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79"/>
          <p:cNvGrpSpPr/>
          <p:nvPr/>
        </p:nvGrpSpPr>
        <p:grpSpPr>
          <a:xfrm>
            <a:off x="8674821" y="3229350"/>
            <a:ext cx="659525" cy="640643"/>
            <a:chOff x="630683" y="4190009"/>
            <a:chExt cx="469021" cy="455593"/>
          </a:xfrm>
        </p:grpSpPr>
        <p:sp>
          <p:nvSpPr>
            <p:cNvPr id="181" name="Oval 180"/>
            <p:cNvSpPr>
              <a:spLocks noChangeAspect="1"/>
            </p:cNvSpPr>
            <p:nvPr/>
          </p:nvSpPr>
          <p:spPr>
            <a:xfrm>
              <a:off x="630683" y="4190009"/>
              <a:ext cx="469021" cy="45559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2" name="Freeform 103"/>
            <p:cNvSpPr>
              <a:spLocks noEditPoints="1"/>
            </p:cNvSpPr>
            <p:nvPr/>
          </p:nvSpPr>
          <p:spPr bwMode="auto">
            <a:xfrm>
              <a:off x="765181" y="4270535"/>
              <a:ext cx="200025" cy="294541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31" y="41"/>
                </a:cxn>
                <a:cxn ang="0">
                  <a:pos x="33" y="44"/>
                </a:cxn>
                <a:cxn ang="0">
                  <a:pos x="32" y="47"/>
                </a:cxn>
                <a:cxn ang="0">
                  <a:pos x="33" y="49"/>
                </a:cxn>
                <a:cxn ang="0">
                  <a:pos x="31" y="53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1" y="62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53"/>
                </a:cxn>
                <a:cxn ang="0">
                  <a:pos x="9" y="49"/>
                </a:cxn>
                <a:cxn ang="0">
                  <a:pos x="10" y="47"/>
                </a:cxn>
                <a:cxn ang="0">
                  <a:pos x="9" y="44"/>
                </a:cxn>
                <a:cxn ang="0">
                  <a:pos x="11" y="41"/>
                </a:cxn>
                <a:cxn ang="0">
                  <a:pos x="5" y="29"/>
                </a:cxn>
                <a:cxn ang="0">
                  <a:pos x="0" y="18"/>
                </a:cxn>
                <a:cxn ang="0">
                  <a:pos x="21" y="0"/>
                </a:cxn>
                <a:cxn ang="0">
                  <a:pos x="42" y="18"/>
                </a:cxn>
                <a:cxn ang="0">
                  <a:pos x="37" y="29"/>
                </a:cxn>
                <a:cxn ang="0">
                  <a:pos x="21" y="6"/>
                </a:cxn>
                <a:cxn ang="0">
                  <a:pos x="6" y="18"/>
                </a:cxn>
                <a:cxn ang="0">
                  <a:pos x="8" y="26"/>
                </a:cxn>
                <a:cxn ang="0">
                  <a:pos x="11" y="28"/>
                </a:cxn>
                <a:cxn ang="0">
                  <a:pos x="16" y="40"/>
                </a:cxn>
                <a:cxn ang="0">
                  <a:pos x="26" y="40"/>
                </a:cxn>
                <a:cxn ang="0">
                  <a:pos x="31" y="28"/>
                </a:cxn>
                <a:cxn ang="0">
                  <a:pos x="34" y="26"/>
                </a:cxn>
                <a:cxn ang="0">
                  <a:pos x="36" y="18"/>
                </a:cxn>
                <a:cxn ang="0">
                  <a:pos x="21" y="6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1" y="15"/>
                </a:cxn>
                <a:cxn ang="0">
                  <a:pos x="20" y="13"/>
                </a:cxn>
                <a:cxn ang="0">
                  <a:pos x="21" y="12"/>
                </a:cxn>
                <a:cxn ang="0">
                  <a:pos x="30" y="18"/>
                </a:cxn>
                <a:cxn ang="0">
                  <a:pos x="29" y="20"/>
                </a:cxn>
              </a:cxnLst>
              <a:rect l="0" t="0" r="r" b="b"/>
              <a:pathLst>
                <a:path w="42" h="62">
                  <a:moveTo>
                    <a:pt x="37" y="29"/>
                  </a:moveTo>
                  <a:cubicBezTo>
                    <a:pt x="35" y="32"/>
                    <a:pt x="31" y="37"/>
                    <a:pt x="31" y="41"/>
                  </a:cubicBezTo>
                  <a:cubicBezTo>
                    <a:pt x="32" y="42"/>
                    <a:pt x="33" y="43"/>
                    <a:pt x="33" y="44"/>
                  </a:cubicBezTo>
                  <a:cubicBezTo>
                    <a:pt x="33" y="45"/>
                    <a:pt x="32" y="46"/>
                    <a:pt x="32" y="47"/>
                  </a:cubicBezTo>
                  <a:cubicBezTo>
                    <a:pt x="32" y="47"/>
                    <a:pt x="33" y="48"/>
                    <a:pt x="33" y="49"/>
                  </a:cubicBezTo>
                  <a:cubicBezTo>
                    <a:pt x="33" y="51"/>
                    <a:pt x="32" y="52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7"/>
                    <a:pt x="29" y="58"/>
                    <a:pt x="27" y="58"/>
                  </a:cubicBezTo>
                  <a:cubicBezTo>
                    <a:pt x="26" y="61"/>
                    <a:pt x="24" y="62"/>
                    <a:pt x="21" y="62"/>
                  </a:cubicBezTo>
                  <a:cubicBezTo>
                    <a:pt x="19" y="62"/>
                    <a:pt x="16" y="61"/>
                    <a:pt x="15" y="58"/>
                  </a:cubicBezTo>
                  <a:cubicBezTo>
                    <a:pt x="13" y="58"/>
                    <a:pt x="11" y="57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0" y="52"/>
                    <a:pt x="9" y="51"/>
                    <a:pt x="9" y="49"/>
                  </a:cubicBezTo>
                  <a:cubicBezTo>
                    <a:pt x="9" y="48"/>
                    <a:pt x="10" y="47"/>
                    <a:pt x="10" y="47"/>
                  </a:cubicBezTo>
                  <a:cubicBezTo>
                    <a:pt x="10" y="46"/>
                    <a:pt x="9" y="45"/>
                    <a:pt x="9" y="44"/>
                  </a:cubicBezTo>
                  <a:cubicBezTo>
                    <a:pt x="9" y="43"/>
                    <a:pt x="10" y="42"/>
                    <a:pt x="11" y="41"/>
                  </a:cubicBezTo>
                  <a:cubicBezTo>
                    <a:pt x="11" y="37"/>
                    <a:pt x="7" y="32"/>
                    <a:pt x="5" y="29"/>
                  </a:cubicBezTo>
                  <a:cubicBezTo>
                    <a:pt x="2" y="26"/>
                    <a:pt x="0" y="23"/>
                    <a:pt x="0" y="18"/>
                  </a:cubicBezTo>
                  <a:cubicBezTo>
                    <a:pt x="0" y="8"/>
                    <a:pt x="11" y="0"/>
                    <a:pt x="21" y="0"/>
                  </a:cubicBezTo>
                  <a:cubicBezTo>
                    <a:pt x="31" y="0"/>
                    <a:pt x="42" y="8"/>
                    <a:pt x="42" y="18"/>
                  </a:cubicBezTo>
                  <a:cubicBezTo>
                    <a:pt x="42" y="23"/>
                    <a:pt x="40" y="26"/>
                    <a:pt x="37" y="29"/>
                  </a:cubicBezTo>
                  <a:close/>
                  <a:moveTo>
                    <a:pt x="21" y="6"/>
                  </a:moveTo>
                  <a:cubicBezTo>
                    <a:pt x="14" y="6"/>
                    <a:pt x="6" y="10"/>
                    <a:pt x="6" y="18"/>
                  </a:cubicBezTo>
                  <a:cubicBezTo>
                    <a:pt x="6" y="21"/>
                    <a:pt x="7" y="24"/>
                    <a:pt x="8" y="26"/>
                  </a:cubicBezTo>
                  <a:cubicBezTo>
                    <a:pt x="9" y="27"/>
                    <a:pt x="10" y="27"/>
                    <a:pt x="11" y="28"/>
                  </a:cubicBezTo>
                  <a:cubicBezTo>
                    <a:pt x="14" y="32"/>
                    <a:pt x="16" y="36"/>
                    <a:pt x="1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6"/>
                    <a:pt x="28" y="32"/>
                    <a:pt x="31" y="28"/>
                  </a:cubicBezTo>
                  <a:cubicBezTo>
                    <a:pt x="32" y="27"/>
                    <a:pt x="33" y="27"/>
                    <a:pt x="34" y="26"/>
                  </a:cubicBezTo>
                  <a:cubicBezTo>
                    <a:pt x="35" y="24"/>
                    <a:pt x="36" y="21"/>
                    <a:pt x="36" y="18"/>
                  </a:cubicBezTo>
                  <a:cubicBezTo>
                    <a:pt x="36" y="10"/>
                    <a:pt x="28" y="6"/>
                    <a:pt x="21" y="6"/>
                  </a:cubicBezTo>
                  <a:close/>
                  <a:moveTo>
                    <a:pt x="29" y="20"/>
                  </a:moveTo>
                  <a:cubicBezTo>
                    <a:pt x="28" y="20"/>
                    <a:pt x="27" y="19"/>
                    <a:pt x="27" y="18"/>
                  </a:cubicBezTo>
                  <a:cubicBezTo>
                    <a:pt x="27" y="16"/>
                    <a:pt x="23" y="15"/>
                    <a:pt x="21" y="15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5" y="12"/>
                    <a:pt x="30" y="14"/>
                    <a:pt x="30" y="18"/>
                  </a:cubicBezTo>
                  <a:cubicBezTo>
                    <a:pt x="30" y="19"/>
                    <a:pt x="29" y="20"/>
                    <a:pt x="29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182"/>
          <p:cNvGrpSpPr/>
          <p:nvPr/>
        </p:nvGrpSpPr>
        <p:grpSpPr>
          <a:xfrm>
            <a:off x="8674821" y="2277304"/>
            <a:ext cx="659525" cy="640643"/>
            <a:chOff x="3425803" y="3384456"/>
            <a:chExt cx="469021" cy="455593"/>
          </a:xfrm>
        </p:grpSpPr>
        <p:sp>
          <p:nvSpPr>
            <p:cNvPr id="184" name="Oval 183"/>
            <p:cNvSpPr>
              <a:spLocks noChangeAspect="1"/>
            </p:cNvSpPr>
            <p:nvPr/>
          </p:nvSpPr>
          <p:spPr>
            <a:xfrm>
              <a:off x="3425803" y="3384456"/>
              <a:ext cx="469021" cy="45559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5" name="Freeform 5"/>
            <p:cNvSpPr>
              <a:spLocks noEditPoints="1"/>
            </p:cNvSpPr>
            <p:nvPr/>
          </p:nvSpPr>
          <p:spPr bwMode="auto">
            <a:xfrm>
              <a:off x="3520613" y="3471340"/>
              <a:ext cx="279400" cy="27940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8" name="Footer Text"/>
          <p:cNvSpPr txBox="1"/>
          <p:nvPr/>
        </p:nvSpPr>
        <p:spPr>
          <a:xfrm>
            <a:off x="973504" y="5643811"/>
            <a:ext cx="10911745" cy="1350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69" name="Straight Line buttom"/>
          <p:cNvCxnSpPr/>
          <p:nvPr/>
        </p:nvCxnSpPr>
        <p:spPr>
          <a:xfrm>
            <a:off x="964706" y="5456156"/>
            <a:ext cx="1092933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文本框 64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47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44" grpId="0"/>
      <p:bldP spid="145" grpId="0"/>
      <p:bldP spid="146" grpId="0"/>
      <p:bldP spid="147" grpId="0"/>
      <p:bldP spid="148" grpId="0"/>
      <p:bldP spid="149" grpId="0"/>
      <p:bldP spid="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858750" cy="7232650"/>
          </a:xfrm>
          <a:prstGeom prst="rect">
            <a:avLst/>
          </a:prstGeom>
          <a:blipFill dpi="0" rotWithShape="1">
            <a:blip r:embed="rId3">
              <a:alphaModFix amt="27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96900" y="1901371"/>
            <a:ext cx="11449050" cy="5099329"/>
          </a:xfrm>
          <a:prstGeom prst="rect">
            <a:avLst/>
          </a:prstGeom>
          <a:solidFill>
            <a:srgbClr val="005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>
            <a:off x="0" y="2133599"/>
            <a:ext cx="12858750" cy="4867102"/>
          </a:xfrm>
          <a:custGeom>
            <a:avLst/>
            <a:gdLst>
              <a:gd name="connsiteX0" fmla="*/ 0 w 9144000"/>
              <a:gd name="connsiteY0" fmla="*/ 0 h 2757715"/>
              <a:gd name="connsiteX1" fmla="*/ 4308857 w 9144000"/>
              <a:gd name="connsiteY1" fmla="*/ 0 h 2757715"/>
              <a:gd name="connsiteX2" fmla="*/ 4572000 w 9144000"/>
              <a:gd name="connsiteY2" fmla="*/ 319314 h 2757715"/>
              <a:gd name="connsiteX3" fmla="*/ 4835144 w 9144000"/>
              <a:gd name="connsiteY3" fmla="*/ 0 h 2757715"/>
              <a:gd name="connsiteX4" fmla="*/ 9144000 w 9144000"/>
              <a:gd name="connsiteY4" fmla="*/ 0 h 2757715"/>
              <a:gd name="connsiteX5" fmla="*/ 9144000 w 9144000"/>
              <a:gd name="connsiteY5" fmla="*/ 2757715 h 2757715"/>
              <a:gd name="connsiteX6" fmla="*/ 0 w 9144000"/>
              <a:gd name="connsiteY6" fmla="*/ 2757715 h 275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757715">
                <a:moveTo>
                  <a:pt x="0" y="0"/>
                </a:moveTo>
                <a:lnTo>
                  <a:pt x="4308857" y="0"/>
                </a:lnTo>
                <a:lnTo>
                  <a:pt x="4572000" y="319314"/>
                </a:lnTo>
                <a:lnTo>
                  <a:pt x="4835144" y="0"/>
                </a:lnTo>
                <a:lnTo>
                  <a:pt x="9144000" y="0"/>
                </a:lnTo>
                <a:lnTo>
                  <a:pt x="9144000" y="2757715"/>
                </a:lnTo>
                <a:lnTo>
                  <a:pt x="0" y="27577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939800" sx="95000" sy="95000" algn="ctr" rotWithShape="0">
              <a:prstClr val="black">
                <a:alpha val="5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645399" y="2392189"/>
            <a:ext cx="830312" cy="8303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zh-CN" altLang="en-US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23"/>
          <p:cNvSpPr txBox="1"/>
          <p:nvPr/>
        </p:nvSpPr>
        <p:spPr>
          <a:xfrm>
            <a:off x="7909243" y="2794067"/>
            <a:ext cx="2254808" cy="304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Please replace the written content</a:t>
            </a:r>
            <a:endParaRPr lang="en-GB" altLang="zh-CN" sz="1050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5" name="TextBox 24"/>
          <p:cNvSpPr txBox="1"/>
          <p:nvPr/>
        </p:nvSpPr>
        <p:spPr>
          <a:xfrm>
            <a:off x="7909244" y="2544018"/>
            <a:ext cx="1800271" cy="369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3"/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16" name="椭圆 15"/>
          <p:cNvSpPr/>
          <p:nvPr/>
        </p:nvSpPr>
        <p:spPr>
          <a:xfrm>
            <a:off x="6645399" y="3584737"/>
            <a:ext cx="830312" cy="8303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endParaRPr lang="zh-CN" altLang="en-US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23"/>
          <p:cNvSpPr txBox="1"/>
          <p:nvPr/>
        </p:nvSpPr>
        <p:spPr>
          <a:xfrm>
            <a:off x="7909243" y="3986615"/>
            <a:ext cx="2254808" cy="304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Please replace the written content</a:t>
            </a:r>
            <a:endParaRPr lang="en-GB" altLang="zh-CN" sz="1050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8" name="TextBox 24"/>
          <p:cNvSpPr txBox="1"/>
          <p:nvPr/>
        </p:nvSpPr>
        <p:spPr>
          <a:xfrm>
            <a:off x="7909244" y="3736566"/>
            <a:ext cx="1800271" cy="369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3"/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19" name="椭圆 18"/>
          <p:cNvSpPr/>
          <p:nvPr/>
        </p:nvSpPr>
        <p:spPr>
          <a:xfrm>
            <a:off x="6645399" y="4767348"/>
            <a:ext cx="830312" cy="8303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zh-CN" altLang="en-US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23"/>
          <p:cNvSpPr txBox="1"/>
          <p:nvPr/>
        </p:nvSpPr>
        <p:spPr>
          <a:xfrm>
            <a:off x="7909243" y="5169226"/>
            <a:ext cx="2254808" cy="304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Please replace the written content</a:t>
            </a:r>
            <a:endParaRPr lang="en-GB" altLang="zh-CN" sz="1050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1" name="TextBox 24"/>
          <p:cNvSpPr txBox="1"/>
          <p:nvPr/>
        </p:nvSpPr>
        <p:spPr>
          <a:xfrm>
            <a:off x="7909244" y="4919177"/>
            <a:ext cx="1800271" cy="369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3"/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22" name="椭圆 21"/>
          <p:cNvSpPr/>
          <p:nvPr/>
        </p:nvSpPr>
        <p:spPr>
          <a:xfrm>
            <a:off x="6645399" y="5999648"/>
            <a:ext cx="830312" cy="8303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zh-CN" altLang="en-US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7909243" y="6401526"/>
            <a:ext cx="2254808" cy="304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Please replace the written content</a:t>
            </a:r>
            <a:endParaRPr lang="en-GB" altLang="zh-CN" sz="1050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7909244" y="6151477"/>
            <a:ext cx="1800271" cy="369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3"/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25" name="矩形 24"/>
          <p:cNvSpPr/>
          <p:nvPr/>
        </p:nvSpPr>
        <p:spPr>
          <a:xfrm>
            <a:off x="2611308" y="4606269"/>
            <a:ext cx="1313018" cy="769346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r>
              <a:rPr lang="zh-CN" altLang="en-US" sz="4400" dirty="0">
                <a:solidFill>
                  <a:schemeClr val="accent2"/>
                </a:solidFill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26" name="矩形 25"/>
          <p:cNvSpPr/>
          <p:nvPr/>
        </p:nvSpPr>
        <p:spPr>
          <a:xfrm>
            <a:off x="2202593" y="3986615"/>
            <a:ext cx="2130450" cy="769346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r>
              <a:rPr lang="en-US" altLang="zh-CN" sz="4400" dirty="0">
                <a:solidFill>
                  <a:schemeClr val="accent2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DIRECTORY</a:t>
            </a:r>
            <a:endParaRPr lang="zh-CN" altLang="en-US" sz="4400" dirty="0">
              <a:solidFill>
                <a:schemeClr val="accent2"/>
              </a:solidFill>
              <a:latin typeface="Agency FB" panose="020B0503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18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50"/>
                            </p:stCondLst>
                            <p:childTnLst>
                              <p:par>
                                <p:cTn id="2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65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15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65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150"/>
                            </p:stCondLst>
                            <p:childTnLst>
                              <p:par>
                                <p:cTn id="4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65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150"/>
                            </p:stCondLst>
                            <p:childTnLst>
                              <p:par>
                                <p:cTn id="6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65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150"/>
                            </p:stCondLst>
                            <p:childTnLst>
                              <p:par>
                                <p:cTn id="7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/>
      <p:bldP spid="15" grpId="0"/>
      <p:bldP spid="16" grpId="0" animBg="1"/>
      <p:bldP spid="17" grpId="0"/>
      <p:bldP spid="18" grpId="0"/>
      <p:bldP spid="19" grpId="0" animBg="1"/>
      <p:bldP spid="20" grpId="0"/>
      <p:bldP spid="21" grpId="0"/>
      <p:bldP spid="22" grpId="0" animBg="1"/>
      <p:bldP spid="23" grpId="0"/>
      <p:bldP spid="24" grpId="0"/>
      <p:bldP spid="25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858750" cy="7232650"/>
          </a:xfrm>
          <a:prstGeom prst="rect">
            <a:avLst/>
          </a:prstGeom>
          <a:blipFill dpi="0" rotWithShape="1">
            <a:blip r:embed="rId3">
              <a:alphaModFix amt="27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162014" y="1901372"/>
            <a:ext cx="8534722" cy="3352800"/>
          </a:xfrm>
          <a:prstGeom prst="rect">
            <a:avLst/>
          </a:prstGeom>
          <a:solidFill>
            <a:srgbClr val="005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>
            <a:off x="0" y="2133599"/>
            <a:ext cx="12858750" cy="2757715"/>
          </a:xfrm>
          <a:custGeom>
            <a:avLst/>
            <a:gdLst>
              <a:gd name="connsiteX0" fmla="*/ 0 w 9144000"/>
              <a:gd name="connsiteY0" fmla="*/ 0 h 2757715"/>
              <a:gd name="connsiteX1" fmla="*/ 4308857 w 9144000"/>
              <a:gd name="connsiteY1" fmla="*/ 0 h 2757715"/>
              <a:gd name="connsiteX2" fmla="*/ 4572000 w 9144000"/>
              <a:gd name="connsiteY2" fmla="*/ 319314 h 2757715"/>
              <a:gd name="connsiteX3" fmla="*/ 4835144 w 9144000"/>
              <a:gd name="connsiteY3" fmla="*/ 0 h 2757715"/>
              <a:gd name="connsiteX4" fmla="*/ 9144000 w 9144000"/>
              <a:gd name="connsiteY4" fmla="*/ 0 h 2757715"/>
              <a:gd name="connsiteX5" fmla="*/ 9144000 w 9144000"/>
              <a:gd name="connsiteY5" fmla="*/ 2757715 h 2757715"/>
              <a:gd name="connsiteX6" fmla="*/ 0 w 9144000"/>
              <a:gd name="connsiteY6" fmla="*/ 2757715 h 275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757715">
                <a:moveTo>
                  <a:pt x="0" y="0"/>
                </a:moveTo>
                <a:lnTo>
                  <a:pt x="4308857" y="0"/>
                </a:lnTo>
                <a:lnTo>
                  <a:pt x="4572000" y="319314"/>
                </a:lnTo>
                <a:lnTo>
                  <a:pt x="4835144" y="0"/>
                </a:lnTo>
                <a:lnTo>
                  <a:pt x="9144000" y="0"/>
                </a:lnTo>
                <a:lnTo>
                  <a:pt x="9144000" y="2757715"/>
                </a:lnTo>
                <a:lnTo>
                  <a:pt x="0" y="27577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939800" sx="95000" sy="95000" algn="ctr" rotWithShape="0">
              <a:prstClr val="black">
                <a:alpha val="5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917356" y="3067893"/>
            <a:ext cx="815411" cy="812262"/>
            <a:chOff x="7009519" y="1639318"/>
            <a:chExt cx="773268" cy="770282"/>
          </a:xfrm>
        </p:grpSpPr>
        <p:sp>
          <p:nvSpPr>
            <p:cNvPr id="12" name="椭圆 11"/>
            <p:cNvSpPr/>
            <p:nvPr/>
          </p:nvSpPr>
          <p:spPr>
            <a:xfrm>
              <a:off x="7012505" y="1639318"/>
              <a:ext cx="770282" cy="7702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009519" y="1703614"/>
              <a:ext cx="716297" cy="64168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3797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3797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5732759" y="3212449"/>
            <a:ext cx="2697842" cy="52315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zh-CN" altLang="en-US" sz="2800" dirty="0">
                <a:solidFill>
                  <a:srgbClr val="00506C"/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</p:spTree>
    <p:extLst>
      <p:ext uri="{BB962C8B-B14F-4D97-AF65-F5344CB8AC3E}">
        <p14:creationId xmlns:p14="http://schemas.microsoft.com/office/powerpoint/2010/main" val="243253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4780192" y="2351314"/>
            <a:ext cx="3298368" cy="4118306"/>
            <a:chOff x="4731074" y="3558159"/>
            <a:chExt cx="2569838" cy="3208672"/>
          </a:xfrm>
        </p:grpSpPr>
        <p:grpSp>
          <p:nvGrpSpPr>
            <p:cNvPr id="28" name="组合 72"/>
            <p:cNvGrpSpPr/>
            <p:nvPr/>
          </p:nvGrpSpPr>
          <p:grpSpPr>
            <a:xfrm>
              <a:off x="6096000" y="4175841"/>
              <a:ext cx="1204912" cy="2428808"/>
              <a:chOff x="4281488" y="2009843"/>
              <a:chExt cx="1204912" cy="2428808"/>
            </a:xfrm>
          </p:grpSpPr>
          <p:sp>
            <p:nvSpPr>
              <p:cNvPr id="29" name="Freeform 59"/>
              <p:cNvSpPr>
                <a:spLocks/>
              </p:cNvSpPr>
              <p:nvPr/>
            </p:nvSpPr>
            <p:spPr bwMode="auto">
              <a:xfrm>
                <a:off x="4728043" y="2583169"/>
                <a:ext cx="378730" cy="448633"/>
              </a:xfrm>
              <a:custGeom>
                <a:avLst/>
                <a:gdLst>
                  <a:gd name="T0" fmla="*/ 102 w 154"/>
                  <a:gd name="T1" fmla="*/ 109 h 182"/>
                  <a:gd name="T2" fmla="*/ 154 w 154"/>
                  <a:gd name="T3" fmla="*/ 46 h 182"/>
                  <a:gd name="T4" fmla="*/ 69 w 154"/>
                  <a:gd name="T5" fmla="*/ 0 h 182"/>
                  <a:gd name="T6" fmla="*/ 18 w 154"/>
                  <a:gd name="T7" fmla="*/ 63 h 182"/>
                  <a:gd name="T8" fmla="*/ 17 w 154"/>
                  <a:gd name="T9" fmla="*/ 131 h 182"/>
                  <a:gd name="T10" fmla="*/ 25 w 154"/>
                  <a:gd name="T11" fmla="*/ 136 h 182"/>
                  <a:gd name="T12" fmla="*/ 110 w 154"/>
                  <a:gd name="T13" fmla="*/ 182 h 182"/>
                  <a:gd name="T14" fmla="*/ 102 w 154"/>
                  <a:gd name="T15" fmla="*/ 177 h 182"/>
                  <a:gd name="T16" fmla="*/ 102 w 154"/>
                  <a:gd name="T17" fmla="*/ 109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4" h="182">
                    <a:moveTo>
                      <a:pt x="102" y="109"/>
                    </a:moveTo>
                    <a:cubicBezTo>
                      <a:pt x="154" y="46"/>
                      <a:pt x="154" y="46"/>
                      <a:pt x="154" y="46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18" y="63"/>
                      <a:pt x="18" y="63"/>
                      <a:pt x="18" y="63"/>
                    </a:cubicBezTo>
                    <a:cubicBezTo>
                      <a:pt x="0" y="84"/>
                      <a:pt x="0" y="114"/>
                      <a:pt x="17" y="131"/>
                    </a:cubicBezTo>
                    <a:cubicBezTo>
                      <a:pt x="20" y="133"/>
                      <a:pt x="22" y="135"/>
                      <a:pt x="25" y="136"/>
                    </a:cubicBezTo>
                    <a:cubicBezTo>
                      <a:pt x="110" y="182"/>
                      <a:pt x="110" y="182"/>
                      <a:pt x="110" y="182"/>
                    </a:cubicBezTo>
                    <a:cubicBezTo>
                      <a:pt x="107" y="181"/>
                      <a:pt x="105" y="179"/>
                      <a:pt x="102" y="177"/>
                    </a:cubicBezTo>
                    <a:cubicBezTo>
                      <a:pt x="85" y="160"/>
                      <a:pt x="85" y="130"/>
                      <a:pt x="102" y="109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">
                <a:noFill/>
                <a:prstDash val="sysDot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9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0" name="Freeform 54"/>
              <p:cNvSpPr>
                <a:spLocks/>
              </p:cNvSpPr>
              <p:nvPr/>
            </p:nvSpPr>
            <p:spPr bwMode="auto">
              <a:xfrm>
                <a:off x="4755829" y="2009843"/>
                <a:ext cx="387076" cy="450720"/>
              </a:xfrm>
              <a:custGeom>
                <a:avLst/>
                <a:gdLst>
                  <a:gd name="T0" fmla="*/ 102 w 157"/>
                  <a:gd name="T1" fmla="*/ 65 h 183"/>
                  <a:gd name="T2" fmla="*/ 133 w 157"/>
                  <a:gd name="T3" fmla="*/ 47 h 183"/>
                  <a:gd name="T4" fmla="*/ 157 w 157"/>
                  <a:gd name="T5" fmla="*/ 51 h 183"/>
                  <a:gd name="T6" fmla="*/ 72 w 157"/>
                  <a:gd name="T7" fmla="*/ 5 h 183"/>
                  <a:gd name="T8" fmla="*/ 49 w 157"/>
                  <a:gd name="T9" fmla="*/ 1 h 183"/>
                  <a:gd name="T10" fmla="*/ 17 w 157"/>
                  <a:gd name="T11" fmla="*/ 19 h 183"/>
                  <a:gd name="T12" fmla="*/ 17 w 157"/>
                  <a:gd name="T13" fmla="*/ 87 h 183"/>
                  <a:gd name="T14" fmla="*/ 70 w 157"/>
                  <a:gd name="T15" fmla="*/ 137 h 183"/>
                  <a:gd name="T16" fmla="*/ 155 w 157"/>
                  <a:gd name="T17" fmla="*/ 183 h 183"/>
                  <a:gd name="T18" fmla="*/ 102 w 157"/>
                  <a:gd name="T19" fmla="*/ 133 h 183"/>
                  <a:gd name="T20" fmla="*/ 102 w 157"/>
                  <a:gd name="T21" fmla="*/ 65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" h="183">
                    <a:moveTo>
                      <a:pt x="102" y="65"/>
                    </a:moveTo>
                    <a:cubicBezTo>
                      <a:pt x="111" y="55"/>
                      <a:pt x="122" y="48"/>
                      <a:pt x="133" y="47"/>
                    </a:cubicBezTo>
                    <a:cubicBezTo>
                      <a:pt x="142" y="46"/>
                      <a:pt x="150" y="47"/>
                      <a:pt x="157" y="51"/>
                    </a:cubicBezTo>
                    <a:cubicBezTo>
                      <a:pt x="129" y="36"/>
                      <a:pt x="101" y="20"/>
                      <a:pt x="72" y="5"/>
                    </a:cubicBezTo>
                    <a:cubicBezTo>
                      <a:pt x="65" y="1"/>
                      <a:pt x="57" y="0"/>
                      <a:pt x="49" y="1"/>
                    </a:cubicBezTo>
                    <a:cubicBezTo>
                      <a:pt x="37" y="2"/>
                      <a:pt x="26" y="9"/>
                      <a:pt x="17" y="19"/>
                    </a:cubicBezTo>
                    <a:cubicBezTo>
                      <a:pt x="0" y="40"/>
                      <a:pt x="0" y="71"/>
                      <a:pt x="17" y="87"/>
                    </a:cubicBezTo>
                    <a:cubicBezTo>
                      <a:pt x="70" y="137"/>
                      <a:pt x="70" y="137"/>
                      <a:pt x="70" y="137"/>
                    </a:cubicBezTo>
                    <a:cubicBezTo>
                      <a:pt x="155" y="183"/>
                      <a:pt x="155" y="183"/>
                      <a:pt x="155" y="183"/>
                    </a:cubicBezTo>
                    <a:cubicBezTo>
                      <a:pt x="102" y="133"/>
                      <a:pt x="102" y="133"/>
                      <a:pt x="102" y="133"/>
                    </a:cubicBezTo>
                    <a:cubicBezTo>
                      <a:pt x="85" y="117"/>
                      <a:pt x="85" y="86"/>
                      <a:pt x="102" y="65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">
                <a:noFill/>
                <a:prstDash val="sysDot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9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1" name="Freeform 71"/>
              <p:cNvSpPr>
                <a:spLocks/>
              </p:cNvSpPr>
              <p:nvPr/>
            </p:nvSpPr>
            <p:spPr bwMode="auto">
              <a:xfrm>
                <a:off x="4475163" y="2103438"/>
                <a:ext cx="1011237" cy="2335213"/>
              </a:xfrm>
              <a:custGeom>
                <a:avLst/>
                <a:gdLst>
                  <a:gd name="T0" fmla="*/ 232 w 410"/>
                  <a:gd name="T1" fmla="*/ 1 h 948"/>
                  <a:gd name="T2" fmla="*/ 264 w 410"/>
                  <a:gd name="T3" fmla="*/ 11 h 948"/>
                  <a:gd name="T4" fmla="*/ 394 w 410"/>
                  <a:gd name="T5" fmla="*/ 134 h 948"/>
                  <a:gd name="T6" fmla="*/ 399 w 410"/>
                  <a:gd name="T7" fmla="*/ 139 h 948"/>
                  <a:gd name="T8" fmla="*/ 402 w 410"/>
                  <a:gd name="T9" fmla="*/ 188 h 948"/>
                  <a:gd name="T10" fmla="*/ 394 w 410"/>
                  <a:gd name="T11" fmla="*/ 201 h 948"/>
                  <a:gd name="T12" fmla="*/ 263 w 410"/>
                  <a:gd name="T13" fmla="*/ 361 h 948"/>
                  <a:gd name="T14" fmla="*/ 232 w 410"/>
                  <a:gd name="T15" fmla="*/ 380 h 948"/>
                  <a:gd name="T16" fmla="*/ 200 w 410"/>
                  <a:gd name="T17" fmla="*/ 370 h 948"/>
                  <a:gd name="T18" fmla="*/ 200 w 410"/>
                  <a:gd name="T19" fmla="*/ 302 h 948"/>
                  <a:gd name="T20" fmla="*/ 252 w 410"/>
                  <a:gd name="T21" fmla="*/ 240 h 948"/>
                  <a:gd name="T22" fmla="*/ 223 w 410"/>
                  <a:gd name="T23" fmla="*/ 244 h 948"/>
                  <a:gd name="T24" fmla="*/ 96 w 410"/>
                  <a:gd name="T25" fmla="*/ 398 h 948"/>
                  <a:gd name="T26" fmla="*/ 95 w 410"/>
                  <a:gd name="T27" fmla="*/ 887 h 948"/>
                  <a:gd name="T28" fmla="*/ 48 w 410"/>
                  <a:gd name="T29" fmla="*/ 945 h 948"/>
                  <a:gd name="T30" fmla="*/ 0 w 410"/>
                  <a:gd name="T31" fmla="*/ 900 h 948"/>
                  <a:gd name="T32" fmla="*/ 1 w 410"/>
                  <a:gd name="T33" fmla="*/ 411 h 948"/>
                  <a:gd name="T34" fmla="*/ 223 w 410"/>
                  <a:gd name="T35" fmla="*/ 141 h 948"/>
                  <a:gd name="T36" fmla="*/ 254 w 410"/>
                  <a:gd name="T37" fmla="*/ 137 h 948"/>
                  <a:gd name="T38" fmla="*/ 201 w 410"/>
                  <a:gd name="T39" fmla="*/ 87 h 948"/>
                  <a:gd name="T40" fmla="*/ 201 w 410"/>
                  <a:gd name="T41" fmla="*/ 20 h 948"/>
                  <a:gd name="T42" fmla="*/ 232 w 410"/>
                  <a:gd name="T43" fmla="*/ 1 h 9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10" h="948">
                    <a:moveTo>
                      <a:pt x="232" y="1"/>
                    </a:moveTo>
                    <a:cubicBezTo>
                      <a:pt x="244" y="0"/>
                      <a:pt x="255" y="3"/>
                      <a:pt x="264" y="11"/>
                    </a:cubicBezTo>
                    <a:cubicBezTo>
                      <a:pt x="394" y="134"/>
                      <a:pt x="394" y="134"/>
                      <a:pt x="394" y="134"/>
                    </a:cubicBezTo>
                    <a:cubicBezTo>
                      <a:pt x="396" y="135"/>
                      <a:pt x="398" y="137"/>
                      <a:pt x="399" y="139"/>
                    </a:cubicBezTo>
                    <a:cubicBezTo>
                      <a:pt x="409" y="154"/>
                      <a:pt x="410" y="172"/>
                      <a:pt x="402" y="188"/>
                    </a:cubicBezTo>
                    <a:cubicBezTo>
                      <a:pt x="400" y="193"/>
                      <a:pt x="398" y="198"/>
                      <a:pt x="394" y="201"/>
                    </a:cubicBezTo>
                    <a:cubicBezTo>
                      <a:pt x="263" y="361"/>
                      <a:pt x="263" y="361"/>
                      <a:pt x="263" y="361"/>
                    </a:cubicBezTo>
                    <a:cubicBezTo>
                      <a:pt x="254" y="372"/>
                      <a:pt x="243" y="378"/>
                      <a:pt x="232" y="380"/>
                    </a:cubicBezTo>
                    <a:cubicBezTo>
                      <a:pt x="220" y="381"/>
                      <a:pt x="209" y="378"/>
                      <a:pt x="200" y="370"/>
                    </a:cubicBezTo>
                    <a:cubicBezTo>
                      <a:pt x="183" y="354"/>
                      <a:pt x="183" y="323"/>
                      <a:pt x="200" y="302"/>
                    </a:cubicBezTo>
                    <a:cubicBezTo>
                      <a:pt x="252" y="240"/>
                      <a:pt x="252" y="240"/>
                      <a:pt x="252" y="240"/>
                    </a:cubicBezTo>
                    <a:cubicBezTo>
                      <a:pt x="223" y="244"/>
                      <a:pt x="223" y="244"/>
                      <a:pt x="223" y="244"/>
                    </a:cubicBezTo>
                    <a:cubicBezTo>
                      <a:pt x="153" y="254"/>
                      <a:pt x="96" y="323"/>
                      <a:pt x="96" y="398"/>
                    </a:cubicBezTo>
                    <a:cubicBezTo>
                      <a:pt x="95" y="887"/>
                      <a:pt x="95" y="887"/>
                      <a:pt x="95" y="887"/>
                    </a:cubicBezTo>
                    <a:cubicBezTo>
                      <a:pt x="95" y="915"/>
                      <a:pt x="74" y="941"/>
                      <a:pt x="48" y="945"/>
                    </a:cubicBezTo>
                    <a:cubicBezTo>
                      <a:pt x="22" y="948"/>
                      <a:pt x="0" y="929"/>
                      <a:pt x="0" y="900"/>
                    </a:cubicBezTo>
                    <a:cubicBezTo>
                      <a:pt x="1" y="411"/>
                      <a:pt x="1" y="411"/>
                      <a:pt x="1" y="411"/>
                    </a:cubicBezTo>
                    <a:cubicBezTo>
                      <a:pt x="2" y="279"/>
                      <a:pt x="101" y="159"/>
                      <a:pt x="223" y="141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01" y="87"/>
                      <a:pt x="201" y="87"/>
                      <a:pt x="201" y="87"/>
                    </a:cubicBezTo>
                    <a:cubicBezTo>
                      <a:pt x="184" y="71"/>
                      <a:pt x="184" y="41"/>
                      <a:pt x="201" y="20"/>
                    </a:cubicBezTo>
                    <a:cubicBezTo>
                      <a:pt x="210" y="9"/>
                      <a:pt x="221" y="3"/>
                      <a:pt x="23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">
                <a:noFill/>
                <a:prstDash val="sysDot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9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2" name="Freeform 75"/>
              <p:cNvSpPr>
                <a:spLocks/>
              </p:cNvSpPr>
              <p:nvPr/>
            </p:nvSpPr>
            <p:spPr bwMode="auto">
              <a:xfrm>
                <a:off x="4281488" y="2332038"/>
                <a:ext cx="831850" cy="2093912"/>
              </a:xfrm>
              <a:custGeom>
                <a:avLst/>
                <a:gdLst>
                  <a:gd name="T0" fmla="*/ 253 w 338"/>
                  <a:gd name="T1" fmla="*/ 0 h 849"/>
                  <a:gd name="T2" fmla="*/ 222 w 338"/>
                  <a:gd name="T3" fmla="*/ 4 h 849"/>
                  <a:gd name="T4" fmla="*/ 0 w 338"/>
                  <a:gd name="T5" fmla="*/ 273 h 849"/>
                  <a:gd name="T6" fmla="*/ 0 w 338"/>
                  <a:gd name="T7" fmla="*/ 763 h 849"/>
                  <a:gd name="T8" fmla="*/ 22 w 338"/>
                  <a:gd name="T9" fmla="*/ 803 h 849"/>
                  <a:gd name="T10" fmla="*/ 106 w 338"/>
                  <a:gd name="T11" fmla="*/ 849 h 849"/>
                  <a:gd name="T12" fmla="*/ 84 w 338"/>
                  <a:gd name="T13" fmla="*/ 809 h 849"/>
                  <a:gd name="T14" fmla="*/ 85 w 338"/>
                  <a:gd name="T15" fmla="*/ 320 h 849"/>
                  <a:gd name="T16" fmla="*/ 307 w 338"/>
                  <a:gd name="T17" fmla="*/ 50 h 849"/>
                  <a:gd name="T18" fmla="*/ 338 w 338"/>
                  <a:gd name="T19" fmla="*/ 46 h 849"/>
                  <a:gd name="T20" fmla="*/ 253 w 338"/>
                  <a:gd name="T21" fmla="*/ 0 h 8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8" h="849">
                    <a:moveTo>
                      <a:pt x="253" y="0"/>
                    </a:moveTo>
                    <a:cubicBezTo>
                      <a:pt x="222" y="4"/>
                      <a:pt x="222" y="4"/>
                      <a:pt x="222" y="4"/>
                    </a:cubicBezTo>
                    <a:cubicBezTo>
                      <a:pt x="100" y="21"/>
                      <a:pt x="1" y="142"/>
                      <a:pt x="0" y="273"/>
                    </a:cubicBezTo>
                    <a:cubicBezTo>
                      <a:pt x="0" y="763"/>
                      <a:pt x="0" y="763"/>
                      <a:pt x="0" y="763"/>
                    </a:cubicBezTo>
                    <a:cubicBezTo>
                      <a:pt x="0" y="781"/>
                      <a:pt x="8" y="796"/>
                      <a:pt x="22" y="803"/>
                    </a:cubicBezTo>
                    <a:cubicBezTo>
                      <a:pt x="106" y="849"/>
                      <a:pt x="106" y="849"/>
                      <a:pt x="106" y="849"/>
                    </a:cubicBezTo>
                    <a:cubicBezTo>
                      <a:pt x="93" y="842"/>
                      <a:pt x="84" y="827"/>
                      <a:pt x="84" y="809"/>
                    </a:cubicBezTo>
                    <a:cubicBezTo>
                      <a:pt x="85" y="320"/>
                      <a:pt x="85" y="320"/>
                      <a:pt x="85" y="320"/>
                    </a:cubicBezTo>
                    <a:cubicBezTo>
                      <a:pt x="86" y="188"/>
                      <a:pt x="185" y="67"/>
                      <a:pt x="307" y="50"/>
                    </a:cubicBezTo>
                    <a:cubicBezTo>
                      <a:pt x="338" y="46"/>
                      <a:pt x="338" y="46"/>
                      <a:pt x="338" y="46"/>
                    </a:cubicBezTo>
                    <a:lnTo>
                      <a:pt x="253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">
                <a:noFill/>
                <a:prstDash val="sysDot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9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3" name="组合 207"/>
            <p:cNvGrpSpPr/>
            <p:nvPr/>
          </p:nvGrpSpPr>
          <p:grpSpPr>
            <a:xfrm>
              <a:off x="5472339" y="3558159"/>
              <a:ext cx="1084733" cy="3208672"/>
              <a:chOff x="4089129" y="1275606"/>
              <a:chExt cx="1084733" cy="3208672"/>
            </a:xfrm>
          </p:grpSpPr>
          <p:sp>
            <p:nvSpPr>
              <p:cNvPr id="34" name="Freeform 27"/>
              <p:cNvSpPr>
                <a:spLocks/>
              </p:cNvSpPr>
              <p:nvPr/>
            </p:nvSpPr>
            <p:spPr bwMode="auto">
              <a:xfrm>
                <a:off x="4402839" y="1717360"/>
                <a:ext cx="263963" cy="2752310"/>
              </a:xfrm>
              <a:custGeom>
                <a:avLst/>
                <a:gdLst>
                  <a:gd name="T0" fmla="*/ 85 w 107"/>
                  <a:gd name="T1" fmla="*/ 1077 h 1117"/>
                  <a:gd name="T2" fmla="*/ 87 w 107"/>
                  <a:gd name="T3" fmla="*/ 46 h 1117"/>
                  <a:gd name="T4" fmla="*/ 2 w 107"/>
                  <a:gd name="T5" fmla="*/ 0 h 1117"/>
                  <a:gd name="T6" fmla="*/ 0 w 107"/>
                  <a:gd name="T7" fmla="*/ 1031 h 1117"/>
                  <a:gd name="T8" fmla="*/ 22 w 107"/>
                  <a:gd name="T9" fmla="*/ 1071 h 1117"/>
                  <a:gd name="T10" fmla="*/ 107 w 107"/>
                  <a:gd name="T11" fmla="*/ 1117 h 1117"/>
                  <a:gd name="T12" fmla="*/ 85 w 107"/>
                  <a:gd name="T13" fmla="*/ 107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7" h="1117">
                    <a:moveTo>
                      <a:pt x="85" y="1077"/>
                    </a:moveTo>
                    <a:cubicBezTo>
                      <a:pt x="87" y="46"/>
                      <a:pt x="87" y="46"/>
                      <a:pt x="87" y="46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31"/>
                      <a:pt x="0" y="1031"/>
                      <a:pt x="0" y="1031"/>
                    </a:cubicBezTo>
                    <a:cubicBezTo>
                      <a:pt x="0" y="1049"/>
                      <a:pt x="9" y="1064"/>
                      <a:pt x="22" y="1071"/>
                    </a:cubicBezTo>
                    <a:cubicBezTo>
                      <a:pt x="107" y="1117"/>
                      <a:pt x="107" y="1117"/>
                      <a:pt x="107" y="1117"/>
                    </a:cubicBezTo>
                    <a:cubicBezTo>
                      <a:pt x="94" y="1110"/>
                      <a:pt x="85" y="1095"/>
                      <a:pt x="85" y="1077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">
                <a:noFill/>
                <a:prstDash val="sysDot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9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5" name="Freeform 23"/>
              <p:cNvSpPr>
                <a:spLocks/>
              </p:cNvSpPr>
              <p:nvPr/>
            </p:nvSpPr>
            <p:spPr bwMode="auto">
              <a:xfrm>
                <a:off x="4290160" y="1381408"/>
                <a:ext cx="883702" cy="3102870"/>
              </a:xfrm>
              <a:custGeom>
                <a:avLst/>
                <a:gdLst>
                  <a:gd name="T0" fmla="*/ 180 w 359"/>
                  <a:gd name="T1" fmla="*/ 1 h 1259"/>
                  <a:gd name="T2" fmla="*/ 205 w 359"/>
                  <a:gd name="T3" fmla="*/ 5 h 1259"/>
                  <a:gd name="T4" fmla="*/ 212 w 359"/>
                  <a:gd name="T5" fmla="*/ 11 h 1259"/>
                  <a:gd name="T6" fmla="*/ 342 w 359"/>
                  <a:gd name="T7" fmla="*/ 134 h 1259"/>
                  <a:gd name="T8" fmla="*/ 342 w 359"/>
                  <a:gd name="T9" fmla="*/ 201 h 1259"/>
                  <a:gd name="T10" fmla="*/ 311 w 359"/>
                  <a:gd name="T11" fmla="*/ 220 h 1259"/>
                  <a:gd name="T12" fmla="*/ 279 w 359"/>
                  <a:gd name="T13" fmla="*/ 210 h 1259"/>
                  <a:gd name="T14" fmla="*/ 223 w 359"/>
                  <a:gd name="T15" fmla="*/ 157 h 1259"/>
                  <a:gd name="T16" fmla="*/ 221 w 359"/>
                  <a:gd name="T17" fmla="*/ 1198 h 1259"/>
                  <a:gd name="T18" fmla="*/ 173 w 359"/>
                  <a:gd name="T19" fmla="*/ 1256 h 1259"/>
                  <a:gd name="T20" fmla="*/ 126 w 359"/>
                  <a:gd name="T21" fmla="*/ 1211 h 1259"/>
                  <a:gd name="T22" fmla="*/ 128 w 359"/>
                  <a:gd name="T23" fmla="*/ 180 h 1259"/>
                  <a:gd name="T24" fmla="*/ 80 w 359"/>
                  <a:gd name="T25" fmla="*/ 238 h 1259"/>
                  <a:gd name="T26" fmla="*/ 49 w 359"/>
                  <a:gd name="T27" fmla="*/ 257 h 1259"/>
                  <a:gd name="T28" fmla="*/ 17 w 359"/>
                  <a:gd name="T29" fmla="*/ 247 h 1259"/>
                  <a:gd name="T30" fmla="*/ 18 w 359"/>
                  <a:gd name="T31" fmla="*/ 179 h 1259"/>
                  <a:gd name="T32" fmla="*/ 149 w 359"/>
                  <a:gd name="T33" fmla="*/ 19 h 1259"/>
                  <a:gd name="T34" fmla="*/ 160 w 359"/>
                  <a:gd name="T35" fmla="*/ 9 h 1259"/>
                  <a:gd name="T36" fmla="*/ 180 w 359"/>
                  <a:gd name="T37" fmla="*/ 1 h 1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59" h="1259">
                    <a:moveTo>
                      <a:pt x="180" y="1"/>
                    </a:moveTo>
                    <a:cubicBezTo>
                      <a:pt x="189" y="0"/>
                      <a:pt x="197" y="1"/>
                      <a:pt x="205" y="5"/>
                    </a:cubicBezTo>
                    <a:cubicBezTo>
                      <a:pt x="208" y="8"/>
                      <a:pt x="210" y="9"/>
                      <a:pt x="212" y="11"/>
                    </a:cubicBezTo>
                    <a:cubicBezTo>
                      <a:pt x="342" y="134"/>
                      <a:pt x="342" y="134"/>
                      <a:pt x="342" y="134"/>
                    </a:cubicBezTo>
                    <a:cubicBezTo>
                      <a:pt x="359" y="150"/>
                      <a:pt x="359" y="180"/>
                      <a:pt x="342" y="201"/>
                    </a:cubicBezTo>
                    <a:cubicBezTo>
                      <a:pt x="333" y="212"/>
                      <a:pt x="322" y="218"/>
                      <a:pt x="311" y="220"/>
                    </a:cubicBezTo>
                    <a:cubicBezTo>
                      <a:pt x="299" y="221"/>
                      <a:pt x="288" y="218"/>
                      <a:pt x="279" y="210"/>
                    </a:cubicBezTo>
                    <a:cubicBezTo>
                      <a:pt x="223" y="157"/>
                      <a:pt x="223" y="157"/>
                      <a:pt x="223" y="157"/>
                    </a:cubicBezTo>
                    <a:cubicBezTo>
                      <a:pt x="221" y="1198"/>
                      <a:pt x="221" y="1198"/>
                      <a:pt x="221" y="1198"/>
                    </a:cubicBezTo>
                    <a:cubicBezTo>
                      <a:pt x="221" y="1226"/>
                      <a:pt x="200" y="1252"/>
                      <a:pt x="173" y="1256"/>
                    </a:cubicBezTo>
                    <a:cubicBezTo>
                      <a:pt x="147" y="1259"/>
                      <a:pt x="126" y="1239"/>
                      <a:pt x="126" y="1211"/>
                    </a:cubicBezTo>
                    <a:cubicBezTo>
                      <a:pt x="128" y="180"/>
                      <a:pt x="128" y="180"/>
                      <a:pt x="128" y="180"/>
                    </a:cubicBezTo>
                    <a:cubicBezTo>
                      <a:pt x="80" y="238"/>
                      <a:pt x="80" y="238"/>
                      <a:pt x="80" y="238"/>
                    </a:cubicBezTo>
                    <a:cubicBezTo>
                      <a:pt x="72" y="249"/>
                      <a:pt x="60" y="255"/>
                      <a:pt x="49" y="257"/>
                    </a:cubicBezTo>
                    <a:cubicBezTo>
                      <a:pt x="37" y="258"/>
                      <a:pt x="26" y="255"/>
                      <a:pt x="17" y="247"/>
                    </a:cubicBezTo>
                    <a:cubicBezTo>
                      <a:pt x="0" y="231"/>
                      <a:pt x="0" y="200"/>
                      <a:pt x="18" y="179"/>
                    </a:cubicBezTo>
                    <a:cubicBezTo>
                      <a:pt x="149" y="19"/>
                      <a:pt x="149" y="19"/>
                      <a:pt x="149" y="19"/>
                    </a:cubicBezTo>
                    <a:cubicBezTo>
                      <a:pt x="152" y="15"/>
                      <a:pt x="156" y="12"/>
                      <a:pt x="160" y="9"/>
                    </a:cubicBezTo>
                    <a:cubicBezTo>
                      <a:pt x="166" y="5"/>
                      <a:pt x="173" y="2"/>
                      <a:pt x="18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">
                <a:noFill/>
                <a:prstDash val="sysDot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9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6" name="Freeform 32"/>
              <p:cNvSpPr>
                <a:spLocks/>
              </p:cNvSpPr>
              <p:nvPr/>
            </p:nvSpPr>
            <p:spPr bwMode="auto">
              <a:xfrm>
                <a:off x="4089129" y="1275606"/>
                <a:ext cx="712595" cy="734506"/>
              </a:xfrm>
              <a:custGeom>
                <a:avLst/>
                <a:gdLst>
                  <a:gd name="T0" fmla="*/ 204 w 289"/>
                  <a:gd name="T1" fmla="*/ 5 h 298"/>
                  <a:gd name="T2" fmla="*/ 180 w 289"/>
                  <a:gd name="T3" fmla="*/ 1 h 298"/>
                  <a:gd name="T4" fmla="*/ 160 w 289"/>
                  <a:gd name="T5" fmla="*/ 9 h 298"/>
                  <a:gd name="T6" fmla="*/ 149 w 289"/>
                  <a:gd name="T7" fmla="*/ 19 h 298"/>
                  <a:gd name="T8" fmla="*/ 18 w 289"/>
                  <a:gd name="T9" fmla="*/ 179 h 298"/>
                  <a:gd name="T10" fmla="*/ 18 w 289"/>
                  <a:gd name="T11" fmla="*/ 247 h 298"/>
                  <a:gd name="T12" fmla="*/ 25 w 289"/>
                  <a:gd name="T13" fmla="*/ 252 h 298"/>
                  <a:gd name="T14" fmla="*/ 106 w 289"/>
                  <a:gd name="T15" fmla="*/ 296 h 298"/>
                  <a:gd name="T16" fmla="*/ 110 w 289"/>
                  <a:gd name="T17" fmla="*/ 298 h 298"/>
                  <a:gd name="T18" fmla="*/ 102 w 289"/>
                  <a:gd name="T19" fmla="*/ 293 h 298"/>
                  <a:gd name="T20" fmla="*/ 103 w 289"/>
                  <a:gd name="T21" fmla="*/ 225 h 298"/>
                  <a:gd name="T22" fmla="*/ 234 w 289"/>
                  <a:gd name="T23" fmla="*/ 65 h 298"/>
                  <a:gd name="T24" fmla="*/ 245 w 289"/>
                  <a:gd name="T25" fmla="*/ 55 h 298"/>
                  <a:gd name="T26" fmla="*/ 265 w 289"/>
                  <a:gd name="T27" fmla="*/ 47 h 298"/>
                  <a:gd name="T28" fmla="*/ 289 w 289"/>
                  <a:gd name="T29" fmla="*/ 51 h 298"/>
                  <a:gd name="T30" fmla="*/ 204 w 289"/>
                  <a:gd name="T31" fmla="*/ 5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9" h="298">
                    <a:moveTo>
                      <a:pt x="204" y="5"/>
                    </a:moveTo>
                    <a:cubicBezTo>
                      <a:pt x="197" y="1"/>
                      <a:pt x="189" y="0"/>
                      <a:pt x="180" y="1"/>
                    </a:cubicBezTo>
                    <a:cubicBezTo>
                      <a:pt x="173" y="2"/>
                      <a:pt x="166" y="5"/>
                      <a:pt x="160" y="9"/>
                    </a:cubicBezTo>
                    <a:cubicBezTo>
                      <a:pt x="156" y="12"/>
                      <a:pt x="152" y="15"/>
                      <a:pt x="149" y="19"/>
                    </a:cubicBezTo>
                    <a:cubicBezTo>
                      <a:pt x="18" y="179"/>
                      <a:pt x="18" y="179"/>
                      <a:pt x="18" y="179"/>
                    </a:cubicBezTo>
                    <a:cubicBezTo>
                      <a:pt x="0" y="200"/>
                      <a:pt x="0" y="230"/>
                      <a:pt x="18" y="247"/>
                    </a:cubicBezTo>
                    <a:cubicBezTo>
                      <a:pt x="20" y="249"/>
                      <a:pt x="23" y="251"/>
                      <a:pt x="25" y="252"/>
                    </a:cubicBezTo>
                    <a:cubicBezTo>
                      <a:pt x="52" y="267"/>
                      <a:pt x="79" y="282"/>
                      <a:pt x="106" y="296"/>
                    </a:cubicBezTo>
                    <a:cubicBezTo>
                      <a:pt x="107" y="297"/>
                      <a:pt x="109" y="298"/>
                      <a:pt x="110" y="298"/>
                    </a:cubicBezTo>
                    <a:cubicBezTo>
                      <a:pt x="107" y="297"/>
                      <a:pt x="105" y="295"/>
                      <a:pt x="102" y="293"/>
                    </a:cubicBezTo>
                    <a:cubicBezTo>
                      <a:pt x="85" y="277"/>
                      <a:pt x="85" y="246"/>
                      <a:pt x="103" y="225"/>
                    </a:cubicBezTo>
                    <a:cubicBezTo>
                      <a:pt x="234" y="65"/>
                      <a:pt x="234" y="65"/>
                      <a:pt x="234" y="65"/>
                    </a:cubicBezTo>
                    <a:cubicBezTo>
                      <a:pt x="237" y="61"/>
                      <a:pt x="241" y="58"/>
                      <a:pt x="245" y="55"/>
                    </a:cubicBezTo>
                    <a:cubicBezTo>
                      <a:pt x="251" y="51"/>
                      <a:pt x="258" y="48"/>
                      <a:pt x="265" y="47"/>
                    </a:cubicBezTo>
                    <a:cubicBezTo>
                      <a:pt x="273" y="46"/>
                      <a:pt x="282" y="47"/>
                      <a:pt x="289" y="51"/>
                    </a:cubicBezTo>
                    <a:lnTo>
                      <a:pt x="204" y="5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">
                <a:noFill/>
                <a:prstDash val="sysDot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9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7" name="组合 208"/>
            <p:cNvGrpSpPr/>
            <p:nvPr/>
          </p:nvGrpSpPr>
          <p:grpSpPr>
            <a:xfrm>
              <a:off x="4731074" y="4973788"/>
              <a:ext cx="1185392" cy="1769046"/>
              <a:chOff x="3347864" y="2691235"/>
              <a:chExt cx="1185392" cy="1769046"/>
            </a:xfrm>
          </p:grpSpPr>
          <p:sp>
            <p:nvSpPr>
              <p:cNvPr id="38" name="Freeform 67"/>
              <p:cNvSpPr>
                <a:spLocks/>
              </p:cNvSpPr>
              <p:nvPr/>
            </p:nvSpPr>
            <p:spPr bwMode="auto">
              <a:xfrm>
                <a:off x="3732038" y="3029373"/>
                <a:ext cx="552450" cy="166687"/>
              </a:xfrm>
              <a:custGeom>
                <a:avLst/>
                <a:gdLst>
                  <a:gd name="T0" fmla="*/ 22 w 224"/>
                  <a:gd name="T1" fmla="*/ 0 h 67"/>
                  <a:gd name="T2" fmla="*/ 0 w 224"/>
                  <a:gd name="T3" fmla="*/ 3 h 67"/>
                  <a:gd name="T4" fmla="*/ 85 w 224"/>
                  <a:gd name="T5" fmla="*/ 49 h 67"/>
                  <a:gd name="T6" fmla="*/ 107 w 224"/>
                  <a:gd name="T7" fmla="*/ 46 h 67"/>
                  <a:gd name="T8" fmla="*/ 224 w 224"/>
                  <a:gd name="T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4" h="67">
                    <a:moveTo>
                      <a:pt x="22" y="0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85" y="49"/>
                      <a:pt x="85" y="49"/>
                      <a:pt x="85" y="49"/>
                    </a:cubicBezTo>
                    <a:cubicBezTo>
                      <a:pt x="107" y="46"/>
                      <a:pt x="107" y="46"/>
                      <a:pt x="107" y="46"/>
                    </a:cubicBezTo>
                    <a:cubicBezTo>
                      <a:pt x="150" y="40"/>
                      <a:pt x="190" y="48"/>
                      <a:pt x="224" y="67"/>
                    </a:cubicBezTo>
                  </a:path>
                </a:pathLst>
              </a:custGeom>
              <a:gradFill flip="none" rotWithShape="1">
                <a:gsLst>
                  <a:gs pos="37000">
                    <a:srgbClr val="FECE02"/>
                  </a:gs>
                  <a:gs pos="98000">
                    <a:srgbClr val="C73E01"/>
                  </a:gs>
                </a:gsLst>
                <a:lin ang="19800000" scaled="0"/>
                <a:tileRect/>
              </a:gradFill>
              <a:ln w="63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9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9" name="Freeform 42"/>
              <p:cNvSpPr>
                <a:spLocks/>
              </p:cNvSpPr>
              <p:nvPr/>
            </p:nvSpPr>
            <p:spPr bwMode="auto">
              <a:xfrm>
                <a:off x="3947947" y="3309811"/>
                <a:ext cx="404813" cy="1130972"/>
              </a:xfrm>
              <a:custGeom>
                <a:avLst/>
                <a:gdLst>
                  <a:gd name="T0" fmla="*/ 142 w 164"/>
                  <a:gd name="T1" fmla="*/ 419 h 459"/>
                  <a:gd name="T2" fmla="*/ 143 w 164"/>
                  <a:gd name="T3" fmla="*/ 153 h 459"/>
                  <a:gd name="T4" fmla="*/ 84 w 164"/>
                  <a:gd name="T5" fmla="*/ 46 h 459"/>
                  <a:gd name="T6" fmla="*/ 0 w 164"/>
                  <a:gd name="T7" fmla="*/ 0 h 459"/>
                  <a:gd name="T8" fmla="*/ 58 w 164"/>
                  <a:gd name="T9" fmla="*/ 107 h 459"/>
                  <a:gd name="T10" fmla="*/ 58 w 164"/>
                  <a:gd name="T11" fmla="*/ 373 h 459"/>
                  <a:gd name="T12" fmla="*/ 80 w 164"/>
                  <a:gd name="T13" fmla="*/ 413 h 459"/>
                  <a:gd name="T14" fmla="*/ 122 w 164"/>
                  <a:gd name="T15" fmla="*/ 436 h 459"/>
                  <a:gd name="T16" fmla="*/ 164 w 164"/>
                  <a:gd name="T17" fmla="*/ 459 h 459"/>
                  <a:gd name="T18" fmla="*/ 142 w 164"/>
                  <a:gd name="T19" fmla="*/ 41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4" h="459">
                    <a:moveTo>
                      <a:pt x="142" y="419"/>
                    </a:moveTo>
                    <a:cubicBezTo>
                      <a:pt x="143" y="153"/>
                      <a:pt x="143" y="153"/>
                      <a:pt x="143" y="153"/>
                    </a:cubicBezTo>
                    <a:cubicBezTo>
                      <a:pt x="143" y="104"/>
                      <a:pt x="120" y="65"/>
                      <a:pt x="84" y="46"/>
                    </a:cubicBezTo>
                    <a:cubicBezTo>
                      <a:pt x="56" y="31"/>
                      <a:pt x="28" y="15"/>
                      <a:pt x="0" y="0"/>
                    </a:cubicBezTo>
                    <a:cubicBezTo>
                      <a:pt x="35" y="19"/>
                      <a:pt x="58" y="58"/>
                      <a:pt x="58" y="107"/>
                    </a:cubicBezTo>
                    <a:cubicBezTo>
                      <a:pt x="58" y="373"/>
                      <a:pt x="58" y="373"/>
                      <a:pt x="58" y="373"/>
                    </a:cubicBezTo>
                    <a:cubicBezTo>
                      <a:pt x="58" y="391"/>
                      <a:pt x="66" y="406"/>
                      <a:pt x="80" y="413"/>
                    </a:cubicBezTo>
                    <a:cubicBezTo>
                      <a:pt x="94" y="421"/>
                      <a:pt x="108" y="428"/>
                      <a:pt x="122" y="436"/>
                    </a:cubicBezTo>
                    <a:cubicBezTo>
                      <a:pt x="136" y="444"/>
                      <a:pt x="150" y="452"/>
                      <a:pt x="164" y="459"/>
                    </a:cubicBezTo>
                    <a:cubicBezTo>
                      <a:pt x="151" y="452"/>
                      <a:pt x="142" y="437"/>
                      <a:pt x="142" y="419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63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9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auto">
              <a:xfrm>
                <a:off x="3548351" y="2795123"/>
                <a:ext cx="984905" cy="1665158"/>
              </a:xfrm>
              <a:custGeom>
                <a:avLst/>
                <a:gdLst>
                  <a:gd name="T0" fmla="*/ 178 w 399"/>
                  <a:gd name="T1" fmla="*/ 2 h 676"/>
                  <a:gd name="T2" fmla="*/ 210 w 399"/>
                  <a:gd name="T3" fmla="*/ 12 h 676"/>
                  <a:gd name="T4" fmla="*/ 210 w 399"/>
                  <a:gd name="T5" fmla="*/ 79 h 676"/>
                  <a:gd name="T6" fmla="*/ 157 w 399"/>
                  <a:gd name="T7" fmla="*/ 144 h 676"/>
                  <a:gd name="T8" fmla="*/ 178 w 399"/>
                  <a:gd name="T9" fmla="*/ 141 h 676"/>
                  <a:gd name="T10" fmla="*/ 399 w 399"/>
                  <a:gd name="T11" fmla="*/ 348 h 676"/>
                  <a:gd name="T12" fmla="*/ 398 w 399"/>
                  <a:gd name="T13" fmla="*/ 615 h 676"/>
                  <a:gd name="T14" fmla="*/ 351 w 399"/>
                  <a:gd name="T15" fmla="*/ 673 h 676"/>
                  <a:gd name="T16" fmla="*/ 303 w 399"/>
                  <a:gd name="T17" fmla="*/ 628 h 676"/>
                  <a:gd name="T18" fmla="*/ 304 w 399"/>
                  <a:gd name="T19" fmla="*/ 362 h 676"/>
                  <a:gd name="T20" fmla="*/ 178 w 399"/>
                  <a:gd name="T21" fmla="*/ 243 h 676"/>
                  <a:gd name="T22" fmla="*/ 158 w 399"/>
                  <a:gd name="T23" fmla="*/ 246 h 676"/>
                  <a:gd name="T24" fmla="*/ 209 w 399"/>
                  <a:gd name="T25" fmla="*/ 294 h 676"/>
                  <a:gd name="T26" fmla="*/ 209 w 399"/>
                  <a:gd name="T27" fmla="*/ 362 h 676"/>
                  <a:gd name="T28" fmla="*/ 178 w 399"/>
                  <a:gd name="T29" fmla="*/ 381 h 676"/>
                  <a:gd name="T30" fmla="*/ 146 w 399"/>
                  <a:gd name="T31" fmla="*/ 371 h 676"/>
                  <a:gd name="T32" fmla="*/ 16 w 399"/>
                  <a:gd name="T33" fmla="*/ 248 h 676"/>
                  <a:gd name="T34" fmla="*/ 8 w 399"/>
                  <a:gd name="T35" fmla="*/ 238 h 676"/>
                  <a:gd name="T36" fmla="*/ 10 w 399"/>
                  <a:gd name="T37" fmla="*/ 189 h 676"/>
                  <a:gd name="T38" fmla="*/ 11 w 399"/>
                  <a:gd name="T39" fmla="*/ 187 h 676"/>
                  <a:gd name="T40" fmla="*/ 16 w 399"/>
                  <a:gd name="T41" fmla="*/ 180 h 676"/>
                  <a:gd name="T42" fmla="*/ 147 w 399"/>
                  <a:gd name="T43" fmla="*/ 21 h 676"/>
                  <a:gd name="T44" fmla="*/ 178 w 399"/>
                  <a:gd name="T45" fmla="*/ 2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99" h="676">
                    <a:moveTo>
                      <a:pt x="178" y="2"/>
                    </a:moveTo>
                    <a:cubicBezTo>
                      <a:pt x="190" y="0"/>
                      <a:pt x="201" y="4"/>
                      <a:pt x="210" y="12"/>
                    </a:cubicBezTo>
                    <a:cubicBezTo>
                      <a:pt x="227" y="28"/>
                      <a:pt x="227" y="58"/>
                      <a:pt x="210" y="79"/>
                    </a:cubicBezTo>
                    <a:cubicBezTo>
                      <a:pt x="157" y="144"/>
                      <a:pt x="157" y="144"/>
                      <a:pt x="157" y="144"/>
                    </a:cubicBezTo>
                    <a:cubicBezTo>
                      <a:pt x="178" y="141"/>
                      <a:pt x="178" y="141"/>
                      <a:pt x="178" y="141"/>
                    </a:cubicBezTo>
                    <a:cubicBezTo>
                      <a:pt x="300" y="124"/>
                      <a:pt x="399" y="217"/>
                      <a:pt x="399" y="348"/>
                    </a:cubicBezTo>
                    <a:cubicBezTo>
                      <a:pt x="398" y="615"/>
                      <a:pt x="398" y="615"/>
                      <a:pt x="398" y="615"/>
                    </a:cubicBezTo>
                    <a:cubicBezTo>
                      <a:pt x="398" y="643"/>
                      <a:pt x="377" y="669"/>
                      <a:pt x="351" y="673"/>
                    </a:cubicBezTo>
                    <a:cubicBezTo>
                      <a:pt x="325" y="676"/>
                      <a:pt x="303" y="656"/>
                      <a:pt x="303" y="628"/>
                    </a:cubicBezTo>
                    <a:cubicBezTo>
                      <a:pt x="304" y="362"/>
                      <a:pt x="304" y="362"/>
                      <a:pt x="304" y="362"/>
                    </a:cubicBezTo>
                    <a:cubicBezTo>
                      <a:pt x="304" y="287"/>
                      <a:pt x="248" y="234"/>
                      <a:pt x="178" y="243"/>
                    </a:cubicBezTo>
                    <a:cubicBezTo>
                      <a:pt x="158" y="246"/>
                      <a:pt x="158" y="246"/>
                      <a:pt x="158" y="246"/>
                    </a:cubicBezTo>
                    <a:cubicBezTo>
                      <a:pt x="209" y="294"/>
                      <a:pt x="209" y="294"/>
                      <a:pt x="209" y="294"/>
                    </a:cubicBezTo>
                    <a:cubicBezTo>
                      <a:pt x="227" y="311"/>
                      <a:pt x="226" y="341"/>
                      <a:pt x="209" y="362"/>
                    </a:cubicBezTo>
                    <a:cubicBezTo>
                      <a:pt x="200" y="373"/>
                      <a:pt x="189" y="379"/>
                      <a:pt x="178" y="381"/>
                    </a:cubicBezTo>
                    <a:cubicBezTo>
                      <a:pt x="166" y="382"/>
                      <a:pt x="155" y="379"/>
                      <a:pt x="146" y="371"/>
                    </a:cubicBezTo>
                    <a:cubicBezTo>
                      <a:pt x="16" y="248"/>
                      <a:pt x="16" y="248"/>
                      <a:pt x="16" y="248"/>
                    </a:cubicBezTo>
                    <a:cubicBezTo>
                      <a:pt x="12" y="245"/>
                      <a:pt x="10" y="241"/>
                      <a:pt x="8" y="238"/>
                    </a:cubicBezTo>
                    <a:cubicBezTo>
                      <a:pt x="0" y="223"/>
                      <a:pt x="1" y="204"/>
                      <a:pt x="10" y="189"/>
                    </a:cubicBezTo>
                    <a:cubicBezTo>
                      <a:pt x="10" y="188"/>
                      <a:pt x="11" y="187"/>
                      <a:pt x="11" y="187"/>
                    </a:cubicBezTo>
                    <a:cubicBezTo>
                      <a:pt x="13" y="184"/>
                      <a:pt x="14" y="182"/>
                      <a:pt x="16" y="180"/>
                    </a:cubicBezTo>
                    <a:cubicBezTo>
                      <a:pt x="147" y="21"/>
                      <a:pt x="147" y="21"/>
                      <a:pt x="147" y="21"/>
                    </a:cubicBezTo>
                    <a:cubicBezTo>
                      <a:pt x="156" y="10"/>
                      <a:pt x="167" y="4"/>
                      <a:pt x="178" y="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63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9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1" name="Freeform 63"/>
              <p:cNvSpPr>
                <a:spLocks/>
              </p:cNvSpPr>
              <p:nvPr/>
            </p:nvSpPr>
            <p:spPr bwMode="auto">
              <a:xfrm>
                <a:off x="3347864" y="2691235"/>
                <a:ext cx="706438" cy="1038225"/>
              </a:xfrm>
              <a:custGeom>
                <a:avLst/>
                <a:gdLst>
                  <a:gd name="T0" fmla="*/ 202 w 287"/>
                  <a:gd name="T1" fmla="*/ 5 h 421"/>
                  <a:gd name="T2" fmla="*/ 179 w 287"/>
                  <a:gd name="T3" fmla="*/ 1 h 421"/>
                  <a:gd name="T4" fmla="*/ 147 w 287"/>
                  <a:gd name="T5" fmla="*/ 19 h 421"/>
                  <a:gd name="T6" fmla="*/ 16 w 287"/>
                  <a:gd name="T7" fmla="*/ 179 h 421"/>
                  <a:gd name="T8" fmla="*/ 11 w 287"/>
                  <a:gd name="T9" fmla="*/ 185 h 421"/>
                  <a:gd name="T10" fmla="*/ 10 w 287"/>
                  <a:gd name="T11" fmla="*/ 187 h 421"/>
                  <a:gd name="T12" fmla="*/ 8 w 287"/>
                  <a:gd name="T13" fmla="*/ 236 h 421"/>
                  <a:gd name="T14" fmla="*/ 16 w 287"/>
                  <a:gd name="T15" fmla="*/ 247 h 421"/>
                  <a:gd name="T16" fmla="*/ 146 w 287"/>
                  <a:gd name="T17" fmla="*/ 370 h 421"/>
                  <a:gd name="T18" fmla="*/ 154 w 287"/>
                  <a:gd name="T19" fmla="*/ 375 h 421"/>
                  <a:gd name="T20" fmla="*/ 235 w 287"/>
                  <a:gd name="T21" fmla="*/ 419 h 421"/>
                  <a:gd name="T22" fmla="*/ 239 w 287"/>
                  <a:gd name="T23" fmla="*/ 421 h 421"/>
                  <a:gd name="T24" fmla="*/ 231 w 287"/>
                  <a:gd name="T25" fmla="*/ 416 h 421"/>
                  <a:gd name="T26" fmla="*/ 101 w 287"/>
                  <a:gd name="T27" fmla="*/ 293 h 421"/>
                  <a:gd name="T28" fmla="*/ 93 w 287"/>
                  <a:gd name="T29" fmla="*/ 283 h 421"/>
                  <a:gd name="T30" fmla="*/ 95 w 287"/>
                  <a:gd name="T31" fmla="*/ 234 h 421"/>
                  <a:gd name="T32" fmla="*/ 96 w 287"/>
                  <a:gd name="T33" fmla="*/ 232 h 421"/>
                  <a:gd name="T34" fmla="*/ 101 w 287"/>
                  <a:gd name="T35" fmla="*/ 225 h 421"/>
                  <a:gd name="T36" fmla="*/ 232 w 287"/>
                  <a:gd name="T37" fmla="*/ 66 h 421"/>
                  <a:gd name="T38" fmla="*/ 263 w 287"/>
                  <a:gd name="T39" fmla="*/ 47 h 421"/>
                  <a:gd name="T40" fmla="*/ 287 w 287"/>
                  <a:gd name="T41" fmla="*/ 51 h 421"/>
                  <a:gd name="T42" fmla="*/ 202 w 287"/>
                  <a:gd name="T43" fmla="*/ 5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87" h="421">
                    <a:moveTo>
                      <a:pt x="202" y="5"/>
                    </a:moveTo>
                    <a:cubicBezTo>
                      <a:pt x="195" y="1"/>
                      <a:pt x="187" y="0"/>
                      <a:pt x="179" y="1"/>
                    </a:cubicBezTo>
                    <a:cubicBezTo>
                      <a:pt x="167" y="3"/>
                      <a:pt x="156" y="9"/>
                      <a:pt x="147" y="19"/>
                    </a:cubicBezTo>
                    <a:cubicBezTo>
                      <a:pt x="16" y="179"/>
                      <a:pt x="16" y="179"/>
                      <a:pt x="16" y="179"/>
                    </a:cubicBezTo>
                    <a:cubicBezTo>
                      <a:pt x="14" y="181"/>
                      <a:pt x="13" y="183"/>
                      <a:pt x="11" y="185"/>
                    </a:cubicBezTo>
                    <a:cubicBezTo>
                      <a:pt x="11" y="186"/>
                      <a:pt x="11" y="187"/>
                      <a:pt x="10" y="187"/>
                    </a:cubicBezTo>
                    <a:cubicBezTo>
                      <a:pt x="1" y="203"/>
                      <a:pt x="0" y="222"/>
                      <a:pt x="8" y="236"/>
                    </a:cubicBezTo>
                    <a:cubicBezTo>
                      <a:pt x="10" y="240"/>
                      <a:pt x="13" y="244"/>
                      <a:pt x="16" y="247"/>
                    </a:cubicBezTo>
                    <a:cubicBezTo>
                      <a:pt x="146" y="370"/>
                      <a:pt x="146" y="370"/>
                      <a:pt x="146" y="370"/>
                    </a:cubicBezTo>
                    <a:cubicBezTo>
                      <a:pt x="149" y="372"/>
                      <a:pt x="151" y="374"/>
                      <a:pt x="154" y="375"/>
                    </a:cubicBezTo>
                    <a:cubicBezTo>
                      <a:pt x="181" y="390"/>
                      <a:pt x="208" y="405"/>
                      <a:pt x="235" y="419"/>
                    </a:cubicBezTo>
                    <a:cubicBezTo>
                      <a:pt x="236" y="420"/>
                      <a:pt x="238" y="421"/>
                      <a:pt x="239" y="421"/>
                    </a:cubicBezTo>
                    <a:cubicBezTo>
                      <a:pt x="236" y="420"/>
                      <a:pt x="234" y="418"/>
                      <a:pt x="231" y="416"/>
                    </a:cubicBezTo>
                    <a:cubicBezTo>
                      <a:pt x="101" y="293"/>
                      <a:pt x="101" y="293"/>
                      <a:pt x="101" y="293"/>
                    </a:cubicBezTo>
                    <a:cubicBezTo>
                      <a:pt x="97" y="290"/>
                      <a:pt x="95" y="286"/>
                      <a:pt x="93" y="283"/>
                    </a:cubicBezTo>
                    <a:cubicBezTo>
                      <a:pt x="85" y="268"/>
                      <a:pt x="86" y="249"/>
                      <a:pt x="95" y="234"/>
                    </a:cubicBezTo>
                    <a:cubicBezTo>
                      <a:pt x="95" y="233"/>
                      <a:pt x="96" y="232"/>
                      <a:pt x="96" y="232"/>
                    </a:cubicBezTo>
                    <a:cubicBezTo>
                      <a:pt x="98" y="229"/>
                      <a:pt x="99" y="227"/>
                      <a:pt x="101" y="225"/>
                    </a:cubicBezTo>
                    <a:cubicBezTo>
                      <a:pt x="232" y="66"/>
                      <a:pt x="232" y="66"/>
                      <a:pt x="232" y="66"/>
                    </a:cubicBezTo>
                    <a:cubicBezTo>
                      <a:pt x="241" y="55"/>
                      <a:pt x="252" y="49"/>
                      <a:pt x="263" y="47"/>
                    </a:cubicBezTo>
                    <a:cubicBezTo>
                      <a:pt x="272" y="46"/>
                      <a:pt x="280" y="47"/>
                      <a:pt x="287" y="51"/>
                    </a:cubicBezTo>
                    <a:lnTo>
                      <a:pt x="202" y="5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63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9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8230728" y="3124666"/>
            <a:ext cx="2862461" cy="739953"/>
            <a:chOff x="8130600" y="2810798"/>
            <a:chExt cx="3856715" cy="701626"/>
          </a:xfrm>
        </p:grpSpPr>
        <p:sp>
          <p:nvSpPr>
            <p:cNvPr id="47" name="TextBox 46"/>
            <p:cNvSpPr txBox="1"/>
            <p:nvPr/>
          </p:nvSpPr>
          <p:spPr>
            <a:xfrm>
              <a:off x="8130600" y="2810798"/>
              <a:ext cx="1942086" cy="311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130600" y="3156750"/>
              <a:ext cx="3856715" cy="3556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756705" y="4111295"/>
            <a:ext cx="2880524" cy="739953"/>
            <a:chOff x="163141" y="3887744"/>
            <a:chExt cx="3881053" cy="701626"/>
          </a:xfrm>
        </p:grpSpPr>
        <p:sp>
          <p:nvSpPr>
            <p:cNvPr id="49" name="TextBox 48"/>
            <p:cNvSpPr txBox="1"/>
            <p:nvPr/>
          </p:nvSpPr>
          <p:spPr>
            <a:xfrm>
              <a:off x="163141" y="3887744"/>
              <a:ext cx="1942087" cy="311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87479" y="4233696"/>
              <a:ext cx="3856715" cy="3556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851062" y="1835480"/>
            <a:ext cx="2862459" cy="739954"/>
            <a:chOff x="1251208" y="1633722"/>
            <a:chExt cx="3856715" cy="701623"/>
          </a:xfrm>
        </p:grpSpPr>
        <p:sp>
          <p:nvSpPr>
            <p:cNvPr id="52" name="TextBox 51"/>
            <p:cNvSpPr txBox="1"/>
            <p:nvPr/>
          </p:nvSpPr>
          <p:spPr>
            <a:xfrm>
              <a:off x="1251208" y="1633722"/>
              <a:ext cx="1942088" cy="311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251208" y="1979673"/>
              <a:ext cx="3856715" cy="3556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49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任意多边形 17"/>
          <p:cNvSpPr>
            <a:spLocks/>
          </p:cNvSpPr>
          <p:nvPr/>
        </p:nvSpPr>
        <p:spPr bwMode="auto">
          <a:xfrm>
            <a:off x="3095426" y="0"/>
            <a:ext cx="5997072" cy="6425674"/>
          </a:xfrm>
          <a:custGeom>
            <a:avLst/>
            <a:gdLst>
              <a:gd name="T0" fmla="*/ 0 w 1641135"/>
              <a:gd name="T1" fmla="*/ 0 h 1714500"/>
              <a:gd name="T2" fmla="*/ 236550717 w 1641135"/>
              <a:gd name="T3" fmla="*/ 0 h 1714500"/>
              <a:gd name="T4" fmla="*/ 213100770 w 1641135"/>
              <a:gd name="T5" fmla="*/ 273440078 h 1714500"/>
              <a:gd name="T6" fmla="*/ 0 w 1641135"/>
              <a:gd name="T7" fmla="*/ 0 h 1714500"/>
              <a:gd name="T8" fmla="*/ 0 60000 65536"/>
              <a:gd name="T9" fmla="*/ 0 60000 65536"/>
              <a:gd name="T10" fmla="*/ 0 60000 65536"/>
              <a:gd name="T11" fmla="*/ 0 60000 65536"/>
              <a:gd name="T12" fmla="*/ 0 w 1641135"/>
              <a:gd name="T13" fmla="*/ 0 h 1714500"/>
              <a:gd name="T14" fmla="*/ 1641135 w 1641135"/>
              <a:gd name="T15" fmla="*/ 1714500 h 1714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41135" h="1714500">
                <a:moveTo>
                  <a:pt x="0" y="0"/>
                </a:moveTo>
                <a:lnTo>
                  <a:pt x="1641135" y="0"/>
                </a:lnTo>
                <a:lnTo>
                  <a:pt x="1478445" y="17145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3175" cmpd="sng">
            <a:noFill/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75778" name="任意多边形 12"/>
          <p:cNvSpPr>
            <a:spLocks/>
          </p:cNvSpPr>
          <p:nvPr/>
        </p:nvSpPr>
        <p:spPr bwMode="auto">
          <a:xfrm>
            <a:off x="5303928" y="0"/>
            <a:ext cx="7554822" cy="7232650"/>
          </a:xfrm>
          <a:custGeom>
            <a:avLst/>
            <a:gdLst>
              <a:gd name="T0" fmla="*/ 3457570 w 7144661"/>
              <a:gd name="T1" fmla="*/ 0 h 6858000"/>
              <a:gd name="T2" fmla="*/ 7147365 w 7144661"/>
              <a:gd name="T3" fmla="*/ 0 h 6858000"/>
              <a:gd name="T4" fmla="*/ 7147365 w 7144661"/>
              <a:gd name="T5" fmla="*/ 6858000 h 6858000"/>
              <a:gd name="T6" fmla="*/ 0 w 7144661"/>
              <a:gd name="T7" fmla="*/ 6858000 h 6858000"/>
              <a:gd name="T8" fmla="*/ 3457570 w 7144661"/>
              <a:gd name="T9" fmla="*/ 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44661"/>
              <a:gd name="T16" fmla="*/ 0 h 6858000"/>
              <a:gd name="T17" fmla="*/ 7144661 w 7144661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44661" h="6858000">
                <a:moveTo>
                  <a:pt x="3456261" y="0"/>
                </a:moveTo>
                <a:lnTo>
                  <a:pt x="7144661" y="0"/>
                </a:lnTo>
                <a:lnTo>
                  <a:pt x="7144661" y="6858000"/>
                </a:lnTo>
                <a:lnTo>
                  <a:pt x="0" y="6858000"/>
                </a:lnTo>
                <a:lnTo>
                  <a:pt x="3456261" y="0"/>
                </a:ln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 cmpd="sng">
            <a:noFill/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2458" y="4783108"/>
            <a:ext cx="498823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12800" y="4624437"/>
            <a:ext cx="4752528" cy="82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03967" y="4223797"/>
            <a:ext cx="169136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0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000">
        <p14:flip dir="r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7" grpId="0" animBg="1"/>
      <p:bldP spid="75778" grpId="0" animBg="1"/>
      <p:bldP spid="5" grpId="0"/>
      <p:bldP spid="6" grpId="0" animBg="1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885903" y="3481731"/>
            <a:ext cx="1373301" cy="1386256"/>
          </a:xfrm>
          <a:custGeom>
            <a:avLst/>
            <a:gdLst/>
            <a:ahLst/>
            <a:cxnLst>
              <a:cxn ang="0">
                <a:pos x="0" y="397"/>
              </a:cxn>
              <a:cxn ang="0">
                <a:pos x="0" y="345"/>
              </a:cxn>
              <a:cxn ang="0">
                <a:pos x="46" y="299"/>
              </a:cxn>
              <a:cxn ang="0">
                <a:pos x="46" y="98"/>
              </a:cxn>
              <a:cxn ang="0">
                <a:pos x="145" y="0"/>
              </a:cxn>
              <a:cxn ang="0">
                <a:pos x="394" y="0"/>
              </a:cxn>
              <a:cxn ang="0">
                <a:pos x="394" y="52"/>
              </a:cxn>
              <a:cxn ang="0">
                <a:pos x="145" y="52"/>
              </a:cxn>
              <a:cxn ang="0">
                <a:pos x="98" y="98"/>
              </a:cxn>
              <a:cxn ang="0">
                <a:pos x="98" y="299"/>
              </a:cxn>
              <a:cxn ang="0">
                <a:pos x="0" y="397"/>
              </a:cxn>
            </a:cxnLst>
            <a:rect l="0" t="0" r="r" b="b"/>
            <a:pathLst>
              <a:path w="394" h="397">
                <a:moveTo>
                  <a:pt x="0" y="397"/>
                </a:moveTo>
                <a:cubicBezTo>
                  <a:pt x="0" y="345"/>
                  <a:pt x="0" y="345"/>
                  <a:pt x="0" y="345"/>
                </a:cubicBezTo>
                <a:cubicBezTo>
                  <a:pt x="26" y="345"/>
                  <a:pt x="46" y="324"/>
                  <a:pt x="46" y="299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44"/>
                  <a:pt x="90" y="0"/>
                  <a:pt x="145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94" y="52"/>
                  <a:pt x="394" y="52"/>
                  <a:pt x="394" y="5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19" y="52"/>
                  <a:pt x="98" y="73"/>
                  <a:pt x="98" y="98"/>
                </a:cubicBezTo>
                <a:cubicBezTo>
                  <a:pt x="98" y="299"/>
                  <a:pt x="98" y="299"/>
                  <a:pt x="98" y="299"/>
                </a:cubicBezTo>
                <a:cubicBezTo>
                  <a:pt x="98" y="353"/>
                  <a:pt x="54" y="397"/>
                  <a:pt x="0" y="397"/>
                </a:cubicBezTo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83748" tIns="41874" rIns="83748" bIns="41874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auto">
          <a:xfrm>
            <a:off x="8373280" y="3605095"/>
            <a:ext cx="1116347" cy="803251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0" y="178"/>
              </a:cxn>
              <a:cxn ang="0">
                <a:pos x="46" y="132"/>
              </a:cxn>
              <a:cxn ang="0">
                <a:pos x="46" y="98"/>
              </a:cxn>
              <a:cxn ang="0">
                <a:pos x="144" y="0"/>
              </a:cxn>
              <a:cxn ang="0">
                <a:pos x="320" y="0"/>
              </a:cxn>
              <a:cxn ang="0">
                <a:pos x="320" y="52"/>
              </a:cxn>
              <a:cxn ang="0">
                <a:pos x="144" y="52"/>
              </a:cxn>
              <a:cxn ang="0">
                <a:pos x="98" y="98"/>
              </a:cxn>
              <a:cxn ang="0">
                <a:pos x="98" y="132"/>
              </a:cxn>
              <a:cxn ang="0">
                <a:pos x="0" y="230"/>
              </a:cxn>
            </a:cxnLst>
            <a:rect l="0" t="0" r="r" b="b"/>
            <a:pathLst>
              <a:path w="320" h="230">
                <a:moveTo>
                  <a:pt x="0" y="230"/>
                </a:moveTo>
                <a:cubicBezTo>
                  <a:pt x="0" y="178"/>
                  <a:pt x="0" y="178"/>
                  <a:pt x="0" y="178"/>
                </a:cubicBezTo>
                <a:cubicBezTo>
                  <a:pt x="25" y="178"/>
                  <a:pt x="46" y="157"/>
                  <a:pt x="46" y="132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44"/>
                  <a:pt x="90" y="0"/>
                  <a:pt x="144" y="0"/>
                </a:cubicBezTo>
                <a:cubicBezTo>
                  <a:pt x="320" y="0"/>
                  <a:pt x="320" y="0"/>
                  <a:pt x="320" y="0"/>
                </a:cubicBezTo>
                <a:cubicBezTo>
                  <a:pt x="320" y="52"/>
                  <a:pt x="320" y="52"/>
                  <a:pt x="320" y="52"/>
                </a:cubicBezTo>
                <a:cubicBezTo>
                  <a:pt x="144" y="52"/>
                  <a:pt x="144" y="52"/>
                  <a:pt x="144" y="52"/>
                </a:cubicBezTo>
                <a:cubicBezTo>
                  <a:pt x="119" y="52"/>
                  <a:pt x="98" y="73"/>
                  <a:pt x="98" y="98"/>
                </a:cubicBezTo>
                <a:cubicBezTo>
                  <a:pt x="98" y="132"/>
                  <a:pt x="98" y="132"/>
                  <a:pt x="98" y="132"/>
                </a:cubicBezTo>
                <a:cubicBezTo>
                  <a:pt x="98" y="186"/>
                  <a:pt x="54" y="230"/>
                  <a:pt x="0" y="230"/>
                </a:cubicBezTo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83748" tIns="41874" rIns="83748" bIns="41874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>
            <a:off x="7254775" y="3486416"/>
            <a:ext cx="1118505" cy="917693"/>
          </a:xfrm>
          <a:custGeom>
            <a:avLst/>
            <a:gdLst/>
            <a:ahLst/>
            <a:cxnLst>
              <a:cxn ang="0">
                <a:pos x="321" y="263"/>
              </a:cxn>
              <a:cxn ang="0">
                <a:pos x="145" y="263"/>
              </a:cxn>
              <a:cxn ang="0">
                <a:pos x="47" y="165"/>
              </a:cxn>
              <a:cxn ang="0">
                <a:pos x="47" y="98"/>
              </a:cxn>
              <a:cxn ang="0">
                <a:pos x="0" y="52"/>
              </a:cxn>
              <a:cxn ang="0">
                <a:pos x="0" y="0"/>
              </a:cxn>
              <a:cxn ang="0">
                <a:pos x="99" y="98"/>
              </a:cxn>
              <a:cxn ang="0">
                <a:pos x="99" y="165"/>
              </a:cxn>
              <a:cxn ang="0">
                <a:pos x="145" y="211"/>
              </a:cxn>
              <a:cxn ang="0">
                <a:pos x="321" y="211"/>
              </a:cxn>
              <a:cxn ang="0">
                <a:pos x="321" y="263"/>
              </a:cxn>
            </a:cxnLst>
            <a:rect l="0" t="0" r="r" b="b"/>
            <a:pathLst>
              <a:path w="321" h="263">
                <a:moveTo>
                  <a:pt x="321" y="263"/>
                </a:moveTo>
                <a:cubicBezTo>
                  <a:pt x="145" y="263"/>
                  <a:pt x="145" y="263"/>
                  <a:pt x="145" y="263"/>
                </a:cubicBezTo>
                <a:cubicBezTo>
                  <a:pt x="91" y="263"/>
                  <a:pt x="47" y="219"/>
                  <a:pt x="47" y="165"/>
                </a:cubicBezTo>
                <a:cubicBezTo>
                  <a:pt x="47" y="98"/>
                  <a:pt x="47" y="98"/>
                  <a:pt x="47" y="98"/>
                </a:cubicBezTo>
                <a:cubicBezTo>
                  <a:pt x="47" y="73"/>
                  <a:pt x="26" y="52"/>
                  <a:pt x="0" y="52"/>
                </a:cubicBezTo>
                <a:cubicBezTo>
                  <a:pt x="0" y="0"/>
                  <a:pt x="0" y="0"/>
                  <a:pt x="0" y="0"/>
                </a:cubicBezTo>
                <a:cubicBezTo>
                  <a:pt x="55" y="0"/>
                  <a:pt x="99" y="44"/>
                  <a:pt x="99" y="98"/>
                </a:cubicBezTo>
                <a:cubicBezTo>
                  <a:pt x="99" y="165"/>
                  <a:pt x="99" y="165"/>
                  <a:pt x="99" y="165"/>
                </a:cubicBezTo>
                <a:cubicBezTo>
                  <a:pt x="99" y="190"/>
                  <a:pt x="119" y="211"/>
                  <a:pt x="145" y="211"/>
                </a:cubicBezTo>
                <a:cubicBezTo>
                  <a:pt x="321" y="211"/>
                  <a:pt x="321" y="211"/>
                  <a:pt x="321" y="211"/>
                </a:cubicBezTo>
                <a:cubicBezTo>
                  <a:pt x="321" y="263"/>
                  <a:pt x="321" y="263"/>
                  <a:pt x="321" y="263"/>
                </a:cubicBezTo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83748" tIns="41874" rIns="83748" bIns="41874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3653208" y="3955887"/>
            <a:ext cx="1116347" cy="1453194"/>
          </a:xfrm>
          <a:custGeom>
            <a:avLst/>
            <a:gdLst/>
            <a:ahLst/>
            <a:cxnLst>
              <a:cxn ang="0">
                <a:pos x="0" y="417"/>
              </a:cxn>
              <a:cxn ang="0">
                <a:pos x="0" y="365"/>
              </a:cxn>
              <a:cxn ang="0">
                <a:pos x="46" y="319"/>
              </a:cxn>
              <a:cxn ang="0">
                <a:pos x="46" y="98"/>
              </a:cxn>
              <a:cxn ang="0">
                <a:pos x="145" y="0"/>
              </a:cxn>
              <a:cxn ang="0">
                <a:pos x="320" y="0"/>
              </a:cxn>
              <a:cxn ang="0">
                <a:pos x="320" y="52"/>
              </a:cxn>
              <a:cxn ang="0">
                <a:pos x="145" y="52"/>
              </a:cxn>
              <a:cxn ang="0">
                <a:pos x="98" y="98"/>
              </a:cxn>
              <a:cxn ang="0">
                <a:pos x="98" y="319"/>
              </a:cxn>
              <a:cxn ang="0">
                <a:pos x="0" y="417"/>
              </a:cxn>
            </a:cxnLst>
            <a:rect l="0" t="0" r="r" b="b"/>
            <a:pathLst>
              <a:path w="320" h="417">
                <a:moveTo>
                  <a:pt x="0" y="417"/>
                </a:moveTo>
                <a:cubicBezTo>
                  <a:pt x="0" y="365"/>
                  <a:pt x="0" y="365"/>
                  <a:pt x="0" y="365"/>
                </a:cubicBezTo>
                <a:cubicBezTo>
                  <a:pt x="26" y="365"/>
                  <a:pt x="46" y="344"/>
                  <a:pt x="46" y="319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44"/>
                  <a:pt x="90" y="0"/>
                  <a:pt x="145" y="0"/>
                </a:cubicBezTo>
                <a:cubicBezTo>
                  <a:pt x="320" y="0"/>
                  <a:pt x="320" y="0"/>
                  <a:pt x="320" y="0"/>
                </a:cubicBezTo>
                <a:cubicBezTo>
                  <a:pt x="320" y="52"/>
                  <a:pt x="320" y="52"/>
                  <a:pt x="320" y="5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19" y="52"/>
                  <a:pt x="98" y="73"/>
                  <a:pt x="98" y="98"/>
                </a:cubicBezTo>
                <a:cubicBezTo>
                  <a:pt x="98" y="319"/>
                  <a:pt x="98" y="319"/>
                  <a:pt x="98" y="319"/>
                </a:cubicBezTo>
                <a:cubicBezTo>
                  <a:pt x="98" y="373"/>
                  <a:pt x="54" y="417"/>
                  <a:pt x="0" y="417"/>
                </a:cubicBezTo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83748" tIns="41874" rIns="83748" bIns="41874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Freeform 30"/>
          <p:cNvSpPr>
            <a:spLocks noEditPoints="1"/>
          </p:cNvSpPr>
          <p:nvPr/>
        </p:nvSpPr>
        <p:spPr bwMode="auto">
          <a:xfrm>
            <a:off x="1613141" y="4807906"/>
            <a:ext cx="997586" cy="997586"/>
          </a:xfrm>
          <a:custGeom>
            <a:avLst/>
            <a:gdLst/>
            <a:ahLst/>
            <a:cxnLst>
              <a:cxn ang="0">
                <a:pos x="143" y="286"/>
              </a:cxn>
              <a:cxn ang="0">
                <a:pos x="0" y="143"/>
              </a:cxn>
              <a:cxn ang="0">
                <a:pos x="143" y="0"/>
              </a:cxn>
              <a:cxn ang="0">
                <a:pos x="286" y="143"/>
              </a:cxn>
              <a:cxn ang="0">
                <a:pos x="143" y="286"/>
              </a:cxn>
              <a:cxn ang="0">
                <a:pos x="143" y="52"/>
              </a:cxn>
              <a:cxn ang="0">
                <a:pos x="52" y="143"/>
              </a:cxn>
              <a:cxn ang="0">
                <a:pos x="143" y="234"/>
              </a:cxn>
              <a:cxn ang="0">
                <a:pos x="234" y="143"/>
              </a:cxn>
              <a:cxn ang="0">
                <a:pos x="143" y="52"/>
              </a:cxn>
            </a:cxnLst>
            <a:rect l="0" t="0" r="r" b="b"/>
            <a:pathLst>
              <a:path w="286" h="286">
                <a:moveTo>
                  <a:pt x="143" y="286"/>
                </a:moveTo>
                <a:cubicBezTo>
                  <a:pt x="65" y="286"/>
                  <a:pt x="0" y="222"/>
                  <a:pt x="0" y="143"/>
                </a:cubicBezTo>
                <a:cubicBezTo>
                  <a:pt x="0" y="64"/>
                  <a:pt x="65" y="0"/>
                  <a:pt x="143" y="0"/>
                </a:cubicBezTo>
                <a:cubicBezTo>
                  <a:pt x="222" y="0"/>
                  <a:pt x="286" y="64"/>
                  <a:pt x="286" y="143"/>
                </a:cubicBezTo>
                <a:cubicBezTo>
                  <a:pt x="286" y="222"/>
                  <a:pt x="222" y="286"/>
                  <a:pt x="143" y="286"/>
                </a:cubicBezTo>
                <a:moveTo>
                  <a:pt x="143" y="52"/>
                </a:moveTo>
                <a:cubicBezTo>
                  <a:pt x="93" y="52"/>
                  <a:pt x="52" y="93"/>
                  <a:pt x="52" y="143"/>
                </a:cubicBezTo>
                <a:cubicBezTo>
                  <a:pt x="52" y="193"/>
                  <a:pt x="93" y="234"/>
                  <a:pt x="143" y="234"/>
                </a:cubicBezTo>
                <a:cubicBezTo>
                  <a:pt x="193" y="234"/>
                  <a:pt x="234" y="193"/>
                  <a:pt x="234" y="143"/>
                </a:cubicBezTo>
                <a:cubicBezTo>
                  <a:pt x="234" y="93"/>
                  <a:pt x="193" y="52"/>
                  <a:pt x="143" y="52"/>
                </a:cubicBezTo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83748" tIns="41874" rIns="83748" bIns="41874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97353" y="5132965"/>
            <a:ext cx="829163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67234" y="3551965"/>
            <a:ext cx="184731" cy="2400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</a:pP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92419" y="5232100"/>
            <a:ext cx="1060789" cy="1747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4767341" y="3955830"/>
            <a:ext cx="1118505" cy="924652"/>
          </a:xfrm>
          <a:custGeom>
            <a:avLst/>
            <a:gdLst/>
            <a:ahLst/>
            <a:cxnLst>
              <a:cxn ang="0">
                <a:pos x="321" y="263"/>
              </a:cxn>
              <a:cxn ang="0">
                <a:pos x="145" y="263"/>
              </a:cxn>
              <a:cxn ang="0">
                <a:pos x="47" y="165"/>
              </a:cxn>
              <a:cxn ang="0">
                <a:pos x="47" y="98"/>
              </a:cxn>
              <a:cxn ang="0">
                <a:pos x="0" y="52"/>
              </a:cxn>
              <a:cxn ang="0">
                <a:pos x="0" y="0"/>
              </a:cxn>
              <a:cxn ang="0">
                <a:pos x="99" y="98"/>
              </a:cxn>
              <a:cxn ang="0">
                <a:pos x="99" y="165"/>
              </a:cxn>
              <a:cxn ang="0">
                <a:pos x="145" y="211"/>
              </a:cxn>
              <a:cxn ang="0">
                <a:pos x="321" y="211"/>
              </a:cxn>
              <a:cxn ang="0">
                <a:pos x="321" y="263"/>
              </a:cxn>
            </a:cxnLst>
            <a:rect l="0" t="0" r="r" b="b"/>
            <a:pathLst>
              <a:path w="321" h="263">
                <a:moveTo>
                  <a:pt x="321" y="263"/>
                </a:moveTo>
                <a:cubicBezTo>
                  <a:pt x="145" y="263"/>
                  <a:pt x="145" y="263"/>
                  <a:pt x="145" y="263"/>
                </a:cubicBezTo>
                <a:cubicBezTo>
                  <a:pt x="91" y="263"/>
                  <a:pt x="47" y="219"/>
                  <a:pt x="47" y="165"/>
                </a:cubicBezTo>
                <a:cubicBezTo>
                  <a:pt x="47" y="98"/>
                  <a:pt x="47" y="98"/>
                  <a:pt x="47" y="98"/>
                </a:cubicBezTo>
                <a:cubicBezTo>
                  <a:pt x="47" y="73"/>
                  <a:pt x="26" y="52"/>
                  <a:pt x="0" y="52"/>
                </a:cubicBezTo>
                <a:cubicBezTo>
                  <a:pt x="0" y="0"/>
                  <a:pt x="0" y="0"/>
                  <a:pt x="0" y="0"/>
                </a:cubicBezTo>
                <a:cubicBezTo>
                  <a:pt x="55" y="0"/>
                  <a:pt x="99" y="44"/>
                  <a:pt x="99" y="98"/>
                </a:cubicBezTo>
                <a:cubicBezTo>
                  <a:pt x="99" y="165"/>
                  <a:pt x="99" y="165"/>
                  <a:pt x="99" y="165"/>
                </a:cubicBezTo>
                <a:cubicBezTo>
                  <a:pt x="99" y="190"/>
                  <a:pt x="119" y="211"/>
                  <a:pt x="145" y="211"/>
                </a:cubicBezTo>
                <a:cubicBezTo>
                  <a:pt x="321" y="211"/>
                  <a:pt x="321" y="211"/>
                  <a:pt x="321" y="211"/>
                </a:cubicBezTo>
                <a:cubicBezTo>
                  <a:pt x="321" y="263"/>
                  <a:pt x="321" y="263"/>
                  <a:pt x="321" y="263"/>
                </a:cubicBezTo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83748" tIns="41874" rIns="83748" bIns="41874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482248" y="2326294"/>
            <a:ext cx="1116347" cy="1453194"/>
          </a:xfrm>
          <a:custGeom>
            <a:avLst/>
            <a:gdLst/>
            <a:ahLst/>
            <a:cxnLst>
              <a:cxn ang="0">
                <a:pos x="0" y="417"/>
              </a:cxn>
              <a:cxn ang="0">
                <a:pos x="0" y="365"/>
              </a:cxn>
              <a:cxn ang="0">
                <a:pos x="46" y="319"/>
              </a:cxn>
              <a:cxn ang="0">
                <a:pos x="46" y="98"/>
              </a:cxn>
              <a:cxn ang="0">
                <a:pos x="145" y="0"/>
              </a:cxn>
              <a:cxn ang="0">
                <a:pos x="320" y="0"/>
              </a:cxn>
              <a:cxn ang="0">
                <a:pos x="320" y="52"/>
              </a:cxn>
              <a:cxn ang="0">
                <a:pos x="145" y="52"/>
              </a:cxn>
              <a:cxn ang="0">
                <a:pos x="98" y="98"/>
              </a:cxn>
              <a:cxn ang="0">
                <a:pos x="98" y="319"/>
              </a:cxn>
              <a:cxn ang="0">
                <a:pos x="0" y="417"/>
              </a:cxn>
            </a:cxnLst>
            <a:rect l="0" t="0" r="r" b="b"/>
            <a:pathLst>
              <a:path w="320" h="417">
                <a:moveTo>
                  <a:pt x="0" y="417"/>
                </a:moveTo>
                <a:cubicBezTo>
                  <a:pt x="0" y="365"/>
                  <a:pt x="0" y="365"/>
                  <a:pt x="0" y="365"/>
                </a:cubicBezTo>
                <a:cubicBezTo>
                  <a:pt x="26" y="365"/>
                  <a:pt x="46" y="344"/>
                  <a:pt x="46" y="319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44"/>
                  <a:pt x="90" y="0"/>
                  <a:pt x="145" y="0"/>
                </a:cubicBezTo>
                <a:cubicBezTo>
                  <a:pt x="320" y="0"/>
                  <a:pt x="320" y="0"/>
                  <a:pt x="320" y="0"/>
                </a:cubicBezTo>
                <a:cubicBezTo>
                  <a:pt x="320" y="52"/>
                  <a:pt x="320" y="52"/>
                  <a:pt x="320" y="5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19" y="52"/>
                  <a:pt x="98" y="73"/>
                  <a:pt x="98" y="98"/>
                </a:cubicBezTo>
                <a:cubicBezTo>
                  <a:pt x="98" y="319"/>
                  <a:pt x="98" y="319"/>
                  <a:pt x="98" y="319"/>
                </a:cubicBezTo>
                <a:cubicBezTo>
                  <a:pt x="98" y="373"/>
                  <a:pt x="54" y="417"/>
                  <a:pt x="0" y="417"/>
                </a:cubicBezTo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83748" tIns="41874" rIns="83748" bIns="41874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9966175" y="2229294"/>
            <a:ext cx="1203153" cy="379172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5116159" y="5536769"/>
            <a:ext cx="6180627" cy="13503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903948" y="2926155"/>
            <a:ext cx="2029866" cy="778731"/>
            <a:chOff x="3379735" y="2343927"/>
            <a:chExt cx="2109071" cy="850259"/>
          </a:xfrm>
        </p:grpSpPr>
        <p:sp>
          <p:nvSpPr>
            <p:cNvPr id="40" name="Content Placeholder 2"/>
            <p:cNvSpPr txBox="1">
              <a:spLocks/>
            </p:cNvSpPr>
            <p:nvPr/>
          </p:nvSpPr>
          <p:spPr>
            <a:xfrm>
              <a:off x="3379735" y="2343927"/>
              <a:ext cx="1736273" cy="282279"/>
            </a:xfrm>
            <a:prstGeom prst="rect">
              <a:avLst/>
            </a:prstGeom>
          </p:spPr>
          <p:txBody>
            <a:bodyPr vert="horz" lIns="0" tIns="0" rIns="0" bIns="0" rtlCol="0" anchor="t">
              <a:spAutoFit/>
            </a:bodyPr>
            <a:lstStyle>
              <a:lvl1pPr marL="0" indent="0" algn="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1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0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Title 13"/>
            <p:cNvSpPr txBox="1">
              <a:spLocks/>
            </p:cNvSpPr>
            <p:nvPr/>
          </p:nvSpPr>
          <p:spPr>
            <a:xfrm>
              <a:off x="3379735" y="2710279"/>
              <a:ext cx="2109071" cy="483907"/>
            </a:xfrm>
            <a:prstGeom prst="rect">
              <a:avLst/>
            </a:prstGeom>
          </p:spPr>
          <p:txBody>
            <a:bodyPr vert="horz" lIns="0" tIns="0" rIns="0" bIns="0" rtlCol="0" anchor="ctr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itchFamily="34" charset="0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606150" y="4482231"/>
            <a:ext cx="2029866" cy="764728"/>
            <a:chOff x="3379735" y="2359216"/>
            <a:chExt cx="2109071" cy="834970"/>
          </a:xfrm>
        </p:grpSpPr>
        <p:sp>
          <p:nvSpPr>
            <p:cNvPr id="49" name="Content Placeholder 2"/>
            <p:cNvSpPr txBox="1">
              <a:spLocks/>
            </p:cNvSpPr>
            <p:nvPr/>
          </p:nvSpPr>
          <p:spPr>
            <a:xfrm>
              <a:off x="3379735" y="2359216"/>
              <a:ext cx="1816029" cy="282279"/>
            </a:xfrm>
            <a:prstGeom prst="rect">
              <a:avLst/>
            </a:prstGeom>
          </p:spPr>
          <p:txBody>
            <a:bodyPr vert="horz" lIns="0" tIns="0" rIns="0" bIns="0" rtlCol="0" anchor="t">
              <a:spAutoFit/>
            </a:bodyPr>
            <a:lstStyle>
              <a:lvl1pPr marL="0" indent="0" algn="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1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0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Title 13"/>
            <p:cNvSpPr txBox="1">
              <a:spLocks/>
            </p:cNvSpPr>
            <p:nvPr/>
          </p:nvSpPr>
          <p:spPr>
            <a:xfrm>
              <a:off x="3379735" y="2710279"/>
              <a:ext cx="2109071" cy="483907"/>
            </a:xfrm>
            <a:prstGeom prst="rect">
              <a:avLst/>
            </a:prstGeom>
          </p:spPr>
          <p:txBody>
            <a:bodyPr vert="horz" lIns="0" tIns="0" rIns="0" bIns="0" rtlCol="0" anchor="ctr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itchFamily="34" charset="0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73774" y="2387287"/>
            <a:ext cx="2029866" cy="772186"/>
            <a:chOff x="3379735" y="2351075"/>
            <a:chExt cx="2109071" cy="843113"/>
          </a:xfrm>
        </p:grpSpPr>
        <p:sp>
          <p:nvSpPr>
            <p:cNvPr id="52" name="Content Placeholder 2"/>
            <p:cNvSpPr txBox="1">
              <a:spLocks/>
            </p:cNvSpPr>
            <p:nvPr/>
          </p:nvSpPr>
          <p:spPr>
            <a:xfrm>
              <a:off x="3379736" y="2351075"/>
              <a:ext cx="1870455" cy="282279"/>
            </a:xfrm>
            <a:prstGeom prst="rect">
              <a:avLst/>
            </a:prstGeom>
          </p:spPr>
          <p:txBody>
            <a:bodyPr vert="horz" lIns="0" tIns="0" rIns="0" bIns="0" rtlCol="0" anchor="t">
              <a:spAutoFit/>
            </a:bodyPr>
            <a:lstStyle>
              <a:lvl1pPr marL="0" indent="0" algn="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1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0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Title 13"/>
            <p:cNvSpPr txBox="1">
              <a:spLocks/>
            </p:cNvSpPr>
            <p:nvPr/>
          </p:nvSpPr>
          <p:spPr>
            <a:xfrm>
              <a:off x="3379735" y="2710281"/>
              <a:ext cx="2109071" cy="483907"/>
            </a:xfrm>
            <a:prstGeom prst="rect">
              <a:avLst/>
            </a:prstGeom>
          </p:spPr>
          <p:txBody>
            <a:bodyPr vert="horz" lIns="0" tIns="0" rIns="0" bIns="0" rtlCol="0" anchor="ctr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itchFamily="34" charset="0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35" name="Group 2"/>
          <p:cNvGrpSpPr/>
          <p:nvPr/>
        </p:nvGrpSpPr>
        <p:grpSpPr>
          <a:xfrm>
            <a:off x="1685522" y="3881414"/>
            <a:ext cx="2029866" cy="756218"/>
            <a:chOff x="3379735" y="2368508"/>
            <a:chExt cx="2109071" cy="825678"/>
          </a:xfrm>
        </p:grpSpPr>
        <p:sp>
          <p:nvSpPr>
            <p:cNvPr id="37" name="Content Placeholder 2"/>
            <p:cNvSpPr txBox="1">
              <a:spLocks/>
            </p:cNvSpPr>
            <p:nvPr/>
          </p:nvSpPr>
          <p:spPr>
            <a:xfrm>
              <a:off x="3382717" y="2368508"/>
              <a:ext cx="1665800" cy="282279"/>
            </a:xfrm>
            <a:prstGeom prst="rect">
              <a:avLst/>
            </a:prstGeom>
          </p:spPr>
          <p:txBody>
            <a:bodyPr vert="horz" lIns="0" tIns="0" rIns="0" bIns="0" rtlCol="0" anchor="t">
              <a:spAutoFit/>
            </a:bodyPr>
            <a:lstStyle>
              <a:lvl1pPr marL="0" indent="0" algn="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1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0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Title 13"/>
            <p:cNvSpPr txBox="1">
              <a:spLocks/>
            </p:cNvSpPr>
            <p:nvPr/>
          </p:nvSpPr>
          <p:spPr>
            <a:xfrm>
              <a:off x="3379735" y="2710279"/>
              <a:ext cx="2109071" cy="483907"/>
            </a:xfrm>
            <a:prstGeom prst="rect">
              <a:avLst/>
            </a:prstGeom>
          </p:spPr>
          <p:txBody>
            <a:bodyPr vert="horz" lIns="0" tIns="0" rIns="0" bIns="0" rtlCol="0" anchor="ctr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itchFamily="34" charset="0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78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3" grpId="0"/>
      <p:bldP spid="15" grpId="0" animBg="1"/>
      <p:bldP spid="16" grpId="0" animBg="1"/>
      <p:bldP spid="17" grpId="0" animBg="1"/>
      <p:bldP spid="18" grpId="0" animBg="1"/>
      <p:bldP spid="3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883857" y="2134265"/>
            <a:ext cx="3080573" cy="3080573"/>
            <a:chOff x="1785938" y="2546350"/>
            <a:chExt cx="2921000" cy="2921000"/>
          </a:xfrm>
          <a:solidFill>
            <a:srgbClr val="348B9F"/>
          </a:solidFill>
        </p:grpSpPr>
        <p:sp>
          <p:nvSpPr>
            <p:cNvPr id="2" name="空心弧 1"/>
            <p:cNvSpPr/>
            <p:nvPr/>
          </p:nvSpPr>
          <p:spPr>
            <a:xfrm>
              <a:off x="1785938" y="2546350"/>
              <a:ext cx="2921000" cy="2921000"/>
            </a:xfrm>
            <a:prstGeom prst="blockArc">
              <a:avLst>
                <a:gd name="adj1" fmla="val 10800000"/>
                <a:gd name="adj2" fmla="val 21573038"/>
                <a:gd name="adj3" fmla="val 277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>
                <a:solidFill>
                  <a:schemeClr val="tx1"/>
                </a:solidFill>
                <a:latin typeface="AgencyFB-Regular" pitchFamily="50" charset="0"/>
              </a:endParaRPr>
            </a:p>
          </p:txBody>
        </p:sp>
        <p:sp>
          <p:nvSpPr>
            <p:cNvPr id="3" name="任意多边形 2"/>
            <p:cNvSpPr/>
            <p:nvPr/>
          </p:nvSpPr>
          <p:spPr>
            <a:xfrm>
              <a:off x="1946275" y="2693988"/>
              <a:ext cx="2600325" cy="1300162"/>
            </a:xfrm>
            <a:custGeom>
              <a:avLst/>
              <a:gdLst>
                <a:gd name="connsiteX0" fmla="*/ 1123950 w 2247900"/>
                <a:gd name="connsiteY0" fmla="*/ 0 h 1123950"/>
                <a:gd name="connsiteX1" fmla="*/ 2247900 w 2247900"/>
                <a:gd name="connsiteY1" fmla="*/ 1123950 h 1123950"/>
                <a:gd name="connsiteX2" fmla="*/ 0 w 2247900"/>
                <a:gd name="connsiteY2" fmla="*/ 1123950 h 1123950"/>
                <a:gd name="connsiteX3" fmla="*/ 1123950 w 2247900"/>
                <a:gd name="connsiteY3" fmla="*/ 0 h 112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7900" h="1123950">
                  <a:moveTo>
                    <a:pt x="1123950" y="0"/>
                  </a:moveTo>
                  <a:cubicBezTo>
                    <a:pt x="1744690" y="0"/>
                    <a:pt x="2247900" y="503210"/>
                    <a:pt x="2247900" y="1123950"/>
                  </a:cubicBezTo>
                  <a:lnTo>
                    <a:pt x="0" y="1123950"/>
                  </a:lnTo>
                  <a:cubicBezTo>
                    <a:pt x="0" y="503210"/>
                    <a:pt x="503210" y="0"/>
                    <a:pt x="112395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/>
            </a:p>
          </p:txBody>
        </p:sp>
      </p:grpSp>
      <p:sp>
        <p:nvSpPr>
          <p:cNvPr id="4" name="Freeform 220"/>
          <p:cNvSpPr/>
          <p:nvPr/>
        </p:nvSpPr>
        <p:spPr bwMode="auto">
          <a:xfrm>
            <a:off x="3126131" y="2532730"/>
            <a:ext cx="596025" cy="443670"/>
          </a:xfrm>
          <a:custGeom>
            <a:avLst/>
            <a:gdLst>
              <a:gd name="T0" fmla="*/ 1649836615 w 176"/>
              <a:gd name="T1" fmla="*/ 1216864125 h 131"/>
              <a:gd name="T2" fmla="*/ 1649836615 w 176"/>
              <a:gd name="T3" fmla="*/ 0 h 131"/>
              <a:gd name="T4" fmla="*/ 1288933752 w 176"/>
              <a:gd name="T5" fmla="*/ 0 h 131"/>
              <a:gd name="T6" fmla="*/ 1288933752 w 176"/>
              <a:gd name="T7" fmla="*/ 1216864125 h 131"/>
              <a:gd name="T8" fmla="*/ 1082705379 w 176"/>
              <a:gd name="T9" fmla="*/ 1216864125 h 131"/>
              <a:gd name="T10" fmla="*/ 1082705379 w 176"/>
              <a:gd name="T11" fmla="*/ 742491840 h 131"/>
              <a:gd name="T12" fmla="*/ 721802516 w 176"/>
              <a:gd name="T13" fmla="*/ 742491840 h 131"/>
              <a:gd name="T14" fmla="*/ 721802516 w 176"/>
              <a:gd name="T15" fmla="*/ 1216864125 h 131"/>
              <a:gd name="T16" fmla="*/ 525884919 w 176"/>
              <a:gd name="T17" fmla="*/ 1216864125 h 131"/>
              <a:gd name="T18" fmla="*/ 525884919 w 176"/>
              <a:gd name="T19" fmla="*/ 329996017 h 131"/>
              <a:gd name="T20" fmla="*/ 154671280 w 176"/>
              <a:gd name="T21" fmla="*/ 329996017 h 131"/>
              <a:gd name="T22" fmla="*/ 154671280 w 176"/>
              <a:gd name="T23" fmla="*/ 1216864125 h 131"/>
              <a:gd name="T24" fmla="*/ 0 w 176"/>
              <a:gd name="T25" fmla="*/ 1216864125 h 131"/>
              <a:gd name="T26" fmla="*/ 0 w 176"/>
              <a:gd name="T27" fmla="*/ 1350925509 h 131"/>
              <a:gd name="T28" fmla="*/ 1814818671 w 176"/>
              <a:gd name="T29" fmla="*/ 1350925509 h 131"/>
              <a:gd name="T30" fmla="*/ 1814818671 w 176"/>
              <a:gd name="T31" fmla="*/ 1216864125 h 131"/>
              <a:gd name="T32" fmla="*/ 1649836615 w 176"/>
              <a:gd name="T33" fmla="*/ 1216864125 h 13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76" h="131">
                <a:moveTo>
                  <a:pt x="160" y="118"/>
                </a:moveTo>
                <a:lnTo>
                  <a:pt x="160" y="0"/>
                </a:lnTo>
                <a:lnTo>
                  <a:pt x="125" y="0"/>
                </a:lnTo>
                <a:lnTo>
                  <a:pt x="125" y="118"/>
                </a:lnTo>
                <a:lnTo>
                  <a:pt x="105" y="118"/>
                </a:lnTo>
                <a:lnTo>
                  <a:pt x="105" y="72"/>
                </a:lnTo>
                <a:lnTo>
                  <a:pt x="70" y="72"/>
                </a:lnTo>
                <a:lnTo>
                  <a:pt x="70" y="118"/>
                </a:lnTo>
                <a:lnTo>
                  <a:pt x="51" y="118"/>
                </a:lnTo>
                <a:lnTo>
                  <a:pt x="51" y="32"/>
                </a:lnTo>
                <a:lnTo>
                  <a:pt x="15" y="32"/>
                </a:lnTo>
                <a:lnTo>
                  <a:pt x="15" y="118"/>
                </a:lnTo>
                <a:lnTo>
                  <a:pt x="0" y="118"/>
                </a:lnTo>
                <a:lnTo>
                  <a:pt x="0" y="131"/>
                </a:lnTo>
                <a:lnTo>
                  <a:pt x="176" y="131"/>
                </a:lnTo>
                <a:lnTo>
                  <a:pt x="176" y="118"/>
                </a:lnTo>
                <a:lnTo>
                  <a:pt x="160" y="1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1898"/>
          </a:p>
        </p:txBody>
      </p:sp>
      <p:sp>
        <p:nvSpPr>
          <p:cNvPr id="5" name="文本框 14"/>
          <p:cNvSpPr txBox="1">
            <a:spLocks noChangeArrowheads="1"/>
          </p:cNvSpPr>
          <p:nvPr/>
        </p:nvSpPr>
        <p:spPr bwMode="auto">
          <a:xfrm>
            <a:off x="3049117" y="3065134"/>
            <a:ext cx="1372492" cy="384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98">
                <a:solidFill>
                  <a:schemeClr val="bg1"/>
                </a:solidFill>
                <a:latin typeface="AgencyFB-Regular" pitchFamily="50" charset="0"/>
              </a:rPr>
              <a:t>359,781</a:t>
            </a:r>
            <a:endParaRPr lang="zh-CN" altLang="en-US" sz="1898">
              <a:solidFill>
                <a:schemeClr val="bg1"/>
              </a:solidFill>
              <a:latin typeface="AgencyFB-Regular" pitchFamily="50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887415" y="2120872"/>
            <a:ext cx="3080573" cy="3080573"/>
            <a:chOff x="4633913" y="2533650"/>
            <a:chExt cx="2921000" cy="2921000"/>
          </a:xfrm>
          <a:solidFill>
            <a:srgbClr val="00506C"/>
          </a:solidFill>
        </p:grpSpPr>
        <p:sp>
          <p:nvSpPr>
            <p:cNvPr id="6" name="空心弧 5"/>
            <p:cNvSpPr/>
            <p:nvPr/>
          </p:nvSpPr>
          <p:spPr>
            <a:xfrm flipV="1">
              <a:off x="4633913" y="2533650"/>
              <a:ext cx="2921000" cy="2921000"/>
            </a:xfrm>
            <a:prstGeom prst="blockArc">
              <a:avLst>
                <a:gd name="adj1" fmla="val 10800000"/>
                <a:gd name="adj2" fmla="val 21573038"/>
                <a:gd name="adj3" fmla="val 277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>
                <a:solidFill>
                  <a:schemeClr val="tx1"/>
                </a:solidFill>
                <a:latin typeface="AgencyFB-Regular" pitchFamily="50" charset="0"/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 flipV="1">
              <a:off x="4794250" y="4006850"/>
              <a:ext cx="2600325" cy="1300163"/>
            </a:xfrm>
            <a:custGeom>
              <a:avLst/>
              <a:gdLst>
                <a:gd name="connsiteX0" fmla="*/ 1123950 w 2247900"/>
                <a:gd name="connsiteY0" fmla="*/ 0 h 1123950"/>
                <a:gd name="connsiteX1" fmla="*/ 2247900 w 2247900"/>
                <a:gd name="connsiteY1" fmla="*/ 1123950 h 1123950"/>
                <a:gd name="connsiteX2" fmla="*/ 0 w 2247900"/>
                <a:gd name="connsiteY2" fmla="*/ 1123950 h 1123950"/>
                <a:gd name="connsiteX3" fmla="*/ 1123950 w 2247900"/>
                <a:gd name="connsiteY3" fmla="*/ 0 h 112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7900" h="1123950">
                  <a:moveTo>
                    <a:pt x="1123950" y="0"/>
                  </a:moveTo>
                  <a:cubicBezTo>
                    <a:pt x="1744690" y="0"/>
                    <a:pt x="2247900" y="503210"/>
                    <a:pt x="2247900" y="1123950"/>
                  </a:cubicBezTo>
                  <a:lnTo>
                    <a:pt x="0" y="1123950"/>
                  </a:lnTo>
                  <a:cubicBezTo>
                    <a:pt x="0" y="503210"/>
                    <a:pt x="503210" y="0"/>
                    <a:pt x="112395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/>
            </a:p>
          </p:txBody>
        </p:sp>
      </p:grpSp>
      <p:sp>
        <p:nvSpPr>
          <p:cNvPr id="8" name="文本框 17"/>
          <p:cNvSpPr txBox="1">
            <a:spLocks noChangeArrowheads="1"/>
          </p:cNvSpPr>
          <p:nvPr/>
        </p:nvSpPr>
        <p:spPr bwMode="auto">
          <a:xfrm>
            <a:off x="6124666" y="4364332"/>
            <a:ext cx="864339" cy="384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98" b="1">
                <a:solidFill>
                  <a:schemeClr val="bg1"/>
                </a:solidFill>
                <a:latin typeface="AgencyFB-Regular" pitchFamily="50" charset="0"/>
              </a:rPr>
              <a:t>80%</a:t>
            </a:r>
            <a:endParaRPr lang="zh-CN" altLang="en-US" sz="1898" b="1">
              <a:solidFill>
                <a:schemeClr val="bg1"/>
              </a:solidFill>
              <a:latin typeface="AgencyFB-Regular" pitchFamily="50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7887626" y="2134265"/>
            <a:ext cx="3080573" cy="3080573"/>
            <a:chOff x="7478713" y="2546350"/>
            <a:chExt cx="2921000" cy="2921000"/>
          </a:xfrm>
          <a:solidFill>
            <a:srgbClr val="348B9F"/>
          </a:solidFill>
        </p:grpSpPr>
        <p:sp>
          <p:nvSpPr>
            <p:cNvPr id="9" name="空心弧 8"/>
            <p:cNvSpPr/>
            <p:nvPr/>
          </p:nvSpPr>
          <p:spPr>
            <a:xfrm>
              <a:off x="7478713" y="2546350"/>
              <a:ext cx="2921000" cy="2921000"/>
            </a:xfrm>
            <a:prstGeom prst="blockArc">
              <a:avLst>
                <a:gd name="adj1" fmla="val 10800000"/>
                <a:gd name="adj2" fmla="val 21573038"/>
                <a:gd name="adj3" fmla="val 277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>
                <a:solidFill>
                  <a:schemeClr val="tx1"/>
                </a:solidFill>
                <a:latin typeface="AgencyFB-Regular" pitchFamily="50" charset="0"/>
              </a:endParaRPr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7639050" y="2693988"/>
              <a:ext cx="2600325" cy="1300162"/>
            </a:xfrm>
            <a:custGeom>
              <a:avLst/>
              <a:gdLst>
                <a:gd name="connsiteX0" fmla="*/ 1123950 w 2247900"/>
                <a:gd name="connsiteY0" fmla="*/ 0 h 1123950"/>
                <a:gd name="connsiteX1" fmla="*/ 2247900 w 2247900"/>
                <a:gd name="connsiteY1" fmla="*/ 1123950 h 1123950"/>
                <a:gd name="connsiteX2" fmla="*/ 0 w 2247900"/>
                <a:gd name="connsiteY2" fmla="*/ 1123950 h 1123950"/>
                <a:gd name="connsiteX3" fmla="*/ 1123950 w 2247900"/>
                <a:gd name="connsiteY3" fmla="*/ 0 h 112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7900" h="1123950">
                  <a:moveTo>
                    <a:pt x="1123950" y="0"/>
                  </a:moveTo>
                  <a:cubicBezTo>
                    <a:pt x="1744690" y="0"/>
                    <a:pt x="2247900" y="503210"/>
                    <a:pt x="2247900" y="1123950"/>
                  </a:cubicBezTo>
                  <a:lnTo>
                    <a:pt x="0" y="1123950"/>
                  </a:lnTo>
                  <a:cubicBezTo>
                    <a:pt x="0" y="503210"/>
                    <a:pt x="503210" y="0"/>
                    <a:pt x="112395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898"/>
            </a:p>
          </p:txBody>
        </p:sp>
      </p:grpSp>
      <p:sp>
        <p:nvSpPr>
          <p:cNvPr id="11" name="文本框 20"/>
          <p:cNvSpPr txBox="1">
            <a:spLocks noChangeArrowheads="1"/>
          </p:cNvSpPr>
          <p:nvPr/>
        </p:nvSpPr>
        <p:spPr bwMode="auto">
          <a:xfrm>
            <a:off x="9052886" y="3065134"/>
            <a:ext cx="1295547" cy="384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98">
                <a:solidFill>
                  <a:schemeClr val="bg1"/>
                </a:solidFill>
                <a:latin typeface="AgencyFB-Regular" pitchFamily="50" charset="0"/>
              </a:rPr>
              <a:t>621,781</a:t>
            </a:r>
            <a:endParaRPr lang="zh-CN" altLang="en-US" sz="1898">
              <a:solidFill>
                <a:schemeClr val="bg1"/>
              </a:solidFill>
              <a:latin typeface="AgencyFB-Regular" pitchFamily="50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9131303" y="2471392"/>
            <a:ext cx="592662" cy="596050"/>
            <a:chOff x="8657968" y="2866013"/>
            <a:chExt cx="561963" cy="565175"/>
          </a:xfrm>
          <a:solidFill>
            <a:schemeClr val="bg1"/>
          </a:solidFill>
        </p:grpSpPr>
        <p:sp>
          <p:nvSpPr>
            <p:cNvPr id="19" name="Freeform 478"/>
            <p:cNvSpPr/>
            <p:nvPr/>
          </p:nvSpPr>
          <p:spPr bwMode="auto">
            <a:xfrm>
              <a:off x="8657968" y="2866013"/>
              <a:ext cx="507373" cy="507373"/>
            </a:xfrm>
            <a:custGeom>
              <a:avLst/>
              <a:gdLst>
                <a:gd name="T0" fmla="*/ 129 w 258"/>
                <a:gd name="T1" fmla="*/ 245 h 259"/>
                <a:gd name="T2" fmla="*/ 14 w 258"/>
                <a:gd name="T3" fmla="*/ 129 h 259"/>
                <a:gd name="T4" fmla="*/ 129 w 258"/>
                <a:gd name="T5" fmla="*/ 14 h 259"/>
                <a:gd name="T6" fmla="*/ 244 w 258"/>
                <a:gd name="T7" fmla="*/ 129 h 259"/>
                <a:gd name="T8" fmla="*/ 241 w 258"/>
                <a:gd name="T9" fmla="*/ 156 h 259"/>
                <a:gd name="T10" fmla="*/ 255 w 258"/>
                <a:gd name="T11" fmla="*/ 159 h 259"/>
                <a:gd name="T12" fmla="*/ 258 w 258"/>
                <a:gd name="T13" fmla="*/ 129 h 259"/>
                <a:gd name="T14" fmla="*/ 129 w 258"/>
                <a:gd name="T15" fmla="*/ 0 h 259"/>
                <a:gd name="T16" fmla="*/ 0 w 258"/>
                <a:gd name="T17" fmla="*/ 129 h 259"/>
                <a:gd name="T18" fmla="*/ 129 w 258"/>
                <a:gd name="T19" fmla="*/ 259 h 259"/>
                <a:gd name="T20" fmla="*/ 155 w 258"/>
                <a:gd name="T21" fmla="*/ 256 h 259"/>
                <a:gd name="T22" fmla="*/ 152 w 258"/>
                <a:gd name="T23" fmla="*/ 242 h 259"/>
                <a:gd name="T24" fmla="*/ 129 w 258"/>
                <a:gd name="T25" fmla="*/ 245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8" h="259">
                  <a:moveTo>
                    <a:pt x="129" y="245"/>
                  </a:moveTo>
                  <a:cubicBezTo>
                    <a:pt x="65" y="245"/>
                    <a:pt x="14" y="193"/>
                    <a:pt x="14" y="129"/>
                  </a:cubicBezTo>
                  <a:cubicBezTo>
                    <a:pt x="14" y="66"/>
                    <a:pt x="65" y="14"/>
                    <a:pt x="129" y="14"/>
                  </a:cubicBezTo>
                  <a:cubicBezTo>
                    <a:pt x="193" y="14"/>
                    <a:pt x="244" y="66"/>
                    <a:pt x="244" y="129"/>
                  </a:cubicBezTo>
                  <a:cubicBezTo>
                    <a:pt x="244" y="139"/>
                    <a:pt x="243" y="148"/>
                    <a:pt x="241" y="156"/>
                  </a:cubicBezTo>
                  <a:cubicBezTo>
                    <a:pt x="255" y="159"/>
                    <a:pt x="255" y="159"/>
                    <a:pt x="255" y="159"/>
                  </a:cubicBezTo>
                  <a:cubicBezTo>
                    <a:pt x="257" y="150"/>
                    <a:pt x="258" y="140"/>
                    <a:pt x="258" y="129"/>
                  </a:cubicBezTo>
                  <a:cubicBezTo>
                    <a:pt x="258" y="58"/>
                    <a:pt x="200" y="0"/>
                    <a:pt x="129" y="0"/>
                  </a:cubicBezTo>
                  <a:cubicBezTo>
                    <a:pt x="58" y="0"/>
                    <a:pt x="0" y="58"/>
                    <a:pt x="0" y="129"/>
                  </a:cubicBezTo>
                  <a:cubicBezTo>
                    <a:pt x="0" y="201"/>
                    <a:pt x="58" y="259"/>
                    <a:pt x="129" y="259"/>
                  </a:cubicBezTo>
                  <a:cubicBezTo>
                    <a:pt x="138" y="259"/>
                    <a:pt x="147" y="258"/>
                    <a:pt x="155" y="256"/>
                  </a:cubicBezTo>
                  <a:cubicBezTo>
                    <a:pt x="152" y="242"/>
                    <a:pt x="152" y="242"/>
                    <a:pt x="152" y="242"/>
                  </a:cubicBezTo>
                  <a:cubicBezTo>
                    <a:pt x="145" y="244"/>
                    <a:pt x="137" y="245"/>
                    <a:pt x="129" y="24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898">
                <a:latin typeface="Calibri" panose="020F0502020204030204" charset="0"/>
              </a:endParaRPr>
            </a:p>
          </p:txBody>
        </p:sp>
        <p:sp>
          <p:nvSpPr>
            <p:cNvPr id="20" name="Freeform 479"/>
            <p:cNvSpPr>
              <a:spLocks noEditPoints="1"/>
            </p:cNvSpPr>
            <p:nvPr/>
          </p:nvSpPr>
          <p:spPr bwMode="auto">
            <a:xfrm>
              <a:off x="8702925" y="2910970"/>
              <a:ext cx="417459" cy="417459"/>
            </a:xfrm>
            <a:custGeom>
              <a:avLst/>
              <a:gdLst>
                <a:gd name="T0" fmla="*/ 106 w 212"/>
                <a:gd name="T1" fmla="*/ 0 h 213"/>
                <a:gd name="T2" fmla="*/ 0 w 212"/>
                <a:gd name="T3" fmla="*/ 106 h 213"/>
                <a:gd name="T4" fmla="*/ 106 w 212"/>
                <a:gd name="T5" fmla="*/ 213 h 213"/>
                <a:gd name="T6" fmla="*/ 127 w 212"/>
                <a:gd name="T7" fmla="*/ 211 h 213"/>
                <a:gd name="T8" fmla="*/ 105 w 212"/>
                <a:gd name="T9" fmla="*/ 106 h 213"/>
                <a:gd name="T10" fmla="*/ 120 w 212"/>
                <a:gd name="T11" fmla="*/ 110 h 213"/>
                <a:gd name="T12" fmla="*/ 117 w 212"/>
                <a:gd name="T13" fmla="*/ 103 h 213"/>
                <a:gd name="T14" fmla="*/ 128 w 212"/>
                <a:gd name="T15" fmla="*/ 92 h 213"/>
                <a:gd name="T16" fmla="*/ 139 w 212"/>
                <a:gd name="T17" fmla="*/ 103 h 213"/>
                <a:gd name="T18" fmla="*/ 132 w 212"/>
                <a:gd name="T19" fmla="*/ 113 h 213"/>
                <a:gd name="T20" fmla="*/ 209 w 212"/>
                <a:gd name="T21" fmla="*/ 131 h 213"/>
                <a:gd name="T22" fmla="*/ 212 w 212"/>
                <a:gd name="T23" fmla="*/ 106 h 213"/>
                <a:gd name="T24" fmla="*/ 106 w 212"/>
                <a:gd name="T25" fmla="*/ 0 h 213"/>
                <a:gd name="T26" fmla="*/ 42 w 212"/>
                <a:gd name="T27" fmla="*/ 54 h 213"/>
                <a:gd name="T28" fmla="*/ 57 w 212"/>
                <a:gd name="T29" fmla="*/ 70 h 213"/>
                <a:gd name="T30" fmla="*/ 42 w 212"/>
                <a:gd name="T31" fmla="*/ 85 h 213"/>
                <a:gd name="T32" fmla="*/ 26 w 212"/>
                <a:gd name="T33" fmla="*/ 70 h 213"/>
                <a:gd name="T34" fmla="*/ 42 w 212"/>
                <a:gd name="T35" fmla="*/ 54 h 213"/>
                <a:gd name="T36" fmla="*/ 40 w 212"/>
                <a:gd name="T37" fmla="*/ 154 h 213"/>
                <a:gd name="T38" fmla="*/ 21 w 212"/>
                <a:gd name="T39" fmla="*/ 135 h 213"/>
                <a:gd name="T40" fmla="*/ 40 w 212"/>
                <a:gd name="T41" fmla="*/ 115 h 213"/>
                <a:gd name="T42" fmla="*/ 60 w 212"/>
                <a:gd name="T43" fmla="*/ 135 h 213"/>
                <a:gd name="T44" fmla="*/ 40 w 212"/>
                <a:gd name="T45" fmla="*/ 154 h 213"/>
                <a:gd name="T46" fmla="*/ 89 w 212"/>
                <a:gd name="T47" fmla="*/ 70 h 213"/>
                <a:gd name="T48" fmla="*/ 102 w 212"/>
                <a:gd name="T49" fmla="*/ 83 h 213"/>
                <a:gd name="T50" fmla="*/ 89 w 212"/>
                <a:gd name="T51" fmla="*/ 96 h 213"/>
                <a:gd name="T52" fmla="*/ 76 w 212"/>
                <a:gd name="T53" fmla="*/ 83 h 213"/>
                <a:gd name="T54" fmla="*/ 89 w 212"/>
                <a:gd name="T55" fmla="*/ 70 h 213"/>
                <a:gd name="T56" fmla="*/ 76 w 212"/>
                <a:gd name="T57" fmla="*/ 133 h 213"/>
                <a:gd name="T58" fmla="*/ 89 w 212"/>
                <a:gd name="T59" fmla="*/ 120 h 213"/>
                <a:gd name="T60" fmla="*/ 102 w 212"/>
                <a:gd name="T61" fmla="*/ 133 h 213"/>
                <a:gd name="T62" fmla="*/ 89 w 212"/>
                <a:gd name="T63" fmla="*/ 146 h 213"/>
                <a:gd name="T64" fmla="*/ 76 w 212"/>
                <a:gd name="T65" fmla="*/ 133 h 213"/>
                <a:gd name="T66" fmla="*/ 117 w 212"/>
                <a:gd name="T67" fmla="*/ 183 h 213"/>
                <a:gd name="T68" fmla="*/ 102 w 212"/>
                <a:gd name="T69" fmla="*/ 198 h 213"/>
                <a:gd name="T70" fmla="*/ 87 w 212"/>
                <a:gd name="T71" fmla="*/ 183 h 213"/>
                <a:gd name="T72" fmla="*/ 102 w 212"/>
                <a:gd name="T73" fmla="*/ 168 h 213"/>
                <a:gd name="T74" fmla="*/ 117 w 212"/>
                <a:gd name="T75" fmla="*/ 183 h 213"/>
                <a:gd name="T76" fmla="*/ 106 w 212"/>
                <a:gd name="T77" fmla="*/ 55 h 213"/>
                <a:gd name="T78" fmla="*/ 88 w 212"/>
                <a:gd name="T79" fmla="*/ 36 h 213"/>
                <a:gd name="T80" fmla="*/ 106 w 212"/>
                <a:gd name="T81" fmla="*/ 18 h 213"/>
                <a:gd name="T82" fmla="*/ 125 w 212"/>
                <a:gd name="T83" fmla="*/ 36 h 213"/>
                <a:gd name="T84" fmla="*/ 106 w 212"/>
                <a:gd name="T85" fmla="*/ 55 h 213"/>
                <a:gd name="T86" fmla="*/ 139 w 212"/>
                <a:gd name="T87" fmla="*/ 49 h 213"/>
                <a:gd name="T88" fmla="*/ 152 w 212"/>
                <a:gd name="T89" fmla="*/ 36 h 213"/>
                <a:gd name="T90" fmla="*/ 165 w 212"/>
                <a:gd name="T91" fmla="*/ 49 h 213"/>
                <a:gd name="T92" fmla="*/ 152 w 212"/>
                <a:gd name="T93" fmla="*/ 62 h 213"/>
                <a:gd name="T94" fmla="*/ 139 w 212"/>
                <a:gd name="T95" fmla="*/ 49 h 213"/>
                <a:gd name="T96" fmla="*/ 175 w 212"/>
                <a:gd name="T97" fmla="*/ 112 h 213"/>
                <a:gd name="T98" fmla="*/ 157 w 212"/>
                <a:gd name="T99" fmla="*/ 95 h 213"/>
                <a:gd name="T100" fmla="*/ 175 w 212"/>
                <a:gd name="T101" fmla="*/ 77 h 213"/>
                <a:gd name="T102" fmla="*/ 193 w 212"/>
                <a:gd name="T103" fmla="*/ 95 h 213"/>
                <a:gd name="T104" fmla="*/ 175 w 212"/>
                <a:gd name="T105" fmla="*/ 11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2" h="213">
                  <a:moveTo>
                    <a:pt x="106" y="0"/>
                  </a:moveTo>
                  <a:cubicBezTo>
                    <a:pt x="47" y="0"/>
                    <a:pt x="0" y="48"/>
                    <a:pt x="0" y="106"/>
                  </a:cubicBezTo>
                  <a:cubicBezTo>
                    <a:pt x="0" y="165"/>
                    <a:pt x="47" y="213"/>
                    <a:pt x="106" y="213"/>
                  </a:cubicBezTo>
                  <a:cubicBezTo>
                    <a:pt x="113" y="213"/>
                    <a:pt x="120" y="212"/>
                    <a:pt x="127" y="211"/>
                  </a:cubicBezTo>
                  <a:cubicBezTo>
                    <a:pt x="105" y="106"/>
                    <a:pt x="105" y="106"/>
                    <a:pt x="105" y="106"/>
                  </a:cubicBezTo>
                  <a:cubicBezTo>
                    <a:pt x="120" y="110"/>
                    <a:pt x="120" y="110"/>
                    <a:pt x="120" y="110"/>
                  </a:cubicBezTo>
                  <a:cubicBezTo>
                    <a:pt x="118" y="108"/>
                    <a:pt x="117" y="105"/>
                    <a:pt x="117" y="103"/>
                  </a:cubicBezTo>
                  <a:cubicBezTo>
                    <a:pt x="117" y="97"/>
                    <a:pt x="122" y="92"/>
                    <a:pt x="128" y="92"/>
                  </a:cubicBezTo>
                  <a:cubicBezTo>
                    <a:pt x="134" y="92"/>
                    <a:pt x="139" y="97"/>
                    <a:pt x="139" y="103"/>
                  </a:cubicBezTo>
                  <a:cubicBezTo>
                    <a:pt x="139" y="107"/>
                    <a:pt x="136" y="111"/>
                    <a:pt x="132" y="113"/>
                  </a:cubicBezTo>
                  <a:cubicBezTo>
                    <a:pt x="209" y="131"/>
                    <a:pt x="209" y="131"/>
                    <a:pt x="209" y="131"/>
                  </a:cubicBezTo>
                  <a:cubicBezTo>
                    <a:pt x="211" y="123"/>
                    <a:pt x="212" y="115"/>
                    <a:pt x="212" y="106"/>
                  </a:cubicBezTo>
                  <a:cubicBezTo>
                    <a:pt x="212" y="48"/>
                    <a:pt x="165" y="0"/>
                    <a:pt x="106" y="0"/>
                  </a:cubicBezTo>
                  <a:close/>
                  <a:moveTo>
                    <a:pt x="42" y="54"/>
                  </a:moveTo>
                  <a:cubicBezTo>
                    <a:pt x="50" y="54"/>
                    <a:pt x="57" y="61"/>
                    <a:pt x="57" y="70"/>
                  </a:cubicBezTo>
                  <a:cubicBezTo>
                    <a:pt x="57" y="78"/>
                    <a:pt x="50" y="85"/>
                    <a:pt x="42" y="85"/>
                  </a:cubicBezTo>
                  <a:cubicBezTo>
                    <a:pt x="33" y="85"/>
                    <a:pt x="26" y="78"/>
                    <a:pt x="26" y="70"/>
                  </a:cubicBezTo>
                  <a:cubicBezTo>
                    <a:pt x="26" y="61"/>
                    <a:pt x="33" y="54"/>
                    <a:pt x="42" y="54"/>
                  </a:cubicBezTo>
                  <a:close/>
                  <a:moveTo>
                    <a:pt x="40" y="154"/>
                  </a:moveTo>
                  <a:cubicBezTo>
                    <a:pt x="30" y="154"/>
                    <a:pt x="21" y="146"/>
                    <a:pt x="21" y="135"/>
                  </a:cubicBezTo>
                  <a:cubicBezTo>
                    <a:pt x="21" y="124"/>
                    <a:pt x="30" y="115"/>
                    <a:pt x="40" y="115"/>
                  </a:cubicBezTo>
                  <a:cubicBezTo>
                    <a:pt x="51" y="115"/>
                    <a:pt x="60" y="124"/>
                    <a:pt x="60" y="135"/>
                  </a:cubicBezTo>
                  <a:cubicBezTo>
                    <a:pt x="60" y="146"/>
                    <a:pt x="51" y="154"/>
                    <a:pt x="40" y="154"/>
                  </a:cubicBezTo>
                  <a:close/>
                  <a:moveTo>
                    <a:pt x="89" y="70"/>
                  </a:moveTo>
                  <a:cubicBezTo>
                    <a:pt x="96" y="70"/>
                    <a:pt x="102" y="76"/>
                    <a:pt x="102" y="83"/>
                  </a:cubicBezTo>
                  <a:cubicBezTo>
                    <a:pt x="102" y="90"/>
                    <a:pt x="96" y="96"/>
                    <a:pt x="89" y="96"/>
                  </a:cubicBezTo>
                  <a:cubicBezTo>
                    <a:pt x="82" y="96"/>
                    <a:pt x="76" y="90"/>
                    <a:pt x="76" y="83"/>
                  </a:cubicBezTo>
                  <a:cubicBezTo>
                    <a:pt x="76" y="76"/>
                    <a:pt x="82" y="70"/>
                    <a:pt x="89" y="70"/>
                  </a:cubicBezTo>
                  <a:close/>
                  <a:moveTo>
                    <a:pt x="76" y="133"/>
                  </a:moveTo>
                  <a:cubicBezTo>
                    <a:pt x="76" y="126"/>
                    <a:pt x="82" y="120"/>
                    <a:pt x="89" y="120"/>
                  </a:cubicBezTo>
                  <a:cubicBezTo>
                    <a:pt x="96" y="120"/>
                    <a:pt x="102" y="126"/>
                    <a:pt x="102" y="133"/>
                  </a:cubicBezTo>
                  <a:cubicBezTo>
                    <a:pt x="102" y="140"/>
                    <a:pt x="96" y="146"/>
                    <a:pt x="89" y="146"/>
                  </a:cubicBezTo>
                  <a:cubicBezTo>
                    <a:pt x="82" y="146"/>
                    <a:pt x="76" y="140"/>
                    <a:pt x="76" y="133"/>
                  </a:cubicBezTo>
                  <a:close/>
                  <a:moveTo>
                    <a:pt x="117" y="183"/>
                  </a:moveTo>
                  <a:cubicBezTo>
                    <a:pt x="117" y="191"/>
                    <a:pt x="110" y="198"/>
                    <a:pt x="102" y="198"/>
                  </a:cubicBezTo>
                  <a:cubicBezTo>
                    <a:pt x="94" y="198"/>
                    <a:pt x="87" y="191"/>
                    <a:pt x="87" y="183"/>
                  </a:cubicBezTo>
                  <a:cubicBezTo>
                    <a:pt x="87" y="175"/>
                    <a:pt x="94" y="168"/>
                    <a:pt x="102" y="168"/>
                  </a:cubicBezTo>
                  <a:cubicBezTo>
                    <a:pt x="110" y="168"/>
                    <a:pt x="117" y="175"/>
                    <a:pt x="117" y="183"/>
                  </a:cubicBezTo>
                  <a:close/>
                  <a:moveTo>
                    <a:pt x="106" y="55"/>
                  </a:moveTo>
                  <a:cubicBezTo>
                    <a:pt x="96" y="55"/>
                    <a:pt x="88" y="46"/>
                    <a:pt x="88" y="36"/>
                  </a:cubicBezTo>
                  <a:cubicBezTo>
                    <a:pt x="88" y="26"/>
                    <a:pt x="96" y="18"/>
                    <a:pt x="106" y="18"/>
                  </a:cubicBezTo>
                  <a:cubicBezTo>
                    <a:pt x="116" y="18"/>
                    <a:pt x="125" y="26"/>
                    <a:pt x="125" y="36"/>
                  </a:cubicBezTo>
                  <a:cubicBezTo>
                    <a:pt x="125" y="46"/>
                    <a:pt x="116" y="55"/>
                    <a:pt x="106" y="55"/>
                  </a:cubicBezTo>
                  <a:close/>
                  <a:moveTo>
                    <a:pt x="139" y="49"/>
                  </a:moveTo>
                  <a:cubicBezTo>
                    <a:pt x="139" y="42"/>
                    <a:pt x="145" y="36"/>
                    <a:pt x="152" y="36"/>
                  </a:cubicBezTo>
                  <a:cubicBezTo>
                    <a:pt x="159" y="36"/>
                    <a:pt x="165" y="42"/>
                    <a:pt x="165" y="49"/>
                  </a:cubicBezTo>
                  <a:cubicBezTo>
                    <a:pt x="165" y="56"/>
                    <a:pt x="159" y="62"/>
                    <a:pt x="152" y="62"/>
                  </a:cubicBezTo>
                  <a:cubicBezTo>
                    <a:pt x="145" y="62"/>
                    <a:pt x="139" y="56"/>
                    <a:pt x="139" y="49"/>
                  </a:cubicBezTo>
                  <a:close/>
                  <a:moveTo>
                    <a:pt x="175" y="112"/>
                  </a:moveTo>
                  <a:cubicBezTo>
                    <a:pt x="165" y="112"/>
                    <a:pt x="157" y="105"/>
                    <a:pt x="157" y="95"/>
                  </a:cubicBezTo>
                  <a:cubicBezTo>
                    <a:pt x="157" y="85"/>
                    <a:pt x="165" y="77"/>
                    <a:pt x="175" y="77"/>
                  </a:cubicBezTo>
                  <a:cubicBezTo>
                    <a:pt x="185" y="77"/>
                    <a:pt x="193" y="85"/>
                    <a:pt x="193" y="95"/>
                  </a:cubicBezTo>
                  <a:cubicBezTo>
                    <a:pt x="193" y="105"/>
                    <a:pt x="185" y="112"/>
                    <a:pt x="175" y="1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898">
                <a:latin typeface="Calibri" panose="020F0502020204030204" charset="0"/>
              </a:endParaRPr>
            </a:p>
          </p:txBody>
        </p:sp>
        <p:sp>
          <p:nvSpPr>
            <p:cNvPr id="21" name="Freeform 480"/>
            <p:cNvSpPr/>
            <p:nvPr/>
          </p:nvSpPr>
          <p:spPr bwMode="auto">
            <a:xfrm>
              <a:off x="9020835" y="3235302"/>
              <a:ext cx="199096" cy="195886"/>
            </a:xfrm>
            <a:custGeom>
              <a:avLst/>
              <a:gdLst>
                <a:gd name="T0" fmla="*/ 90 w 103"/>
                <a:gd name="T1" fmla="*/ 0 h 100"/>
                <a:gd name="T2" fmla="*/ 0 w 103"/>
                <a:gd name="T3" fmla="*/ 87 h 100"/>
                <a:gd name="T4" fmla="*/ 3 w 103"/>
                <a:gd name="T5" fmla="*/ 100 h 100"/>
                <a:gd name="T6" fmla="*/ 103 w 103"/>
                <a:gd name="T7" fmla="*/ 4 h 100"/>
                <a:gd name="T8" fmla="*/ 90 w 103"/>
                <a:gd name="T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0">
                  <a:moveTo>
                    <a:pt x="90" y="0"/>
                  </a:moveTo>
                  <a:cubicBezTo>
                    <a:pt x="79" y="44"/>
                    <a:pt x="44" y="78"/>
                    <a:pt x="0" y="87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53" y="90"/>
                    <a:pt x="92" y="52"/>
                    <a:pt x="103" y="4"/>
                  </a:cubicBezTo>
                  <a:lnTo>
                    <a:pt x="9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898">
                <a:latin typeface="Calibri" panose="020F0502020204030204" charset="0"/>
              </a:endParaRPr>
            </a:p>
          </p:txBody>
        </p:sp>
        <p:sp>
          <p:nvSpPr>
            <p:cNvPr id="15" name="Freeform 481"/>
            <p:cNvSpPr>
              <a:spLocks noEditPoints="1"/>
            </p:cNvSpPr>
            <p:nvPr/>
          </p:nvSpPr>
          <p:spPr bwMode="auto">
            <a:xfrm>
              <a:off x="8975878" y="3180713"/>
              <a:ext cx="202308" cy="205518"/>
            </a:xfrm>
            <a:custGeom>
              <a:avLst/>
              <a:gdLst>
                <a:gd name="T0" fmla="*/ 104 w 104"/>
                <a:gd name="T1" fmla="*/ 25 h 105"/>
                <a:gd name="T2" fmla="*/ 27 w 104"/>
                <a:gd name="T3" fmla="*/ 7 h 105"/>
                <a:gd name="T4" fmla="*/ 23 w 104"/>
                <a:gd name="T5" fmla="*/ 8 h 105"/>
                <a:gd name="T6" fmla="*/ 14 w 104"/>
                <a:gd name="T7" fmla="*/ 4 h 105"/>
                <a:gd name="T8" fmla="*/ 0 w 104"/>
                <a:gd name="T9" fmla="*/ 0 h 105"/>
                <a:gd name="T10" fmla="*/ 22 w 104"/>
                <a:gd name="T11" fmla="*/ 105 h 105"/>
                <a:gd name="T12" fmla="*/ 104 w 104"/>
                <a:gd name="T13" fmla="*/ 25 h 105"/>
                <a:gd name="T14" fmla="*/ 73 w 104"/>
                <a:gd name="T15" fmla="*/ 20 h 105"/>
                <a:gd name="T16" fmla="*/ 84 w 104"/>
                <a:gd name="T17" fmla="*/ 31 h 105"/>
                <a:gd name="T18" fmla="*/ 73 w 104"/>
                <a:gd name="T19" fmla="*/ 42 h 105"/>
                <a:gd name="T20" fmla="*/ 62 w 104"/>
                <a:gd name="T21" fmla="*/ 31 h 105"/>
                <a:gd name="T22" fmla="*/ 73 w 104"/>
                <a:gd name="T23" fmla="*/ 20 h 105"/>
                <a:gd name="T24" fmla="*/ 31 w 104"/>
                <a:gd name="T25" fmla="*/ 62 h 105"/>
                <a:gd name="T26" fmla="*/ 13 w 104"/>
                <a:gd name="T27" fmla="*/ 43 h 105"/>
                <a:gd name="T28" fmla="*/ 31 w 104"/>
                <a:gd name="T29" fmla="*/ 24 h 105"/>
                <a:gd name="T30" fmla="*/ 50 w 104"/>
                <a:gd name="T31" fmla="*/ 43 h 105"/>
                <a:gd name="T32" fmla="*/ 31 w 104"/>
                <a:gd name="T33" fmla="*/ 6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4" h="105">
                  <a:moveTo>
                    <a:pt x="104" y="25"/>
                  </a:moveTo>
                  <a:cubicBezTo>
                    <a:pt x="27" y="7"/>
                    <a:pt x="27" y="7"/>
                    <a:pt x="27" y="7"/>
                  </a:cubicBezTo>
                  <a:cubicBezTo>
                    <a:pt x="26" y="7"/>
                    <a:pt x="24" y="8"/>
                    <a:pt x="23" y="8"/>
                  </a:cubicBezTo>
                  <a:cubicBezTo>
                    <a:pt x="19" y="8"/>
                    <a:pt x="16" y="6"/>
                    <a:pt x="14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05"/>
                    <a:pt x="22" y="105"/>
                    <a:pt x="22" y="105"/>
                  </a:cubicBezTo>
                  <a:cubicBezTo>
                    <a:pt x="62" y="97"/>
                    <a:pt x="94" y="65"/>
                    <a:pt x="104" y="25"/>
                  </a:cubicBezTo>
                  <a:close/>
                  <a:moveTo>
                    <a:pt x="73" y="20"/>
                  </a:moveTo>
                  <a:cubicBezTo>
                    <a:pt x="79" y="20"/>
                    <a:pt x="84" y="25"/>
                    <a:pt x="84" y="31"/>
                  </a:cubicBezTo>
                  <a:cubicBezTo>
                    <a:pt x="84" y="37"/>
                    <a:pt x="79" y="42"/>
                    <a:pt x="73" y="42"/>
                  </a:cubicBezTo>
                  <a:cubicBezTo>
                    <a:pt x="67" y="42"/>
                    <a:pt x="62" y="37"/>
                    <a:pt x="62" y="31"/>
                  </a:cubicBezTo>
                  <a:cubicBezTo>
                    <a:pt x="62" y="25"/>
                    <a:pt x="67" y="20"/>
                    <a:pt x="73" y="20"/>
                  </a:cubicBezTo>
                  <a:close/>
                  <a:moveTo>
                    <a:pt x="31" y="62"/>
                  </a:moveTo>
                  <a:cubicBezTo>
                    <a:pt x="21" y="62"/>
                    <a:pt x="13" y="53"/>
                    <a:pt x="13" y="43"/>
                  </a:cubicBezTo>
                  <a:cubicBezTo>
                    <a:pt x="13" y="33"/>
                    <a:pt x="21" y="24"/>
                    <a:pt x="31" y="24"/>
                  </a:cubicBezTo>
                  <a:cubicBezTo>
                    <a:pt x="42" y="24"/>
                    <a:pt x="50" y="33"/>
                    <a:pt x="50" y="43"/>
                  </a:cubicBezTo>
                  <a:cubicBezTo>
                    <a:pt x="50" y="53"/>
                    <a:pt x="42" y="62"/>
                    <a:pt x="31" y="6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898">
                <a:latin typeface="Calibri" panose="020F0502020204030204" charset="0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1982635" y="3766336"/>
            <a:ext cx="2868058" cy="41690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solidFill>
                  <a:schemeClr val="bg2">
                    <a:lumMod val="25000"/>
                    <a:alpha val="85000"/>
                  </a:schemeClr>
                </a:solidFill>
                <a:latin typeface="+mn-ea"/>
              </a:defRPr>
            </a:lvl1pPr>
          </a:lstStyle>
          <a:p>
            <a:pPr algn="ctr"/>
            <a:r>
              <a:rPr lang="zh-CN" altLang="en-US" sz="2109" b="1" dirty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点击此处添加标题</a:t>
            </a:r>
          </a:p>
        </p:txBody>
      </p:sp>
      <p:sp>
        <p:nvSpPr>
          <p:cNvPr id="28" name="矩形 27"/>
          <p:cNvSpPr/>
          <p:nvPr/>
        </p:nvSpPr>
        <p:spPr>
          <a:xfrm>
            <a:off x="1990557" y="4175286"/>
            <a:ext cx="2947423" cy="536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11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点击添加正文、温提示正文行距在</a:t>
            </a:r>
            <a:r>
              <a:rPr lang="en-US" altLang="zh-CN" sz="1111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1111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之间点击添加正文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7917872" y="3766336"/>
            <a:ext cx="2868058" cy="41690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solidFill>
                  <a:schemeClr val="bg2">
                    <a:lumMod val="25000"/>
                    <a:alpha val="85000"/>
                  </a:schemeClr>
                </a:solidFill>
                <a:latin typeface="+mn-ea"/>
              </a:defRPr>
            </a:lvl1pPr>
          </a:lstStyle>
          <a:p>
            <a:pPr algn="ctr"/>
            <a:r>
              <a:rPr lang="zh-CN" altLang="en-US" sz="2109" b="1" dirty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点击此处添加标题</a:t>
            </a:r>
          </a:p>
        </p:txBody>
      </p:sp>
      <p:sp>
        <p:nvSpPr>
          <p:cNvPr id="32" name="矩形 31"/>
          <p:cNvSpPr/>
          <p:nvPr/>
        </p:nvSpPr>
        <p:spPr>
          <a:xfrm>
            <a:off x="7925136" y="4175286"/>
            <a:ext cx="2947423" cy="536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11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点击添加正文、温提示正文行距在</a:t>
            </a:r>
            <a:r>
              <a:rPr lang="en-US" altLang="zh-CN" sz="1111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1111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之间点击添加正文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4930163" y="2626971"/>
            <a:ext cx="2868058" cy="41690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solidFill>
                  <a:schemeClr val="bg2">
                    <a:lumMod val="25000"/>
                    <a:alpha val="85000"/>
                  </a:schemeClr>
                </a:solidFill>
                <a:latin typeface="+mn-ea"/>
              </a:defRPr>
            </a:lvl1pPr>
          </a:lstStyle>
          <a:p>
            <a:pPr algn="ctr"/>
            <a:r>
              <a:rPr lang="zh-CN" altLang="en-US" sz="2109" b="1" dirty="0"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点击此处添加标题</a:t>
            </a:r>
          </a:p>
        </p:txBody>
      </p:sp>
      <p:sp>
        <p:nvSpPr>
          <p:cNvPr id="35" name="矩形 34"/>
          <p:cNvSpPr/>
          <p:nvPr/>
        </p:nvSpPr>
        <p:spPr>
          <a:xfrm>
            <a:off x="4937978" y="3036543"/>
            <a:ext cx="2947423" cy="536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11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点击添加正文、温提示正文行距在</a:t>
            </a:r>
            <a:r>
              <a:rPr lang="en-US" altLang="zh-CN" sz="1111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1.2~1.3</a:t>
            </a:r>
            <a:r>
              <a:rPr lang="zh-CN" altLang="en-US" sz="1111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之间点击添加正文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6124668" y="3848658"/>
            <a:ext cx="602825" cy="511383"/>
            <a:chOff x="6791325" y="3867151"/>
            <a:chExt cx="282576" cy="239712"/>
          </a:xfrm>
          <a:solidFill>
            <a:schemeClr val="bg1"/>
          </a:solidFill>
        </p:grpSpPr>
        <p:sp>
          <p:nvSpPr>
            <p:cNvPr id="24" name="Freeform 103"/>
            <p:cNvSpPr/>
            <p:nvPr/>
          </p:nvSpPr>
          <p:spPr bwMode="auto">
            <a:xfrm>
              <a:off x="6889750" y="3916363"/>
              <a:ext cx="39688" cy="58738"/>
            </a:xfrm>
            <a:custGeom>
              <a:avLst/>
              <a:gdLst>
                <a:gd name="T0" fmla="*/ 14 w 25"/>
                <a:gd name="T1" fmla="*/ 33 h 37"/>
                <a:gd name="T2" fmla="*/ 25 w 25"/>
                <a:gd name="T3" fmla="*/ 14 h 37"/>
                <a:gd name="T4" fmla="*/ 21 w 25"/>
                <a:gd name="T5" fmla="*/ 0 h 37"/>
                <a:gd name="T6" fmla="*/ 0 w 25"/>
                <a:gd name="T7" fmla="*/ 37 h 37"/>
                <a:gd name="T8" fmla="*/ 14 w 25"/>
                <a:gd name="T9" fmla="*/ 3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7">
                  <a:moveTo>
                    <a:pt x="14" y="33"/>
                  </a:moveTo>
                  <a:lnTo>
                    <a:pt x="25" y="14"/>
                  </a:lnTo>
                  <a:lnTo>
                    <a:pt x="21" y="0"/>
                  </a:lnTo>
                  <a:lnTo>
                    <a:pt x="0" y="37"/>
                  </a:lnTo>
                  <a:lnTo>
                    <a:pt x="14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898">
                <a:latin typeface="Calibri" panose="020F0502020204030204" charset="0"/>
              </a:endParaRPr>
            </a:p>
          </p:txBody>
        </p:sp>
        <p:sp>
          <p:nvSpPr>
            <p:cNvPr id="25" name="Freeform 104"/>
            <p:cNvSpPr/>
            <p:nvPr/>
          </p:nvSpPr>
          <p:spPr bwMode="auto">
            <a:xfrm>
              <a:off x="6907213" y="3903663"/>
              <a:ext cx="166688" cy="203200"/>
            </a:xfrm>
            <a:custGeom>
              <a:avLst/>
              <a:gdLst>
                <a:gd name="T0" fmla="*/ 159 w 173"/>
                <a:gd name="T1" fmla="*/ 53 h 209"/>
                <a:gd name="T2" fmla="*/ 66 w 173"/>
                <a:gd name="T3" fmla="*/ 0 h 209"/>
                <a:gd name="T4" fmla="*/ 72 w 173"/>
                <a:gd name="T5" fmla="*/ 24 h 209"/>
                <a:gd name="T6" fmla="*/ 150 w 173"/>
                <a:gd name="T7" fmla="*/ 69 h 209"/>
                <a:gd name="T8" fmla="*/ 152 w 173"/>
                <a:gd name="T9" fmla="*/ 74 h 209"/>
                <a:gd name="T10" fmla="*/ 105 w 173"/>
                <a:gd name="T11" fmla="*/ 155 h 209"/>
                <a:gd name="T12" fmla="*/ 80 w 173"/>
                <a:gd name="T13" fmla="*/ 141 h 209"/>
                <a:gd name="T14" fmla="*/ 66 w 173"/>
                <a:gd name="T15" fmla="*/ 148 h 209"/>
                <a:gd name="T16" fmla="*/ 0 w 173"/>
                <a:gd name="T17" fmla="*/ 165 h 209"/>
                <a:gd name="T18" fmla="*/ 71 w 173"/>
                <a:gd name="T19" fmla="*/ 206 h 209"/>
                <a:gd name="T20" fmla="*/ 82 w 173"/>
                <a:gd name="T21" fmla="*/ 209 h 209"/>
                <a:gd name="T22" fmla="*/ 101 w 173"/>
                <a:gd name="T23" fmla="*/ 198 h 209"/>
                <a:gd name="T24" fmla="*/ 167 w 173"/>
                <a:gd name="T25" fmla="*/ 83 h 209"/>
                <a:gd name="T26" fmla="*/ 159 w 173"/>
                <a:gd name="T27" fmla="*/ 5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09">
                  <a:moveTo>
                    <a:pt x="159" y="53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150" y="69"/>
                    <a:pt x="150" y="69"/>
                    <a:pt x="150" y="69"/>
                  </a:cubicBezTo>
                  <a:cubicBezTo>
                    <a:pt x="152" y="70"/>
                    <a:pt x="153" y="72"/>
                    <a:pt x="152" y="74"/>
                  </a:cubicBezTo>
                  <a:cubicBezTo>
                    <a:pt x="105" y="155"/>
                    <a:pt x="105" y="155"/>
                    <a:pt x="105" y="155"/>
                  </a:cubicBezTo>
                  <a:cubicBezTo>
                    <a:pt x="80" y="141"/>
                    <a:pt x="80" y="141"/>
                    <a:pt x="80" y="141"/>
                  </a:cubicBezTo>
                  <a:cubicBezTo>
                    <a:pt x="76" y="144"/>
                    <a:pt x="71" y="146"/>
                    <a:pt x="66" y="148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71" y="206"/>
                    <a:pt x="71" y="206"/>
                    <a:pt x="71" y="206"/>
                  </a:cubicBezTo>
                  <a:cubicBezTo>
                    <a:pt x="74" y="208"/>
                    <a:pt x="78" y="209"/>
                    <a:pt x="82" y="209"/>
                  </a:cubicBezTo>
                  <a:cubicBezTo>
                    <a:pt x="89" y="209"/>
                    <a:pt x="97" y="205"/>
                    <a:pt x="101" y="198"/>
                  </a:cubicBezTo>
                  <a:cubicBezTo>
                    <a:pt x="167" y="83"/>
                    <a:pt x="167" y="83"/>
                    <a:pt x="167" y="83"/>
                  </a:cubicBezTo>
                  <a:cubicBezTo>
                    <a:pt x="173" y="73"/>
                    <a:pt x="170" y="60"/>
                    <a:pt x="159" y="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898">
                <a:latin typeface="Calibri" panose="020F0502020204030204" charset="0"/>
              </a:endParaRPr>
            </a:p>
          </p:txBody>
        </p:sp>
        <p:sp>
          <p:nvSpPr>
            <p:cNvPr id="26" name="Freeform 105"/>
            <p:cNvSpPr>
              <a:spLocks noEditPoints="1"/>
            </p:cNvSpPr>
            <p:nvPr/>
          </p:nvSpPr>
          <p:spPr bwMode="auto">
            <a:xfrm>
              <a:off x="6791325" y="3867151"/>
              <a:ext cx="193675" cy="196850"/>
            </a:xfrm>
            <a:custGeom>
              <a:avLst/>
              <a:gdLst>
                <a:gd name="T0" fmla="*/ 197 w 200"/>
                <a:gd name="T1" fmla="*/ 144 h 203"/>
                <a:gd name="T2" fmla="*/ 163 w 200"/>
                <a:gd name="T3" fmla="*/ 16 h 203"/>
                <a:gd name="T4" fmla="*/ 142 w 200"/>
                <a:gd name="T5" fmla="*/ 0 h 203"/>
                <a:gd name="T6" fmla="*/ 142 w 200"/>
                <a:gd name="T7" fmla="*/ 0 h 203"/>
                <a:gd name="T8" fmla="*/ 136 w 200"/>
                <a:gd name="T9" fmla="*/ 1 h 203"/>
                <a:gd name="T10" fmla="*/ 18 w 200"/>
                <a:gd name="T11" fmla="*/ 32 h 203"/>
                <a:gd name="T12" fmla="*/ 3 w 200"/>
                <a:gd name="T13" fmla="*/ 59 h 203"/>
                <a:gd name="T14" fmla="*/ 37 w 200"/>
                <a:gd name="T15" fmla="*/ 187 h 203"/>
                <a:gd name="T16" fmla="*/ 58 w 200"/>
                <a:gd name="T17" fmla="*/ 203 h 203"/>
                <a:gd name="T18" fmla="*/ 64 w 200"/>
                <a:gd name="T19" fmla="*/ 203 h 203"/>
                <a:gd name="T20" fmla="*/ 182 w 200"/>
                <a:gd name="T21" fmla="*/ 171 h 203"/>
                <a:gd name="T22" fmla="*/ 197 w 200"/>
                <a:gd name="T23" fmla="*/ 144 h 203"/>
                <a:gd name="T24" fmla="*/ 44 w 200"/>
                <a:gd name="T25" fmla="*/ 144 h 203"/>
                <a:gd name="T26" fmla="*/ 20 w 200"/>
                <a:gd name="T27" fmla="*/ 54 h 203"/>
                <a:gd name="T28" fmla="*/ 20 w 200"/>
                <a:gd name="T29" fmla="*/ 51 h 203"/>
                <a:gd name="T30" fmla="*/ 23 w 200"/>
                <a:gd name="T31" fmla="*/ 49 h 203"/>
                <a:gd name="T32" fmla="*/ 141 w 200"/>
                <a:gd name="T33" fmla="*/ 18 h 203"/>
                <a:gd name="T34" fmla="*/ 142 w 200"/>
                <a:gd name="T35" fmla="*/ 17 h 203"/>
                <a:gd name="T36" fmla="*/ 146 w 200"/>
                <a:gd name="T37" fmla="*/ 21 h 203"/>
                <a:gd name="T38" fmla="*/ 170 w 200"/>
                <a:gd name="T39" fmla="*/ 110 h 203"/>
                <a:gd name="T40" fmla="*/ 44 w 200"/>
                <a:gd name="T41" fmla="*/ 144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0" h="203">
                  <a:moveTo>
                    <a:pt x="197" y="144"/>
                  </a:moveTo>
                  <a:cubicBezTo>
                    <a:pt x="163" y="16"/>
                    <a:pt x="163" y="16"/>
                    <a:pt x="163" y="16"/>
                  </a:cubicBezTo>
                  <a:cubicBezTo>
                    <a:pt x="160" y="6"/>
                    <a:pt x="151" y="0"/>
                    <a:pt x="142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40" y="0"/>
                    <a:pt x="138" y="0"/>
                    <a:pt x="136" y="1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6" y="35"/>
                    <a:pt x="0" y="47"/>
                    <a:pt x="3" y="59"/>
                  </a:cubicBezTo>
                  <a:cubicBezTo>
                    <a:pt x="37" y="187"/>
                    <a:pt x="37" y="187"/>
                    <a:pt x="37" y="187"/>
                  </a:cubicBezTo>
                  <a:cubicBezTo>
                    <a:pt x="40" y="197"/>
                    <a:pt x="48" y="203"/>
                    <a:pt x="58" y="203"/>
                  </a:cubicBezTo>
                  <a:cubicBezTo>
                    <a:pt x="60" y="203"/>
                    <a:pt x="62" y="203"/>
                    <a:pt x="64" y="203"/>
                  </a:cubicBezTo>
                  <a:cubicBezTo>
                    <a:pt x="182" y="171"/>
                    <a:pt x="182" y="171"/>
                    <a:pt x="182" y="171"/>
                  </a:cubicBezTo>
                  <a:cubicBezTo>
                    <a:pt x="194" y="168"/>
                    <a:pt x="200" y="156"/>
                    <a:pt x="197" y="144"/>
                  </a:cubicBezTo>
                  <a:close/>
                  <a:moveTo>
                    <a:pt x="44" y="144"/>
                  </a:moveTo>
                  <a:cubicBezTo>
                    <a:pt x="20" y="54"/>
                    <a:pt x="20" y="54"/>
                    <a:pt x="20" y="54"/>
                  </a:cubicBezTo>
                  <a:cubicBezTo>
                    <a:pt x="19" y="53"/>
                    <a:pt x="20" y="52"/>
                    <a:pt x="20" y="51"/>
                  </a:cubicBezTo>
                  <a:cubicBezTo>
                    <a:pt x="21" y="51"/>
                    <a:pt x="21" y="50"/>
                    <a:pt x="23" y="49"/>
                  </a:cubicBezTo>
                  <a:cubicBezTo>
                    <a:pt x="141" y="18"/>
                    <a:pt x="141" y="18"/>
                    <a:pt x="141" y="18"/>
                  </a:cubicBezTo>
                  <a:cubicBezTo>
                    <a:pt x="141" y="18"/>
                    <a:pt x="142" y="17"/>
                    <a:pt x="142" y="17"/>
                  </a:cubicBezTo>
                  <a:cubicBezTo>
                    <a:pt x="143" y="17"/>
                    <a:pt x="145" y="18"/>
                    <a:pt x="146" y="21"/>
                  </a:cubicBezTo>
                  <a:cubicBezTo>
                    <a:pt x="170" y="110"/>
                    <a:pt x="170" y="110"/>
                    <a:pt x="170" y="110"/>
                  </a:cubicBezTo>
                  <a:lnTo>
                    <a:pt x="44" y="1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898">
                <a:latin typeface="Calibri" panose="020F0502020204030204" charset="0"/>
              </a:endParaRPr>
            </a:p>
          </p:txBody>
        </p:sp>
      </p:grpSp>
      <p:sp>
        <p:nvSpPr>
          <p:cNvPr id="17" name="矩形 79"/>
          <p:cNvSpPr/>
          <p:nvPr/>
        </p:nvSpPr>
        <p:spPr>
          <a:xfrm>
            <a:off x="5711" y="7099605"/>
            <a:ext cx="12846436" cy="10715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  <a:ln w="9525">
            <a:noFill/>
          </a:ln>
        </p:spPr>
        <p:txBody>
          <a:bodyPr anchor="ctr"/>
          <a:lstStyle/>
          <a:p>
            <a:pPr lvl="0" algn="ctr" eaLnBrk="1" hangingPunct="1"/>
            <a:endParaRPr lang="zh-CN" altLang="en-US" sz="1898" dirty="0">
              <a:solidFill>
                <a:srgbClr val="FFFFFF"/>
              </a:solidFill>
              <a:latin typeface="Calibri" panose="020F050202020403020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69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3448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grpId="0" nodeType="withEffect">
                                  <p:stCondLst>
                                    <p:cond delay="17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1900"/>
                                  </p:stCondLst>
                                  <p:iterate type="lt">
                                    <p:tmPct val="3448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grpId="0" nodeType="withEffect">
                                  <p:stCondLst>
                                    <p:cond delay="27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grpId="0" nodeType="withEffect">
                                  <p:stCondLst>
                                    <p:cond delay="29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4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3100"/>
                                  </p:stCondLst>
                                  <p:iterate type="lt">
                                    <p:tmPct val="3448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/>
      <p:bldP spid="8" grpId="0"/>
      <p:bldP spid="11" grpId="0"/>
      <p:bldP spid="27" grpId="0"/>
      <p:bldP spid="28" grpId="0" build="allAtOnce"/>
      <p:bldP spid="31" grpId="0"/>
      <p:bldP spid="32" grpId="0" build="allAtOnce"/>
      <p:bldP spid="34" grpId="0"/>
      <p:bldP spid="35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858750" cy="7232650"/>
          </a:xfrm>
          <a:prstGeom prst="rect">
            <a:avLst/>
          </a:prstGeom>
          <a:blipFill dpi="0" rotWithShape="1">
            <a:blip r:embed="rId3">
              <a:alphaModFix amt="27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162014" y="1901372"/>
            <a:ext cx="8534722" cy="3352800"/>
          </a:xfrm>
          <a:prstGeom prst="rect">
            <a:avLst/>
          </a:prstGeom>
          <a:solidFill>
            <a:srgbClr val="005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>
            <a:off x="0" y="2133599"/>
            <a:ext cx="12858750" cy="2757715"/>
          </a:xfrm>
          <a:custGeom>
            <a:avLst/>
            <a:gdLst>
              <a:gd name="connsiteX0" fmla="*/ 0 w 9144000"/>
              <a:gd name="connsiteY0" fmla="*/ 0 h 2757715"/>
              <a:gd name="connsiteX1" fmla="*/ 4308857 w 9144000"/>
              <a:gd name="connsiteY1" fmla="*/ 0 h 2757715"/>
              <a:gd name="connsiteX2" fmla="*/ 4572000 w 9144000"/>
              <a:gd name="connsiteY2" fmla="*/ 319314 h 2757715"/>
              <a:gd name="connsiteX3" fmla="*/ 4835144 w 9144000"/>
              <a:gd name="connsiteY3" fmla="*/ 0 h 2757715"/>
              <a:gd name="connsiteX4" fmla="*/ 9144000 w 9144000"/>
              <a:gd name="connsiteY4" fmla="*/ 0 h 2757715"/>
              <a:gd name="connsiteX5" fmla="*/ 9144000 w 9144000"/>
              <a:gd name="connsiteY5" fmla="*/ 2757715 h 2757715"/>
              <a:gd name="connsiteX6" fmla="*/ 0 w 9144000"/>
              <a:gd name="connsiteY6" fmla="*/ 2757715 h 275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757715">
                <a:moveTo>
                  <a:pt x="0" y="0"/>
                </a:moveTo>
                <a:lnTo>
                  <a:pt x="4308857" y="0"/>
                </a:lnTo>
                <a:lnTo>
                  <a:pt x="4572000" y="319314"/>
                </a:lnTo>
                <a:lnTo>
                  <a:pt x="4835144" y="0"/>
                </a:lnTo>
                <a:lnTo>
                  <a:pt x="9144000" y="0"/>
                </a:lnTo>
                <a:lnTo>
                  <a:pt x="9144000" y="2757715"/>
                </a:lnTo>
                <a:lnTo>
                  <a:pt x="0" y="27577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939800" sx="95000" sy="95000" algn="ctr" rotWithShape="0">
              <a:prstClr val="black">
                <a:alpha val="5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259"/>
          <p:cNvSpPr>
            <a:spLocks noChangeArrowheads="1"/>
          </p:cNvSpPr>
          <p:nvPr/>
        </p:nvSpPr>
        <p:spPr bwMode="auto">
          <a:xfrm>
            <a:off x="2828975" y="3613219"/>
            <a:ext cx="7056784" cy="568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1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zh-CN" altLang="en-US" sz="11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 259"/>
          <p:cNvSpPr>
            <a:spLocks noChangeArrowheads="1"/>
          </p:cNvSpPr>
          <p:nvPr/>
        </p:nvSpPr>
        <p:spPr bwMode="auto">
          <a:xfrm>
            <a:off x="2193739" y="2480501"/>
            <a:ext cx="847127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7200" cap="all" dirty="0">
                <a:solidFill>
                  <a:srgbClr val="00506C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Arial" panose="020B0604020202020204" pitchFamily="34" charset="0"/>
              </a:rPr>
              <a:t>感谢聆听 批评指导</a:t>
            </a:r>
          </a:p>
        </p:txBody>
      </p:sp>
      <p:sp>
        <p:nvSpPr>
          <p:cNvPr id="10" name="TextBox 6"/>
          <p:cNvSpPr txBox="1"/>
          <p:nvPr/>
        </p:nvSpPr>
        <p:spPr>
          <a:xfrm>
            <a:off x="3912684" y="4170201"/>
            <a:ext cx="5033383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姓名：</a:t>
            </a:r>
            <a:r>
              <a: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XXX</a:t>
            </a:r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   导师：</a:t>
            </a:r>
            <a:r>
              <a: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XXX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822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"/>
                            </p:stCondLst>
                            <p:childTnLst>
                              <p:par>
                                <p:cTn id="2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0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100"/>
                            </p:stCondLst>
                            <p:childTnLst>
                              <p:par>
                                <p:cTn id="3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6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/>
      <p:bldP spid="13" grpId="1"/>
      <p:bldP spid="14" grpId="0"/>
      <p:bldP spid="14" grpId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858750" cy="7232650"/>
          </a:xfrm>
          <a:prstGeom prst="rect">
            <a:avLst/>
          </a:prstGeom>
          <a:blipFill dpi="0" rotWithShape="1">
            <a:blip r:embed="rId3">
              <a:alphaModFix amt="27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162014" y="1901372"/>
            <a:ext cx="8534722" cy="3352800"/>
          </a:xfrm>
          <a:prstGeom prst="rect">
            <a:avLst/>
          </a:prstGeom>
          <a:solidFill>
            <a:srgbClr val="005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>
            <a:off x="0" y="2133599"/>
            <a:ext cx="12858750" cy="2757715"/>
          </a:xfrm>
          <a:custGeom>
            <a:avLst/>
            <a:gdLst>
              <a:gd name="connsiteX0" fmla="*/ 0 w 9144000"/>
              <a:gd name="connsiteY0" fmla="*/ 0 h 2757715"/>
              <a:gd name="connsiteX1" fmla="*/ 4308857 w 9144000"/>
              <a:gd name="connsiteY1" fmla="*/ 0 h 2757715"/>
              <a:gd name="connsiteX2" fmla="*/ 4572000 w 9144000"/>
              <a:gd name="connsiteY2" fmla="*/ 319314 h 2757715"/>
              <a:gd name="connsiteX3" fmla="*/ 4835144 w 9144000"/>
              <a:gd name="connsiteY3" fmla="*/ 0 h 2757715"/>
              <a:gd name="connsiteX4" fmla="*/ 9144000 w 9144000"/>
              <a:gd name="connsiteY4" fmla="*/ 0 h 2757715"/>
              <a:gd name="connsiteX5" fmla="*/ 9144000 w 9144000"/>
              <a:gd name="connsiteY5" fmla="*/ 2757715 h 2757715"/>
              <a:gd name="connsiteX6" fmla="*/ 0 w 9144000"/>
              <a:gd name="connsiteY6" fmla="*/ 2757715 h 275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757715">
                <a:moveTo>
                  <a:pt x="0" y="0"/>
                </a:moveTo>
                <a:lnTo>
                  <a:pt x="4308857" y="0"/>
                </a:lnTo>
                <a:lnTo>
                  <a:pt x="4572000" y="319314"/>
                </a:lnTo>
                <a:lnTo>
                  <a:pt x="4835144" y="0"/>
                </a:lnTo>
                <a:lnTo>
                  <a:pt x="9144000" y="0"/>
                </a:lnTo>
                <a:lnTo>
                  <a:pt x="9144000" y="2757715"/>
                </a:lnTo>
                <a:lnTo>
                  <a:pt x="0" y="27577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939800" sx="95000" sy="95000" algn="ctr" rotWithShape="0">
              <a:prstClr val="black">
                <a:alpha val="5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917395" y="3067893"/>
            <a:ext cx="815365" cy="812262"/>
            <a:chOff x="7009562" y="1639318"/>
            <a:chExt cx="773225" cy="770282"/>
          </a:xfrm>
        </p:grpSpPr>
        <p:sp>
          <p:nvSpPr>
            <p:cNvPr id="12" name="椭圆 11"/>
            <p:cNvSpPr/>
            <p:nvPr/>
          </p:nvSpPr>
          <p:spPr>
            <a:xfrm>
              <a:off x="7012505" y="1639318"/>
              <a:ext cx="770282" cy="7702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009562" y="1703654"/>
              <a:ext cx="716209" cy="6416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3797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3797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5732759" y="3212449"/>
            <a:ext cx="2697842" cy="52315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zh-CN" altLang="en-US" sz="2800" dirty="0">
                <a:solidFill>
                  <a:srgbClr val="00506C"/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</p:spTree>
    <p:extLst>
      <p:ext uri="{BB962C8B-B14F-4D97-AF65-F5344CB8AC3E}">
        <p14:creationId xmlns:p14="http://schemas.microsoft.com/office/powerpoint/2010/main" val="37058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Chart 61"/>
          <p:cNvGraphicFramePr/>
          <p:nvPr>
            <p:extLst/>
          </p:nvPr>
        </p:nvGraphicFramePr>
        <p:xfrm>
          <a:off x="1678294" y="1941374"/>
          <a:ext cx="1998127" cy="2114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2325817" y="2846012"/>
            <a:ext cx="781549" cy="3508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81407" y="3962081"/>
            <a:ext cx="397546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2001</a:t>
            </a:r>
          </a:p>
        </p:txBody>
      </p:sp>
      <p:graphicFrame>
        <p:nvGraphicFramePr>
          <p:cNvPr id="36" name="Chart 35"/>
          <p:cNvGraphicFramePr/>
          <p:nvPr>
            <p:extLst/>
          </p:nvPr>
        </p:nvGraphicFramePr>
        <p:xfrm>
          <a:off x="4160854" y="1941374"/>
          <a:ext cx="1998127" cy="2114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808378" y="2846012"/>
            <a:ext cx="781549" cy="3508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70170" y="3962081"/>
            <a:ext cx="397546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2010</a:t>
            </a:r>
          </a:p>
        </p:txBody>
      </p:sp>
      <p:graphicFrame>
        <p:nvGraphicFramePr>
          <p:cNvPr id="43" name="Chart 42"/>
          <p:cNvGraphicFramePr/>
          <p:nvPr>
            <p:extLst/>
          </p:nvPr>
        </p:nvGraphicFramePr>
        <p:xfrm>
          <a:off x="6619879" y="1941374"/>
          <a:ext cx="1998127" cy="2114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7267401" y="2846012"/>
            <a:ext cx="781549" cy="3508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458931" y="3993624"/>
            <a:ext cx="397546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2012</a:t>
            </a:r>
          </a:p>
        </p:txBody>
      </p:sp>
      <p:graphicFrame>
        <p:nvGraphicFramePr>
          <p:cNvPr id="54" name="Chart 53"/>
          <p:cNvGraphicFramePr/>
          <p:nvPr>
            <p:extLst/>
          </p:nvPr>
        </p:nvGraphicFramePr>
        <p:xfrm>
          <a:off x="9108169" y="1941374"/>
          <a:ext cx="1998127" cy="2114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9755692" y="2846012"/>
            <a:ext cx="781549" cy="3508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40%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947694" y="3993624"/>
            <a:ext cx="397546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2015</a:t>
            </a:r>
          </a:p>
        </p:txBody>
      </p:sp>
      <p:grpSp>
        <p:nvGrpSpPr>
          <p:cNvPr id="28" name="Group 29"/>
          <p:cNvGrpSpPr/>
          <p:nvPr/>
        </p:nvGrpSpPr>
        <p:grpSpPr>
          <a:xfrm>
            <a:off x="1812053" y="4538583"/>
            <a:ext cx="4094328" cy="722185"/>
            <a:chOff x="648100" y="3562350"/>
            <a:chExt cx="3771500" cy="914400"/>
          </a:xfrm>
        </p:grpSpPr>
        <p:sp>
          <p:nvSpPr>
            <p:cNvPr id="29" name="Rectangle 28"/>
            <p:cNvSpPr/>
            <p:nvPr/>
          </p:nvSpPr>
          <p:spPr>
            <a:xfrm>
              <a:off x="800500" y="3562350"/>
              <a:ext cx="3619100" cy="9144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48100" y="3562350"/>
              <a:ext cx="152400" cy="914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1" name="Group 32"/>
          <p:cNvGrpSpPr/>
          <p:nvPr/>
        </p:nvGrpSpPr>
        <p:grpSpPr>
          <a:xfrm>
            <a:off x="1812053" y="5332321"/>
            <a:ext cx="4094328" cy="722185"/>
            <a:chOff x="648100" y="3562350"/>
            <a:chExt cx="3771500" cy="914400"/>
          </a:xfrm>
        </p:grpSpPr>
        <p:sp>
          <p:nvSpPr>
            <p:cNvPr id="32" name="Rectangle 31"/>
            <p:cNvSpPr/>
            <p:nvPr/>
          </p:nvSpPr>
          <p:spPr>
            <a:xfrm>
              <a:off x="800500" y="3562350"/>
              <a:ext cx="3619100" cy="9144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48100" y="3562350"/>
              <a:ext cx="152400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5"/>
          <p:cNvGrpSpPr/>
          <p:nvPr/>
        </p:nvGrpSpPr>
        <p:grpSpPr>
          <a:xfrm>
            <a:off x="6987693" y="4534718"/>
            <a:ext cx="4094328" cy="722185"/>
            <a:chOff x="648100" y="3562350"/>
            <a:chExt cx="3771500" cy="914400"/>
          </a:xfrm>
        </p:grpSpPr>
        <p:sp>
          <p:nvSpPr>
            <p:cNvPr id="40" name="Rectangle 39"/>
            <p:cNvSpPr/>
            <p:nvPr/>
          </p:nvSpPr>
          <p:spPr>
            <a:xfrm>
              <a:off x="800500" y="3562350"/>
              <a:ext cx="3619100" cy="9144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48100" y="3562350"/>
              <a:ext cx="152400" cy="914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113453" y="4598841"/>
            <a:ext cx="356492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13453" y="5397514"/>
            <a:ext cx="356492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89093" y="4593214"/>
            <a:ext cx="356492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6987693" y="5325668"/>
            <a:ext cx="4094328" cy="722185"/>
            <a:chOff x="648100" y="3562350"/>
            <a:chExt cx="3771500" cy="914400"/>
          </a:xfrm>
        </p:grpSpPr>
        <p:sp>
          <p:nvSpPr>
            <p:cNvPr id="55" name="Rectangle 54"/>
            <p:cNvSpPr/>
            <p:nvPr/>
          </p:nvSpPr>
          <p:spPr>
            <a:xfrm>
              <a:off x="800500" y="3562350"/>
              <a:ext cx="3619100" cy="9144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48100" y="3562350"/>
              <a:ext cx="152400" cy="914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7289093" y="5384164"/>
            <a:ext cx="356492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8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2" grpId="0">
        <p:bldAsOne/>
      </p:bldGraphic>
      <p:bldP spid="68" grpId="0"/>
      <p:bldP spid="50" grpId="0"/>
      <p:bldGraphic spid="36" grpId="0">
        <p:bldAsOne/>
      </p:bldGraphic>
      <p:bldP spid="37" grpId="0"/>
      <p:bldP spid="38" grpId="0"/>
      <p:bldGraphic spid="43" grpId="0">
        <p:bldAsOne/>
      </p:bldGraphic>
      <p:bldP spid="44" grpId="0"/>
      <p:bldP spid="45" grpId="0"/>
      <p:bldGraphic spid="54" grpId="0">
        <p:bldAsOne/>
      </p:bldGraphic>
      <p:bldP spid="56" grpId="0"/>
      <p:bldP spid="59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56356" y="3620153"/>
            <a:ext cx="761300" cy="17793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056356" y="5018893"/>
            <a:ext cx="761300" cy="7613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86908" y="2496332"/>
            <a:ext cx="761300" cy="29032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986908" y="5018893"/>
            <a:ext cx="761300" cy="7613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17464" y="2943444"/>
            <a:ext cx="761300" cy="245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917464" y="5018893"/>
            <a:ext cx="761300" cy="7613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48019" y="4115605"/>
            <a:ext cx="761300" cy="12839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48019" y="5018893"/>
            <a:ext cx="761300" cy="7613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78573" y="3620153"/>
            <a:ext cx="761300" cy="17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78573" y="5018893"/>
            <a:ext cx="761300" cy="7613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243704" y="5202609"/>
            <a:ext cx="386598" cy="387259"/>
            <a:chOff x="9145588" y="4435475"/>
            <a:chExt cx="464344" cy="465138"/>
          </a:xfrm>
          <a:solidFill>
            <a:schemeClr val="bg1"/>
          </a:solidFill>
        </p:grpSpPr>
        <p:sp>
          <p:nvSpPr>
            <p:cNvPr id="15" name="AutoShape 7"/>
            <p:cNvSpPr>
              <a:spLocks/>
            </p:cNvSpPr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AutoShape 8"/>
            <p:cNvSpPr>
              <a:spLocks/>
            </p:cNvSpPr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AutoShape 9"/>
            <p:cNvSpPr>
              <a:spLocks/>
            </p:cNvSpPr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AutoShape 10"/>
            <p:cNvSpPr>
              <a:spLocks/>
            </p:cNvSpPr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AutoShape 11"/>
            <p:cNvSpPr>
              <a:spLocks/>
            </p:cNvSpPr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AutoShape 12"/>
            <p:cNvSpPr>
              <a:spLocks/>
            </p:cNvSpPr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AutoShape 13"/>
            <p:cNvSpPr>
              <a:spLocks/>
            </p:cNvSpPr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AutoShape 14"/>
            <p:cNvSpPr>
              <a:spLocks/>
            </p:cNvSpPr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AutoShape 15"/>
            <p:cNvSpPr>
              <a:spLocks/>
            </p:cNvSpPr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186484" y="5199066"/>
            <a:ext cx="362146" cy="386598"/>
            <a:chOff x="9159875" y="1647825"/>
            <a:chExt cx="434975" cy="464344"/>
          </a:xfrm>
          <a:solidFill>
            <a:schemeClr val="bg1"/>
          </a:solidFill>
        </p:grpSpPr>
        <p:sp>
          <p:nvSpPr>
            <p:cNvPr id="25" name="AutoShape 78"/>
            <p:cNvSpPr>
              <a:spLocks/>
            </p:cNvSpPr>
            <p:nvPr/>
          </p:nvSpPr>
          <p:spPr bwMode="auto">
            <a:xfrm>
              <a:off x="9159875" y="1647825"/>
              <a:ext cx="434975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18900"/>
                  </a:moveTo>
                  <a:cubicBezTo>
                    <a:pt x="20160" y="19643"/>
                    <a:pt x="19513" y="20249"/>
                    <a:pt x="18720" y="20249"/>
                  </a:cubicBezTo>
                  <a:lnTo>
                    <a:pt x="2880" y="20249"/>
                  </a:lnTo>
                  <a:cubicBezTo>
                    <a:pt x="2086" y="20249"/>
                    <a:pt x="1440" y="19643"/>
                    <a:pt x="1440" y="18900"/>
                  </a:cubicBezTo>
                  <a:lnTo>
                    <a:pt x="1440" y="2700"/>
                  </a:lnTo>
                  <a:cubicBezTo>
                    <a:pt x="1440" y="1955"/>
                    <a:pt x="2086" y="1350"/>
                    <a:pt x="2880" y="1350"/>
                  </a:cubicBezTo>
                  <a:lnTo>
                    <a:pt x="18720" y="1350"/>
                  </a:lnTo>
                  <a:cubicBezTo>
                    <a:pt x="19513" y="1350"/>
                    <a:pt x="20160" y="1955"/>
                    <a:pt x="20160" y="2700"/>
                  </a:cubicBezTo>
                  <a:cubicBezTo>
                    <a:pt x="20160" y="2700"/>
                    <a:pt x="20160" y="18900"/>
                    <a:pt x="20160" y="18900"/>
                  </a:cubicBezTo>
                  <a:close/>
                  <a:moveTo>
                    <a:pt x="18720" y="0"/>
                  </a:moveTo>
                  <a:lnTo>
                    <a:pt x="2880" y="0"/>
                  </a:lnTo>
                  <a:cubicBezTo>
                    <a:pt x="1289" y="0"/>
                    <a:pt x="0" y="1208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1289" y="21599"/>
                    <a:pt x="2880" y="21599"/>
                  </a:cubicBezTo>
                  <a:lnTo>
                    <a:pt x="18720" y="21599"/>
                  </a:lnTo>
                  <a:cubicBezTo>
                    <a:pt x="20310" y="21599"/>
                    <a:pt x="21599" y="20391"/>
                    <a:pt x="21599" y="18900"/>
                  </a:cubicBezTo>
                  <a:lnTo>
                    <a:pt x="21599" y="2700"/>
                  </a:lnTo>
                  <a:cubicBezTo>
                    <a:pt x="21599" y="1208"/>
                    <a:pt x="20310" y="0"/>
                    <a:pt x="1872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AutoShape 79"/>
            <p:cNvSpPr>
              <a:spLocks/>
            </p:cNvSpPr>
            <p:nvPr/>
          </p:nvSpPr>
          <p:spPr bwMode="auto">
            <a:xfrm>
              <a:off x="9217819" y="1705769"/>
              <a:ext cx="319088" cy="2905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18" y="20519"/>
                  </a:moveTo>
                  <a:lnTo>
                    <a:pt x="14053" y="16248"/>
                  </a:lnTo>
                  <a:lnTo>
                    <a:pt x="16690" y="12959"/>
                  </a:lnTo>
                  <a:lnTo>
                    <a:pt x="20618" y="17689"/>
                  </a:lnTo>
                  <a:lnTo>
                    <a:pt x="20618" y="20519"/>
                  </a:lnTo>
                  <a:cubicBezTo>
                    <a:pt x="20618" y="20519"/>
                    <a:pt x="17418" y="20519"/>
                    <a:pt x="17418" y="20519"/>
                  </a:cubicBezTo>
                  <a:close/>
                  <a:moveTo>
                    <a:pt x="981" y="11446"/>
                  </a:moveTo>
                  <a:lnTo>
                    <a:pt x="4909" y="6479"/>
                  </a:lnTo>
                  <a:lnTo>
                    <a:pt x="12828" y="16353"/>
                  </a:lnTo>
                  <a:lnTo>
                    <a:pt x="13398" y="17064"/>
                  </a:lnTo>
                  <a:lnTo>
                    <a:pt x="16109" y="20519"/>
                  </a:lnTo>
                  <a:lnTo>
                    <a:pt x="981" y="20519"/>
                  </a:lnTo>
                  <a:cubicBezTo>
                    <a:pt x="981" y="20519"/>
                    <a:pt x="981" y="11446"/>
                    <a:pt x="981" y="11446"/>
                  </a:cubicBezTo>
                  <a:close/>
                  <a:moveTo>
                    <a:pt x="20618" y="1080"/>
                  </a:moveTo>
                  <a:lnTo>
                    <a:pt x="20618" y="16058"/>
                  </a:lnTo>
                  <a:lnTo>
                    <a:pt x="17427" y="12244"/>
                  </a:lnTo>
                  <a:cubicBezTo>
                    <a:pt x="17240" y="12012"/>
                    <a:pt x="16972" y="11879"/>
                    <a:pt x="16690" y="11879"/>
                  </a:cubicBezTo>
                  <a:cubicBezTo>
                    <a:pt x="16409" y="11879"/>
                    <a:pt x="16141" y="12012"/>
                    <a:pt x="15954" y="12244"/>
                  </a:cubicBezTo>
                  <a:lnTo>
                    <a:pt x="13399" y="15432"/>
                  </a:lnTo>
                  <a:lnTo>
                    <a:pt x="5645" y="5764"/>
                  </a:lnTo>
                  <a:cubicBezTo>
                    <a:pt x="5458" y="5532"/>
                    <a:pt x="5190" y="5400"/>
                    <a:pt x="4909" y="5400"/>
                  </a:cubicBezTo>
                  <a:cubicBezTo>
                    <a:pt x="4627" y="5400"/>
                    <a:pt x="4359" y="5532"/>
                    <a:pt x="4172" y="5764"/>
                  </a:cubicBezTo>
                  <a:lnTo>
                    <a:pt x="981" y="9812"/>
                  </a:lnTo>
                  <a:lnTo>
                    <a:pt x="981" y="1080"/>
                  </a:lnTo>
                  <a:cubicBezTo>
                    <a:pt x="981" y="1080"/>
                    <a:pt x="20618" y="1080"/>
                    <a:pt x="20618" y="1080"/>
                  </a:cubicBezTo>
                  <a:close/>
                  <a:moveTo>
                    <a:pt x="20618" y="0"/>
                  </a:moveTo>
                  <a:lnTo>
                    <a:pt x="981" y="0"/>
                  </a:lnTo>
                  <a:cubicBezTo>
                    <a:pt x="439" y="0"/>
                    <a:pt x="0" y="483"/>
                    <a:pt x="0" y="1080"/>
                  </a:cubicBezTo>
                  <a:lnTo>
                    <a:pt x="0" y="20519"/>
                  </a:lnTo>
                  <a:cubicBezTo>
                    <a:pt x="0" y="21116"/>
                    <a:pt x="439" y="21599"/>
                    <a:pt x="981" y="21599"/>
                  </a:cubicBezTo>
                  <a:lnTo>
                    <a:pt x="20618" y="21599"/>
                  </a:lnTo>
                  <a:cubicBezTo>
                    <a:pt x="21160" y="21599"/>
                    <a:pt x="21600" y="21116"/>
                    <a:pt x="21600" y="20519"/>
                  </a:cubicBezTo>
                  <a:lnTo>
                    <a:pt x="21600" y="1080"/>
                  </a:lnTo>
                  <a:cubicBezTo>
                    <a:pt x="21600" y="483"/>
                    <a:pt x="21160" y="0"/>
                    <a:pt x="2061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AutoShape 80"/>
            <p:cNvSpPr>
              <a:spLocks/>
            </p:cNvSpPr>
            <p:nvPr/>
          </p:nvSpPr>
          <p:spPr bwMode="auto">
            <a:xfrm>
              <a:off x="9391650" y="1749425"/>
              <a:ext cx="87313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3600"/>
                  </a:moveTo>
                  <a:cubicBezTo>
                    <a:pt x="14769" y="3600"/>
                    <a:pt x="17999" y="6827"/>
                    <a:pt x="17999" y="10800"/>
                  </a:cubicBezTo>
                  <a:cubicBezTo>
                    <a:pt x="17999" y="14769"/>
                    <a:pt x="14769" y="18000"/>
                    <a:pt x="10800" y="18000"/>
                  </a:cubicBezTo>
                  <a:cubicBezTo>
                    <a:pt x="6830" y="18000"/>
                    <a:pt x="3600" y="14769"/>
                    <a:pt x="3600" y="10800"/>
                  </a:cubicBezTo>
                  <a:cubicBezTo>
                    <a:pt x="3600" y="6827"/>
                    <a:pt x="6830" y="3600"/>
                    <a:pt x="10800" y="3600"/>
                  </a:cubicBezTo>
                  <a:moveTo>
                    <a:pt x="10800" y="21599"/>
                  </a:moveTo>
                  <a:cubicBezTo>
                    <a:pt x="16766" y="21599"/>
                    <a:pt x="21600" y="16762"/>
                    <a:pt x="21600" y="10800"/>
                  </a:cubicBezTo>
                  <a:cubicBezTo>
                    <a:pt x="21600" y="4833"/>
                    <a:pt x="16766" y="0"/>
                    <a:pt x="10800" y="0"/>
                  </a:cubicBezTo>
                  <a:cubicBezTo>
                    <a:pt x="4833" y="0"/>
                    <a:pt x="0" y="4833"/>
                    <a:pt x="0" y="10800"/>
                  </a:cubicBezTo>
                  <a:cubicBezTo>
                    <a:pt x="0" y="16762"/>
                    <a:pt x="4833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103492" y="5236642"/>
            <a:ext cx="387259" cy="325800"/>
            <a:chOff x="5368132" y="2625725"/>
            <a:chExt cx="465138" cy="391319"/>
          </a:xfrm>
          <a:solidFill>
            <a:schemeClr val="bg1"/>
          </a:solidFill>
        </p:grpSpPr>
        <p:sp>
          <p:nvSpPr>
            <p:cNvPr id="29" name="AutoShape 120"/>
            <p:cNvSpPr>
              <a:spLocks/>
            </p:cNvSpPr>
            <p:nvPr/>
          </p:nvSpPr>
          <p:spPr bwMode="auto">
            <a:xfrm>
              <a:off x="5484813" y="272732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AutoShape 121"/>
            <p:cNvSpPr>
              <a:spLocks/>
            </p:cNvSpPr>
            <p:nvPr/>
          </p:nvSpPr>
          <p:spPr bwMode="auto">
            <a:xfrm>
              <a:off x="5542757" y="278526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AutoShape 122"/>
            <p:cNvSpPr>
              <a:spLocks/>
            </p:cNvSpPr>
            <p:nvPr/>
          </p:nvSpPr>
          <p:spPr bwMode="auto">
            <a:xfrm>
              <a:off x="5368132" y="262572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035037" y="5206241"/>
            <a:ext cx="386598" cy="386598"/>
            <a:chOff x="4439444" y="1652588"/>
            <a:chExt cx="464344" cy="464344"/>
          </a:xfrm>
          <a:solidFill>
            <a:schemeClr val="bg1"/>
          </a:solidFill>
        </p:grpSpPr>
        <p:sp>
          <p:nvSpPr>
            <p:cNvPr id="33" name="AutoShape 136"/>
            <p:cNvSpPr>
              <a:spLocks/>
            </p:cNvSpPr>
            <p:nvPr/>
          </p:nvSpPr>
          <p:spPr bwMode="auto">
            <a:xfrm>
              <a:off x="4686300" y="1710532"/>
              <a:ext cx="152400" cy="152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538" y="20579"/>
                  </a:moveTo>
                  <a:lnTo>
                    <a:pt x="19542" y="20579"/>
                  </a:lnTo>
                  <a:cubicBezTo>
                    <a:pt x="19546" y="21142"/>
                    <a:pt x="20004" y="21600"/>
                    <a:pt x="20571" y="21600"/>
                  </a:cubicBezTo>
                  <a:cubicBezTo>
                    <a:pt x="21137" y="21600"/>
                    <a:pt x="21599" y="21138"/>
                    <a:pt x="21599" y="20571"/>
                  </a:cubicBezTo>
                  <a:cubicBezTo>
                    <a:pt x="21599" y="20565"/>
                    <a:pt x="21595" y="20561"/>
                    <a:pt x="21595" y="20555"/>
                  </a:cubicBezTo>
                  <a:cubicBezTo>
                    <a:pt x="21583" y="9221"/>
                    <a:pt x="12411" y="41"/>
                    <a:pt x="1080" y="12"/>
                  </a:cubicBezTo>
                  <a:cubicBezTo>
                    <a:pt x="1064" y="10"/>
                    <a:pt x="1048" y="0"/>
                    <a:pt x="1028" y="0"/>
                  </a:cubicBezTo>
                  <a:cubicBezTo>
                    <a:pt x="458" y="0"/>
                    <a:pt x="0" y="461"/>
                    <a:pt x="0" y="1028"/>
                  </a:cubicBezTo>
                  <a:cubicBezTo>
                    <a:pt x="0" y="1594"/>
                    <a:pt x="458" y="2055"/>
                    <a:pt x="1024" y="2057"/>
                  </a:cubicBezTo>
                  <a:lnTo>
                    <a:pt x="1024" y="2065"/>
                  </a:lnTo>
                  <a:cubicBezTo>
                    <a:pt x="11233" y="2065"/>
                    <a:pt x="19538" y="10370"/>
                    <a:pt x="19538" y="2057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AutoShape 137"/>
            <p:cNvSpPr>
              <a:spLocks/>
            </p:cNvSpPr>
            <p:nvPr/>
          </p:nvSpPr>
          <p:spPr bwMode="auto">
            <a:xfrm>
              <a:off x="4439444" y="1652588"/>
              <a:ext cx="464344" cy="464344"/>
            </a:xfrm>
            <a:custGeom>
              <a:avLst/>
              <a:gdLst>
                <a:gd name="T0" fmla="+- 0 10819 195"/>
                <a:gd name="T1" fmla="*/ T0 w 21248"/>
                <a:gd name="T2" fmla="*/ 10800 h 21600"/>
                <a:gd name="T3" fmla="+- 0 10819 195"/>
                <a:gd name="T4" fmla="*/ T3 w 21248"/>
                <a:gd name="T5" fmla="*/ 10800 h 21600"/>
                <a:gd name="T6" fmla="+- 0 10819 195"/>
                <a:gd name="T7" fmla="*/ T6 w 21248"/>
                <a:gd name="T8" fmla="*/ 10800 h 21600"/>
                <a:gd name="T9" fmla="+- 0 10819 195"/>
                <a:gd name="T10" fmla="*/ T9 w 212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248" h="21600">
                  <a:moveTo>
                    <a:pt x="19868" y="17133"/>
                  </a:moveTo>
                  <a:cubicBezTo>
                    <a:pt x="19766" y="17386"/>
                    <a:pt x="19525" y="17549"/>
                    <a:pt x="19255" y="17549"/>
                  </a:cubicBezTo>
                  <a:lnTo>
                    <a:pt x="19058" y="17549"/>
                  </a:lnTo>
                  <a:lnTo>
                    <a:pt x="3983" y="2226"/>
                  </a:lnTo>
                  <a:lnTo>
                    <a:pt x="3983" y="2025"/>
                  </a:lnTo>
                  <a:cubicBezTo>
                    <a:pt x="3983" y="1750"/>
                    <a:pt x="4144" y="1506"/>
                    <a:pt x="4393" y="1401"/>
                  </a:cubicBezTo>
                  <a:cubicBezTo>
                    <a:pt x="4475" y="1367"/>
                    <a:pt x="4560" y="1350"/>
                    <a:pt x="4647" y="1350"/>
                  </a:cubicBezTo>
                  <a:cubicBezTo>
                    <a:pt x="4824" y="1350"/>
                    <a:pt x="4991" y="1420"/>
                    <a:pt x="5116" y="1547"/>
                  </a:cubicBezTo>
                  <a:lnTo>
                    <a:pt x="19724" y="16397"/>
                  </a:lnTo>
                  <a:cubicBezTo>
                    <a:pt x="19915" y="16591"/>
                    <a:pt x="19972" y="16880"/>
                    <a:pt x="19868" y="17133"/>
                  </a:cubicBezTo>
                  <a:moveTo>
                    <a:pt x="10121" y="17549"/>
                  </a:moveTo>
                  <a:cubicBezTo>
                    <a:pt x="10017" y="17549"/>
                    <a:pt x="9922" y="17586"/>
                    <a:pt x="9824" y="17609"/>
                  </a:cubicBezTo>
                  <a:lnTo>
                    <a:pt x="3923" y="11612"/>
                  </a:lnTo>
                  <a:cubicBezTo>
                    <a:pt x="3946" y="11512"/>
                    <a:pt x="3982" y="11415"/>
                    <a:pt x="3982" y="11311"/>
                  </a:cubicBezTo>
                  <a:lnTo>
                    <a:pt x="3983" y="3180"/>
                  </a:lnTo>
                  <a:lnTo>
                    <a:pt x="18119" y="17549"/>
                  </a:lnTo>
                  <a:cubicBezTo>
                    <a:pt x="18119" y="17549"/>
                    <a:pt x="10121" y="17549"/>
                    <a:pt x="10121" y="17549"/>
                  </a:cubicBezTo>
                  <a:close/>
                  <a:moveTo>
                    <a:pt x="9182" y="17945"/>
                  </a:moveTo>
                  <a:lnTo>
                    <a:pt x="7109" y="20052"/>
                  </a:lnTo>
                  <a:cubicBezTo>
                    <a:pt x="6939" y="20224"/>
                    <a:pt x="6742" y="20249"/>
                    <a:pt x="6640" y="20249"/>
                  </a:cubicBezTo>
                  <a:cubicBezTo>
                    <a:pt x="6537" y="20249"/>
                    <a:pt x="6339" y="20224"/>
                    <a:pt x="6170" y="20052"/>
                  </a:cubicBezTo>
                  <a:lnTo>
                    <a:pt x="1522" y="15327"/>
                  </a:lnTo>
                  <a:cubicBezTo>
                    <a:pt x="1352" y="15154"/>
                    <a:pt x="1327" y="14953"/>
                    <a:pt x="1327" y="14850"/>
                  </a:cubicBezTo>
                  <a:cubicBezTo>
                    <a:pt x="1327" y="14745"/>
                    <a:pt x="1352" y="14544"/>
                    <a:pt x="1522" y="14373"/>
                  </a:cubicBezTo>
                  <a:lnTo>
                    <a:pt x="3593" y="12266"/>
                  </a:lnTo>
                  <a:cubicBezTo>
                    <a:pt x="3599" y="12260"/>
                    <a:pt x="3601" y="12251"/>
                    <a:pt x="3607" y="12245"/>
                  </a:cubicBezTo>
                  <a:lnTo>
                    <a:pt x="9202" y="17932"/>
                  </a:lnTo>
                  <a:cubicBezTo>
                    <a:pt x="9196" y="17937"/>
                    <a:pt x="9187" y="17939"/>
                    <a:pt x="9182" y="17945"/>
                  </a:cubicBezTo>
                  <a:moveTo>
                    <a:pt x="6056" y="593"/>
                  </a:moveTo>
                  <a:cubicBezTo>
                    <a:pt x="5675" y="205"/>
                    <a:pt x="5165" y="0"/>
                    <a:pt x="4647" y="0"/>
                  </a:cubicBezTo>
                  <a:cubicBezTo>
                    <a:pt x="4390" y="0"/>
                    <a:pt x="4132" y="49"/>
                    <a:pt x="3885" y="154"/>
                  </a:cubicBezTo>
                  <a:cubicBezTo>
                    <a:pt x="3141" y="467"/>
                    <a:pt x="2655" y="1205"/>
                    <a:pt x="2655" y="2025"/>
                  </a:cubicBezTo>
                  <a:lnTo>
                    <a:pt x="2654" y="11311"/>
                  </a:lnTo>
                  <a:lnTo>
                    <a:pt x="583" y="13418"/>
                  </a:lnTo>
                  <a:cubicBezTo>
                    <a:pt x="-195" y="14208"/>
                    <a:pt x="-195" y="15491"/>
                    <a:pt x="583" y="16281"/>
                  </a:cubicBezTo>
                  <a:lnTo>
                    <a:pt x="5231" y="21006"/>
                  </a:lnTo>
                  <a:cubicBezTo>
                    <a:pt x="5620" y="21402"/>
                    <a:pt x="6131" y="21599"/>
                    <a:pt x="6640" y="21599"/>
                  </a:cubicBezTo>
                  <a:cubicBezTo>
                    <a:pt x="7150" y="21599"/>
                    <a:pt x="7659" y="21402"/>
                    <a:pt x="8048" y="21006"/>
                  </a:cubicBezTo>
                  <a:lnTo>
                    <a:pt x="10121" y="18900"/>
                  </a:lnTo>
                  <a:lnTo>
                    <a:pt x="19255" y="18900"/>
                  </a:lnTo>
                  <a:cubicBezTo>
                    <a:pt x="20062" y="18900"/>
                    <a:pt x="20788" y="18407"/>
                    <a:pt x="21095" y="17650"/>
                  </a:cubicBezTo>
                  <a:cubicBezTo>
                    <a:pt x="21405" y="16893"/>
                    <a:pt x="21234" y="16022"/>
                    <a:pt x="20663" y="15443"/>
                  </a:cubicBezTo>
                  <a:cubicBezTo>
                    <a:pt x="20663" y="15443"/>
                    <a:pt x="6056" y="593"/>
                    <a:pt x="6056" y="59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AutoShape 138"/>
            <p:cNvSpPr>
              <a:spLocks/>
            </p:cNvSpPr>
            <p:nvPr/>
          </p:nvSpPr>
          <p:spPr bwMode="auto">
            <a:xfrm>
              <a:off x="4686300" y="1652588"/>
              <a:ext cx="217488" cy="217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37" y="2880"/>
                  </a:moveTo>
                  <a:lnTo>
                    <a:pt x="1437" y="2885"/>
                  </a:lnTo>
                  <a:cubicBezTo>
                    <a:pt x="10965" y="2885"/>
                    <a:pt x="18717" y="10637"/>
                    <a:pt x="18717" y="20165"/>
                  </a:cubicBezTo>
                  <a:lnTo>
                    <a:pt x="18720" y="20165"/>
                  </a:lnTo>
                  <a:cubicBezTo>
                    <a:pt x="18722" y="20959"/>
                    <a:pt x="19366" y="21600"/>
                    <a:pt x="20160" y="21600"/>
                  </a:cubicBezTo>
                  <a:cubicBezTo>
                    <a:pt x="20955" y="21600"/>
                    <a:pt x="21599" y="20956"/>
                    <a:pt x="21599" y="20160"/>
                  </a:cubicBezTo>
                  <a:cubicBezTo>
                    <a:pt x="21599" y="20155"/>
                    <a:pt x="21597" y="20152"/>
                    <a:pt x="21597" y="20148"/>
                  </a:cubicBezTo>
                  <a:cubicBezTo>
                    <a:pt x="21588" y="9034"/>
                    <a:pt x="12588" y="28"/>
                    <a:pt x="1476" y="8"/>
                  </a:cubicBezTo>
                  <a:cubicBezTo>
                    <a:pt x="1465" y="7"/>
                    <a:pt x="1454" y="0"/>
                    <a:pt x="1440" y="0"/>
                  </a:cubicBezTo>
                  <a:cubicBezTo>
                    <a:pt x="644" y="0"/>
                    <a:pt x="0" y="644"/>
                    <a:pt x="0" y="1440"/>
                  </a:cubicBezTo>
                  <a:cubicBezTo>
                    <a:pt x="0" y="2234"/>
                    <a:pt x="644" y="2878"/>
                    <a:pt x="1437" y="2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965922" y="5260340"/>
            <a:ext cx="386598" cy="302009"/>
            <a:chOff x="2581275" y="1710532"/>
            <a:chExt cx="464344" cy="362744"/>
          </a:xfrm>
          <a:solidFill>
            <a:schemeClr val="bg1"/>
          </a:solidFill>
        </p:grpSpPr>
        <p:sp>
          <p:nvSpPr>
            <p:cNvPr id="37" name="AutoShape 140"/>
            <p:cNvSpPr>
              <a:spLocks/>
            </p:cNvSpPr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AutoShape 141"/>
            <p:cNvSpPr>
              <a:spLocks/>
            </p:cNvSpPr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AutoShape 142"/>
            <p:cNvSpPr>
              <a:spLocks/>
            </p:cNvSpPr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AutoShape 143"/>
            <p:cNvSpPr>
              <a:spLocks/>
            </p:cNvSpPr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AutoShape 144"/>
            <p:cNvSpPr>
              <a:spLocks/>
            </p:cNvSpPr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AutoShape 145"/>
            <p:cNvSpPr>
              <a:spLocks/>
            </p:cNvSpPr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AutoShape 146"/>
            <p:cNvSpPr>
              <a:spLocks/>
            </p:cNvSpPr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5800147" y="5858408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69265" y="5858407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943995" y="5858407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077597" y="5854862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008483" y="5855290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88020" y="2084768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96%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79684" y="3211997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047937" y="3744885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255329" y="3269140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46%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096438" y="2586094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82%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62595" y="3342273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62489" y="4083785"/>
            <a:ext cx="51296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85%</a:t>
            </a:r>
            <a:endParaRPr lang="en-GB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958204" y="3587254"/>
            <a:ext cx="3510358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484057" y="4137242"/>
            <a:ext cx="1694091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958203" y="4409488"/>
            <a:ext cx="3510360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033099" y="4889858"/>
            <a:ext cx="342443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2108270" y="5195081"/>
            <a:ext cx="425258" cy="425258"/>
            <a:chOff x="3510757" y="2582069"/>
            <a:chExt cx="464344" cy="464344"/>
          </a:xfrm>
          <a:solidFill>
            <a:schemeClr val="accent4"/>
          </a:solidFill>
        </p:grpSpPr>
        <p:sp>
          <p:nvSpPr>
            <p:cNvPr id="61" name="AutoShape 126"/>
            <p:cNvSpPr>
              <a:spLocks/>
            </p:cNvSpPr>
            <p:nvPr/>
          </p:nvSpPr>
          <p:spPr bwMode="auto">
            <a:xfrm>
              <a:off x="3510757" y="2582069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AutoShape 127"/>
            <p:cNvSpPr>
              <a:spLocks/>
            </p:cNvSpPr>
            <p:nvPr/>
          </p:nvSpPr>
          <p:spPr bwMode="auto">
            <a:xfrm>
              <a:off x="3698875" y="2654300"/>
              <a:ext cx="109538" cy="1087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3" name="Rectangle 62"/>
          <p:cNvSpPr/>
          <p:nvPr/>
        </p:nvSpPr>
        <p:spPr>
          <a:xfrm>
            <a:off x="2641735" y="5169346"/>
            <a:ext cx="2777089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967997" y="5737139"/>
            <a:ext cx="3450827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04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500"/>
                            </p:stCondLst>
                            <p:childTnLst>
                              <p:par>
                                <p:cTn id="1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3" grpId="0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7"/>
          <p:cNvCxnSpPr/>
          <p:nvPr/>
        </p:nvCxnSpPr>
        <p:spPr>
          <a:xfrm>
            <a:off x="6411087" y="1541333"/>
            <a:ext cx="0" cy="4954609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6308677" y="1878528"/>
            <a:ext cx="980210" cy="204820"/>
            <a:chOff x="5964215" y="1531583"/>
            <a:chExt cx="1070244" cy="223633"/>
          </a:xfrm>
        </p:grpSpPr>
        <p:sp>
          <p:nvSpPr>
            <p:cNvPr id="5" name="椭圆 8"/>
            <p:cNvSpPr/>
            <p:nvPr/>
          </p:nvSpPr>
          <p:spPr>
            <a:xfrm>
              <a:off x="5964215" y="1531583"/>
              <a:ext cx="223633" cy="2236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6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8" name="直接连接符 12"/>
            <p:cNvCxnSpPr>
              <a:stCxn id="5" idx="6"/>
            </p:cNvCxnSpPr>
            <p:nvPr/>
          </p:nvCxnSpPr>
          <p:spPr>
            <a:xfrm flipV="1">
              <a:off x="6187848" y="1643399"/>
              <a:ext cx="846611" cy="1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lgDash"/>
              <a:headEnd type="none"/>
              <a:tailEnd type="oval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6308676" y="4863192"/>
            <a:ext cx="981941" cy="204820"/>
            <a:chOff x="5964215" y="4790393"/>
            <a:chExt cx="1072134" cy="223633"/>
          </a:xfrm>
        </p:grpSpPr>
        <p:sp>
          <p:nvSpPr>
            <p:cNvPr id="7" name="椭圆 10"/>
            <p:cNvSpPr/>
            <p:nvPr/>
          </p:nvSpPr>
          <p:spPr>
            <a:xfrm>
              <a:off x="5964215" y="4790393"/>
              <a:ext cx="223633" cy="2236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6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10" name="直接连接符 14"/>
            <p:cNvCxnSpPr/>
            <p:nvPr/>
          </p:nvCxnSpPr>
          <p:spPr>
            <a:xfrm flipV="1">
              <a:off x="6189738" y="4902208"/>
              <a:ext cx="846611" cy="1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lgDash"/>
              <a:headEnd type="none"/>
              <a:tailEnd type="oval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308676" y="3253894"/>
            <a:ext cx="981941" cy="204820"/>
            <a:chOff x="5964215" y="3033279"/>
            <a:chExt cx="1072134" cy="223633"/>
          </a:xfrm>
        </p:grpSpPr>
        <p:sp>
          <p:nvSpPr>
            <p:cNvPr id="6" name="椭圆 9"/>
            <p:cNvSpPr/>
            <p:nvPr/>
          </p:nvSpPr>
          <p:spPr>
            <a:xfrm>
              <a:off x="5964215" y="3033279"/>
              <a:ext cx="223633" cy="2236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6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12" name="直接连接符 16"/>
            <p:cNvCxnSpPr/>
            <p:nvPr/>
          </p:nvCxnSpPr>
          <p:spPr>
            <a:xfrm flipV="1">
              <a:off x="6189738" y="3145093"/>
              <a:ext cx="846611" cy="1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lgDash"/>
              <a:headEnd type="none"/>
              <a:tailEnd type="oval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7387993" y="1817792"/>
            <a:ext cx="639919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2015</a:t>
            </a:r>
            <a:endParaRPr lang="en-GB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87992" y="3192811"/>
            <a:ext cx="639919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2014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87992" y="4812879"/>
            <a:ext cx="639919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2013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364657" y="2138535"/>
            <a:ext cx="2561167" cy="831542"/>
            <a:chOff x="-158386" y="2124222"/>
            <a:chExt cx="4463257" cy="907922"/>
          </a:xfrm>
        </p:grpSpPr>
        <p:sp>
          <p:nvSpPr>
            <p:cNvPr id="33" name="TextBox 32"/>
            <p:cNvSpPr txBox="1"/>
            <p:nvPr/>
          </p:nvSpPr>
          <p:spPr>
            <a:xfrm>
              <a:off x="1792958" y="2124222"/>
              <a:ext cx="2511913" cy="3830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-158386" y="2447422"/>
              <a:ext cx="4451858" cy="5847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364657" y="5210834"/>
            <a:ext cx="2562925" cy="831542"/>
            <a:chOff x="-159167" y="2124222"/>
            <a:chExt cx="4466319" cy="907922"/>
          </a:xfrm>
        </p:grpSpPr>
        <p:sp>
          <p:nvSpPr>
            <p:cNvPr id="37" name="TextBox 36"/>
            <p:cNvSpPr txBox="1"/>
            <p:nvPr/>
          </p:nvSpPr>
          <p:spPr>
            <a:xfrm>
              <a:off x="1795240" y="2124222"/>
              <a:ext cx="2511912" cy="3830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-159167" y="2447422"/>
              <a:ext cx="4452636" cy="5847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393769" y="3636455"/>
            <a:ext cx="2725120" cy="831540"/>
            <a:chOff x="257395" y="2124222"/>
            <a:chExt cx="4036076" cy="907921"/>
          </a:xfrm>
        </p:grpSpPr>
        <p:sp>
          <p:nvSpPr>
            <p:cNvPr id="40" name="TextBox 39"/>
            <p:cNvSpPr txBox="1"/>
            <p:nvPr/>
          </p:nvSpPr>
          <p:spPr>
            <a:xfrm>
              <a:off x="257395" y="2124222"/>
              <a:ext cx="2134835" cy="383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76738" y="2447421"/>
              <a:ext cx="4016733" cy="5847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745423" y="2317574"/>
            <a:ext cx="3913520" cy="614460"/>
            <a:chOff x="5349226" y="2010956"/>
            <a:chExt cx="4272984" cy="670899"/>
          </a:xfrm>
        </p:grpSpPr>
        <p:sp>
          <p:nvSpPr>
            <p:cNvPr id="14" name="燕尾形 18"/>
            <p:cNvSpPr/>
            <p:nvPr/>
          </p:nvSpPr>
          <p:spPr>
            <a:xfrm rot="10800000">
              <a:off x="5349226" y="2010956"/>
              <a:ext cx="4272984" cy="670899"/>
            </a:xfrm>
            <a:prstGeom prst="chevron">
              <a:avLst>
                <a:gd name="adj" fmla="val 67746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986016" y="2162574"/>
              <a:ext cx="1561566" cy="3809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99806" y="3815499"/>
            <a:ext cx="3913520" cy="614460"/>
            <a:chOff x="2569789" y="3646467"/>
            <a:chExt cx="4272984" cy="670899"/>
          </a:xfrm>
        </p:grpSpPr>
        <p:sp>
          <p:nvSpPr>
            <p:cNvPr id="17" name="燕尾形 20"/>
            <p:cNvSpPr/>
            <p:nvPr/>
          </p:nvSpPr>
          <p:spPr>
            <a:xfrm>
              <a:off x="2569789" y="3646467"/>
              <a:ext cx="4272984" cy="670899"/>
            </a:xfrm>
            <a:prstGeom prst="chevron">
              <a:avLst>
                <a:gd name="adj" fmla="val 67746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06579" y="3795078"/>
              <a:ext cx="1561566" cy="3809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745423" y="5389872"/>
            <a:ext cx="3913520" cy="614460"/>
            <a:chOff x="5349226" y="5365450"/>
            <a:chExt cx="4272984" cy="670899"/>
          </a:xfrm>
        </p:grpSpPr>
        <p:sp>
          <p:nvSpPr>
            <p:cNvPr id="19" name="燕尾形 23"/>
            <p:cNvSpPr/>
            <p:nvPr/>
          </p:nvSpPr>
          <p:spPr>
            <a:xfrm rot="10800000">
              <a:off x="5349226" y="5365450"/>
              <a:ext cx="4272984" cy="670899"/>
            </a:xfrm>
            <a:prstGeom prst="chevron">
              <a:avLst>
                <a:gd name="adj" fmla="val 67746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991099" y="5516234"/>
              <a:ext cx="1561566" cy="3809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05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Connector 65"/>
          <p:cNvCxnSpPr/>
          <p:nvPr/>
        </p:nvCxnSpPr>
        <p:spPr>
          <a:xfrm>
            <a:off x="4330592" y="5609377"/>
            <a:ext cx="1803237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962062" y="4491890"/>
            <a:ext cx="2163886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430334" y="3394026"/>
            <a:ext cx="1803237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807225" y="2196210"/>
            <a:ext cx="1803237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3627275" y="5153230"/>
            <a:ext cx="1194815" cy="1124575"/>
            <a:chOff x="6139503" y="4871969"/>
            <a:chExt cx="1192668" cy="1122553"/>
          </a:xfrm>
          <a:effectLst/>
        </p:grpSpPr>
        <p:sp>
          <p:nvSpPr>
            <p:cNvPr id="6" name="Rounded Rectangle 5"/>
            <p:cNvSpPr>
              <a:spLocks noChangeArrowheads="1"/>
            </p:cNvSpPr>
            <p:nvPr/>
          </p:nvSpPr>
          <p:spPr bwMode="auto">
            <a:xfrm>
              <a:off x="6139503" y="4871969"/>
              <a:ext cx="1192668" cy="1122553"/>
            </a:xfrm>
            <a:prstGeom prst="roundRect">
              <a:avLst>
                <a:gd name="adj" fmla="val 9375"/>
              </a:avLst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id-ID" altLang="id-ID" sz="2779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TextBox 21"/>
            <p:cNvSpPr txBox="1">
              <a:spLocks noChangeArrowheads="1"/>
            </p:cNvSpPr>
            <p:nvPr/>
          </p:nvSpPr>
          <p:spPr bwMode="auto">
            <a:xfrm>
              <a:off x="6356737" y="5179787"/>
              <a:ext cx="771727" cy="60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nb-NO" altLang="id-ID" sz="2779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01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908406" y="4028662"/>
            <a:ext cx="1194815" cy="1124576"/>
            <a:chOff x="6420131" y="3749417"/>
            <a:chExt cx="1192668" cy="1122553"/>
          </a:xfrm>
          <a:effectLst/>
        </p:grpSpPr>
        <p:sp>
          <p:nvSpPr>
            <p:cNvPr id="9" name="Rounded Rectangle 8"/>
            <p:cNvSpPr>
              <a:spLocks noChangeArrowheads="1"/>
            </p:cNvSpPr>
            <p:nvPr/>
          </p:nvSpPr>
          <p:spPr bwMode="auto">
            <a:xfrm>
              <a:off x="6420131" y="3749417"/>
              <a:ext cx="1192668" cy="1122553"/>
            </a:xfrm>
            <a:prstGeom prst="roundRect">
              <a:avLst>
                <a:gd name="adj" fmla="val 9375"/>
              </a:avLst>
            </a:prstGeom>
            <a:solidFill>
              <a:schemeClr val="accent3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id-ID" altLang="id-ID" sz="2779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TextBox 22"/>
            <p:cNvSpPr txBox="1">
              <a:spLocks noChangeArrowheads="1"/>
            </p:cNvSpPr>
            <p:nvPr/>
          </p:nvSpPr>
          <p:spPr bwMode="auto">
            <a:xfrm>
              <a:off x="6672041" y="4034885"/>
              <a:ext cx="771727" cy="60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nb-NO" altLang="id-ID" sz="2779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02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486708" y="2904099"/>
            <a:ext cx="1194815" cy="1124573"/>
            <a:chOff x="5999190" y="2626865"/>
            <a:chExt cx="1192668" cy="1122553"/>
          </a:xfrm>
          <a:effectLst/>
        </p:grpSpPr>
        <p:sp>
          <p:nvSpPr>
            <p:cNvPr id="12" name="Rounded Rectangle 11"/>
            <p:cNvSpPr>
              <a:spLocks noChangeArrowheads="1"/>
            </p:cNvSpPr>
            <p:nvPr/>
          </p:nvSpPr>
          <p:spPr bwMode="auto">
            <a:xfrm>
              <a:off x="5999190" y="2626865"/>
              <a:ext cx="1192668" cy="1122553"/>
            </a:xfrm>
            <a:prstGeom prst="roundRect">
              <a:avLst>
                <a:gd name="adj" fmla="val 9375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id-ID" altLang="id-ID" sz="2779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TextBox 23"/>
            <p:cNvSpPr txBox="1">
              <a:spLocks noChangeArrowheads="1"/>
            </p:cNvSpPr>
            <p:nvPr/>
          </p:nvSpPr>
          <p:spPr bwMode="auto">
            <a:xfrm>
              <a:off x="6231728" y="2895663"/>
              <a:ext cx="771727" cy="604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nb-NO" altLang="id-ID" sz="2779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03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889307" y="1842193"/>
            <a:ext cx="1194815" cy="1124575"/>
            <a:chOff x="5402860" y="1566869"/>
            <a:chExt cx="1192668" cy="1122553"/>
          </a:xfrm>
          <a:effectLst/>
        </p:grpSpPr>
        <p:sp>
          <p:nvSpPr>
            <p:cNvPr id="15" name="Rounded Rectangle 14"/>
            <p:cNvSpPr>
              <a:spLocks noChangeArrowheads="1"/>
            </p:cNvSpPr>
            <p:nvPr/>
          </p:nvSpPr>
          <p:spPr bwMode="auto">
            <a:xfrm rot="20684149">
              <a:off x="5402860" y="1566869"/>
              <a:ext cx="1192668" cy="1122553"/>
            </a:xfrm>
            <a:prstGeom prst="roundRect">
              <a:avLst>
                <a:gd name="adj" fmla="val 9375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id-ID" altLang="id-ID" sz="2779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TextBox 24"/>
            <p:cNvSpPr txBox="1">
              <a:spLocks noChangeArrowheads="1"/>
            </p:cNvSpPr>
            <p:nvPr/>
          </p:nvSpPr>
          <p:spPr bwMode="auto">
            <a:xfrm rot="20681241">
              <a:off x="5613324" y="1778750"/>
              <a:ext cx="771727" cy="60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nb-NO" altLang="id-ID" sz="2779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04</a:t>
              </a:r>
            </a:p>
          </p:txBody>
        </p:sp>
      </p:grpSp>
      <p:grpSp>
        <p:nvGrpSpPr>
          <p:cNvPr id="27" name="Group 26"/>
          <p:cNvGrpSpPr>
            <a:grpSpLocks noChangeAspect="1"/>
          </p:cNvGrpSpPr>
          <p:nvPr/>
        </p:nvGrpSpPr>
        <p:grpSpPr>
          <a:xfrm>
            <a:off x="5030321" y="1802601"/>
            <a:ext cx="901620" cy="901620"/>
            <a:chOff x="5385173" y="1917525"/>
            <a:chExt cx="1440000" cy="1440000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5385173" y="1917525"/>
              <a:ext cx="1440000" cy="1440000"/>
            </a:xfrm>
            <a:prstGeom prst="ellipse">
              <a:avLst/>
            </a:prstGeom>
            <a:solidFill>
              <a:schemeClr val="bg1">
                <a:lumMod val="65000"/>
                <a:alpha val="60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5475173" y="2007525"/>
              <a:ext cx="1260000" cy="1260000"/>
            </a:xfrm>
            <a:prstGeom prst="ellipse">
              <a:avLst/>
            </a:prstGeom>
            <a:solidFill>
              <a:schemeClr val="accent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0" name="Group 29"/>
          <p:cNvGrpSpPr>
            <a:grpSpLocks noChangeAspect="1"/>
          </p:cNvGrpSpPr>
          <p:nvPr/>
        </p:nvGrpSpPr>
        <p:grpSpPr>
          <a:xfrm>
            <a:off x="6011260" y="5140260"/>
            <a:ext cx="901619" cy="901620"/>
            <a:chOff x="5385173" y="1917525"/>
            <a:chExt cx="1440000" cy="1440000"/>
          </a:xfrm>
        </p:grpSpPr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5385173" y="1917525"/>
              <a:ext cx="1440000" cy="1440000"/>
            </a:xfrm>
            <a:prstGeom prst="ellipse">
              <a:avLst/>
            </a:prstGeom>
            <a:solidFill>
              <a:schemeClr val="bg1">
                <a:lumMod val="65000"/>
                <a:alpha val="60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5475175" y="2007525"/>
              <a:ext cx="1260001" cy="1260000"/>
            </a:xfrm>
            <a:prstGeom prst="ellipse">
              <a:avLst/>
            </a:prstGeom>
            <a:solidFill>
              <a:schemeClr val="accent4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6912184" y="4039223"/>
            <a:ext cx="901620" cy="901620"/>
            <a:chOff x="5385173" y="1917525"/>
            <a:chExt cx="1440000" cy="1440000"/>
          </a:xfrm>
        </p:grpSpPr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5385173" y="1917525"/>
              <a:ext cx="1440000" cy="1440000"/>
            </a:xfrm>
            <a:prstGeom prst="ellipse">
              <a:avLst/>
            </a:prstGeom>
            <a:solidFill>
              <a:schemeClr val="bg1">
                <a:lumMod val="65000"/>
                <a:alpha val="60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5475173" y="2007525"/>
              <a:ext cx="1260000" cy="1260000"/>
            </a:xfrm>
            <a:prstGeom prst="ellipse">
              <a:avLst/>
            </a:prstGeom>
            <a:solidFill>
              <a:schemeClr val="accent3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>
            <a:grpSpLocks noChangeAspect="1"/>
          </p:cNvGrpSpPr>
          <p:nvPr/>
        </p:nvGrpSpPr>
        <p:grpSpPr>
          <a:xfrm>
            <a:off x="5826516" y="2873633"/>
            <a:ext cx="901620" cy="901620"/>
            <a:chOff x="5385173" y="1917525"/>
            <a:chExt cx="1440000" cy="1440000"/>
          </a:xfrm>
        </p:grpSpPr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5385173" y="1917525"/>
              <a:ext cx="1440000" cy="1440000"/>
            </a:xfrm>
            <a:prstGeom prst="ellipse">
              <a:avLst/>
            </a:prstGeom>
            <a:solidFill>
              <a:schemeClr val="bg1">
                <a:lumMod val="65000"/>
                <a:alpha val="60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5475173" y="2007525"/>
              <a:ext cx="1260000" cy="1260000"/>
            </a:xfrm>
            <a:prstGeom prst="ellipse">
              <a:avLst/>
            </a:prstGeom>
            <a:solidFill>
              <a:schemeClr val="accent2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5232576" y="1999830"/>
            <a:ext cx="488379" cy="488379"/>
            <a:chOff x="-2771775" y="66675"/>
            <a:chExt cx="827087" cy="827088"/>
          </a:xfrm>
          <a:solidFill>
            <a:schemeClr val="bg1"/>
          </a:solidFill>
        </p:grpSpPr>
        <p:sp>
          <p:nvSpPr>
            <p:cNvPr id="40" name="Freeform 19"/>
            <p:cNvSpPr>
              <a:spLocks noEditPoints="1"/>
            </p:cNvSpPr>
            <p:nvPr/>
          </p:nvSpPr>
          <p:spPr bwMode="auto">
            <a:xfrm>
              <a:off x="-2771775" y="66675"/>
              <a:ext cx="827087" cy="827088"/>
            </a:xfrm>
            <a:custGeom>
              <a:avLst/>
              <a:gdLst>
                <a:gd name="T0" fmla="*/ 188 w 220"/>
                <a:gd name="T1" fmla="*/ 83 h 220"/>
                <a:gd name="T2" fmla="*/ 196 w 220"/>
                <a:gd name="T3" fmla="*/ 56 h 220"/>
                <a:gd name="T4" fmla="*/ 181 w 220"/>
                <a:gd name="T5" fmla="*/ 26 h 220"/>
                <a:gd name="T6" fmla="*/ 164 w 220"/>
                <a:gd name="T7" fmla="*/ 24 h 220"/>
                <a:gd name="T8" fmla="*/ 137 w 220"/>
                <a:gd name="T9" fmla="*/ 32 h 220"/>
                <a:gd name="T10" fmla="*/ 119 w 220"/>
                <a:gd name="T11" fmla="*/ 0 h 220"/>
                <a:gd name="T12" fmla="*/ 87 w 220"/>
                <a:gd name="T13" fmla="*/ 11 h 220"/>
                <a:gd name="T14" fmla="*/ 74 w 220"/>
                <a:gd name="T15" fmla="*/ 36 h 220"/>
                <a:gd name="T16" fmla="*/ 49 w 220"/>
                <a:gd name="T17" fmla="*/ 22 h 220"/>
                <a:gd name="T18" fmla="*/ 26 w 220"/>
                <a:gd name="T19" fmla="*/ 39 h 220"/>
                <a:gd name="T20" fmla="*/ 36 w 220"/>
                <a:gd name="T21" fmla="*/ 74 h 220"/>
                <a:gd name="T22" fmla="*/ 11 w 220"/>
                <a:gd name="T23" fmla="*/ 87 h 220"/>
                <a:gd name="T24" fmla="*/ 0 w 220"/>
                <a:gd name="T25" fmla="*/ 119 h 220"/>
                <a:gd name="T26" fmla="*/ 32 w 220"/>
                <a:gd name="T27" fmla="*/ 137 h 220"/>
                <a:gd name="T28" fmla="*/ 24 w 220"/>
                <a:gd name="T29" fmla="*/ 164 h 220"/>
                <a:gd name="T30" fmla="*/ 39 w 220"/>
                <a:gd name="T31" fmla="*/ 194 h 220"/>
                <a:gd name="T32" fmla="*/ 56 w 220"/>
                <a:gd name="T33" fmla="*/ 196 h 220"/>
                <a:gd name="T34" fmla="*/ 83 w 220"/>
                <a:gd name="T35" fmla="*/ 188 h 220"/>
                <a:gd name="T36" fmla="*/ 101 w 220"/>
                <a:gd name="T37" fmla="*/ 220 h 220"/>
                <a:gd name="T38" fmla="*/ 133 w 220"/>
                <a:gd name="T39" fmla="*/ 209 h 220"/>
                <a:gd name="T40" fmla="*/ 146 w 220"/>
                <a:gd name="T41" fmla="*/ 184 h 220"/>
                <a:gd name="T42" fmla="*/ 171 w 220"/>
                <a:gd name="T43" fmla="*/ 198 h 220"/>
                <a:gd name="T44" fmla="*/ 194 w 220"/>
                <a:gd name="T45" fmla="*/ 181 h 220"/>
                <a:gd name="T46" fmla="*/ 184 w 220"/>
                <a:gd name="T47" fmla="*/ 146 h 220"/>
                <a:gd name="T48" fmla="*/ 209 w 220"/>
                <a:gd name="T49" fmla="*/ 133 h 220"/>
                <a:gd name="T50" fmla="*/ 220 w 220"/>
                <a:gd name="T51" fmla="*/ 101 h 220"/>
                <a:gd name="T52" fmla="*/ 185 w 220"/>
                <a:gd name="T53" fmla="*/ 124 h 220"/>
                <a:gd name="T54" fmla="*/ 172 w 220"/>
                <a:gd name="T55" fmla="*/ 140 h 220"/>
                <a:gd name="T56" fmla="*/ 185 w 220"/>
                <a:gd name="T57" fmla="*/ 171 h 220"/>
                <a:gd name="T58" fmla="*/ 154 w 220"/>
                <a:gd name="T59" fmla="*/ 173 h 220"/>
                <a:gd name="T60" fmla="*/ 140 w 220"/>
                <a:gd name="T61" fmla="*/ 172 h 220"/>
                <a:gd name="T62" fmla="*/ 124 w 220"/>
                <a:gd name="T63" fmla="*/ 185 h 220"/>
                <a:gd name="T64" fmla="*/ 101 w 220"/>
                <a:gd name="T65" fmla="*/ 206 h 220"/>
                <a:gd name="T66" fmla="*/ 87 w 220"/>
                <a:gd name="T67" fmla="*/ 175 h 220"/>
                <a:gd name="T68" fmla="*/ 74 w 220"/>
                <a:gd name="T69" fmla="*/ 170 h 220"/>
                <a:gd name="T70" fmla="*/ 49 w 220"/>
                <a:gd name="T71" fmla="*/ 185 h 220"/>
                <a:gd name="T72" fmla="*/ 47 w 220"/>
                <a:gd name="T73" fmla="*/ 154 h 220"/>
                <a:gd name="T74" fmla="*/ 45 w 220"/>
                <a:gd name="T75" fmla="*/ 133 h 220"/>
                <a:gd name="T76" fmla="*/ 14 w 220"/>
                <a:gd name="T77" fmla="*/ 119 h 220"/>
                <a:gd name="T78" fmla="*/ 35 w 220"/>
                <a:gd name="T79" fmla="*/ 96 h 220"/>
                <a:gd name="T80" fmla="*/ 48 w 220"/>
                <a:gd name="T81" fmla="*/ 80 h 220"/>
                <a:gd name="T82" fmla="*/ 35 w 220"/>
                <a:gd name="T83" fmla="*/ 49 h 220"/>
                <a:gd name="T84" fmla="*/ 66 w 220"/>
                <a:gd name="T85" fmla="*/ 47 h 220"/>
                <a:gd name="T86" fmla="*/ 80 w 220"/>
                <a:gd name="T87" fmla="*/ 48 h 220"/>
                <a:gd name="T88" fmla="*/ 96 w 220"/>
                <a:gd name="T89" fmla="*/ 35 h 220"/>
                <a:gd name="T90" fmla="*/ 119 w 220"/>
                <a:gd name="T91" fmla="*/ 14 h 220"/>
                <a:gd name="T92" fmla="*/ 133 w 220"/>
                <a:gd name="T93" fmla="*/ 45 h 220"/>
                <a:gd name="T94" fmla="*/ 146 w 220"/>
                <a:gd name="T95" fmla="*/ 50 h 220"/>
                <a:gd name="T96" fmla="*/ 171 w 220"/>
                <a:gd name="T97" fmla="*/ 35 h 220"/>
                <a:gd name="T98" fmla="*/ 173 w 220"/>
                <a:gd name="T99" fmla="*/ 66 h 220"/>
                <a:gd name="T100" fmla="*/ 175 w 220"/>
                <a:gd name="T101" fmla="*/ 87 h 220"/>
                <a:gd name="T102" fmla="*/ 206 w 220"/>
                <a:gd name="T103" fmla="*/ 101 h 220"/>
                <a:gd name="T104" fmla="*/ 185 w 220"/>
                <a:gd name="T105" fmla="*/ 124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0" h="220">
                  <a:moveTo>
                    <a:pt x="209" y="87"/>
                  </a:moveTo>
                  <a:cubicBezTo>
                    <a:pt x="188" y="83"/>
                    <a:pt x="188" y="83"/>
                    <a:pt x="188" y="83"/>
                  </a:cubicBezTo>
                  <a:cubicBezTo>
                    <a:pt x="187" y="80"/>
                    <a:pt x="186" y="77"/>
                    <a:pt x="184" y="74"/>
                  </a:cubicBezTo>
                  <a:cubicBezTo>
                    <a:pt x="196" y="56"/>
                    <a:pt x="196" y="56"/>
                    <a:pt x="196" y="56"/>
                  </a:cubicBezTo>
                  <a:cubicBezTo>
                    <a:pt x="200" y="51"/>
                    <a:pt x="199" y="43"/>
                    <a:pt x="194" y="39"/>
                  </a:cubicBezTo>
                  <a:cubicBezTo>
                    <a:pt x="181" y="26"/>
                    <a:pt x="181" y="26"/>
                    <a:pt x="181" y="26"/>
                  </a:cubicBezTo>
                  <a:cubicBezTo>
                    <a:pt x="179" y="23"/>
                    <a:pt x="175" y="22"/>
                    <a:pt x="171" y="22"/>
                  </a:cubicBezTo>
                  <a:cubicBezTo>
                    <a:pt x="169" y="22"/>
                    <a:pt x="166" y="22"/>
                    <a:pt x="164" y="24"/>
                  </a:cubicBezTo>
                  <a:cubicBezTo>
                    <a:pt x="146" y="36"/>
                    <a:pt x="146" y="36"/>
                    <a:pt x="146" y="36"/>
                  </a:cubicBezTo>
                  <a:cubicBezTo>
                    <a:pt x="143" y="34"/>
                    <a:pt x="140" y="33"/>
                    <a:pt x="137" y="32"/>
                  </a:cubicBezTo>
                  <a:cubicBezTo>
                    <a:pt x="133" y="11"/>
                    <a:pt x="133" y="11"/>
                    <a:pt x="133" y="11"/>
                  </a:cubicBezTo>
                  <a:cubicBezTo>
                    <a:pt x="132" y="5"/>
                    <a:pt x="126" y="0"/>
                    <a:pt x="119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94" y="0"/>
                    <a:pt x="88" y="5"/>
                    <a:pt x="87" y="11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80" y="33"/>
                    <a:pt x="77" y="34"/>
                    <a:pt x="74" y="36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4" y="22"/>
                    <a:pt x="51" y="22"/>
                    <a:pt x="49" y="22"/>
                  </a:cubicBezTo>
                  <a:cubicBezTo>
                    <a:pt x="45" y="22"/>
                    <a:pt x="41" y="23"/>
                    <a:pt x="39" y="26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1" y="43"/>
                    <a:pt x="20" y="51"/>
                    <a:pt x="24" y="56"/>
                  </a:cubicBezTo>
                  <a:cubicBezTo>
                    <a:pt x="36" y="74"/>
                    <a:pt x="36" y="74"/>
                    <a:pt x="36" y="74"/>
                  </a:cubicBezTo>
                  <a:cubicBezTo>
                    <a:pt x="34" y="77"/>
                    <a:pt x="33" y="80"/>
                    <a:pt x="32" y="83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5" y="88"/>
                    <a:pt x="0" y="94"/>
                    <a:pt x="0" y="10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126"/>
                    <a:pt x="5" y="132"/>
                    <a:pt x="11" y="133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3" y="140"/>
                    <a:pt x="34" y="143"/>
                    <a:pt x="36" y="146"/>
                  </a:cubicBezTo>
                  <a:cubicBezTo>
                    <a:pt x="24" y="164"/>
                    <a:pt x="24" y="164"/>
                    <a:pt x="24" y="164"/>
                  </a:cubicBezTo>
                  <a:cubicBezTo>
                    <a:pt x="20" y="169"/>
                    <a:pt x="21" y="177"/>
                    <a:pt x="26" y="181"/>
                  </a:cubicBezTo>
                  <a:cubicBezTo>
                    <a:pt x="39" y="194"/>
                    <a:pt x="39" y="194"/>
                    <a:pt x="39" y="194"/>
                  </a:cubicBezTo>
                  <a:cubicBezTo>
                    <a:pt x="41" y="197"/>
                    <a:pt x="45" y="198"/>
                    <a:pt x="49" y="198"/>
                  </a:cubicBezTo>
                  <a:cubicBezTo>
                    <a:pt x="51" y="198"/>
                    <a:pt x="54" y="198"/>
                    <a:pt x="56" y="196"/>
                  </a:cubicBezTo>
                  <a:cubicBezTo>
                    <a:pt x="74" y="184"/>
                    <a:pt x="74" y="184"/>
                    <a:pt x="74" y="184"/>
                  </a:cubicBezTo>
                  <a:cubicBezTo>
                    <a:pt x="77" y="186"/>
                    <a:pt x="80" y="187"/>
                    <a:pt x="83" y="188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88" y="215"/>
                    <a:pt x="94" y="220"/>
                    <a:pt x="101" y="220"/>
                  </a:cubicBezTo>
                  <a:cubicBezTo>
                    <a:pt x="119" y="220"/>
                    <a:pt x="119" y="220"/>
                    <a:pt x="119" y="220"/>
                  </a:cubicBezTo>
                  <a:cubicBezTo>
                    <a:pt x="126" y="220"/>
                    <a:pt x="132" y="215"/>
                    <a:pt x="133" y="209"/>
                  </a:cubicBezTo>
                  <a:cubicBezTo>
                    <a:pt x="137" y="188"/>
                    <a:pt x="137" y="188"/>
                    <a:pt x="137" y="188"/>
                  </a:cubicBezTo>
                  <a:cubicBezTo>
                    <a:pt x="140" y="187"/>
                    <a:pt x="143" y="186"/>
                    <a:pt x="146" y="184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66" y="198"/>
                    <a:pt x="169" y="198"/>
                    <a:pt x="171" y="198"/>
                  </a:cubicBezTo>
                  <a:cubicBezTo>
                    <a:pt x="175" y="198"/>
                    <a:pt x="179" y="197"/>
                    <a:pt x="181" y="194"/>
                  </a:cubicBezTo>
                  <a:cubicBezTo>
                    <a:pt x="194" y="181"/>
                    <a:pt x="194" y="181"/>
                    <a:pt x="194" y="181"/>
                  </a:cubicBezTo>
                  <a:cubicBezTo>
                    <a:pt x="199" y="177"/>
                    <a:pt x="200" y="169"/>
                    <a:pt x="196" y="164"/>
                  </a:cubicBezTo>
                  <a:cubicBezTo>
                    <a:pt x="184" y="146"/>
                    <a:pt x="184" y="146"/>
                    <a:pt x="184" y="146"/>
                  </a:cubicBezTo>
                  <a:cubicBezTo>
                    <a:pt x="186" y="143"/>
                    <a:pt x="187" y="140"/>
                    <a:pt x="188" y="137"/>
                  </a:cubicBezTo>
                  <a:cubicBezTo>
                    <a:pt x="209" y="133"/>
                    <a:pt x="209" y="133"/>
                    <a:pt x="209" y="133"/>
                  </a:cubicBezTo>
                  <a:cubicBezTo>
                    <a:pt x="215" y="132"/>
                    <a:pt x="220" y="126"/>
                    <a:pt x="220" y="119"/>
                  </a:cubicBezTo>
                  <a:cubicBezTo>
                    <a:pt x="220" y="101"/>
                    <a:pt x="220" y="101"/>
                    <a:pt x="220" y="101"/>
                  </a:cubicBezTo>
                  <a:cubicBezTo>
                    <a:pt x="220" y="94"/>
                    <a:pt x="215" y="88"/>
                    <a:pt x="209" y="87"/>
                  </a:cubicBezTo>
                  <a:close/>
                  <a:moveTo>
                    <a:pt x="185" y="124"/>
                  </a:moveTo>
                  <a:cubicBezTo>
                    <a:pt x="180" y="125"/>
                    <a:pt x="176" y="128"/>
                    <a:pt x="175" y="133"/>
                  </a:cubicBezTo>
                  <a:cubicBezTo>
                    <a:pt x="174" y="135"/>
                    <a:pt x="173" y="138"/>
                    <a:pt x="172" y="140"/>
                  </a:cubicBezTo>
                  <a:cubicBezTo>
                    <a:pt x="170" y="144"/>
                    <a:pt x="170" y="149"/>
                    <a:pt x="173" y="154"/>
                  </a:cubicBezTo>
                  <a:cubicBezTo>
                    <a:pt x="185" y="171"/>
                    <a:pt x="185" y="171"/>
                    <a:pt x="185" y="171"/>
                  </a:cubicBezTo>
                  <a:cubicBezTo>
                    <a:pt x="171" y="185"/>
                    <a:pt x="171" y="185"/>
                    <a:pt x="171" y="185"/>
                  </a:cubicBezTo>
                  <a:cubicBezTo>
                    <a:pt x="154" y="173"/>
                    <a:pt x="154" y="173"/>
                    <a:pt x="154" y="173"/>
                  </a:cubicBezTo>
                  <a:cubicBezTo>
                    <a:pt x="151" y="171"/>
                    <a:pt x="149" y="170"/>
                    <a:pt x="146" y="170"/>
                  </a:cubicBezTo>
                  <a:cubicBezTo>
                    <a:pt x="144" y="170"/>
                    <a:pt x="142" y="171"/>
                    <a:pt x="140" y="172"/>
                  </a:cubicBezTo>
                  <a:cubicBezTo>
                    <a:pt x="138" y="173"/>
                    <a:pt x="135" y="174"/>
                    <a:pt x="133" y="175"/>
                  </a:cubicBezTo>
                  <a:cubicBezTo>
                    <a:pt x="128" y="176"/>
                    <a:pt x="125" y="180"/>
                    <a:pt x="124" y="185"/>
                  </a:cubicBezTo>
                  <a:cubicBezTo>
                    <a:pt x="119" y="206"/>
                    <a:pt x="119" y="206"/>
                    <a:pt x="119" y="206"/>
                  </a:cubicBezTo>
                  <a:cubicBezTo>
                    <a:pt x="101" y="206"/>
                    <a:pt x="101" y="206"/>
                    <a:pt x="101" y="206"/>
                  </a:cubicBezTo>
                  <a:cubicBezTo>
                    <a:pt x="96" y="185"/>
                    <a:pt x="96" y="185"/>
                    <a:pt x="96" y="185"/>
                  </a:cubicBezTo>
                  <a:cubicBezTo>
                    <a:pt x="95" y="180"/>
                    <a:pt x="92" y="176"/>
                    <a:pt x="87" y="175"/>
                  </a:cubicBezTo>
                  <a:cubicBezTo>
                    <a:pt x="85" y="174"/>
                    <a:pt x="82" y="173"/>
                    <a:pt x="80" y="172"/>
                  </a:cubicBezTo>
                  <a:cubicBezTo>
                    <a:pt x="78" y="171"/>
                    <a:pt x="76" y="170"/>
                    <a:pt x="74" y="170"/>
                  </a:cubicBezTo>
                  <a:cubicBezTo>
                    <a:pt x="71" y="170"/>
                    <a:pt x="69" y="171"/>
                    <a:pt x="66" y="173"/>
                  </a:cubicBezTo>
                  <a:cubicBezTo>
                    <a:pt x="49" y="185"/>
                    <a:pt x="49" y="185"/>
                    <a:pt x="49" y="185"/>
                  </a:cubicBezTo>
                  <a:cubicBezTo>
                    <a:pt x="35" y="171"/>
                    <a:pt x="35" y="171"/>
                    <a:pt x="35" y="171"/>
                  </a:cubicBezTo>
                  <a:cubicBezTo>
                    <a:pt x="47" y="154"/>
                    <a:pt x="47" y="154"/>
                    <a:pt x="47" y="154"/>
                  </a:cubicBezTo>
                  <a:cubicBezTo>
                    <a:pt x="50" y="149"/>
                    <a:pt x="50" y="144"/>
                    <a:pt x="48" y="140"/>
                  </a:cubicBezTo>
                  <a:cubicBezTo>
                    <a:pt x="47" y="138"/>
                    <a:pt x="46" y="135"/>
                    <a:pt x="45" y="133"/>
                  </a:cubicBezTo>
                  <a:cubicBezTo>
                    <a:pt x="44" y="128"/>
                    <a:pt x="40" y="125"/>
                    <a:pt x="35" y="124"/>
                  </a:cubicBezTo>
                  <a:cubicBezTo>
                    <a:pt x="14" y="119"/>
                    <a:pt x="14" y="119"/>
                    <a:pt x="14" y="119"/>
                  </a:cubicBezTo>
                  <a:cubicBezTo>
                    <a:pt x="14" y="101"/>
                    <a:pt x="14" y="101"/>
                    <a:pt x="14" y="101"/>
                  </a:cubicBezTo>
                  <a:cubicBezTo>
                    <a:pt x="35" y="96"/>
                    <a:pt x="35" y="96"/>
                    <a:pt x="35" y="96"/>
                  </a:cubicBezTo>
                  <a:cubicBezTo>
                    <a:pt x="40" y="95"/>
                    <a:pt x="44" y="92"/>
                    <a:pt x="45" y="87"/>
                  </a:cubicBezTo>
                  <a:cubicBezTo>
                    <a:pt x="46" y="85"/>
                    <a:pt x="47" y="82"/>
                    <a:pt x="48" y="80"/>
                  </a:cubicBezTo>
                  <a:cubicBezTo>
                    <a:pt x="50" y="76"/>
                    <a:pt x="50" y="71"/>
                    <a:pt x="47" y="66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9" y="49"/>
                    <a:pt x="71" y="50"/>
                    <a:pt x="74" y="50"/>
                  </a:cubicBezTo>
                  <a:cubicBezTo>
                    <a:pt x="76" y="50"/>
                    <a:pt x="78" y="49"/>
                    <a:pt x="80" y="48"/>
                  </a:cubicBezTo>
                  <a:cubicBezTo>
                    <a:pt x="82" y="47"/>
                    <a:pt x="85" y="46"/>
                    <a:pt x="87" y="45"/>
                  </a:cubicBezTo>
                  <a:cubicBezTo>
                    <a:pt x="92" y="44"/>
                    <a:pt x="95" y="40"/>
                    <a:pt x="96" y="35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19" y="14"/>
                    <a:pt x="119" y="14"/>
                    <a:pt x="119" y="14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5" y="40"/>
                    <a:pt x="128" y="44"/>
                    <a:pt x="133" y="45"/>
                  </a:cubicBezTo>
                  <a:cubicBezTo>
                    <a:pt x="135" y="46"/>
                    <a:pt x="138" y="47"/>
                    <a:pt x="140" y="48"/>
                  </a:cubicBezTo>
                  <a:cubicBezTo>
                    <a:pt x="142" y="49"/>
                    <a:pt x="144" y="50"/>
                    <a:pt x="146" y="50"/>
                  </a:cubicBezTo>
                  <a:cubicBezTo>
                    <a:pt x="149" y="50"/>
                    <a:pt x="151" y="49"/>
                    <a:pt x="154" y="47"/>
                  </a:cubicBezTo>
                  <a:cubicBezTo>
                    <a:pt x="171" y="35"/>
                    <a:pt x="171" y="35"/>
                    <a:pt x="171" y="35"/>
                  </a:cubicBezTo>
                  <a:cubicBezTo>
                    <a:pt x="185" y="49"/>
                    <a:pt x="185" y="49"/>
                    <a:pt x="185" y="49"/>
                  </a:cubicBezTo>
                  <a:cubicBezTo>
                    <a:pt x="173" y="66"/>
                    <a:pt x="173" y="66"/>
                    <a:pt x="173" y="66"/>
                  </a:cubicBezTo>
                  <a:cubicBezTo>
                    <a:pt x="170" y="71"/>
                    <a:pt x="170" y="76"/>
                    <a:pt x="172" y="80"/>
                  </a:cubicBezTo>
                  <a:cubicBezTo>
                    <a:pt x="173" y="82"/>
                    <a:pt x="174" y="85"/>
                    <a:pt x="175" y="87"/>
                  </a:cubicBezTo>
                  <a:cubicBezTo>
                    <a:pt x="176" y="92"/>
                    <a:pt x="180" y="95"/>
                    <a:pt x="185" y="96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6" y="119"/>
                    <a:pt x="206" y="119"/>
                    <a:pt x="206" y="119"/>
                  </a:cubicBezTo>
                  <a:lnTo>
                    <a:pt x="185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20"/>
            <p:cNvSpPr>
              <a:spLocks noEditPoints="1"/>
            </p:cNvSpPr>
            <p:nvPr/>
          </p:nvSpPr>
          <p:spPr bwMode="auto">
            <a:xfrm>
              <a:off x="-2538413" y="300038"/>
              <a:ext cx="360362" cy="360363"/>
            </a:xfrm>
            <a:custGeom>
              <a:avLst/>
              <a:gdLst>
                <a:gd name="T0" fmla="*/ 48 w 96"/>
                <a:gd name="T1" fmla="*/ 0 h 96"/>
                <a:gd name="T2" fmla="*/ 0 w 96"/>
                <a:gd name="T3" fmla="*/ 48 h 96"/>
                <a:gd name="T4" fmla="*/ 48 w 96"/>
                <a:gd name="T5" fmla="*/ 96 h 96"/>
                <a:gd name="T6" fmla="*/ 96 w 96"/>
                <a:gd name="T7" fmla="*/ 48 h 96"/>
                <a:gd name="T8" fmla="*/ 48 w 96"/>
                <a:gd name="T9" fmla="*/ 0 h 96"/>
                <a:gd name="T10" fmla="*/ 48 w 96"/>
                <a:gd name="T11" fmla="*/ 90 h 96"/>
                <a:gd name="T12" fmla="*/ 6 w 96"/>
                <a:gd name="T13" fmla="*/ 48 h 96"/>
                <a:gd name="T14" fmla="*/ 48 w 96"/>
                <a:gd name="T15" fmla="*/ 6 h 96"/>
                <a:gd name="T16" fmla="*/ 90 w 96"/>
                <a:gd name="T17" fmla="*/ 48 h 96"/>
                <a:gd name="T18" fmla="*/ 48 w 96"/>
                <a:gd name="T19" fmla="*/ 9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6">
                  <a:moveTo>
                    <a:pt x="48" y="0"/>
                  </a:moveTo>
                  <a:cubicBezTo>
                    <a:pt x="21" y="0"/>
                    <a:pt x="0" y="21"/>
                    <a:pt x="0" y="48"/>
                  </a:cubicBezTo>
                  <a:cubicBezTo>
                    <a:pt x="0" y="75"/>
                    <a:pt x="21" y="96"/>
                    <a:pt x="48" y="96"/>
                  </a:cubicBezTo>
                  <a:cubicBezTo>
                    <a:pt x="75" y="96"/>
                    <a:pt x="96" y="75"/>
                    <a:pt x="96" y="48"/>
                  </a:cubicBezTo>
                  <a:cubicBezTo>
                    <a:pt x="96" y="21"/>
                    <a:pt x="75" y="0"/>
                    <a:pt x="48" y="0"/>
                  </a:cubicBezTo>
                  <a:close/>
                  <a:moveTo>
                    <a:pt x="48" y="90"/>
                  </a:moveTo>
                  <a:cubicBezTo>
                    <a:pt x="25" y="90"/>
                    <a:pt x="6" y="71"/>
                    <a:pt x="6" y="48"/>
                  </a:cubicBezTo>
                  <a:cubicBezTo>
                    <a:pt x="6" y="25"/>
                    <a:pt x="25" y="6"/>
                    <a:pt x="48" y="6"/>
                  </a:cubicBezTo>
                  <a:cubicBezTo>
                    <a:pt x="71" y="6"/>
                    <a:pt x="90" y="25"/>
                    <a:pt x="90" y="48"/>
                  </a:cubicBezTo>
                  <a:cubicBezTo>
                    <a:pt x="90" y="71"/>
                    <a:pt x="71" y="90"/>
                    <a:pt x="48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Freeform 21"/>
            <p:cNvSpPr>
              <a:spLocks noEditPoints="1"/>
            </p:cNvSpPr>
            <p:nvPr/>
          </p:nvSpPr>
          <p:spPr bwMode="auto">
            <a:xfrm>
              <a:off x="-2460625" y="374650"/>
              <a:ext cx="207962" cy="206375"/>
            </a:xfrm>
            <a:custGeom>
              <a:avLst/>
              <a:gdLst>
                <a:gd name="T0" fmla="*/ 27 w 55"/>
                <a:gd name="T1" fmla="*/ 0 h 55"/>
                <a:gd name="T2" fmla="*/ 0 w 55"/>
                <a:gd name="T3" fmla="*/ 28 h 55"/>
                <a:gd name="T4" fmla="*/ 27 w 55"/>
                <a:gd name="T5" fmla="*/ 55 h 55"/>
                <a:gd name="T6" fmla="*/ 55 w 55"/>
                <a:gd name="T7" fmla="*/ 28 h 55"/>
                <a:gd name="T8" fmla="*/ 27 w 55"/>
                <a:gd name="T9" fmla="*/ 0 h 55"/>
                <a:gd name="T10" fmla="*/ 27 w 55"/>
                <a:gd name="T11" fmla="*/ 49 h 55"/>
                <a:gd name="T12" fmla="*/ 6 w 55"/>
                <a:gd name="T13" fmla="*/ 28 h 55"/>
                <a:gd name="T14" fmla="*/ 27 w 55"/>
                <a:gd name="T15" fmla="*/ 7 h 55"/>
                <a:gd name="T16" fmla="*/ 48 w 55"/>
                <a:gd name="T17" fmla="*/ 28 h 55"/>
                <a:gd name="T18" fmla="*/ 27 w 55"/>
                <a:gd name="T19" fmla="*/ 4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55">
                  <a:moveTo>
                    <a:pt x="27" y="0"/>
                  </a:moveTo>
                  <a:cubicBezTo>
                    <a:pt x="12" y="0"/>
                    <a:pt x="0" y="13"/>
                    <a:pt x="0" y="28"/>
                  </a:cubicBezTo>
                  <a:cubicBezTo>
                    <a:pt x="0" y="43"/>
                    <a:pt x="12" y="55"/>
                    <a:pt x="27" y="55"/>
                  </a:cubicBezTo>
                  <a:cubicBezTo>
                    <a:pt x="42" y="55"/>
                    <a:pt x="55" y="43"/>
                    <a:pt x="55" y="28"/>
                  </a:cubicBezTo>
                  <a:cubicBezTo>
                    <a:pt x="55" y="13"/>
                    <a:pt x="42" y="0"/>
                    <a:pt x="27" y="0"/>
                  </a:cubicBezTo>
                  <a:close/>
                  <a:moveTo>
                    <a:pt x="27" y="49"/>
                  </a:moveTo>
                  <a:cubicBezTo>
                    <a:pt x="16" y="49"/>
                    <a:pt x="6" y="39"/>
                    <a:pt x="6" y="28"/>
                  </a:cubicBezTo>
                  <a:cubicBezTo>
                    <a:pt x="6" y="17"/>
                    <a:pt x="16" y="7"/>
                    <a:pt x="27" y="7"/>
                  </a:cubicBezTo>
                  <a:cubicBezTo>
                    <a:pt x="38" y="7"/>
                    <a:pt x="48" y="17"/>
                    <a:pt x="48" y="28"/>
                  </a:cubicBezTo>
                  <a:cubicBezTo>
                    <a:pt x="48" y="39"/>
                    <a:pt x="38" y="49"/>
                    <a:pt x="27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42020" y="5422854"/>
            <a:ext cx="433144" cy="331053"/>
            <a:chOff x="5516563" y="84138"/>
            <a:chExt cx="1414463" cy="1081087"/>
          </a:xfrm>
          <a:solidFill>
            <a:schemeClr val="bg1"/>
          </a:solidFill>
        </p:grpSpPr>
        <p:sp>
          <p:nvSpPr>
            <p:cNvPr id="44" name="Freeform 13"/>
            <p:cNvSpPr>
              <a:spLocks noEditPoints="1"/>
            </p:cNvSpPr>
            <p:nvPr/>
          </p:nvSpPr>
          <p:spPr bwMode="auto">
            <a:xfrm>
              <a:off x="5688013" y="249238"/>
              <a:ext cx="896938" cy="698500"/>
            </a:xfrm>
            <a:custGeom>
              <a:avLst/>
              <a:gdLst>
                <a:gd name="T0" fmla="*/ 214 w 239"/>
                <a:gd name="T1" fmla="*/ 9 h 186"/>
                <a:gd name="T2" fmla="*/ 120 w 239"/>
                <a:gd name="T3" fmla="*/ 0 h 186"/>
                <a:gd name="T4" fmla="*/ 26 w 239"/>
                <a:gd name="T5" fmla="*/ 9 h 186"/>
                <a:gd name="T6" fmla="*/ 17 w 239"/>
                <a:gd name="T7" fmla="*/ 17 h 186"/>
                <a:gd name="T8" fmla="*/ 17 w 239"/>
                <a:gd name="T9" fmla="*/ 169 h 186"/>
                <a:gd name="T10" fmla="*/ 26 w 239"/>
                <a:gd name="T11" fmla="*/ 177 h 186"/>
                <a:gd name="T12" fmla="*/ 120 w 239"/>
                <a:gd name="T13" fmla="*/ 186 h 186"/>
                <a:gd name="T14" fmla="*/ 214 w 239"/>
                <a:gd name="T15" fmla="*/ 177 h 186"/>
                <a:gd name="T16" fmla="*/ 222 w 239"/>
                <a:gd name="T17" fmla="*/ 169 h 186"/>
                <a:gd name="T18" fmla="*/ 222 w 239"/>
                <a:gd name="T19" fmla="*/ 17 h 186"/>
                <a:gd name="T20" fmla="*/ 214 w 239"/>
                <a:gd name="T21" fmla="*/ 9 h 186"/>
                <a:gd name="T22" fmla="*/ 211 w 239"/>
                <a:gd name="T23" fmla="*/ 165 h 186"/>
                <a:gd name="T24" fmla="*/ 28 w 239"/>
                <a:gd name="T25" fmla="*/ 165 h 186"/>
                <a:gd name="T26" fmla="*/ 28 w 239"/>
                <a:gd name="T27" fmla="*/ 21 h 186"/>
                <a:gd name="T28" fmla="*/ 211 w 239"/>
                <a:gd name="T29" fmla="*/ 21 h 186"/>
                <a:gd name="T30" fmla="*/ 211 w 239"/>
                <a:gd name="T31" fmla="*/ 165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9" h="186">
                  <a:moveTo>
                    <a:pt x="214" y="9"/>
                  </a:moveTo>
                  <a:cubicBezTo>
                    <a:pt x="182" y="3"/>
                    <a:pt x="151" y="0"/>
                    <a:pt x="120" y="0"/>
                  </a:cubicBezTo>
                  <a:cubicBezTo>
                    <a:pt x="88" y="0"/>
                    <a:pt x="57" y="3"/>
                    <a:pt x="26" y="9"/>
                  </a:cubicBezTo>
                  <a:cubicBezTo>
                    <a:pt x="22" y="10"/>
                    <a:pt x="18" y="13"/>
                    <a:pt x="17" y="17"/>
                  </a:cubicBezTo>
                  <a:cubicBezTo>
                    <a:pt x="0" y="67"/>
                    <a:pt x="0" y="118"/>
                    <a:pt x="17" y="169"/>
                  </a:cubicBezTo>
                  <a:cubicBezTo>
                    <a:pt x="18" y="173"/>
                    <a:pt x="22" y="176"/>
                    <a:pt x="26" y="177"/>
                  </a:cubicBezTo>
                  <a:cubicBezTo>
                    <a:pt x="57" y="183"/>
                    <a:pt x="88" y="186"/>
                    <a:pt x="120" y="186"/>
                  </a:cubicBezTo>
                  <a:cubicBezTo>
                    <a:pt x="151" y="186"/>
                    <a:pt x="182" y="183"/>
                    <a:pt x="214" y="177"/>
                  </a:cubicBezTo>
                  <a:cubicBezTo>
                    <a:pt x="218" y="176"/>
                    <a:pt x="221" y="173"/>
                    <a:pt x="222" y="169"/>
                  </a:cubicBezTo>
                  <a:cubicBezTo>
                    <a:pt x="239" y="118"/>
                    <a:pt x="239" y="67"/>
                    <a:pt x="222" y="17"/>
                  </a:cubicBezTo>
                  <a:cubicBezTo>
                    <a:pt x="221" y="13"/>
                    <a:pt x="218" y="10"/>
                    <a:pt x="214" y="9"/>
                  </a:cubicBezTo>
                  <a:close/>
                  <a:moveTo>
                    <a:pt x="211" y="165"/>
                  </a:moveTo>
                  <a:cubicBezTo>
                    <a:pt x="150" y="178"/>
                    <a:pt x="89" y="178"/>
                    <a:pt x="28" y="165"/>
                  </a:cubicBezTo>
                  <a:cubicBezTo>
                    <a:pt x="12" y="117"/>
                    <a:pt x="12" y="69"/>
                    <a:pt x="28" y="21"/>
                  </a:cubicBezTo>
                  <a:cubicBezTo>
                    <a:pt x="89" y="8"/>
                    <a:pt x="150" y="8"/>
                    <a:pt x="211" y="21"/>
                  </a:cubicBezTo>
                  <a:cubicBezTo>
                    <a:pt x="227" y="69"/>
                    <a:pt x="227" y="117"/>
                    <a:pt x="211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Freeform 14"/>
            <p:cNvSpPr>
              <a:spLocks noEditPoints="1"/>
            </p:cNvSpPr>
            <p:nvPr/>
          </p:nvSpPr>
          <p:spPr bwMode="auto">
            <a:xfrm>
              <a:off x="5516563" y="84138"/>
              <a:ext cx="1414463" cy="1081087"/>
            </a:xfrm>
            <a:custGeom>
              <a:avLst/>
              <a:gdLst>
                <a:gd name="T0" fmla="*/ 359 w 377"/>
                <a:gd name="T1" fmla="*/ 27 h 288"/>
                <a:gd name="T2" fmla="*/ 340 w 377"/>
                <a:gd name="T3" fmla="*/ 9 h 288"/>
                <a:gd name="T4" fmla="*/ 189 w 377"/>
                <a:gd name="T5" fmla="*/ 0 h 288"/>
                <a:gd name="T6" fmla="*/ 37 w 377"/>
                <a:gd name="T7" fmla="*/ 9 h 288"/>
                <a:gd name="T8" fmla="*/ 18 w 377"/>
                <a:gd name="T9" fmla="*/ 27 h 288"/>
                <a:gd name="T10" fmla="*/ 18 w 377"/>
                <a:gd name="T11" fmla="*/ 250 h 288"/>
                <a:gd name="T12" fmla="*/ 37 w 377"/>
                <a:gd name="T13" fmla="*/ 267 h 288"/>
                <a:gd name="T14" fmla="*/ 110 w 377"/>
                <a:gd name="T15" fmla="*/ 274 h 288"/>
                <a:gd name="T16" fmla="*/ 108 w 377"/>
                <a:gd name="T17" fmla="*/ 276 h 288"/>
                <a:gd name="T18" fmla="*/ 189 w 377"/>
                <a:gd name="T19" fmla="*/ 288 h 288"/>
                <a:gd name="T20" fmla="*/ 269 w 377"/>
                <a:gd name="T21" fmla="*/ 276 h 288"/>
                <a:gd name="T22" fmla="*/ 267 w 377"/>
                <a:gd name="T23" fmla="*/ 274 h 288"/>
                <a:gd name="T24" fmla="*/ 340 w 377"/>
                <a:gd name="T25" fmla="*/ 267 h 288"/>
                <a:gd name="T26" fmla="*/ 359 w 377"/>
                <a:gd name="T27" fmla="*/ 250 h 288"/>
                <a:gd name="T28" fmla="*/ 359 w 377"/>
                <a:gd name="T29" fmla="*/ 27 h 288"/>
                <a:gd name="T30" fmla="*/ 337 w 377"/>
                <a:gd name="T31" fmla="*/ 244 h 288"/>
                <a:gd name="T32" fmla="*/ 40 w 377"/>
                <a:gd name="T33" fmla="*/ 244 h 288"/>
                <a:gd name="T34" fmla="*/ 40 w 377"/>
                <a:gd name="T35" fmla="*/ 32 h 288"/>
                <a:gd name="T36" fmla="*/ 337 w 377"/>
                <a:gd name="T37" fmla="*/ 32 h 288"/>
                <a:gd name="T38" fmla="*/ 337 w 377"/>
                <a:gd name="T39" fmla="*/ 2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77" h="288">
                  <a:moveTo>
                    <a:pt x="359" y="27"/>
                  </a:moveTo>
                  <a:cubicBezTo>
                    <a:pt x="357" y="17"/>
                    <a:pt x="349" y="10"/>
                    <a:pt x="340" y="9"/>
                  </a:cubicBezTo>
                  <a:cubicBezTo>
                    <a:pt x="290" y="3"/>
                    <a:pt x="239" y="0"/>
                    <a:pt x="189" y="0"/>
                  </a:cubicBezTo>
                  <a:cubicBezTo>
                    <a:pt x="138" y="0"/>
                    <a:pt x="87" y="3"/>
                    <a:pt x="37" y="9"/>
                  </a:cubicBezTo>
                  <a:cubicBezTo>
                    <a:pt x="28" y="10"/>
                    <a:pt x="20" y="17"/>
                    <a:pt x="18" y="27"/>
                  </a:cubicBezTo>
                  <a:cubicBezTo>
                    <a:pt x="0" y="101"/>
                    <a:pt x="0" y="176"/>
                    <a:pt x="18" y="250"/>
                  </a:cubicBezTo>
                  <a:cubicBezTo>
                    <a:pt x="20" y="259"/>
                    <a:pt x="28" y="266"/>
                    <a:pt x="37" y="267"/>
                  </a:cubicBezTo>
                  <a:cubicBezTo>
                    <a:pt x="61" y="270"/>
                    <a:pt x="86" y="272"/>
                    <a:pt x="110" y="274"/>
                  </a:cubicBezTo>
                  <a:cubicBezTo>
                    <a:pt x="109" y="275"/>
                    <a:pt x="108" y="275"/>
                    <a:pt x="108" y="276"/>
                  </a:cubicBezTo>
                  <a:cubicBezTo>
                    <a:pt x="108" y="283"/>
                    <a:pt x="144" y="288"/>
                    <a:pt x="189" y="288"/>
                  </a:cubicBezTo>
                  <a:cubicBezTo>
                    <a:pt x="233" y="288"/>
                    <a:pt x="269" y="283"/>
                    <a:pt x="269" y="276"/>
                  </a:cubicBezTo>
                  <a:cubicBezTo>
                    <a:pt x="269" y="275"/>
                    <a:pt x="268" y="275"/>
                    <a:pt x="267" y="274"/>
                  </a:cubicBezTo>
                  <a:cubicBezTo>
                    <a:pt x="291" y="272"/>
                    <a:pt x="316" y="270"/>
                    <a:pt x="340" y="267"/>
                  </a:cubicBezTo>
                  <a:cubicBezTo>
                    <a:pt x="349" y="266"/>
                    <a:pt x="357" y="259"/>
                    <a:pt x="359" y="250"/>
                  </a:cubicBezTo>
                  <a:cubicBezTo>
                    <a:pt x="377" y="176"/>
                    <a:pt x="377" y="101"/>
                    <a:pt x="359" y="27"/>
                  </a:cubicBezTo>
                  <a:close/>
                  <a:moveTo>
                    <a:pt x="337" y="244"/>
                  </a:moveTo>
                  <a:cubicBezTo>
                    <a:pt x="238" y="256"/>
                    <a:pt x="139" y="256"/>
                    <a:pt x="40" y="244"/>
                  </a:cubicBezTo>
                  <a:cubicBezTo>
                    <a:pt x="23" y="174"/>
                    <a:pt x="23" y="103"/>
                    <a:pt x="40" y="32"/>
                  </a:cubicBezTo>
                  <a:cubicBezTo>
                    <a:pt x="139" y="20"/>
                    <a:pt x="238" y="20"/>
                    <a:pt x="337" y="32"/>
                  </a:cubicBezTo>
                  <a:cubicBezTo>
                    <a:pt x="354" y="103"/>
                    <a:pt x="354" y="174"/>
                    <a:pt x="337" y="2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Freeform 15"/>
            <p:cNvSpPr>
              <a:spLocks noEditPoints="1"/>
            </p:cNvSpPr>
            <p:nvPr/>
          </p:nvSpPr>
          <p:spPr bwMode="auto">
            <a:xfrm>
              <a:off x="6611938" y="301625"/>
              <a:ext cx="131763" cy="128587"/>
            </a:xfrm>
            <a:custGeom>
              <a:avLst/>
              <a:gdLst>
                <a:gd name="T0" fmla="*/ 17 w 35"/>
                <a:gd name="T1" fmla="*/ 34 h 34"/>
                <a:gd name="T2" fmla="*/ 35 w 35"/>
                <a:gd name="T3" fmla="*/ 17 h 34"/>
                <a:gd name="T4" fmla="*/ 17 w 35"/>
                <a:gd name="T5" fmla="*/ 0 h 34"/>
                <a:gd name="T6" fmla="*/ 0 w 35"/>
                <a:gd name="T7" fmla="*/ 17 h 34"/>
                <a:gd name="T8" fmla="*/ 17 w 35"/>
                <a:gd name="T9" fmla="*/ 34 h 34"/>
                <a:gd name="T10" fmla="*/ 17 w 35"/>
                <a:gd name="T11" fmla="*/ 11 h 34"/>
                <a:gd name="T12" fmla="*/ 23 w 35"/>
                <a:gd name="T13" fmla="*/ 17 h 34"/>
                <a:gd name="T14" fmla="*/ 17 w 35"/>
                <a:gd name="T15" fmla="*/ 23 h 34"/>
                <a:gd name="T16" fmla="*/ 12 w 35"/>
                <a:gd name="T17" fmla="*/ 17 h 34"/>
                <a:gd name="T18" fmla="*/ 17 w 35"/>
                <a:gd name="T19" fmla="*/ 1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34">
                  <a:moveTo>
                    <a:pt x="17" y="34"/>
                  </a:moveTo>
                  <a:cubicBezTo>
                    <a:pt x="27" y="34"/>
                    <a:pt x="35" y="26"/>
                    <a:pt x="35" y="17"/>
                  </a:cubicBezTo>
                  <a:cubicBezTo>
                    <a:pt x="35" y="7"/>
                    <a:pt x="2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26"/>
                    <a:pt x="8" y="34"/>
                    <a:pt x="17" y="34"/>
                  </a:cubicBezTo>
                  <a:close/>
                  <a:moveTo>
                    <a:pt x="17" y="11"/>
                  </a:moveTo>
                  <a:cubicBezTo>
                    <a:pt x="21" y="11"/>
                    <a:pt x="23" y="14"/>
                    <a:pt x="23" y="17"/>
                  </a:cubicBezTo>
                  <a:cubicBezTo>
                    <a:pt x="23" y="20"/>
                    <a:pt x="21" y="23"/>
                    <a:pt x="17" y="23"/>
                  </a:cubicBezTo>
                  <a:cubicBezTo>
                    <a:pt x="14" y="23"/>
                    <a:pt x="12" y="20"/>
                    <a:pt x="12" y="17"/>
                  </a:cubicBezTo>
                  <a:cubicBezTo>
                    <a:pt x="12" y="14"/>
                    <a:pt x="14" y="11"/>
                    <a:pt x="17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6570663" y="860425"/>
              <a:ext cx="173038" cy="46037"/>
            </a:xfrm>
            <a:custGeom>
              <a:avLst/>
              <a:gdLst>
                <a:gd name="T0" fmla="*/ 40 w 46"/>
                <a:gd name="T1" fmla="*/ 0 h 12"/>
                <a:gd name="T2" fmla="*/ 5 w 46"/>
                <a:gd name="T3" fmla="*/ 0 h 12"/>
                <a:gd name="T4" fmla="*/ 0 w 46"/>
                <a:gd name="T5" fmla="*/ 6 h 12"/>
                <a:gd name="T6" fmla="*/ 5 w 46"/>
                <a:gd name="T7" fmla="*/ 12 h 12"/>
                <a:gd name="T8" fmla="*/ 40 w 46"/>
                <a:gd name="T9" fmla="*/ 12 h 12"/>
                <a:gd name="T10" fmla="*/ 46 w 46"/>
                <a:gd name="T11" fmla="*/ 6 h 12"/>
                <a:gd name="T12" fmla="*/ 40 w 46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2">
                  <a:moveTo>
                    <a:pt x="4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9"/>
                    <a:pt x="2" y="12"/>
                    <a:pt x="5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3" y="12"/>
                    <a:pt x="46" y="9"/>
                    <a:pt x="46" y="6"/>
                  </a:cubicBezTo>
                  <a:cubicBezTo>
                    <a:pt x="46" y="3"/>
                    <a:pt x="43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6611938" y="733425"/>
              <a:ext cx="173038" cy="41275"/>
            </a:xfrm>
            <a:custGeom>
              <a:avLst/>
              <a:gdLst>
                <a:gd name="T0" fmla="*/ 40 w 46"/>
                <a:gd name="T1" fmla="*/ 0 h 11"/>
                <a:gd name="T2" fmla="*/ 6 w 46"/>
                <a:gd name="T3" fmla="*/ 0 h 11"/>
                <a:gd name="T4" fmla="*/ 0 w 46"/>
                <a:gd name="T5" fmla="*/ 5 h 11"/>
                <a:gd name="T6" fmla="*/ 6 w 46"/>
                <a:gd name="T7" fmla="*/ 11 h 11"/>
                <a:gd name="T8" fmla="*/ 40 w 46"/>
                <a:gd name="T9" fmla="*/ 11 h 11"/>
                <a:gd name="T10" fmla="*/ 46 w 46"/>
                <a:gd name="T11" fmla="*/ 5 h 11"/>
                <a:gd name="T12" fmla="*/ 40 w 46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1">
                  <a:moveTo>
                    <a:pt x="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4" y="11"/>
                    <a:pt x="46" y="9"/>
                    <a:pt x="46" y="5"/>
                  </a:cubicBezTo>
                  <a:cubicBezTo>
                    <a:pt x="46" y="2"/>
                    <a:pt x="44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6611938" y="601663"/>
              <a:ext cx="173038" cy="46037"/>
            </a:xfrm>
            <a:custGeom>
              <a:avLst/>
              <a:gdLst>
                <a:gd name="T0" fmla="*/ 40 w 46"/>
                <a:gd name="T1" fmla="*/ 0 h 12"/>
                <a:gd name="T2" fmla="*/ 6 w 46"/>
                <a:gd name="T3" fmla="*/ 0 h 12"/>
                <a:gd name="T4" fmla="*/ 0 w 46"/>
                <a:gd name="T5" fmla="*/ 6 h 12"/>
                <a:gd name="T6" fmla="*/ 6 w 46"/>
                <a:gd name="T7" fmla="*/ 12 h 12"/>
                <a:gd name="T8" fmla="*/ 40 w 46"/>
                <a:gd name="T9" fmla="*/ 12 h 12"/>
                <a:gd name="T10" fmla="*/ 46 w 46"/>
                <a:gd name="T11" fmla="*/ 6 h 12"/>
                <a:gd name="T12" fmla="*/ 40 w 46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2">
                  <a:moveTo>
                    <a:pt x="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4" y="12"/>
                    <a:pt x="46" y="9"/>
                    <a:pt x="46" y="6"/>
                  </a:cubicBezTo>
                  <a:cubicBezTo>
                    <a:pt x="46" y="3"/>
                    <a:pt x="44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Freeform 19"/>
            <p:cNvSpPr>
              <a:spLocks/>
            </p:cNvSpPr>
            <p:nvPr/>
          </p:nvSpPr>
          <p:spPr bwMode="auto">
            <a:xfrm>
              <a:off x="5880100" y="422275"/>
              <a:ext cx="258763" cy="179387"/>
            </a:xfrm>
            <a:custGeom>
              <a:avLst/>
              <a:gdLst>
                <a:gd name="T0" fmla="*/ 63 w 69"/>
                <a:gd name="T1" fmla="*/ 0 h 48"/>
                <a:gd name="T2" fmla="*/ 10 w 69"/>
                <a:gd name="T3" fmla="*/ 4 h 48"/>
                <a:gd name="T4" fmla="*/ 3 w 69"/>
                <a:gd name="T5" fmla="*/ 10 h 48"/>
                <a:gd name="T6" fmla="*/ 0 w 69"/>
                <a:gd name="T7" fmla="*/ 42 h 48"/>
                <a:gd name="T8" fmla="*/ 5 w 69"/>
                <a:gd name="T9" fmla="*/ 48 h 48"/>
                <a:gd name="T10" fmla="*/ 11 w 69"/>
                <a:gd name="T11" fmla="*/ 42 h 48"/>
                <a:gd name="T12" fmla="*/ 13 w 69"/>
                <a:gd name="T13" fmla="*/ 21 h 48"/>
                <a:gd name="T14" fmla="*/ 20 w 69"/>
                <a:gd name="T15" fmla="*/ 14 h 48"/>
                <a:gd name="T16" fmla="*/ 63 w 69"/>
                <a:gd name="T17" fmla="*/ 11 h 48"/>
                <a:gd name="T18" fmla="*/ 69 w 69"/>
                <a:gd name="T19" fmla="*/ 5 h 48"/>
                <a:gd name="T20" fmla="*/ 63 w 69"/>
                <a:gd name="T2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48">
                  <a:moveTo>
                    <a:pt x="63" y="0"/>
                  </a:moveTo>
                  <a:cubicBezTo>
                    <a:pt x="10" y="4"/>
                    <a:pt x="10" y="4"/>
                    <a:pt x="10" y="4"/>
                  </a:cubicBezTo>
                  <a:cubicBezTo>
                    <a:pt x="7" y="4"/>
                    <a:pt x="4" y="7"/>
                    <a:pt x="3" y="1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6"/>
                    <a:pt x="2" y="48"/>
                    <a:pt x="5" y="48"/>
                  </a:cubicBezTo>
                  <a:cubicBezTo>
                    <a:pt x="8" y="48"/>
                    <a:pt x="11" y="46"/>
                    <a:pt x="11" y="42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4" y="17"/>
                    <a:pt x="16" y="15"/>
                    <a:pt x="20" y="14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9" y="9"/>
                    <a:pt x="69" y="5"/>
                  </a:cubicBezTo>
                  <a:cubicBezTo>
                    <a:pt x="69" y="2"/>
                    <a:pt x="66" y="0"/>
                    <a:pt x="6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129720" y="4293656"/>
            <a:ext cx="448210" cy="385986"/>
            <a:chOff x="2727325" y="-39687"/>
            <a:chExt cx="1463675" cy="1260475"/>
          </a:xfrm>
          <a:solidFill>
            <a:schemeClr val="bg1"/>
          </a:solidFill>
        </p:grpSpPr>
        <p:sp>
          <p:nvSpPr>
            <p:cNvPr id="52" name="Freeform 20"/>
            <p:cNvSpPr>
              <a:spLocks noEditPoints="1"/>
            </p:cNvSpPr>
            <p:nvPr/>
          </p:nvSpPr>
          <p:spPr bwMode="auto">
            <a:xfrm>
              <a:off x="2727325" y="-39687"/>
              <a:ext cx="1463675" cy="1260475"/>
            </a:xfrm>
            <a:custGeom>
              <a:avLst/>
              <a:gdLst>
                <a:gd name="T0" fmla="*/ 347 w 390"/>
                <a:gd name="T1" fmla="*/ 42 h 336"/>
                <a:gd name="T2" fmla="*/ 195 w 390"/>
                <a:gd name="T3" fmla="*/ 38 h 336"/>
                <a:gd name="T4" fmla="*/ 43 w 390"/>
                <a:gd name="T5" fmla="*/ 42 h 336"/>
                <a:gd name="T6" fmla="*/ 43 w 390"/>
                <a:gd name="T7" fmla="*/ 196 h 336"/>
                <a:gd name="T8" fmla="*/ 170 w 390"/>
                <a:gd name="T9" fmla="*/ 322 h 336"/>
                <a:gd name="T10" fmla="*/ 220 w 390"/>
                <a:gd name="T11" fmla="*/ 322 h 336"/>
                <a:gd name="T12" fmla="*/ 347 w 390"/>
                <a:gd name="T13" fmla="*/ 196 h 336"/>
                <a:gd name="T14" fmla="*/ 347 w 390"/>
                <a:gd name="T15" fmla="*/ 42 h 336"/>
                <a:gd name="T16" fmla="*/ 330 w 390"/>
                <a:gd name="T17" fmla="*/ 180 h 336"/>
                <a:gd name="T18" fmla="*/ 203 w 390"/>
                <a:gd name="T19" fmla="*/ 306 h 336"/>
                <a:gd name="T20" fmla="*/ 187 w 390"/>
                <a:gd name="T21" fmla="*/ 306 h 336"/>
                <a:gd name="T22" fmla="*/ 59 w 390"/>
                <a:gd name="T23" fmla="*/ 180 h 336"/>
                <a:gd name="T24" fmla="*/ 59 w 390"/>
                <a:gd name="T25" fmla="*/ 58 h 336"/>
                <a:gd name="T26" fmla="*/ 179 w 390"/>
                <a:gd name="T27" fmla="*/ 55 h 336"/>
                <a:gd name="T28" fmla="*/ 195 w 390"/>
                <a:gd name="T29" fmla="*/ 70 h 336"/>
                <a:gd name="T30" fmla="*/ 210 w 390"/>
                <a:gd name="T31" fmla="*/ 55 h 336"/>
                <a:gd name="T32" fmla="*/ 330 w 390"/>
                <a:gd name="T33" fmla="*/ 58 h 336"/>
                <a:gd name="T34" fmla="*/ 330 w 390"/>
                <a:gd name="T35" fmla="*/ 18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336">
                  <a:moveTo>
                    <a:pt x="347" y="42"/>
                  </a:moveTo>
                  <a:cubicBezTo>
                    <a:pt x="305" y="0"/>
                    <a:pt x="238" y="0"/>
                    <a:pt x="195" y="38"/>
                  </a:cubicBezTo>
                  <a:cubicBezTo>
                    <a:pt x="152" y="0"/>
                    <a:pt x="85" y="0"/>
                    <a:pt x="43" y="42"/>
                  </a:cubicBezTo>
                  <a:cubicBezTo>
                    <a:pt x="0" y="84"/>
                    <a:pt x="0" y="154"/>
                    <a:pt x="43" y="196"/>
                  </a:cubicBezTo>
                  <a:cubicBezTo>
                    <a:pt x="55" y="208"/>
                    <a:pt x="170" y="322"/>
                    <a:pt x="170" y="322"/>
                  </a:cubicBezTo>
                  <a:cubicBezTo>
                    <a:pt x="184" y="336"/>
                    <a:pt x="206" y="336"/>
                    <a:pt x="220" y="322"/>
                  </a:cubicBezTo>
                  <a:cubicBezTo>
                    <a:pt x="220" y="322"/>
                    <a:pt x="345" y="198"/>
                    <a:pt x="347" y="196"/>
                  </a:cubicBezTo>
                  <a:cubicBezTo>
                    <a:pt x="390" y="154"/>
                    <a:pt x="390" y="84"/>
                    <a:pt x="347" y="42"/>
                  </a:cubicBezTo>
                  <a:close/>
                  <a:moveTo>
                    <a:pt x="330" y="180"/>
                  </a:moveTo>
                  <a:cubicBezTo>
                    <a:pt x="203" y="306"/>
                    <a:pt x="203" y="306"/>
                    <a:pt x="203" y="306"/>
                  </a:cubicBezTo>
                  <a:cubicBezTo>
                    <a:pt x="199" y="310"/>
                    <a:pt x="191" y="310"/>
                    <a:pt x="187" y="306"/>
                  </a:cubicBezTo>
                  <a:cubicBezTo>
                    <a:pt x="59" y="180"/>
                    <a:pt x="59" y="180"/>
                    <a:pt x="59" y="180"/>
                  </a:cubicBezTo>
                  <a:cubicBezTo>
                    <a:pt x="25" y="146"/>
                    <a:pt x="25" y="92"/>
                    <a:pt x="59" y="58"/>
                  </a:cubicBezTo>
                  <a:cubicBezTo>
                    <a:pt x="92" y="26"/>
                    <a:pt x="145" y="25"/>
                    <a:pt x="179" y="55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210" y="55"/>
                    <a:pt x="210" y="55"/>
                    <a:pt x="210" y="55"/>
                  </a:cubicBezTo>
                  <a:cubicBezTo>
                    <a:pt x="245" y="25"/>
                    <a:pt x="298" y="26"/>
                    <a:pt x="330" y="58"/>
                  </a:cubicBezTo>
                  <a:cubicBezTo>
                    <a:pt x="364" y="92"/>
                    <a:pt x="364" y="146"/>
                    <a:pt x="330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Freeform 21"/>
            <p:cNvSpPr>
              <a:spLocks/>
            </p:cNvSpPr>
            <p:nvPr/>
          </p:nvSpPr>
          <p:spPr bwMode="auto">
            <a:xfrm>
              <a:off x="2982913" y="215900"/>
              <a:ext cx="206375" cy="201612"/>
            </a:xfrm>
            <a:custGeom>
              <a:avLst/>
              <a:gdLst>
                <a:gd name="T0" fmla="*/ 49 w 55"/>
                <a:gd name="T1" fmla="*/ 0 h 54"/>
                <a:gd name="T2" fmla="*/ 49 w 55"/>
                <a:gd name="T3" fmla="*/ 0 h 54"/>
                <a:gd name="T4" fmla="*/ 0 w 55"/>
                <a:gd name="T5" fmla="*/ 48 h 54"/>
                <a:gd name="T6" fmla="*/ 0 w 55"/>
                <a:gd name="T7" fmla="*/ 48 h 54"/>
                <a:gd name="T8" fmla="*/ 6 w 55"/>
                <a:gd name="T9" fmla="*/ 54 h 54"/>
                <a:gd name="T10" fmla="*/ 12 w 55"/>
                <a:gd name="T11" fmla="*/ 48 h 54"/>
                <a:gd name="T12" fmla="*/ 12 w 55"/>
                <a:gd name="T13" fmla="*/ 48 h 54"/>
                <a:gd name="T14" fmla="*/ 49 w 55"/>
                <a:gd name="T15" fmla="*/ 11 h 54"/>
                <a:gd name="T16" fmla="*/ 49 w 55"/>
                <a:gd name="T17" fmla="*/ 11 h 54"/>
                <a:gd name="T18" fmla="*/ 55 w 55"/>
                <a:gd name="T19" fmla="*/ 5 h 54"/>
                <a:gd name="T20" fmla="*/ 49 w 55"/>
                <a:gd name="T21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54">
                  <a:moveTo>
                    <a:pt x="49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1"/>
                    <a:pt x="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52"/>
                    <a:pt x="3" y="54"/>
                    <a:pt x="6" y="54"/>
                  </a:cubicBezTo>
                  <a:cubicBezTo>
                    <a:pt x="9" y="54"/>
                    <a:pt x="12" y="52"/>
                    <a:pt x="12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28"/>
                    <a:pt x="2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52" y="11"/>
                    <a:pt x="55" y="8"/>
                    <a:pt x="55" y="5"/>
                  </a:cubicBezTo>
                  <a:cubicBezTo>
                    <a:pt x="55" y="2"/>
                    <a:pt x="52" y="0"/>
                    <a:pt x="4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4" name="Freeform 13"/>
          <p:cNvSpPr>
            <a:spLocks noChangeAspect="1" noEditPoints="1"/>
          </p:cNvSpPr>
          <p:nvPr/>
        </p:nvSpPr>
        <p:spPr bwMode="auto">
          <a:xfrm>
            <a:off x="6079787" y="3099178"/>
            <a:ext cx="424142" cy="413042"/>
          </a:xfrm>
          <a:custGeom>
            <a:avLst/>
            <a:gdLst>
              <a:gd name="T0" fmla="*/ 161 w 226"/>
              <a:gd name="T1" fmla="*/ 0 h 220"/>
              <a:gd name="T2" fmla="*/ 96 w 226"/>
              <a:gd name="T3" fmla="*/ 47 h 220"/>
              <a:gd name="T4" fmla="*/ 95 w 226"/>
              <a:gd name="T5" fmla="*/ 47 h 220"/>
              <a:gd name="T6" fmla="*/ 24 w 226"/>
              <a:gd name="T7" fmla="*/ 119 h 220"/>
              <a:gd name="T8" fmla="*/ 1 w 226"/>
              <a:gd name="T9" fmla="*/ 189 h 220"/>
              <a:gd name="T10" fmla="*/ 24 w 226"/>
              <a:gd name="T11" fmla="*/ 220 h 220"/>
              <a:gd name="T12" fmla="*/ 90 w 226"/>
              <a:gd name="T13" fmla="*/ 203 h 220"/>
              <a:gd name="T14" fmla="*/ 207 w 226"/>
              <a:gd name="T15" fmla="*/ 91 h 220"/>
              <a:gd name="T16" fmla="*/ 110 w 226"/>
              <a:gd name="T17" fmla="*/ 164 h 220"/>
              <a:gd name="T18" fmla="*/ 170 w 226"/>
              <a:gd name="T19" fmla="*/ 81 h 220"/>
              <a:gd name="T20" fmla="*/ 163 w 226"/>
              <a:gd name="T21" fmla="*/ 115 h 220"/>
              <a:gd name="T22" fmla="*/ 110 w 226"/>
              <a:gd name="T23" fmla="*/ 169 h 220"/>
              <a:gd name="T24" fmla="*/ 102 w 226"/>
              <a:gd name="T25" fmla="*/ 139 h 220"/>
              <a:gd name="T26" fmla="*/ 79 w 226"/>
              <a:gd name="T27" fmla="*/ 117 h 220"/>
              <a:gd name="T28" fmla="*/ 159 w 226"/>
              <a:gd name="T29" fmla="*/ 61 h 220"/>
              <a:gd name="T30" fmla="*/ 102 w 226"/>
              <a:gd name="T31" fmla="*/ 139 h 220"/>
              <a:gd name="T32" fmla="*/ 52 w 226"/>
              <a:gd name="T33" fmla="*/ 110 h 220"/>
              <a:gd name="T34" fmla="*/ 137 w 226"/>
              <a:gd name="T35" fmla="*/ 49 h 220"/>
              <a:gd name="T36" fmla="*/ 29 w 226"/>
              <a:gd name="T37" fmla="*/ 205 h 220"/>
              <a:gd name="T38" fmla="*/ 14 w 226"/>
              <a:gd name="T39" fmla="*/ 196 h 220"/>
              <a:gd name="T40" fmla="*/ 22 w 226"/>
              <a:gd name="T41" fmla="*/ 166 h 220"/>
              <a:gd name="T42" fmla="*/ 54 w 226"/>
              <a:gd name="T43" fmla="*/ 199 h 220"/>
              <a:gd name="T44" fmla="*/ 61 w 226"/>
              <a:gd name="T45" fmla="*/ 197 h 220"/>
              <a:gd name="T46" fmla="*/ 24 w 226"/>
              <a:gd name="T47" fmla="*/ 159 h 220"/>
              <a:gd name="T48" fmla="*/ 33 w 226"/>
              <a:gd name="T49" fmla="*/ 129 h 220"/>
              <a:gd name="T50" fmla="*/ 89 w 226"/>
              <a:gd name="T51" fmla="*/ 189 h 220"/>
              <a:gd name="T52" fmla="*/ 61 w 226"/>
              <a:gd name="T53" fmla="*/ 197 h 220"/>
              <a:gd name="T54" fmla="*/ 186 w 226"/>
              <a:gd name="T55" fmla="*/ 93 h 220"/>
              <a:gd name="T56" fmla="*/ 168 w 226"/>
              <a:gd name="T57" fmla="*/ 52 h 220"/>
              <a:gd name="T58" fmla="*/ 139 w 226"/>
              <a:gd name="T59" fmla="*/ 23 h 220"/>
              <a:gd name="T60" fmla="*/ 192 w 226"/>
              <a:gd name="T61" fmla="*/ 27 h 220"/>
              <a:gd name="T62" fmla="*/ 197 w 226"/>
              <a:gd name="T63" fmla="*/ 81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26" h="220">
                <a:moveTo>
                  <a:pt x="202" y="18"/>
                </a:moveTo>
                <a:cubicBezTo>
                  <a:pt x="191" y="6"/>
                  <a:pt x="176" y="0"/>
                  <a:pt x="161" y="0"/>
                </a:cubicBezTo>
                <a:cubicBezTo>
                  <a:pt x="149" y="0"/>
                  <a:pt x="137" y="5"/>
                  <a:pt x="129" y="13"/>
                </a:cubicBezTo>
                <a:cubicBezTo>
                  <a:pt x="96" y="47"/>
                  <a:pt x="96" y="47"/>
                  <a:pt x="96" y="47"/>
                </a:cubicBezTo>
                <a:cubicBezTo>
                  <a:pt x="96" y="47"/>
                  <a:pt x="95" y="47"/>
                  <a:pt x="95" y="47"/>
                </a:cubicBezTo>
                <a:cubicBezTo>
                  <a:pt x="95" y="47"/>
                  <a:pt x="95" y="47"/>
                  <a:pt x="95" y="47"/>
                </a:cubicBezTo>
                <a:cubicBezTo>
                  <a:pt x="95" y="47"/>
                  <a:pt x="95" y="47"/>
                  <a:pt x="95" y="47"/>
                </a:cubicBezTo>
                <a:cubicBezTo>
                  <a:pt x="24" y="119"/>
                  <a:pt x="24" y="119"/>
                  <a:pt x="24" y="119"/>
                </a:cubicBezTo>
                <a:cubicBezTo>
                  <a:pt x="21" y="122"/>
                  <a:pt x="19" y="126"/>
                  <a:pt x="17" y="130"/>
                </a:cubicBezTo>
                <a:cubicBezTo>
                  <a:pt x="1" y="189"/>
                  <a:pt x="1" y="189"/>
                  <a:pt x="1" y="189"/>
                </a:cubicBezTo>
                <a:cubicBezTo>
                  <a:pt x="1" y="189"/>
                  <a:pt x="0" y="194"/>
                  <a:pt x="0" y="196"/>
                </a:cubicBezTo>
                <a:cubicBezTo>
                  <a:pt x="0" y="209"/>
                  <a:pt x="11" y="220"/>
                  <a:pt x="24" y="220"/>
                </a:cubicBezTo>
                <a:cubicBezTo>
                  <a:pt x="27" y="220"/>
                  <a:pt x="32" y="219"/>
                  <a:pt x="32" y="219"/>
                </a:cubicBezTo>
                <a:cubicBezTo>
                  <a:pt x="90" y="203"/>
                  <a:pt x="90" y="203"/>
                  <a:pt x="90" y="203"/>
                </a:cubicBezTo>
                <a:cubicBezTo>
                  <a:pt x="95" y="202"/>
                  <a:pt x="99" y="200"/>
                  <a:pt x="102" y="196"/>
                </a:cubicBezTo>
                <a:cubicBezTo>
                  <a:pt x="207" y="91"/>
                  <a:pt x="207" y="91"/>
                  <a:pt x="207" y="91"/>
                </a:cubicBezTo>
                <a:cubicBezTo>
                  <a:pt x="226" y="72"/>
                  <a:pt x="224" y="40"/>
                  <a:pt x="202" y="18"/>
                </a:cubicBezTo>
                <a:close/>
                <a:moveTo>
                  <a:pt x="110" y="164"/>
                </a:moveTo>
                <a:cubicBezTo>
                  <a:pt x="110" y="157"/>
                  <a:pt x="108" y="151"/>
                  <a:pt x="105" y="146"/>
                </a:cubicBezTo>
                <a:cubicBezTo>
                  <a:pt x="170" y="81"/>
                  <a:pt x="170" y="81"/>
                  <a:pt x="170" y="81"/>
                </a:cubicBezTo>
                <a:cubicBezTo>
                  <a:pt x="174" y="93"/>
                  <a:pt x="172" y="106"/>
                  <a:pt x="163" y="115"/>
                </a:cubicBezTo>
                <a:cubicBezTo>
                  <a:pt x="163" y="115"/>
                  <a:pt x="163" y="115"/>
                  <a:pt x="163" y="115"/>
                </a:cubicBezTo>
                <a:cubicBezTo>
                  <a:pt x="163" y="115"/>
                  <a:pt x="163" y="115"/>
                  <a:pt x="163" y="115"/>
                </a:cubicBezTo>
                <a:cubicBezTo>
                  <a:pt x="110" y="169"/>
                  <a:pt x="110" y="169"/>
                  <a:pt x="110" y="169"/>
                </a:cubicBezTo>
                <a:cubicBezTo>
                  <a:pt x="110" y="167"/>
                  <a:pt x="110" y="165"/>
                  <a:pt x="110" y="164"/>
                </a:cubicBezTo>
                <a:close/>
                <a:moveTo>
                  <a:pt x="102" y="139"/>
                </a:moveTo>
                <a:cubicBezTo>
                  <a:pt x="99" y="135"/>
                  <a:pt x="96" y="131"/>
                  <a:pt x="93" y="127"/>
                </a:cubicBezTo>
                <a:cubicBezTo>
                  <a:pt x="88" y="123"/>
                  <a:pt x="84" y="120"/>
                  <a:pt x="79" y="117"/>
                </a:cubicBezTo>
                <a:cubicBezTo>
                  <a:pt x="144" y="52"/>
                  <a:pt x="144" y="52"/>
                  <a:pt x="144" y="52"/>
                </a:cubicBezTo>
                <a:cubicBezTo>
                  <a:pt x="149" y="54"/>
                  <a:pt x="154" y="57"/>
                  <a:pt x="159" y="61"/>
                </a:cubicBezTo>
                <a:cubicBezTo>
                  <a:pt x="162" y="65"/>
                  <a:pt x="165" y="69"/>
                  <a:pt x="167" y="74"/>
                </a:cubicBezTo>
                <a:lnTo>
                  <a:pt x="102" y="139"/>
                </a:lnTo>
                <a:close/>
                <a:moveTo>
                  <a:pt x="72" y="114"/>
                </a:moveTo>
                <a:cubicBezTo>
                  <a:pt x="66" y="111"/>
                  <a:pt x="59" y="110"/>
                  <a:pt x="52" y="110"/>
                </a:cubicBezTo>
                <a:cubicBezTo>
                  <a:pt x="105" y="56"/>
                  <a:pt x="105" y="56"/>
                  <a:pt x="105" y="56"/>
                </a:cubicBezTo>
                <a:cubicBezTo>
                  <a:pt x="113" y="48"/>
                  <a:pt x="125" y="46"/>
                  <a:pt x="137" y="49"/>
                </a:cubicBezTo>
                <a:lnTo>
                  <a:pt x="72" y="114"/>
                </a:lnTo>
                <a:close/>
                <a:moveTo>
                  <a:pt x="29" y="205"/>
                </a:moveTo>
                <a:cubicBezTo>
                  <a:pt x="28" y="206"/>
                  <a:pt x="26" y="206"/>
                  <a:pt x="24" y="206"/>
                </a:cubicBezTo>
                <a:cubicBezTo>
                  <a:pt x="18" y="206"/>
                  <a:pt x="14" y="202"/>
                  <a:pt x="14" y="196"/>
                </a:cubicBezTo>
                <a:cubicBezTo>
                  <a:pt x="14" y="195"/>
                  <a:pt x="14" y="193"/>
                  <a:pt x="14" y="192"/>
                </a:cubicBezTo>
                <a:cubicBezTo>
                  <a:pt x="22" y="166"/>
                  <a:pt x="22" y="166"/>
                  <a:pt x="22" y="166"/>
                </a:cubicBezTo>
                <a:cubicBezTo>
                  <a:pt x="30" y="166"/>
                  <a:pt x="38" y="169"/>
                  <a:pt x="45" y="175"/>
                </a:cubicBezTo>
                <a:cubicBezTo>
                  <a:pt x="51" y="182"/>
                  <a:pt x="55" y="191"/>
                  <a:pt x="54" y="199"/>
                </a:cubicBezTo>
                <a:lnTo>
                  <a:pt x="29" y="205"/>
                </a:lnTo>
                <a:close/>
                <a:moveTo>
                  <a:pt x="61" y="197"/>
                </a:moveTo>
                <a:cubicBezTo>
                  <a:pt x="61" y="188"/>
                  <a:pt x="57" y="178"/>
                  <a:pt x="50" y="170"/>
                </a:cubicBezTo>
                <a:cubicBezTo>
                  <a:pt x="42" y="163"/>
                  <a:pt x="33" y="159"/>
                  <a:pt x="24" y="159"/>
                </a:cubicBezTo>
                <a:cubicBezTo>
                  <a:pt x="30" y="134"/>
                  <a:pt x="30" y="134"/>
                  <a:pt x="30" y="134"/>
                </a:cubicBezTo>
                <a:cubicBezTo>
                  <a:pt x="31" y="132"/>
                  <a:pt x="32" y="131"/>
                  <a:pt x="33" y="129"/>
                </a:cubicBezTo>
                <a:cubicBezTo>
                  <a:pt x="47" y="119"/>
                  <a:pt x="68" y="122"/>
                  <a:pt x="83" y="137"/>
                </a:cubicBezTo>
                <a:cubicBezTo>
                  <a:pt x="98" y="153"/>
                  <a:pt x="101" y="175"/>
                  <a:pt x="89" y="189"/>
                </a:cubicBezTo>
                <a:cubicBezTo>
                  <a:pt x="88" y="190"/>
                  <a:pt x="87" y="190"/>
                  <a:pt x="86" y="190"/>
                </a:cubicBezTo>
                <a:lnTo>
                  <a:pt x="61" y="197"/>
                </a:lnTo>
                <a:close/>
                <a:moveTo>
                  <a:pt x="197" y="81"/>
                </a:moveTo>
                <a:cubicBezTo>
                  <a:pt x="186" y="93"/>
                  <a:pt x="186" y="93"/>
                  <a:pt x="186" y="93"/>
                </a:cubicBezTo>
                <a:cubicBezTo>
                  <a:pt x="186" y="91"/>
                  <a:pt x="186" y="90"/>
                  <a:pt x="186" y="88"/>
                </a:cubicBezTo>
                <a:cubicBezTo>
                  <a:pt x="185" y="75"/>
                  <a:pt x="178" y="62"/>
                  <a:pt x="168" y="52"/>
                </a:cubicBezTo>
                <a:cubicBezTo>
                  <a:pt x="157" y="41"/>
                  <a:pt x="142" y="34"/>
                  <a:pt x="127" y="34"/>
                </a:cubicBezTo>
                <a:cubicBezTo>
                  <a:pt x="139" y="23"/>
                  <a:pt x="139" y="23"/>
                  <a:pt x="139" y="23"/>
                </a:cubicBezTo>
                <a:cubicBezTo>
                  <a:pt x="145" y="17"/>
                  <a:pt x="153" y="14"/>
                  <a:pt x="161" y="14"/>
                </a:cubicBezTo>
                <a:cubicBezTo>
                  <a:pt x="172" y="14"/>
                  <a:pt x="184" y="19"/>
                  <a:pt x="192" y="27"/>
                </a:cubicBezTo>
                <a:cubicBezTo>
                  <a:pt x="201" y="36"/>
                  <a:pt x="205" y="46"/>
                  <a:pt x="206" y="56"/>
                </a:cubicBezTo>
                <a:cubicBezTo>
                  <a:pt x="207" y="66"/>
                  <a:pt x="204" y="75"/>
                  <a:pt x="197" y="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606" tIns="45802" rIns="91606" bIns="45802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81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29621" y="5070355"/>
            <a:ext cx="1768573" cy="2243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15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215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916974" y="4029336"/>
            <a:ext cx="1768573" cy="2243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15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215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46002" y="2816461"/>
            <a:ext cx="1768573" cy="2243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15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215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084450" y="1699230"/>
            <a:ext cx="1768573" cy="2243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15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215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090222" y="1937276"/>
            <a:ext cx="2707974" cy="245708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6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869251" y="3035584"/>
            <a:ext cx="2707974" cy="245708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6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16992" y="4254369"/>
            <a:ext cx="2644174" cy="245708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6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26722" y="5304510"/>
            <a:ext cx="2707974" cy="245708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6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95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4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500"/>
                            </p:stCondLst>
                            <p:childTnLst>
                              <p:par>
                                <p:cTn id="8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1000"/>
                            </p:stCondLst>
                            <p:childTnLst>
                              <p:par>
                                <p:cTn id="9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500"/>
                            </p:stCondLst>
                            <p:childTnLst>
                              <p:par>
                                <p:cTn id="9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858750" cy="7232650"/>
          </a:xfrm>
          <a:prstGeom prst="rect">
            <a:avLst/>
          </a:prstGeom>
          <a:blipFill dpi="0" rotWithShape="1">
            <a:blip r:embed="rId3">
              <a:alphaModFix amt="27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162014" y="1901372"/>
            <a:ext cx="8534722" cy="3352800"/>
          </a:xfrm>
          <a:prstGeom prst="rect">
            <a:avLst/>
          </a:prstGeom>
          <a:solidFill>
            <a:srgbClr val="005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>
            <a:off x="0" y="2133599"/>
            <a:ext cx="12858750" cy="2757715"/>
          </a:xfrm>
          <a:custGeom>
            <a:avLst/>
            <a:gdLst>
              <a:gd name="connsiteX0" fmla="*/ 0 w 9144000"/>
              <a:gd name="connsiteY0" fmla="*/ 0 h 2757715"/>
              <a:gd name="connsiteX1" fmla="*/ 4308857 w 9144000"/>
              <a:gd name="connsiteY1" fmla="*/ 0 h 2757715"/>
              <a:gd name="connsiteX2" fmla="*/ 4572000 w 9144000"/>
              <a:gd name="connsiteY2" fmla="*/ 319314 h 2757715"/>
              <a:gd name="connsiteX3" fmla="*/ 4835144 w 9144000"/>
              <a:gd name="connsiteY3" fmla="*/ 0 h 2757715"/>
              <a:gd name="connsiteX4" fmla="*/ 9144000 w 9144000"/>
              <a:gd name="connsiteY4" fmla="*/ 0 h 2757715"/>
              <a:gd name="connsiteX5" fmla="*/ 9144000 w 9144000"/>
              <a:gd name="connsiteY5" fmla="*/ 2757715 h 2757715"/>
              <a:gd name="connsiteX6" fmla="*/ 0 w 9144000"/>
              <a:gd name="connsiteY6" fmla="*/ 2757715 h 275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757715">
                <a:moveTo>
                  <a:pt x="0" y="0"/>
                </a:moveTo>
                <a:lnTo>
                  <a:pt x="4308857" y="0"/>
                </a:lnTo>
                <a:lnTo>
                  <a:pt x="4572000" y="319314"/>
                </a:lnTo>
                <a:lnTo>
                  <a:pt x="4835144" y="0"/>
                </a:lnTo>
                <a:lnTo>
                  <a:pt x="9144000" y="0"/>
                </a:lnTo>
                <a:lnTo>
                  <a:pt x="9144000" y="2757715"/>
                </a:lnTo>
                <a:lnTo>
                  <a:pt x="0" y="27577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939800" sx="95000" sy="95000" algn="ctr" rotWithShape="0">
              <a:prstClr val="black">
                <a:alpha val="5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917356" y="3067893"/>
            <a:ext cx="815411" cy="812262"/>
            <a:chOff x="7009519" y="1639318"/>
            <a:chExt cx="773268" cy="770282"/>
          </a:xfrm>
        </p:grpSpPr>
        <p:sp>
          <p:nvSpPr>
            <p:cNvPr id="12" name="椭圆 11"/>
            <p:cNvSpPr/>
            <p:nvPr/>
          </p:nvSpPr>
          <p:spPr>
            <a:xfrm>
              <a:off x="7012505" y="1639318"/>
              <a:ext cx="770282" cy="7702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009519" y="1703614"/>
              <a:ext cx="716297" cy="64168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3797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3797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5732759" y="3212449"/>
            <a:ext cx="2697842" cy="52315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zh-CN" altLang="en-US" sz="2800" dirty="0">
                <a:solidFill>
                  <a:srgbClr val="00506C"/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</p:spTree>
    <p:extLst>
      <p:ext uri="{BB962C8B-B14F-4D97-AF65-F5344CB8AC3E}">
        <p14:creationId xmlns:p14="http://schemas.microsoft.com/office/powerpoint/2010/main" val="111088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/>
          </p:cNvSpPr>
          <p:nvPr/>
        </p:nvSpPr>
        <p:spPr bwMode="auto">
          <a:xfrm>
            <a:off x="2161063" y="1965629"/>
            <a:ext cx="1822613" cy="2559355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3916947" y="1965629"/>
            <a:ext cx="1822613" cy="2559355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4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1596919" y="2925387"/>
            <a:ext cx="1388657" cy="1599598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Freeform 6"/>
          <p:cNvSpPr>
            <a:spLocks/>
          </p:cNvSpPr>
          <p:nvPr/>
        </p:nvSpPr>
        <p:spPr bwMode="auto">
          <a:xfrm>
            <a:off x="2985576" y="1645710"/>
            <a:ext cx="2050439" cy="2879275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3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Freeform 6"/>
          <p:cNvSpPr>
            <a:spLocks/>
          </p:cNvSpPr>
          <p:nvPr/>
        </p:nvSpPr>
        <p:spPr bwMode="auto">
          <a:xfrm>
            <a:off x="4847477" y="2410127"/>
            <a:ext cx="1822613" cy="2114858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5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Freeform 6"/>
          <p:cNvSpPr>
            <a:spLocks/>
          </p:cNvSpPr>
          <p:nvPr/>
        </p:nvSpPr>
        <p:spPr bwMode="auto">
          <a:xfrm>
            <a:off x="5709227" y="1965629"/>
            <a:ext cx="1822613" cy="2559355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Freeform 6"/>
          <p:cNvSpPr>
            <a:spLocks/>
          </p:cNvSpPr>
          <p:nvPr/>
        </p:nvSpPr>
        <p:spPr bwMode="auto">
          <a:xfrm>
            <a:off x="6837046" y="2925387"/>
            <a:ext cx="1388657" cy="1599598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Freeform 6"/>
          <p:cNvSpPr>
            <a:spLocks/>
          </p:cNvSpPr>
          <p:nvPr/>
        </p:nvSpPr>
        <p:spPr bwMode="auto">
          <a:xfrm>
            <a:off x="7549093" y="1965629"/>
            <a:ext cx="1822613" cy="2559355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Freeform 6"/>
          <p:cNvSpPr>
            <a:spLocks/>
          </p:cNvSpPr>
          <p:nvPr/>
        </p:nvSpPr>
        <p:spPr bwMode="auto">
          <a:xfrm>
            <a:off x="9427238" y="1965629"/>
            <a:ext cx="1822613" cy="2559355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4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Freeform 6"/>
          <p:cNvSpPr>
            <a:spLocks/>
          </p:cNvSpPr>
          <p:nvPr/>
        </p:nvSpPr>
        <p:spPr bwMode="auto">
          <a:xfrm>
            <a:off x="8410018" y="1645710"/>
            <a:ext cx="2050439" cy="2879275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3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5" name="Group 136"/>
          <p:cNvGrpSpPr/>
          <p:nvPr/>
        </p:nvGrpSpPr>
        <p:grpSpPr>
          <a:xfrm>
            <a:off x="1868586" y="4690312"/>
            <a:ext cx="769442" cy="850779"/>
            <a:chOff x="922980" y="3281022"/>
            <a:chExt cx="630089" cy="696693"/>
          </a:xfrm>
        </p:grpSpPr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9" name="Group 120"/>
            <p:cNvGrpSpPr/>
            <p:nvPr/>
          </p:nvGrpSpPr>
          <p:grpSpPr>
            <a:xfrm>
              <a:off x="922980" y="3475474"/>
              <a:ext cx="630089" cy="502241"/>
              <a:chOff x="980587" y="3705902"/>
              <a:chExt cx="630089" cy="502241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980587" y="4056922"/>
                <a:ext cx="630089" cy="151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10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Group 137"/>
          <p:cNvGrpSpPr/>
          <p:nvPr/>
        </p:nvGrpSpPr>
        <p:grpSpPr>
          <a:xfrm>
            <a:off x="2770796" y="4690307"/>
            <a:ext cx="769442" cy="1247802"/>
            <a:chOff x="1580321" y="3281022"/>
            <a:chExt cx="630089" cy="1021813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2" name="Group 107"/>
            <p:cNvGrpSpPr/>
            <p:nvPr/>
          </p:nvGrpSpPr>
          <p:grpSpPr>
            <a:xfrm>
              <a:off x="1580321" y="3475474"/>
              <a:ext cx="630089" cy="827361"/>
              <a:chOff x="1629117" y="3705902"/>
              <a:chExt cx="630089" cy="827361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1629117" y="4382042"/>
                <a:ext cx="630089" cy="151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10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3" name="Group 136"/>
          <p:cNvGrpSpPr/>
          <p:nvPr/>
        </p:nvGrpSpPr>
        <p:grpSpPr>
          <a:xfrm>
            <a:off x="3673005" y="4690312"/>
            <a:ext cx="769442" cy="850779"/>
            <a:chOff x="922980" y="3281022"/>
            <a:chExt cx="630089" cy="696693"/>
          </a:xfrm>
        </p:grpSpPr>
        <p:sp>
          <p:nvSpPr>
            <p:cNvPr id="102" name="Oval 101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4" name="Group 120"/>
            <p:cNvGrpSpPr/>
            <p:nvPr/>
          </p:nvGrpSpPr>
          <p:grpSpPr>
            <a:xfrm>
              <a:off x="922980" y="3475474"/>
              <a:ext cx="630089" cy="502241"/>
              <a:chOff x="980587" y="3705902"/>
              <a:chExt cx="630089" cy="502241"/>
            </a:xfrm>
          </p:grpSpPr>
          <p:sp>
            <p:nvSpPr>
              <p:cNvPr id="104" name="TextBox 103"/>
              <p:cNvSpPr txBox="1"/>
              <p:nvPr/>
            </p:nvSpPr>
            <p:spPr>
              <a:xfrm>
                <a:off x="980587" y="4056922"/>
                <a:ext cx="630089" cy="151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10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105" name="Straight Connector 104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137"/>
          <p:cNvGrpSpPr/>
          <p:nvPr/>
        </p:nvGrpSpPr>
        <p:grpSpPr>
          <a:xfrm>
            <a:off x="4575214" y="4690307"/>
            <a:ext cx="769442" cy="1247802"/>
            <a:chOff x="1580321" y="3281022"/>
            <a:chExt cx="630089" cy="1021813"/>
          </a:xfrm>
        </p:grpSpPr>
        <p:sp>
          <p:nvSpPr>
            <p:cNvPr id="107" name="Oval 106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6" name="Group 107"/>
            <p:cNvGrpSpPr/>
            <p:nvPr/>
          </p:nvGrpSpPr>
          <p:grpSpPr>
            <a:xfrm>
              <a:off x="1580321" y="3475474"/>
              <a:ext cx="630089" cy="827361"/>
              <a:chOff x="1629117" y="3705902"/>
              <a:chExt cx="630089" cy="827361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xtBox 109"/>
              <p:cNvSpPr txBox="1"/>
              <p:nvPr/>
            </p:nvSpPr>
            <p:spPr>
              <a:xfrm>
                <a:off x="1629117" y="4382042"/>
                <a:ext cx="630089" cy="151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10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8" name="Group 136"/>
          <p:cNvGrpSpPr/>
          <p:nvPr/>
        </p:nvGrpSpPr>
        <p:grpSpPr>
          <a:xfrm>
            <a:off x="5477423" y="4690312"/>
            <a:ext cx="769442" cy="850779"/>
            <a:chOff x="922980" y="3281022"/>
            <a:chExt cx="630089" cy="696693"/>
          </a:xfrm>
        </p:grpSpPr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5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9" name="Group 120"/>
            <p:cNvGrpSpPr/>
            <p:nvPr/>
          </p:nvGrpSpPr>
          <p:grpSpPr>
            <a:xfrm>
              <a:off x="922980" y="3475474"/>
              <a:ext cx="630089" cy="502241"/>
              <a:chOff x="980587" y="3705902"/>
              <a:chExt cx="630089" cy="502241"/>
            </a:xfrm>
          </p:grpSpPr>
          <p:sp>
            <p:nvSpPr>
              <p:cNvPr id="114" name="TextBox 113"/>
              <p:cNvSpPr txBox="1"/>
              <p:nvPr/>
            </p:nvSpPr>
            <p:spPr>
              <a:xfrm>
                <a:off x="980587" y="4056922"/>
                <a:ext cx="630089" cy="151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10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37"/>
          <p:cNvGrpSpPr/>
          <p:nvPr/>
        </p:nvGrpSpPr>
        <p:grpSpPr>
          <a:xfrm>
            <a:off x="6379632" y="4690307"/>
            <a:ext cx="769442" cy="1247802"/>
            <a:chOff x="1580321" y="3281022"/>
            <a:chExt cx="630089" cy="1021813"/>
          </a:xfrm>
        </p:grpSpPr>
        <p:sp>
          <p:nvSpPr>
            <p:cNvPr id="117" name="Oval 116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6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1" name="Group 107"/>
            <p:cNvGrpSpPr/>
            <p:nvPr/>
          </p:nvGrpSpPr>
          <p:grpSpPr>
            <a:xfrm>
              <a:off x="1580321" y="3475474"/>
              <a:ext cx="630089" cy="827361"/>
              <a:chOff x="1629117" y="3705902"/>
              <a:chExt cx="630089" cy="827361"/>
            </a:xfrm>
          </p:grpSpPr>
          <p:cxnSp>
            <p:nvCxnSpPr>
              <p:cNvPr id="119" name="Straight Connector 118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TextBox 119"/>
              <p:cNvSpPr txBox="1"/>
              <p:nvPr/>
            </p:nvSpPr>
            <p:spPr>
              <a:xfrm>
                <a:off x="1629117" y="4382042"/>
                <a:ext cx="630089" cy="151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10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3" name="Group 136"/>
          <p:cNvGrpSpPr/>
          <p:nvPr/>
        </p:nvGrpSpPr>
        <p:grpSpPr>
          <a:xfrm>
            <a:off x="7281842" y="4690312"/>
            <a:ext cx="769442" cy="850779"/>
            <a:chOff x="922980" y="3281022"/>
            <a:chExt cx="630089" cy="696693"/>
          </a:xfrm>
        </p:grpSpPr>
        <p:sp>
          <p:nvSpPr>
            <p:cNvPr id="122" name="Oval 121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4" name="Group 120"/>
            <p:cNvGrpSpPr/>
            <p:nvPr/>
          </p:nvGrpSpPr>
          <p:grpSpPr>
            <a:xfrm>
              <a:off x="922980" y="3475474"/>
              <a:ext cx="630089" cy="502241"/>
              <a:chOff x="980587" y="3705902"/>
              <a:chExt cx="630089" cy="502241"/>
            </a:xfrm>
          </p:grpSpPr>
          <p:sp>
            <p:nvSpPr>
              <p:cNvPr id="124" name="TextBox 123"/>
              <p:cNvSpPr txBox="1"/>
              <p:nvPr/>
            </p:nvSpPr>
            <p:spPr>
              <a:xfrm>
                <a:off x="980587" y="4056922"/>
                <a:ext cx="630089" cy="151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10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125" name="Straight Connector 124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oup 137"/>
          <p:cNvGrpSpPr/>
          <p:nvPr/>
        </p:nvGrpSpPr>
        <p:grpSpPr>
          <a:xfrm>
            <a:off x="8184050" y="4690307"/>
            <a:ext cx="769442" cy="1247802"/>
            <a:chOff x="1580321" y="3281022"/>
            <a:chExt cx="630089" cy="1021813"/>
          </a:xfrm>
        </p:grpSpPr>
        <p:sp>
          <p:nvSpPr>
            <p:cNvPr id="127" name="Oval 126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6" name="Group 127"/>
            <p:cNvGrpSpPr/>
            <p:nvPr/>
          </p:nvGrpSpPr>
          <p:grpSpPr>
            <a:xfrm>
              <a:off x="1580321" y="3475474"/>
              <a:ext cx="630089" cy="827361"/>
              <a:chOff x="1629117" y="3705902"/>
              <a:chExt cx="630089" cy="827361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TextBox 129"/>
              <p:cNvSpPr txBox="1"/>
              <p:nvPr/>
            </p:nvSpPr>
            <p:spPr>
              <a:xfrm>
                <a:off x="1629117" y="4382042"/>
                <a:ext cx="630089" cy="151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10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3" name="Group 136"/>
          <p:cNvGrpSpPr/>
          <p:nvPr/>
        </p:nvGrpSpPr>
        <p:grpSpPr>
          <a:xfrm>
            <a:off x="9086260" y="4690312"/>
            <a:ext cx="769442" cy="850779"/>
            <a:chOff x="922980" y="3281022"/>
            <a:chExt cx="630089" cy="696693"/>
          </a:xfrm>
        </p:grpSpPr>
        <p:sp>
          <p:nvSpPr>
            <p:cNvPr id="132" name="Oval 131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35" name="Group 120"/>
            <p:cNvGrpSpPr/>
            <p:nvPr/>
          </p:nvGrpSpPr>
          <p:grpSpPr>
            <a:xfrm>
              <a:off x="922980" y="3475474"/>
              <a:ext cx="630089" cy="502241"/>
              <a:chOff x="980587" y="3705902"/>
              <a:chExt cx="630089" cy="502241"/>
            </a:xfrm>
          </p:grpSpPr>
          <p:sp>
            <p:nvSpPr>
              <p:cNvPr id="134" name="TextBox 133"/>
              <p:cNvSpPr txBox="1"/>
              <p:nvPr/>
            </p:nvSpPr>
            <p:spPr>
              <a:xfrm>
                <a:off x="980587" y="4056922"/>
                <a:ext cx="630089" cy="151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10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135" name="Straight Connector 134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" name="Group 137"/>
          <p:cNvGrpSpPr/>
          <p:nvPr/>
        </p:nvGrpSpPr>
        <p:grpSpPr>
          <a:xfrm>
            <a:off x="9988465" y="4690307"/>
            <a:ext cx="769442" cy="1247802"/>
            <a:chOff x="1580321" y="3281022"/>
            <a:chExt cx="630089" cy="1021813"/>
          </a:xfrm>
        </p:grpSpPr>
        <p:sp>
          <p:nvSpPr>
            <p:cNvPr id="137" name="Oval 136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1" name="Group 137"/>
            <p:cNvGrpSpPr/>
            <p:nvPr/>
          </p:nvGrpSpPr>
          <p:grpSpPr>
            <a:xfrm>
              <a:off x="1580321" y="3475474"/>
              <a:ext cx="630089" cy="827361"/>
              <a:chOff x="1629117" y="3705902"/>
              <a:chExt cx="630089" cy="827361"/>
            </a:xfrm>
          </p:grpSpPr>
          <p:cxnSp>
            <p:nvCxnSpPr>
              <p:cNvPr id="139" name="Straight Connector 138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TextBox 139"/>
              <p:cNvSpPr txBox="1"/>
              <p:nvPr/>
            </p:nvSpPr>
            <p:spPr>
              <a:xfrm>
                <a:off x="1629117" y="4382042"/>
                <a:ext cx="630089" cy="151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10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63" name="文本框 62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81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7" grpId="0" animBg="1"/>
      <p:bldP spid="22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545A9883-4B70-43E0-86D3-D66F2BF5E2D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PRESENTATION_TITLE" val="15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heme/theme1.xml><?xml version="1.0" encoding="utf-8"?>
<a:theme xmlns:a="http://schemas.openxmlformats.org/drawingml/2006/main" name="1_自定义设计方案">
  <a:themeElements>
    <a:clrScheme name="自定义 79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48B9F"/>
      </a:accent1>
      <a:accent2>
        <a:srgbClr val="003B56"/>
      </a:accent2>
      <a:accent3>
        <a:srgbClr val="348B9F"/>
      </a:accent3>
      <a:accent4>
        <a:srgbClr val="003B56"/>
      </a:accent4>
      <a:accent5>
        <a:srgbClr val="348B9F"/>
      </a:accent5>
      <a:accent6>
        <a:srgbClr val="003B56"/>
      </a:accent6>
      <a:hlink>
        <a:srgbClr val="348B9F"/>
      </a:hlink>
      <a:folHlink>
        <a:srgbClr val="003B56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FFFFFF"/>
    </a:accent3>
    <a:accent4>
      <a:srgbClr val="000000"/>
    </a:accent4>
    <a:accent5>
      <a:srgbClr val="B5CBE7"/>
    </a:accent5>
    <a:accent6>
      <a:srgbClr val="D7712B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2358</Words>
  <PresentationFormat>自定义</PresentationFormat>
  <Paragraphs>257</Paragraphs>
  <Slides>25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8" baseType="lpstr">
      <vt:lpstr>AgencyFB-Regular</vt:lpstr>
      <vt:lpstr>方正兰亭纤黑_GBK</vt:lpstr>
      <vt:lpstr>方正正纤黑简体</vt:lpstr>
      <vt:lpstr>方正正准黑简体</vt:lpstr>
      <vt:lpstr>黑体</vt:lpstr>
      <vt:lpstr>宋体</vt:lpstr>
      <vt:lpstr>微软雅黑</vt:lpstr>
      <vt:lpstr>Agency FB</vt:lpstr>
      <vt:lpstr>Arial</vt:lpstr>
      <vt:lpstr>Calibri</vt:lpstr>
      <vt:lpstr>Calibri Light</vt:lpstr>
      <vt:lpstr>Impact</vt:lpstr>
      <vt:lpstr>1_自定义设计方案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dc:description/>
  <cp:lastModifiedBy> </cp:lastModifiedBy>
  <dcterms:created xsi:type="dcterms:W3CDTF">2017-06-18T03:19:18Z</dcterms:created>
  <dcterms:modified xsi:type="dcterms:W3CDTF">2017-12-26T14:51:50Z</dcterms:modified>
  <cp:category/>
  <cp:contentStatus/>
  <dc:identifier/>
  <cp:keywords/>
  <dc:language>utf-8</dc:language>
  <dc:subject/>
</cp:coreProperties>
</file>