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82" r:id="rId2"/>
    <p:sldId id="1046" r:id="rId3"/>
    <p:sldId id="1047" r:id="rId4"/>
    <p:sldId id="1048" r:id="rId5"/>
    <p:sldId id="1049" r:id="rId6"/>
    <p:sldId id="1050" r:id="rId7"/>
    <p:sldId id="1051" r:id="rId8"/>
    <p:sldId id="1052" r:id="rId9"/>
    <p:sldId id="1054" r:id="rId10"/>
    <p:sldId id="1055" r:id="rId11"/>
    <p:sldId id="664" r:id="rId12"/>
    <p:sldId id="1009" r:id="rId13"/>
    <p:sldId id="1010" r:id="rId14"/>
    <p:sldId id="1011" r:id="rId15"/>
    <p:sldId id="1012" r:id="rId16"/>
    <p:sldId id="1013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  <p:sldId id="1021" r:id="rId25"/>
    <p:sldId id="1022" r:id="rId26"/>
    <p:sldId id="1023" r:id="rId27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4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9BCA71-AEE6-482C-B822-5E5B23DD78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F3BA28-51BF-453A-BEAA-94BF837B5A9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EB448D-44C8-4E58-A5D7-79B4A14990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6408C8-88E5-457A-8388-F60B3875A27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15"/>
          <p:cNvGrpSpPr/>
          <p:nvPr userDrawn="1"/>
        </p:nvGrpSpPr>
        <p:grpSpPr bwMode="auto">
          <a:xfrm>
            <a:off x="-2333625" y="6330950"/>
            <a:ext cx="2309812" cy="501650"/>
            <a:chOff x="-2334201" y="6331600"/>
            <a:chExt cx="2310389" cy="501595"/>
          </a:xfrm>
        </p:grpSpPr>
        <p:sp>
          <p:nvSpPr>
            <p:cNvPr id="17" name="五边形 16">
              <a:hlinkClick r:id="rId4" action="ppaction://hlinksldjump"/>
            </p:cNvPr>
            <p:cNvSpPr/>
            <p:nvPr userDrawn="1"/>
          </p:nvSpPr>
          <p:spPr bwMode="auto">
            <a:xfrm>
              <a:off x="-2334201" y="6331600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  <p:sp>
          <p:nvSpPr>
            <p:cNvPr id="11" name="五边形 10">
              <a:hlinkClick r:id="" action="ppaction://noaction"/>
            </p:cNvPr>
            <p:cNvSpPr/>
            <p:nvPr userDrawn="1"/>
          </p:nvSpPr>
          <p:spPr bwMode="auto">
            <a:xfrm>
              <a:off x="-1168685" y="6334775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知能演练轻松闯关</a:t>
              </a:r>
            </a:p>
          </p:txBody>
        </p:sp>
      </p:grpSp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62882 -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5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emf"/><Relationship Id="rId3" Type="http://schemas.openxmlformats.org/officeDocument/2006/relationships/package" Target="../embeddings/Microsoft_Word___5.docx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emf"/><Relationship Id="rId5" Type="http://schemas.openxmlformats.org/officeDocument/2006/relationships/image" Target="../media/image25.png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20.bin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package" Target="../embeddings/Microsoft_Word___.docx"/><Relationship Id="rId7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&#21548;&#38899;.TI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Word___14.docx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51.bin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emf"/><Relationship Id="rId5" Type="http://schemas.openxmlformats.org/officeDocument/2006/relationships/package" Target="../embeddings/Microsoft_Word___15.docx"/><Relationship Id="rId10" Type="http://schemas.openxmlformats.org/officeDocument/2006/relationships/image" Target="../media/image73.emf"/><Relationship Id="rId4" Type="http://schemas.openxmlformats.org/officeDocument/2006/relationships/image" Target="../media/image70.emf"/><Relationship Id="rId9" Type="http://schemas.openxmlformats.org/officeDocument/2006/relationships/oleObject" Target="../embeddings/oleObject5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E:\2019优化方案英语人教必修2教参11.1(最新教材)（1-166）\图片（变好颜色）\Unit5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-3200" y="1340768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364" y="5661248"/>
            <a:ext cx="912991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64" y="3728080"/>
            <a:ext cx="9142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zh-CN" altLang="zh-CN" sz="2800" b="1" dirty="0"/>
              <a:t>Ⅰ </a:t>
            </a:r>
            <a:r>
              <a:rPr lang="en-US" altLang="zh-CN" sz="2800" b="1" dirty="0"/>
              <a:t> Listening and Speaking &amp;</a:t>
            </a:r>
            <a:endParaRPr lang="zh-CN" altLang="zh-CN" sz="2800" b="1" dirty="0"/>
          </a:p>
          <a:p>
            <a:pPr algn="ctr"/>
            <a:r>
              <a:rPr lang="en-US" altLang="zh-CN" sz="2800" b="1" dirty="0"/>
              <a:t>Reading and Thinking</a:t>
            </a:r>
            <a:r>
              <a:rPr lang="zh-CN" altLang="zh-CN" sz="2800" b="1" dirty="0"/>
              <a:t>—</a:t>
            </a:r>
            <a:r>
              <a:rPr lang="en-US" altLang="zh-CN" sz="2800" b="1" dirty="0"/>
              <a:t>Comprehending</a:t>
            </a:r>
            <a:endParaRPr lang="zh-CN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15900" y="1816100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16100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214313" y="1412875"/>
          <a:ext cx="8715375" cy="483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文档" r:id="rId3" imgW="8716010" imgH="4925695" progId="Word.Document.12">
                  <p:embed/>
                </p:oleObj>
              </mc:Choice>
              <mc:Fallback>
                <p:oleObj name="文档" r:id="rId3" imgW="8716010" imgH="4925695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12875"/>
                        <a:ext cx="8715375" cy="483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7651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900113" y="30321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文档" r:id="rId6" imgW="5276215" imgH="397510" progId="Word.Document.12">
                  <p:embed/>
                </p:oleObj>
              </mc:Choice>
              <mc:Fallback>
                <p:oleObj name="文档" r:id="rId6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0321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900113" y="35734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文档" r:id="rId8" imgW="5276215" imgH="397510" progId="Word.Document.12">
                  <p:embed/>
                </p:oleObj>
              </mc:Choice>
              <mc:Fallback>
                <p:oleObj name="文档" r:id="rId8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734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27088" y="40767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文档" r:id="rId10" imgW="5276215" imgH="397510" progId="Word.Document.12">
                  <p:embed/>
                </p:oleObj>
              </mc:Choice>
              <mc:Fallback>
                <p:oleObj name="文档" r:id="rId10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767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755650" y="45815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文档" r:id="rId12" imgW="5276215" imgH="397510" progId="Word.Document.12">
                  <p:embed/>
                </p:oleObj>
              </mc:Choice>
              <mc:Fallback>
                <p:oleObj name="文档" r:id="rId12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815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809625" y="51577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文档" r:id="rId14" imgW="5276215" imgH="397510" progId="Word.Document.12">
                  <p:embed/>
                </p:oleObj>
              </mc:Choice>
              <mc:Fallback>
                <p:oleObj name="文档" r:id="rId14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51577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文档" r:id="rId3" imgW="8716010" imgH="4259580" progId="Word.Document.12">
                  <p:embed/>
                </p:oleObj>
              </mc:Choice>
              <mc:Fallback>
                <p:oleObj name="文档" r:id="rId3" imgW="8716010" imgH="425958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900113" y="14128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827088" y="19891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55650" y="26368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900113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900113" y="44370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9" name="Object 6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文档" r:id="rId3" imgW="8716010" imgH="3559810" progId="Word.Document.12">
                  <p:embed/>
                </p:oleObj>
              </mc:Choice>
              <mc:Fallback>
                <p:oleObj name="文档" r:id="rId3" imgW="8716010" imgH="35598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116013" y="16637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637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71550" y="28527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527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025525" y="34639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34639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042988" y="40767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767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971550" y="46529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529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2" name="Object 5"/>
          <p:cNvGraphicFramePr>
            <a:graphicFrameLocks noChangeAspect="1"/>
          </p:cNvGraphicFramePr>
          <p:nvPr/>
        </p:nvGraphicFramePr>
        <p:xfrm>
          <a:off x="215900" y="1027113"/>
          <a:ext cx="871378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文档" r:id="rId3" imgW="8716010" imgH="5140325" progId="Word.Document.12">
                  <p:embed/>
                </p:oleObj>
              </mc:Choice>
              <mc:Fallback>
                <p:oleObj name="文档" r:id="rId3" imgW="8716010" imgH="514032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27113"/>
                        <a:ext cx="871378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042988" y="145891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5891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042988" y="24923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923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042988" y="40052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052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971550" y="50133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0133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7" name="Object 6"/>
          <p:cNvGraphicFramePr>
            <a:graphicFrameLocks noChangeAspect="1"/>
          </p:cNvGraphicFramePr>
          <p:nvPr/>
        </p:nvGraphicFramePr>
        <p:xfrm>
          <a:off x="215900" y="1268413"/>
          <a:ext cx="8713788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文档" r:id="rId3" imgW="8716010" imgH="4611370" progId="Word.Document.12">
                  <p:embed/>
                </p:oleObj>
              </mc:Choice>
              <mc:Fallback>
                <p:oleObj name="文档" r:id="rId3" imgW="8716010" imgH="461137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68413"/>
                        <a:ext cx="8713788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5219700" y="18081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081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057775" y="2387600"/>
          <a:ext cx="52736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文档" r:id="rId7" imgW="5270500" imgH="1181100" progId="Word.Document.12">
                  <p:embed/>
                </p:oleObj>
              </mc:Choice>
              <mc:Fallback>
                <p:oleObj name="文档" r:id="rId7" imgW="5270500" imgH="1181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2387600"/>
                        <a:ext cx="52736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148263" y="40767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0767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129213" y="46529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46529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129213" y="52292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52292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827088" y="27813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813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827088" y="33575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575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827088" y="39338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9338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215900" y="14398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98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323850" y="2017713"/>
          <a:ext cx="871378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文档" r:id="rId5" imgW="8716010" imgH="1052830" progId="Word.Document.12">
                  <p:embed/>
                </p:oleObj>
              </mc:Choice>
              <mc:Fallback>
                <p:oleObj name="文档" r:id="rId5" imgW="8716010" imgH="10528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17713"/>
                        <a:ext cx="871378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348038" y="4292600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文档" r:id="rId7" imgW="8716010" imgH="397510" progId="Word.Document.12">
                  <p:embed/>
                </p:oleObj>
              </mc:Choice>
              <mc:Fallback>
                <p:oleObj name="文档" r:id="rId7" imgW="871601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292600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214313" y="820738"/>
          <a:ext cx="8715375" cy="484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文档" r:id="rId3" imgW="8716010" imgH="4841875" progId="Word.Document.12">
                  <p:embed/>
                </p:oleObj>
              </mc:Choice>
              <mc:Fallback>
                <p:oleObj name="文档" r:id="rId3" imgW="8716010" imgH="48418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20738"/>
                        <a:ext cx="8715375" cy="484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14313" y="5645150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645150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214313" y="1314450"/>
          <a:ext cx="871537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14450"/>
                        <a:ext cx="8715375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14313" y="4868863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868863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14313" y="1484313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文档" r:id="rId3" imgW="8716010" imgH="594360" progId="Word.Document.12">
                  <p:embed/>
                </p:oleObj>
              </mc:Choice>
              <mc:Fallback>
                <p:oleObj name="文档" r:id="rId3" imgW="8716010" imgH="59436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84313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5" descr="E:\2019优化方案英语人教必修2教参11.1(最新教材)（1-166）\图片（变好颜色）\听音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161925" y="2060575"/>
            <a:ext cx="8820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15900" y="1916113"/>
          <a:ext cx="87137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档" r:id="rId7" imgW="8716010" imgH="2305685" progId="Word.Document.12">
                  <p:embed/>
                </p:oleObj>
              </mc:Choice>
              <mc:Fallback>
                <p:oleObj name="文档" r:id="rId7" imgW="8716010" imgH="230568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16113"/>
                        <a:ext cx="87137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1944688"/>
          <a:ext cx="8713788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8716010" imgH="2970530" progId="Word.Document.12">
                  <p:embed/>
                </p:oleObj>
              </mc:Choice>
              <mc:Fallback>
                <p:oleObj name="文档" r:id="rId3" imgW="8716010" imgH="29705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4688"/>
                        <a:ext cx="8713788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5900" y="1682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716010" imgH="3493135" progId="Word.Document.12">
                  <p:embed/>
                </p:oleObj>
              </mc:Choice>
              <mc:Fallback>
                <p:oleObj name="文档" r:id="rId3" imgW="8716010" imgH="34931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82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1"/>
          <p:cNvGraphicFramePr>
            <a:graphicFrameLocks noChangeAspect="1"/>
          </p:cNvGraphicFramePr>
          <p:nvPr/>
        </p:nvGraphicFramePr>
        <p:xfrm>
          <a:off x="214313" y="469900"/>
          <a:ext cx="8715375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69900"/>
                        <a:ext cx="8715375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14313" y="56610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6610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5900" y="2274888"/>
          <a:ext cx="8713788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716010" imgH="2310130" progId="Word.Document.12">
                  <p:embed/>
                </p:oleObj>
              </mc:Choice>
              <mc:Fallback>
                <p:oleObj name="文档" r:id="rId3" imgW="8716010" imgH="23101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74888"/>
                        <a:ext cx="8713788" cy="230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14313" y="4475163"/>
          <a:ext cx="87153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文档" r:id="rId3" imgW="8716010" imgH="1187450" progId="Word.Document.12">
                  <p:embed/>
                </p:oleObj>
              </mc:Choice>
              <mc:Fallback>
                <p:oleObj name="文档" r:id="rId3" imgW="8716010" imgH="1187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475163"/>
                        <a:ext cx="871537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3"/>
          <p:cNvGraphicFramePr>
            <a:graphicFrameLocks noChangeAspect="1"/>
          </p:cNvGraphicFramePr>
          <p:nvPr/>
        </p:nvGraphicFramePr>
        <p:xfrm>
          <a:off x="214313" y="1522413"/>
          <a:ext cx="8715375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文档" r:id="rId5" imgW="8716010" imgH="2898775" progId="Word.Document.12">
                  <p:embed/>
                </p:oleObj>
              </mc:Choice>
              <mc:Fallback>
                <p:oleObj name="文档" r:id="rId5" imgW="8716010" imgH="289877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22413"/>
                        <a:ext cx="8715375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03350" y="31797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1797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00113" y="37560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560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14313" y="4764088"/>
          <a:ext cx="87153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文档" r:id="rId3" imgW="8716010" imgH="1187450" progId="Word.Document.12">
                  <p:embed/>
                </p:oleObj>
              </mc:Choice>
              <mc:Fallback>
                <p:oleObj name="文档" r:id="rId3" imgW="8716010" imgH="1187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64088"/>
                        <a:ext cx="871537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14313" y="2386013"/>
          <a:ext cx="87153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文档" r:id="rId5" imgW="8716010" imgH="2305685" progId="Word.Document.12">
                  <p:embed/>
                </p:oleObj>
              </mc:Choice>
              <mc:Fallback>
                <p:oleObj name="文档" r:id="rId5" imgW="8716010" imgH="230568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386013"/>
                        <a:ext cx="87153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4313" y="1163638"/>
          <a:ext cx="87153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文档" r:id="rId7" imgW="8716010" imgH="1187450" progId="Word.Document.12">
                  <p:embed/>
                </p:oleObj>
              </mc:Choice>
              <mc:Fallback>
                <p:oleObj name="文档" r:id="rId7" imgW="8716010" imgH="1187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63638"/>
                        <a:ext cx="871537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627313" y="4043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43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215900" y="990600"/>
          <a:ext cx="8713788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文档" r:id="rId3" imgW="8716010" imgH="5393690" progId="Word.Document.12">
                  <p:embed/>
                </p:oleObj>
              </mc:Choice>
              <mc:Fallback>
                <p:oleObj name="文档" r:id="rId3" imgW="8716010" imgH="539369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90600"/>
                        <a:ext cx="8713788" cy="539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116013" y="24923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923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971550" y="51577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577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214313" y="1701800"/>
          <a:ext cx="8715375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文档" r:id="rId3" imgW="8716010" imgH="3816350" progId="Word.Document.12">
                  <p:embed/>
                </p:oleObj>
              </mc:Choice>
              <mc:Fallback>
                <p:oleObj name="文档" r:id="rId3" imgW="8716010" imgH="381635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01800"/>
                        <a:ext cx="8715375" cy="381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284663" y="16287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6287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124075" y="27082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7082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15900" y="1708150"/>
          <a:ext cx="8713788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文档" r:id="rId3" imgW="8716010" imgH="3883025" progId="Word.Document.12">
                  <p:embed/>
                </p:oleObj>
              </mc:Choice>
              <mc:Fallback>
                <p:oleObj name="文档" r:id="rId3" imgW="8716010" imgH="388302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08150"/>
                        <a:ext cx="8713788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635375" y="16287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6287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15900" y="973138"/>
          <a:ext cx="8713788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73138"/>
                        <a:ext cx="8713788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15900" y="1046163"/>
          <a:ext cx="8713788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46163"/>
                        <a:ext cx="8713788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804025" y="25400"/>
            <a:ext cx="20796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MUSIC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5900" y="739775"/>
          <a:ext cx="8713788" cy="592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文档" r:id="rId3" imgW="8716010" imgH="5929630" progId="Word.Document.12">
                  <p:embed/>
                </p:oleObj>
              </mc:Choice>
              <mc:Fallback>
                <p:oleObj name="文档" r:id="rId3" imgW="8716010" imgH="592963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39775"/>
                        <a:ext cx="8713788" cy="592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全屏显示(4:3)</PresentationFormat>
  <Paragraphs>12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2022-02-11T07:44:13Z</dcterms:created>
  <dcterms:modified xsi:type="dcterms:W3CDTF">2023-01-16T17:15:46Z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1B05FBC113D64E78829059012B1A5164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