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839" r:id="rId2"/>
    <p:sldId id="846" r:id="rId3"/>
    <p:sldId id="847" r:id="rId4"/>
    <p:sldId id="848" r:id="rId5"/>
    <p:sldId id="849" r:id="rId6"/>
    <p:sldId id="664" r:id="rId7"/>
    <p:sldId id="800" r:id="rId8"/>
    <p:sldId id="814" r:id="rId9"/>
    <p:sldId id="851" r:id="rId10"/>
    <p:sldId id="852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798" r:id="rId19"/>
    <p:sldId id="860" r:id="rId20"/>
    <p:sldId id="861" r:id="rId21"/>
    <p:sldId id="862" r:id="rId22"/>
    <p:sldId id="863" r:id="rId23"/>
    <p:sldId id="811" r:id="rId24"/>
    <p:sldId id="830" r:id="rId25"/>
    <p:sldId id="831" r:id="rId26"/>
    <p:sldId id="864" r:id="rId27"/>
    <p:sldId id="865" r:id="rId28"/>
    <p:sldId id="866" r:id="rId29"/>
    <p:sldId id="867" r:id="rId30"/>
    <p:sldId id="868" r:id="rId31"/>
    <p:sldId id="869" r:id="rId32"/>
    <p:sldId id="870" r:id="rId33"/>
    <p:sldId id="871" r:id="rId34"/>
    <p:sldId id="872" r:id="rId35"/>
    <p:sldId id="873" r:id="rId36"/>
    <p:sldId id="874" r:id="rId37"/>
    <p:sldId id="875" r:id="rId38"/>
    <p:sldId id="772" r:id="rId39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7FD9B9A-4496-486E-B754-7E244339B9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8749953-F986-427E-A2CB-A521E3E8539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8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436938" y="6308725"/>
            <a:ext cx="3436938" cy="549275"/>
            <a:chOff x="-2165" y="3974"/>
            <a:chExt cx="2165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38" y="3988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165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9" name="燕尾形 8"/>
          <p:cNvSpPr/>
          <p:nvPr userDrawn="1"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0" name="五边形 9"/>
          <p:cNvSpPr/>
          <p:nvPr userDrawn="1"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Friends forever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file:///F:\&#26472;&#24198;&#20891;\2017&#21516;&#27493;\&#20248;&#21270;\&#22823;&#26679;\2017&#20248;&#21270;&#26041;&#26696;&#33521;&#35821;&#37325;&#22823;&#24517;&#20462;1&#25945;&#21442;6.23\&#33521;&#35821;&#37325;&#22823;&#24517;&#20462;1\&#25945;&#26448;&#32972;&#26223;&#38142;&#25509;1.T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E:\unit4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09" y="1616919"/>
            <a:ext cx="91360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0770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Ⅰ Starting </a:t>
            </a:r>
            <a:r>
              <a:rPr lang="en-US" altLang="zh-CN" sz="2800" b="1" dirty="0"/>
              <a:t>out &amp; </a:t>
            </a:r>
            <a:r>
              <a:rPr lang="en-US" altLang="zh-CN" sz="2800" b="1" dirty="0" smtClean="0"/>
              <a:t>Understanding </a:t>
            </a:r>
            <a:r>
              <a:rPr lang="en-US" altLang="zh-CN" sz="2800" b="1" dirty="0"/>
              <a:t>ideas</a:t>
            </a:r>
            <a:endParaRPr lang="zh-CN" altLang="zh-CN" sz="2800" dirty="0"/>
          </a:p>
        </p:txBody>
      </p:sp>
      <p:sp>
        <p:nvSpPr>
          <p:cNvPr id="5" name="矩形 4"/>
          <p:cNvSpPr/>
          <p:nvPr/>
        </p:nvSpPr>
        <p:spPr>
          <a:xfrm>
            <a:off x="0" y="566124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19100" y="1317625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3" imgW="11049000" imgH="4673600" progId="Word.Document.8">
                  <p:embed/>
                </p:oleObj>
              </mc:Choice>
              <mc:Fallback>
                <p:oleObj name="Document" r:id="rId3" imgW="11049000" imgH="4673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17625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5288" y="2244725"/>
            <a:ext cx="8208962" cy="1133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 if the only way of getting news from faraway friends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 was writing letters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19100" y="1220788"/>
          <a:ext cx="82804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3" imgW="11049000" imgH="5283200" progId="Word.Document.8">
                  <p:embed/>
                </p:oleObj>
              </mc:Choice>
              <mc:Fallback>
                <p:oleObj name="Document" r:id="rId3" imgW="11049000" imgH="52832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20788"/>
                        <a:ext cx="82804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27088" y="1700213"/>
            <a:ext cx="33877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Whatever our hobbies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8313" y="3933825"/>
            <a:ext cx="478631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 we see on social media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19100" y="1851025"/>
          <a:ext cx="82804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3" imgW="11049000" imgH="3086100" progId="Word.Document.8">
                  <p:embed/>
                </p:oleObj>
              </mc:Choice>
              <mc:Fallback>
                <p:oleObj name="Document" r:id="rId3" imgW="11049000" imgH="3086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851025"/>
                        <a:ext cx="82804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32363" y="1743075"/>
            <a:ext cx="77771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Although technology has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4213" y="2319338"/>
            <a:ext cx="70389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changed the way we acquire friends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3" imgW="11049000" imgH="6731000" progId="Word.Document.8">
                  <p:embed/>
                </p:oleObj>
              </mc:Choice>
              <mc:Fallback>
                <p:oleObj name="Document" r:id="rId3" imgW="11049000" imgH="6731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5564188"/>
          <a:ext cx="8280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cument" r:id="rId5" imgW="8282940" imgH="673735" progId="Word.Document.8">
                  <p:embed/>
                </p:oleObj>
              </mc:Choice>
              <mc:Fallback>
                <p:oleObj name="Document" r:id="rId5" imgW="8282940" imgH="6737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564188"/>
                        <a:ext cx="8280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19100" y="1050925"/>
          <a:ext cx="82804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3" imgW="11049000" imgH="6159500" progId="Word.Document.8">
                  <p:embed/>
                </p:oleObj>
              </mc:Choice>
              <mc:Fallback>
                <p:oleObj name="Document" r:id="rId3" imgW="11049000" imgH="6159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50925"/>
                        <a:ext cx="828040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419100" y="1622425"/>
          <a:ext cx="82804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3" imgW="11049000" imgH="3962400" progId="Word.Document.8">
                  <p:embed/>
                </p:oleObj>
              </mc:Choice>
              <mc:Fallback>
                <p:oleObj name="Document" r:id="rId3" imgW="11049000" imgH="3962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22425"/>
                        <a:ext cx="82804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19100" y="1533525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3" imgW="11049000" imgH="4673600" progId="Word.Document.8">
                  <p:embed/>
                </p:oleObj>
              </mc:Choice>
              <mc:Fallback>
                <p:oleObj name="Document" r:id="rId3" imgW="11049000" imgH="4673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33525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Document" r:id="rId3" imgW="8282940" imgH="4017010" progId="Word.Document.8">
                  <p:embed/>
                </p:oleObj>
              </mc:Choice>
              <mc:Fallback>
                <p:oleObj name="Document" r:id="rId3" imgW="8282940" imgH="40170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5084763"/>
          <a:ext cx="8280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cument" r:id="rId5" imgW="8282940" imgH="673735" progId="Word.Document.8">
                  <p:embed/>
                </p:oleObj>
              </mc:Choice>
              <mc:Fallback>
                <p:oleObj name="Document" r:id="rId5" imgW="8282940" imgH="6737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084763"/>
                        <a:ext cx="8280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Administrator\Desktop\新建文件夹 (3)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064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对象 1"/>
          <p:cNvGraphicFramePr>
            <a:graphicFrameLocks noChangeAspect="1"/>
          </p:cNvGraphicFramePr>
          <p:nvPr/>
        </p:nvGraphicFramePr>
        <p:xfrm>
          <a:off x="419100" y="1630363"/>
          <a:ext cx="82804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4" imgW="11049000" imgH="4330700" progId="Word.Document.8">
                  <p:embed/>
                </p:oleObj>
              </mc:Choice>
              <mc:Fallback>
                <p:oleObj name="Document" r:id="rId4" imgW="11049000" imgH="43307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30363"/>
                        <a:ext cx="82804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19100" y="476250"/>
          <a:ext cx="82804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Document" r:id="rId3" imgW="11049000" imgH="7543800" progId="Word.Document.8">
                  <p:embed/>
                </p:oleObj>
              </mc:Choice>
              <mc:Fallback>
                <p:oleObj name="Document" r:id="rId3" imgW="11049000" imgH="75438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76250"/>
                        <a:ext cx="82804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:\杨庆军\2017同步\优化\大样\2017优化方案英语重大必修1教参6.23\英语重大必修1\教材背景链接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4763" y="404813"/>
            <a:ext cx="91344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1"/>
          <p:cNvGraphicFramePr>
            <a:graphicFrameLocks noChangeAspect="1"/>
          </p:cNvGraphicFramePr>
          <p:nvPr/>
        </p:nvGraphicFramePr>
        <p:xfrm>
          <a:off x="419100" y="2205038"/>
          <a:ext cx="82804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5" imgW="11049000" imgH="5943600" progId="Word.Document.8">
                  <p:embed/>
                </p:oleObj>
              </mc:Choice>
              <mc:Fallback>
                <p:oleObj name="Document" r:id="rId5" imgW="11049000" imgH="5943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205038"/>
                        <a:ext cx="82804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Friends forever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19100" y="1144588"/>
          <a:ext cx="82804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3" imgW="11049000" imgH="5372100" progId="Word.Document.8">
                  <p:embed/>
                </p:oleObj>
              </mc:Choice>
              <mc:Fallback>
                <p:oleObj name="Document" r:id="rId3" imgW="11049000" imgH="5372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44588"/>
                        <a:ext cx="82804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443663" y="3852863"/>
            <a:ext cx="19113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keep track 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19100" y="992188"/>
          <a:ext cx="82804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3" imgW="11049000" imgH="6159500" progId="Word.Document.8">
                  <p:embed/>
                </p:oleObj>
              </mc:Choice>
              <mc:Fallback>
                <p:oleObj name="Document" r:id="rId3" imgW="11049000" imgH="6159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92188"/>
                        <a:ext cx="82804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835150" y="879475"/>
            <a:ext cx="670083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Keeping in touch with our friends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076825" y="2582863"/>
            <a:ext cx="42894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get in touch with us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31913" y="3759200"/>
            <a:ext cx="2184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lost his balance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19100" y="620713"/>
          <a:ext cx="82804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Document" r:id="rId3" imgW="11049000" imgH="4038600" progId="Word.Document.8">
                  <p:embed/>
                </p:oleObj>
              </mc:Choice>
              <mc:Fallback>
                <p:oleObj name="Document" r:id="rId3" imgW="11049000" imgH="4038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20713"/>
                        <a:ext cx="82804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629025"/>
          <a:ext cx="82804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Document" r:id="rId5" imgW="11049000" imgH="3302000" progId="Word.Document.8">
                  <p:embed/>
                </p:oleObj>
              </mc:Choice>
              <mc:Fallback>
                <p:oleObj name="Document" r:id="rId5" imgW="11049000" imgH="3302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629025"/>
                        <a:ext cx="82804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19100" y="1604963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3" imgW="11049000" imgH="4673600" progId="Word.Document.8">
                  <p:embed/>
                </p:oleObj>
              </mc:Choice>
              <mc:Fallback>
                <p:oleObj name="Document" r:id="rId3" imgW="11049000" imgH="4673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04963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508625" y="3198813"/>
            <a:ext cx="13811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advances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419100" y="1381125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3" imgW="8282940" imgH="3424555" progId="Word.Document.8">
                  <p:embed/>
                </p:oleObj>
              </mc:Choice>
              <mc:Fallback>
                <p:oleObj name="Document" r:id="rId3" imgW="8282940" imgH="34245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81125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700338" y="1844675"/>
            <a:ext cx="441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067175" y="2967038"/>
            <a:ext cx="14335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advanced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Document" r:id="rId3" imgW="11049000" imgH="4038600" progId="Word.Document.8">
                  <p:embed/>
                </p:oleObj>
              </mc:Choice>
              <mc:Fallback>
                <p:oleObj name="Document" r:id="rId3" imgW="11049000" imgH="40386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573463"/>
          <a:ext cx="8280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Document" r:id="rId5" imgW="11049000" imgH="3263900" progId="Word.Document.8">
                  <p:embed/>
                </p:oleObj>
              </mc:Choice>
              <mc:Fallback>
                <p:oleObj name="Document" r:id="rId5" imgW="11049000" imgH="3263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573463"/>
                        <a:ext cx="8280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3" imgW="8282940" imgH="5269865" progId="Word.Document.8">
                  <p:embed/>
                </p:oleObj>
              </mc:Choice>
              <mc:Fallback>
                <p:oleObj name="Document" r:id="rId3" imgW="8282940" imgH="526986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265363" y="2349500"/>
            <a:ext cx="9382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up 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816100" y="4695825"/>
            <a:ext cx="441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431800" y="1757363"/>
          <a:ext cx="828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3" imgW="8282940" imgH="2898775" progId="Word.Document.8">
                  <p:embed/>
                </p:oleObj>
              </mc:Choice>
              <mc:Fallback>
                <p:oleObj name="Document" r:id="rId3" imgW="8282940" imgH="289877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757363"/>
                        <a:ext cx="828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838575" y="1671638"/>
            <a:ext cx="5175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987675" y="2822575"/>
            <a:ext cx="13557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decide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Document" r:id="rId3" imgW="8282940" imgH="3544570" progId="Word.Document.8">
                  <p:embed/>
                </p:oleObj>
              </mc:Choice>
              <mc:Fallback>
                <p:oleObj name="Document" r:id="rId3" imgW="8282940" imgH="35445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419100" y="1385888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Document" r:id="rId3" imgW="8282940" imgH="3558540" progId="Word.Document.8">
                  <p:embed/>
                </p:oleObj>
              </mc:Choice>
              <mc:Fallback>
                <p:oleObj name="Document" r:id="rId3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85888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19100" y="809625"/>
          <a:ext cx="82804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11049000" imgH="6769100" progId="Word.Document.8">
                  <p:embed/>
                </p:oleObj>
              </mc:Choice>
              <mc:Fallback>
                <p:oleObj name="Document" r:id="rId3" imgW="11049000" imgH="6769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09625"/>
                        <a:ext cx="82804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Friends forever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419100" y="1381125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Document" r:id="rId3" imgW="8282940" imgH="3424555" progId="Word.Document.8">
                  <p:embed/>
                </p:oleObj>
              </mc:Choice>
              <mc:Fallback>
                <p:oleObj name="Document" r:id="rId3" imgW="8282940" imgH="34245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81125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389563" y="2967038"/>
            <a:ext cx="9112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see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419100" y="1452563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3" imgW="8282940" imgH="3424555" progId="Word.Document.8">
                  <p:embed/>
                </p:oleObj>
              </mc:Choice>
              <mc:Fallback>
                <p:oleObj name="Document" r:id="rId3" imgW="8282940" imgH="34245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52563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843213" y="1311275"/>
            <a:ext cx="10747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unable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860675" y="3040063"/>
            <a:ext cx="12795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disabled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Document" r:id="rId3" imgW="8282940" imgH="3611880" progId="Word.Document.8">
                  <p:embed/>
                </p:oleObj>
              </mc:Choice>
              <mc:Fallback>
                <p:oleObj name="Document" r:id="rId3" imgW="8282940" imgH="361188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360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4295775"/>
          <a:ext cx="8280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Document" r:id="rId5" imgW="8282940" imgH="1791970" progId="Word.Document.8">
                  <p:embed/>
                </p:oleObj>
              </mc:Choice>
              <mc:Fallback>
                <p:oleObj name="Document" r:id="rId5" imgW="8282940" imgH="17919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295775"/>
                        <a:ext cx="82804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419100" y="476250"/>
          <a:ext cx="8280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Document" r:id="rId3" imgW="8282940" imgH="5795645" progId="Word.Document.8">
                  <p:embed/>
                </p:oleObj>
              </mc:Choice>
              <mc:Fallback>
                <p:oleObj name="Document" r:id="rId3" imgW="8282940" imgH="579564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76250"/>
                        <a:ext cx="82804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948488" y="1550988"/>
            <a:ext cx="14668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toward/to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284663" y="3255963"/>
            <a:ext cx="8255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be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94275" y="4983163"/>
            <a:ext cx="441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419100" y="1020763"/>
          <a:ext cx="82804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Document" r:id="rId3" imgW="11049000" imgH="5715000" progId="Word.Document.8">
                  <p:embed/>
                </p:oleObj>
              </mc:Choice>
              <mc:Fallback>
                <p:oleObj name="Document" r:id="rId3" imgW="11049000" imgH="5715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20763"/>
                        <a:ext cx="82804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419100" y="404813"/>
          <a:ext cx="82804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Document" r:id="rId3" imgW="11049000" imgH="7835900" progId="Word.Document.8">
                  <p:embed/>
                </p:oleObj>
              </mc:Choice>
              <mc:Fallback>
                <p:oleObj name="Document" r:id="rId3" imgW="11049000" imgH="7835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4813"/>
                        <a:ext cx="82804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Document" r:id="rId3" imgW="11049000" imgH="6159500" progId="Word.Document.8">
                  <p:embed/>
                </p:oleObj>
              </mc:Choice>
              <mc:Fallback>
                <p:oleObj name="Document" r:id="rId3" imgW="11049000" imgH="6159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116013" y="2032000"/>
            <a:ext cx="61801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Whenever/No matter when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38413" y="3759200"/>
            <a:ext cx="340201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Whatever she says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419100" y="1685925"/>
          <a:ext cx="828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Document" r:id="rId3" imgW="11049000" imgH="3873500" progId="Word.Document.8">
                  <p:embed/>
                </p:oleObj>
              </mc:Choice>
              <mc:Fallback>
                <p:oleObj name="Document" r:id="rId3" imgW="11049000" imgH="3873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85925"/>
                        <a:ext cx="828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276600" y="1557338"/>
            <a:ext cx="29289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whatever you like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42988" y="2751138"/>
            <a:ext cx="45291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Whatever difficulties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32050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19100" y="1052513"/>
          <a:ext cx="82804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11049000" imgH="6159500" progId="Word.Document.8">
                  <p:embed/>
                </p:oleObj>
              </mc:Choice>
              <mc:Fallback>
                <p:oleObj name="Document" r:id="rId3" imgW="11049000" imgH="6159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52513"/>
                        <a:ext cx="82804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Friends forever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19100" y="1528763"/>
          <a:ext cx="82804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8282940" imgH="3354070" progId="Word.Document.8">
                  <p:embed/>
                </p:oleObj>
              </mc:Choice>
              <mc:Fallback>
                <p:oleObj name="Document" r:id="rId3" imgW="8282940" imgH="33540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28763"/>
                        <a:ext cx="828040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Friends forever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新建文件夹 (3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0481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对象 1"/>
          <p:cNvGraphicFramePr>
            <a:graphicFrameLocks noChangeAspect="1"/>
          </p:cNvGraphicFramePr>
          <p:nvPr/>
        </p:nvGraphicFramePr>
        <p:xfrm>
          <a:off x="419100" y="1052513"/>
          <a:ext cx="82804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4" imgW="11049000" imgH="6934200" progId="Word.Document.8">
                  <p:embed/>
                </p:oleObj>
              </mc:Choice>
              <mc:Fallback>
                <p:oleObj name="Document" r:id="rId4" imgW="11049000" imgH="69342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52513"/>
                        <a:ext cx="82804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03275" y="2349500"/>
            <a:ext cx="7985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click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03275" y="2822575"/>
            <a:ext cx="12620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faraway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03275" y="3284538"/>
            <a:ext cx="13652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maintain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3275" y="3759200"/>
            <a:ext cx="1022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digital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3275" y="4221163"/>
            <a:ext cx="7064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site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3275" y="4695825"/>
            <a:ext cx="766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tend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03275" y="5199063"/>
            <a:ext cx="1293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criminal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03275" y="5661025"/>
            <a:ext cx="1536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bathwater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1"/>
          <p:cNvGraphicFramePr>
            <a:graphicFrameLocks noChangeAspect="1"/>
          </p:cNvGraphicFramePr>
          <p:nvPr/>
        </p:nvGraphicFramePr>
        <p:xfrm>
          <a:off x="419100" y="908050"/>
          <a:ext cx="82804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3" imgW="11049000" imgH="6337300" progId="Word.Document.8">
                  <p:embed/>
                </p:oleObj>
              </mc:Choice>
              <mc:Fallback>
                <p:oleObj name="Document" r:id="rId3" imgW="11049000" imgH="63373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08050"/>
                        <a:ext cx="82804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006475" y="1989138"/>
            <a:ext cx="12620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advance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550" y="3182938"/>
            <a:ext cx="1790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significantly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6475" y="4335463"/>
            <a:ext cx="10382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enable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19100" y="1622425"/>
          <a:ext cx="82804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3" imgW="11049000" imgH="3962400" progId="Word.Document.8">
                  <p:embed/>
                </p:oleObj>
              </mc:Choice>
              <mc:Fallback>
                <p:oleObj name="Document" r:id="rId3" imgW="11049000" imgH="39624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22425"/>
                        <a:ext cx="82804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71550" y="1527175"/>
            <a:ext cx="12303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unusual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71550" y="2679700"/>
            <a:ext cx="16716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meaningful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Document" r:id="rId3" imgW="11049000" imgH="7543800" progId="Word.Document.8">
                  <p:embed/>
                </p:oleObj>
              </mc:Choice>
              <mc:Fallback>
                <p:oleObj name="Document" r:id="rId3" imgW="11049000" imgH="75438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35038" y="936625"/>
            <a:ext cx="11160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view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35038" y="1455738"/>
            <a:ext cx="12207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think of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7088" y="1989138"/>
            <a:ext cx="17907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lose track of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30275" y="2490788"/>
            <a:ext cx="14097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thanks to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5650" y="2997200"/>
            <a:ext cx="29860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stay in touch with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7088" y="3500438"/>
            <a:ext cx="17986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social media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49325" y="4005263"/>
            <a:ext cx="12461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up to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55650" y="4546600"/>
            <a:ext cx="18954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keep in mind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00113" y="5056188"/>
            <a:ext cx="17097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share...with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030288" y="5559425"/>
            <a:ext cx="1219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long for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全屏显示(4:3)</PresentationFormat>
  <Paragraphs>57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楷体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2022-02-13T03:28:13Z</dcterms:created>
  <dcterms:modified xsi:type="dcterms:W3CDTF">2023-01-16T17:16:11Z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F1DB0435AF164292A9952F41E9C58465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