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7" r:id="rId4"/>
    <p:sldId id="265" r:id="rId5"/>
    <p:sldId id="259" r:id="rId6"/>
    <p:sldId id="261" r:id="rId7"/>
    <p:sldId id="262" r:id="rId8"/>
    <p:sldId id="268" r:id="rId9"/>
    <p:sldId id="272" r:id="rId10"/>
    <p:sldId id="260" r:id="rId11"/>
    <p:sldId id="271" r:id="rId12"/>
    <p:sldId id="273" r:id="rId13"/>
    <p:sldId id="275" r:id="rId14"/>
    <p:sldId id="276" r:id="rId15"/>
    <p:sldId id="277" r:id="rId16"/>
    <p:sldId id="263" r:id="rId17"/>
    <p:sldId id="269" r:id="rId18"/>
    <p:sldId id="266" r:id="rId19"/>
    <p:sldId id="270" r:id="rId20"/>
    <p:sldId id="274" r:id="rId21"/>
    <p:sldId id="264" r:id="rId22"/>
    <p:sldId id="278" r:id="rId23"/>
    <p:sldId id="279" r:id="rId24"/>
    <p:sldId id="280" r:id="rId25"/>
    <p:sldId id="281" r:id="rId26"/>
    <p:sldId id="267" r:id="rId27"/>
  </p:sldIdLst>
  <p:sldSz cx="12192000" cy="6858000"/>
  <p:notesSz cx="6858000" cy="9144000"/>
  <p:custDataLst>
    <p:tags r:id="rId2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C5"/>
    <a:srgbClr val="8D3728"/>
    <a:srgbClr val="CB533E"/>
    <a:srgbClr val="B93C2B"/>
    <a:srgbClr val="BD4633"/>
    <a:srgbClr val="AA2E1C"/>
    <a:srgbClr val="B83F2B"/>
    <a:srgbClr val="D975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94109" autoAdjust="0"/>
  </p:normalViewPr>
  <p:slideViewPr>
    <p:cSldViewPr>
      <p:cViewPr varScale="1">
        <p:scale>
          <a:sx n="86" d="100"/>
          <a:sy n="86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C39D25-346A-4495-876E-E280882272B3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362825C-DF30-4E0C-B310-3B6BBBBADB2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z="1000" dirty="0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6008D1-A3F6-4E0A-A121-2CB513C1CB3A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12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750692-5ABA-4357-A38C-307197037408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6092ED-6D4E-4D12-8D8F-33A378836DEF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32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074D875-49AC-4976-A3E2-3FA42A746BFD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4219D6-177F-48BB-8568-B41091C79F4F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53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0D2FA9-7D11-4EDB-BA61-4CD37C86BCB9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6F6656-3130-45F1-9735-1D04B350777B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EF1439-FC37-47A3-92F2-E48B9802A7FB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FE4B8F3-C257-4D51-97B2-51CED5E1541F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93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FE8558-A35B-45CF-91A4-129B0945FBDE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169DC0-0141-4249-A2A5-E56A3C4971AC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68A7905-F927-406F-B721-E1F00F0CFB21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14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5C8890-8AE5-4EF5-A920-D12D5D152B21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F6DAF4F-B801-4A8E-A920-A3C7F7CE4616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34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A8D6542-A2DA-418E-86FF-629555626930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45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CBA4E1-36DE-4F14-B034-66D817D64000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55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7E02B45-84D4-4DA5-AB39-40012B62DA31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65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9455BA-CBD3-4F7C-AA98-F4C7FEC27862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75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D1AB91-5F55-4BD5-8D67-04E469C706C6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EE1C18-8C42-4EEF-BCFE-6927D2D2A4AB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26A691-94BC-4548-93E3-4BEBB8C2B841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EE1621F-DD77-422F-AC32-AE33060D2D86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ACCBDC-CB0D-4CE7-BD62-A16AA449123D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8A21251-F09E-47B1-AE01-EFA9C266BF1D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BBA1DB-D920-4551-A5E4-14C9F253B76C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FAACBCE-6B7F-4592-8D6C-CB8FDCBEF783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FC416A6-755D-4736-B2FC-606D50C66E8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A608D30-C990-4E10-9992-78497873557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1371A0A-817F-40C5-A02F-83BC36A3D58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1DC621F-7C55-4237-AC3D-D3B989D64D9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9F4FE6-3CBD-4687-9674-0C78998B804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>
            <a:alphaModFix amt="9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6CCABB5-68D8-4A1F-867B-E204D7F8038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DE74397-0F25-4C35-AD19-B64C0CF46A4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95688C8-1F89-470C-A1FC-0BBB6B33B87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1CE146D-98CB-4353-9D6B-60F609C1991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7C560E1-7BD6-4AD9-A17D-2E478E93929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A2DFDF3-404D-45E7-9A54-FB4A368CEE9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12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2.png"/><Relationship Id="rId4" Type="http://schemas.openxmlformats.org/officeDocument/2006/relationships/image" Target="../media/image57.jpe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12.png"/><Relationship Id="rId4" Type="http://schemas.openxmlformats.org/officeDocument/2006/relationships/image" Target="../media/image38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0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17725" y="3802063"/>
            <a:ext cx="11271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21563" y="1747838"/>
            <a:ext cx="34988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9738" y="79375"/>
            <a:ext cx="58102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文本框 1"/>
          <p:cNvSpPr txBox="1">
            <a:spLocks noChangeArrowheads="1"/>
          </p:cNvSpPr>
          <p:nvPr/>
        </p:nvSpPr>
        <p:spPr bwMode="auto">
          <a:xfrm>
            <a:off x="1191190" y="2065338"/>
            <a:ext cx="68114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 b="1" dirty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党章党史专题党课</a:t>
            </a:r>
            <a:r>
              <a:rPr lang="en-US" altLang="zh-CN" sz="4400" b="1" dirty="0" err="1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400" b="1" dirty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44700" y="4187825"/>
            <a:ext cx="3743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spc="3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热烈祝贺中华人民共和国成立</a:t>
            </a:r>
            <a:r>
              <a:rPr lang="en-US" altLang="zh-CN" sz="1400" spc="3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69</a:t>
            </a:r>
            <a:r>
              <a:rPr lang="zh-CN" altLang="en-US" sz="1400" spc="3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周年</a:t>
            </a:r>
          </a:p>
        </p:txBody>
      </p:sp>
      <p:sp>
        <p:nvSpPr>
          <p:cNvPr id="13320" name="文本框 7"/>
          <p:cNvSpPr txBox="1">
            <a:spLocks noChangeArrowheads="1"/>
          </p:cNvSpPr>
          <p:nvPr/>
        </p:nvSpPr>
        <p:spPr bwMode="auto">
          <a:xfrm>
            <a:off x="2206625" y="3789363"/>
            <a:ext cx="912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1949-2018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8900" y="0"/>
            <a:ext cx="829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631950" y="2349500"/>
            <a:ext cx="4075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CB533E"/>
                </a:solidFill>
                <a:latin typeface="Impact" panose="020B0806030902050204" pitchFamily="34" charset="0"/>
              </a:rPr>
              <a:t>CHAPTER 2</a:t>
            </a:r>
            <a:endParaRPr lang="zh-CN" altLang="en-US" sz="7200">
              <a:solidFill>
                <a:srgbClr val="CB533E"/>
              </a:solidFill>
              <a:latin typeface="Impact" panose="020B0806030902050204" pitchFamily="34" charset="0"/>
            </a:endParaRP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455738" y="2349500"/>
            <a:ext cx="2441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第二部分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6743700" y="3549650"/>
            <a:ext cx="3571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6737350" y="4125913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B0A382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NINDEBIAOTI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7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2488" y="771525"/>
            <a:ext cx="54070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47900" y="2060575"/>
            <a:ext cx="16637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2425" y="2060575"/>
            <a:ext cx="16637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2525713" y="338931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3561" name="文本框 27"/>
          <p:cNvSpPr txBox="1">
            <a:spLocks noChangeArrowheads="1"/>
          </p:cNvSpPr>
          <p:nvPr/>
        </p:nvSpPr>
        <p:spPr bwMode="auto">
          <a:xfrm>
            <a:off x="1711325" y="4614863"/>
            <a:ext cx="27368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616950" y="2060575"/>
            <a:ext cx="16637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5686425" y="338931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3564" name="文本框 27"/>
          <p:cNvSpPr txBox="1">
            <a:spLocks noChangeArrowheads="1"/>
          </p:cNvSpPr>
          <p:nvPr/>
        </p:nvSpPr>
        <p:spPr bwMode="auto">
          <a:xfrm>
            <a:off x="4872038" y="4614863"/>
            <a:ext cx="27368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23565" name="TextBox 7"/>
          <p:cNvSpPr txBox="1">
            <a:spLocks noChangeArrowheads="1"/>
          </p:cNvSpPr>
          <p:nvPr/>
        </p:nvSpPr>
        <p:spPr bwMode="auto">
          <a:xfrm>
            <a:off x="8856663" y="338931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3566" name="文本框 27"/>
          <p:cNvSpPr txBox="1">
            <a:spLocks noChangeArrowheads="1"/>
          </p:cNvSpPr>
          <p:nvPr/>
        </p:nvSpPr>
        <p:spPr bwMode="auto">
          <a:xfrm>
            <a:off x="8042275" y="4614863"/>
            <a:ext cx="27368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7700" y="0"/>
            <a:ext cx="6464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82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4613" y="1700213"/>
            <a:ext cx="44989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本框 58"/>
          <p:cNvSpPr txBox="1">
            <a:spLocks noChangeArrowheads="1"/>
          </p:cNvSpPr>
          <p:nvPr/>
        </p:nvSpPr>
        <p:spPr bwMode="auto">
          <a:xfrm>
            <a:off x="7681913" y="2060575"/>
            <a:ext cx="34893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2305050" y="2565400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4585" name="TextBox 7"/>
          <p:cNvSpPr txBox="1">
            <a:spLocks noChangeArrowheads="1"/>
          </p:cNvSpPr>
          <p:nvPr/>
        </p:nvSpPr>
        <p:spPr bwMode="auto">
          <a:xfrm>
            <a:off x="4241800" y="4076700"/>
            <a:ext cx="1108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4586" name="TextBox 7"/>
          <p:cNvSpPr txBox="1">
            <a:spLocks noChangeArrowheads="1"/>
          </p:cNvSpPr>
          <p:nvPr/>
        </p:nvSpPr>
        <p:spPr bwMode="auto">
          <a:xfrm>
            <a:off x="1882775" y="4951413"/>
            <a:ext cx="1108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pic>
        <p:nvPicPr>
          <p:cNvPr id="24587" name="图片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220325" y="4622800"/>
            <a:ext cx="10525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644063" y="4157663"/>
            <a:ext cx="174783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6050" y="1985963"/>
            <a:ext cx="100806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00213" y="2954338"/>
            <a:ext cx="422910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/>
          <p:nvPr/>
        </p:nvSpPr>
        <p:spPr>
          <a:xfrm>
            <a:off x="8059738" y="3094038"/>
            <a:ext cx="992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5608" name="文本框 27"/>
          <p:cNvSpPr txBox="1">
            <a:spLocks noChangeArrowheads="1"/>
          </p:cNvSpPr>
          <p:nvPr/>
        </p:nvSpPr>
        <p:spPr bwMode="auto">
          <a:xfrm>
            <a:off x="7332663" y="3421063"/>
            <a:ext cx="2447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95325" y="2201102"/>
            <a:ext cx="4814888" cy="322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60700"/>
            <a:ext cx="12192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30" name="图片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44675" y="2244725"/>
            <a:ext cx="213201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7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751013" y="2135472"/>
            <a:ext cx="1735137" cy="222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423988" y="1839913"/>
            <a:ext cx="842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83188" y="2244725"/>
            <a:ext cx="21304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11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089530" y="2133600"/>
            <a:ext cx="173195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60913" y="1839913"/>
            <a:ext cx="842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图片 1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66150" y="2244725"/>
            <a:ext cx="21304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图片 14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8472492" y="2133600"/>
            <a:ext cx="173195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143875" y="1839913"/>
            <a:ext cx="8429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7"/>
          <p:cNvSpPr txBox="1"/>
          <p:nvPr/>
        </p:nvSpPr>
        <p:spPr>
          <a:xfrm>
            <a:off x="1671638" y="4822825"/>
            <a:ext cx="1558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8535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8535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6640" name="文本框 27"/>
          <p:cNvSpPr txBox="1">
            <a:spLocks noChangeArrowheads="1"/>
          </p:cNvSpPr>
          <p:nvPr/>
        </p:nvSpPr>
        <p:spPr bwMode="auto">
          <a:xfrm>
            <a:off x="1671638" y="511016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5086350" y="4822825"/>
            <a:ext cx="1558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8535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8535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6642" name="文本框 27"/>
          <p:cNvSpPr txBox="1">
            <a:spLocks noChangeArrowheads="1"/>
          </p:cNvSpPr>
          <p:nvPr/>
        </p:nvSpPr>
        <p:spPr bwMode="auto">
          <a:xfrm>
            <a:off x="5086350" y="511016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8470900" y="4822825"/>
            <a:ext cx="1558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8535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8535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6644" name="文本框 27"/>
          <p:cNvSpPr txBox="1">
            <a:spLocks noChangeArrowheads="1"/>
          </p:cNvSpPr>
          <p:nvPr/>
        </p:nvSpPr>
        <p:spPr bwMode="auto">
          <a:xfrm>
            <a:off x="8470900" y="511016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3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613" y="1989138"/>
            <a:ext cx="7561262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图片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8925" y="2087563"/>
            <a:ext cx="182562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27488" y="4257675"/>
            <a:ext cx="5175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6"/>
          <p:cNvSpPr txBox="1">
            <a:spLocks noChangeArrowheads="1"/>
          </p:cNvSpPr>
          <p:nvPr/>
        </p:nvSpPr>
        <p:spPr bwMode="auto">
          <a:xfrm>
            <a:off x="4730750" y="243046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 dirty="0" smtClean="0">
                <a:solidFill>
                  <a:srgbClr val="7A271A"/>
                </a:solidFill>
                <a:latin typeface="Impact" panose="020B0806030902050204" pitchFamily="34" charset="0"/>
              </a:rPr>
              <a:t>88888888</a:t>
            </a:r>
            <a:endParaRPr lang="zh-CN" altLang="en-US" sz="2400" dirty="0">
              <a:solidFill>
                <a:srgbClr val="7A271A"/>
              </a:solidFill>
              <a:latin typeface="Impact" panose="020B0806030902050204" pitchFamily="34" charset="0"/>
            </a:endParaRPr>
          </a:p>
        </p:txBody>
      </p:sp>
      <p:pic>
        <p:nvPicPr>
          <p:cNvPr id="27657" name="图片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35425" y="2378075"/>
            <a:ext cx="44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文本框 27"/>
          <p:cNvSpPr txBox="1">
            <a:spLocks noChangeArrowheads="1"/>
          </p:cNvSpPr>
          <p:nvPr/>
        </p:nvSpPr>
        <p:spPr bwMode="auto">
          <a:xfrm>
            <a:off x="3935413" y="2940050"/>
            <a:ext cx="65532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246688" y="4230688"/>
            <a:ext cx="46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408738" y="4183063"/>
            <a:ext cx="4159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526338" y="4176713"/>
            <a:ext cx="6953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接连接符 19"/>
          <p:cNvCxnSpPr/>
          <p:nvPr/>
        </p:nvCxnSpPr>
        <p:spPr>
          <a:xfrm>
            <a:off x="4035425" y="3887788"/>
            <a:ext cx="616426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3" name="TextBox 7"/>
          <p:cNvSpPr txBox="1">
            <a:spLocks noChangeArrowheads="1"/>
          </p:cNvSpPr>
          <p:nvPr/>
        </p:nvSpPr>
        <p:spPr bwMode="auto">
          <a:xfrm>
            <a:off x="1741488" y="3175000"/>
            <a:ext cx="1460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4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24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pic>
        <p:nvPicPr>
          <p:cNvPr id="27664" name="图片 2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84413" y="4073525"/>
            <a:ext cx="374650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图片 2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783263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图片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9538" y="0"/>
            <a:ext cx="829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6743700" y="3549650"/>
            <a:ext cx="3571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6737350" y="4125913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B0A382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NINDEBIAOTI</a:t>
            </a: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1703388" y="2420938"/>
            <a:ext cx="4075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CB533E"/>
                </a:solidFill>
                <a:latin typeface="Impact" panose="020B0806030902050204" pitchFamily="34" charset="0"/>
              </a:rPr>
              <a:t>CHAPTER 3</a:t>
            </a:r>
            <a:endParaRPr lang="zh-CN" altLang="en-US" sz="7200" dirty="0">
              <a:solidFill>
                <a:srgbClr val="CB533E"/>
              </a:solidFill>
              <a:latin typeface="Impact" panose="020B0806030902050204" pitchFamily="34" charset="0"/>
            </a:endParaRP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1455738" y="2349500"/>
            <a:ext cx="2441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第三部分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0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31950" y="1646238"/>
            <a:ext cx="92630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110" name="图片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8925" y="2244725"/>
            <a:ext cx="9567863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5481638" y="1720850"/>
            <a:ext cx="1722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20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9704" name="文本框 27"/>
          <p:cNvSpPr txBox="1">
            <a:spLocks noChangeArrowheads="1"/>
          </p:cNvSpPr>
          <p:nvPr/>
        </p:nvSpPr>
        <p:spPr bwMode="auto">
          <a:xfrm>
            <a:off x="2398713" y="3394075"/>
            <a:ext cx="770413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29705" name="图片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64100" y="1684338"/>
            <a:ext cx="6175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图片 4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50113" y="1684338"/>
            <a:ext cx="6175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0013" y="1919288"/>
            <a:ext cx="15859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6725" y="1919288"/>
            <a:ext cx="15859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49650"/>
            <a:ext cx="121920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3303588" y="2238375"/>
            <a:ext cx="9921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0729" name="文本框 27"/>
          <p:cNvSpPr txBox="1">
            <a:spLocks noChangeArrowheads="1"/>
          </p:cNvSpPr>
          <p:nvPr/>
        </p:nvSpPr>
        <p:spPr bwMode="auto">
          <a:xfrm>
            <a:off x="3130550" y="2908300"/>
            <a:ext cx="13382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4" name="TextBox 7"/>
          <p:cNvSpPr txBox="1"/>
          <p:nvPr/>
        </p:nvSpPr>
        <p:spPr>
          <a:xfrm>
            <a:off x="5476875" y="2238375"/>
            <a:ext cx="9921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0731" name="文本框 27"/>
          <p:cNvSpPr txBox="1">
            <a:spLocks noChangeArrowheads="1"/>
          </p:cNvSpPr>
          <p:nvPr/>
        </p:nvSpPr>
        <p:spPr bwMode="auto">
          <a:xfrm>
            <a:off x="5303838" y="2908300"/>
            <a:ext cx="13382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pic>
        <p:nvPicPr>
          <p:cNvPr id="36" name="图片 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69175" y="1919288"/>
            <a:ext cx="15843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7"/>
          <p:cNvSpPr txBox="1"/>
          <p:nvPr/>
        </p:nvSpPr>
        <p:spPr>
          <a:xfrm>
            <a:off x="7591425" y="2241550"/>
            <a:ext cx="9921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0734" name="文本框 27"/>
          <p:cNvSpPr txBox="1">
            <a:spLocks noChangeArrowheads="1"/>
          </p:cNvSpPr>
          <p:nvPr/>
        </p:nvSpPr>
        <p:spPr bwMode="auto">
          <a:xfrm>
            <a:off x="7418388" y="2911475"/>
            <a:ext cx="1336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0735" name="文本框 58"/>
          <p:cNvSpPr txBox="1">
            <a:spLocks noChangeArrowheads="1"/>
          </p:cNvSpPr>
          <p:nvPr/>
        </p:nvSpPr>
        <p:spPr bwMode="auto">
          <a:xfrm>
            <a:off x="2393950" y="4597400"/>
            <a:ext cx="715803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pic>
        <p:nvPicPr>
          <p:cNvPr id="30736" name="图片 1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96225" y="4198938"/>
            <a:ext cx="229235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1675" y="1916113"/>
            <a:ext cx="691356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7"/>
          <p:cNvSpPr txBox="1"/>
          <p:nvPr/>
        </p:nvSpPr>
        <p:spPr>
          <a:xfrm>
            <a:off x="1062038" y="2814638"/>
            <a:ext cx="992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1751" name="文本框 27"/>
          <p:cNvSpPr txBox="1">
            <a:spLocks noChangeArrowheads="1"/>
          </p:cNvSpPr>
          <p:nvPr/>
        </p:nvSpPr>
        <p:spPr bwMode="auto">
          <a:xfrm>
            <a:off x="1062038" y="3141663"/>
            <a:ext cx="27368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6032500" y="2741613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1753" name="文本框 27"/>
          <p:cNvSpPr txBox="1">
            <a:spLocks noChangeArrowheads="1"/>
          </p:cNvSpPr>
          <p:nvPr/>
        </p:nvSpPr>
        <p:spPr bwMode="auto">
          <a:xfrm>
            <a:off x="5303838" y="3068638"/>
            <a:ext cx="2447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8985250" y="2741613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1755" name="文本框 27"/>
          <p:cNvSpPr txBox="1">
            <a:spLocks noChangeArrowheads="1"/>
          </p:cNvSpPr>
          <p:nvPr/>
        </p:nvSpPr>
        <p:spPr bwMode="auto">
          <a:xfrm>
            <a:off x="8258175" y="3068638"/>
            <a:ext cx="2447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014538" y="1700213"/>
            <a:ext cx="5454650" cy="31686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840788" y="1916113"/>
            <a:ext cx="1382712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6000">
                <a:solidFill>
                  <a:srgbClr val="6F2015"/>
                </a:solidFill>
                <a:latin typeface="Impact" panose="020B0806030902050204" pitchFamily="34" charset="0"/>
                <a:ea typeface="苹方 特粗" panose="020B0800000000000000" pitchFamily="34" charset="-122"/>
              </a:rPr>
              <a:t>PREFACE</a:t>
            </a:r>
            <a:endParaRPr lang="zh-CN" altLang="en-US" sz="6000">
              <a:solidFill>
                <a:srgbClr val="6F2015"/>
              </a:solidFill>
              <a:latin typeface="Impact" panose="020B0806030902050204" pitchFamily="34" charset="0"/>
              <a:ea typeface="苹方 特粗" panose="020B0800000000000000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543925" y="2171700"/>
            <a:ext cx="11112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前言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70400"/>
            <a:ext cx="12192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45851" y="2420938"/>
            <a:ext cx="4294936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255" name="图片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7125" y="2060575"/>
            <a:ext cx="46720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2613" y="3416300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80600" y="3413125"/>
            <a:ext cx="8826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99463" y="3413125"/>
            <a:ext cx="86518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Box 6"/>
          <p:cNvSpPr txBox="1">
            <a:spLocks noChangeArrowheads="1"/>
          </p:cNvSpPr>
          <p:nvPr/>
        </p:nvSpPr>
        <p:spPr bwMode="auto">
          <a:xfrm>
            <a:off x="7043738" y="367030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000">
                <a:solidFill>
                  <a:srgbClr val="833121"/>
                </a:solidFill>
                <a:latin typeface="Impact" panose="020B0806030902050204" pitchFamily="34" charset="0"/>
              </a:rPr>
              <a:t>25%</a:t>
            </a:r>
            <a:endParaRPr lang="zh-CN" altLang="en-US" sz="2000">
              <a:solidFill>
                <a:srgbClr val="833121"/>
              </a:solidFill>
              <a:latin typeface="Impact" panose="020B0806030902050204" pitchFamily="34" charset="0"/>
            </a:endParaRPr>
          </a:p>
        </p:txBody>
      </p:sp>
      <p:sp>
        <p:nvSpPr>
          <p:cNvPr id="32780" name="TextBox 6"/>
          <p:cNvSpPr txBox="1">
            <a:spLocks noChangeArrowheads="1"/>
          </p:cNvSpPr>
          <p:nvPr/>
        </p:nvSpPr>
        <p:spPr bwMode="auto">
          <a:xfrm>
            <a:off x="8510588" y="3670300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000">
                <a:solidFill>
                  <a:srgbClr val="833121"/>
                </a:solidFill>
                <a:latin typeface="Impact" panose="020B0806030902050204" pitchFamily="34" charset="0"/>
              </a:rPr>
              <a:t>50%</a:t>
            </a:r>
            <a:endParaRPr lang="zh-CN" altLang="en-US" sz="2000">
              <a:solidFill>
                <a:srgbClr val="833121"/>
              </a:solidFill>
              <a:latin typeface="Impact" panose="020B0806030902050204" pitchFamily="34" charset="0"/>
            </a:endParaRPr>
          </a:p>
        </p:txBody>
      </p:sp>
      <p:sp>
        <p:nvSpPr>
          <p:cNvPr id="32781" name="TextBox 6"/>
          <p:cNvSpPr txBox="1">
            <a:spLocks noChangeArrowheads="1"/>
          </p:cNvSpPr>
          <p:nvPr/>
        </p:nvSpPr>
        <p:spPr bwMode="auto">
          <a:xfrm>
            <a:off x="10001250" y="3649663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000">
                <a:solidFill>
                  <a:srgbClr val="833121"/>
                </a:solidFill>
                <a:latin typeface="Impact" panose="020B0806030902050204" pitchFamily="34" charset="0"/>
              </a:rPr>
              <a:t>75%</a:t>
            </a:r>
            <a:endParaRPr lang="zh-CN" altLang="en-US" sz="2000">
              <a:solidFill>
                <a:srgbClr val="83312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TextBox 7"/>
          <p:cNvSpPr txBox="1"/>
          <p:nvPr/>
        </p:nvSpPr>
        <p:spPr>
          <a:xfrm>
            <a:off x="6765925" y="2133600"/>
            <a:ext cx="1558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8535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8535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783" name="文本框 27"/>
          <p:cNvSpPr txBox="1">
            <a:spLocks noChangeArrowheads="1"/>
          </p:cNvSpPr>
          <p:nvPr/>
        </p:nvSpPr>
        <p:spPr bwMode="auto">
          <a:xfrm>
            <a:off x="6765925" y="2420938"/>
            <a:ext cx="42989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2784" name="文本框 27"/>
          <p:cNvSpPr txBox="1">
            <a:spLocks noChangeArrowheads="1"/>
          </p:cNvSpPr>
          <p:nvPr/>
        </p:nvSpPr>
        <p:spPr bwMode="auto">
          <a:xfrm>
            <a:off x="6784975" y="4341813"/>
            <a:ext cx="1111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2785" name="文本框 27"/>
          <p:cNvSpPr txBox="1">
            <a:spLocks noChangeArrowheads="1"/>
          </p:cNvSpPr>
          <p:nvPr/>
        </p:nvSpPr>
        <p:spPr bwMode="auto">
          <a:xfrm>
            <a:off x="8277225" y="4341813"/>
            <a:ext cx="1111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2786" name="文本框 27"/>
          <p:cNvSpPr txBox="1">
            <a:spLocks noChangeArrowheads="1"/>
          </p:cNvSpPr>
          <p:nvPr/>
        </p:nvSpPr>
        <p:spPr bwMode="auto">
          <a:xfrm>
            <a:off x="9766300" y="4341813"/>
            <a:ext cx="1111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图片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7313" y="0"/>
            <a:ext cx="829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1631950" y="2349500"/>
            <a:ext cx="4075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CB533E"/>
                </a:solidFill>
                <a:latin typeface="Impact" panose="020B0806030902050204" pitchFamily="34" charset="0"/>
              </a:rPr>
              <a:t>CHAPTER 4</a:t>
            </a:r>
            <a:endParaRPr lang="zh-CN" altLang="en-US" sz="7200">
              <a:solidFill>
                <a:srgbClr val="CB533E"/>
              </a:solidFill>
              <a:latin typeface="Impact" panose="020B0806030902050204" pitchFamily="34" charset="0"/>
            </a:endParaRP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1455738" y="2349500"/>
            <a:ext cx="2441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第四部分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6743700" y="3549650"/>
            <a:ext cx="3571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55303" name="TextBox 7"/>
          <p:cNvSpPr txBox="1">
            <a:spLocks noChangeArrowheads="1"/>
          </p:cNvSpPr>
          <p:nvPr/>
        </p:nvSpPr>
        <p:spPr bwMode="auto">
          <a:xfrm>
            <a:off x="6737350" y="4125913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B0A382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NINDEBIAOTI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53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1773238"/>
            <a:ext cx="121602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图片 1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334500" y="2228850"/>
            <a:ext cx="22145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23" name="图片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985375" y="2986088"/>
            <a:ext cx="6794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图片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82663" y="2228850"/>
            <a:ext cx="22161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图片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208838" y="2935288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图片 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08525" y="3033713"/>
            <a:ext cx="59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图片 1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684338" y="3019425"/>
            <a:ext cx="6286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图片 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68750" y="2228850"/>
            <a:ext cx="22145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图片 1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69075" y="2228850"/>
            <a:ext cx="22145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TextBox 7"/>
          <p:cNvSpPr txBox="1">
            <a:spLocks noChangeArrowheads="1"/>
          </p:cNvSpPr>
          <p:nvPr/>
        </p:nvSpPr>
        <p:spPr bwMode="auto">
          <a:xfrm>
            <a:off x="1265238" y="3810000"/>
            <a:ext cx="1462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4831" name="文本框 27"/>
          <p:cNvSpPr txBox="1">
            <a:spLocks noChangeArrowheads="1"/>
          </p:cNvSpPr>
          <p:nvPr/>
        </p:nvSpPr>
        <p:spPr bwMode="auto">
          <a:xfrm>
            <a:off x="982663" y="4967288"/>
            <a:ext cx="20208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4832" name="TextBox 7"/>
          <p:cNvSpPr txBox="1">
            <a:spLocks noChangeArrowheads="1"/>
          </p:cNvSpPr>
          <p:nvPr/>
        </p:nvSpPr>
        <p:spPr bwMode="auto">
          <a:xfrm>
            <a:off x="4217988" y="3810000"/>
            <a:ext cx="1462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4833" name="文本框 27"/>
          <p:cNvSpPr txBox="1">
            <a:spLocks noChangeArrowheads="1"/>
          </p:cNvSpPr>
          <p:nvPr/>
        </p:nvSpPr>
        <p:spPr bwMode="auto">
          <a:xfrm>
            <a:off x="3935413" y="4967288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4834" name="TextBox 7"/>
          <p:cNvSpPr txBox="1">
            <a:spLocks noChangeArrowheads="1"/>
          </p:cNvSpPr>
          <p:nvPr/>
        </p:nvSpPr>
        <p:spPr bwMode="auto">
          <a:xfrm>
            <a:off x="6805613" y="3806825"/>
            <a:ext cx="1462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4835" name="文本框 27"/>
          <p:cNvSpPr txBox="1">
            <a:spLocks noChangeArrowheads="1"/>
          </p:cNvSpPr>
          <p:nvPr/>
        </p:nvSpPr>
        <p:spPr bwMode="auto">
          <a:xfrm>
            <a:off x="6524625" y="496411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4836" name="TextBox 7"/>
          <p:cNvSpPr txBox="1">
            <a:spLocks noChangeArrowheads="1"/>
          </p:cNvSpPr>
          <p:nvPr/>
        </p:nvSpPr>
        <p:spPr bwMode="auto">
          <a:xfrm>
            <a:off x="9588500" y="3806825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4837" name="文本框 27"/>
          <p:cNvSpPr txBox="1">
            <a:spLocks noChangeArrowheads="1"/>
          </p:cNvSpPr>
          <p:nvPr/>
        </p:nvSpPr>
        <p:spPr bwMode="auto">
          <a:xfrm>
            <a:off x="9305925" y="496411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9397" name="图片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19288" y="2420938"/>
            <a:ext cx="84963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78063" y="2105025"/>
            <a:ext cx="8413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32400" y="2232025"/>
            <a:ext cx="8413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23200" y="2322513"/>
            <a:ext cx="84296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Box 7"/>
          <p:cNvSpPr txBox="1">
            <a:spLocks noChangeArrowheads="1"/>
          </p:cNvSpPr>
          <p:nvPr/>
        </p:nvSpPr>
        <p:spPr bwMode="auto">
          <a:xfrm>
            <a:off x="2844800" y="2676525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5850" name="TextBox 7"/>
          <p:cNvSpPr txBox="1">
            <a:spLocks noChangeArrowheads="1"/>
          </p:cNvSpPr>
          <p:nvPr/>
        </p:nvSpPr>
        <p:spPr bwMode="auto">
          <a:xfrm>
            <a:off x="5807075" y="2781300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5851" name="TextBox 7"/>
          <p:cNvSpPr txBox="1">
            <a:spLocks noChangeArrowheads="1"/>
          </p:cNvSpPr>
          <p:nvPr/>
        </p:nvSpPr>
        <p:spPr bwMode="auto">
          <a:xfrm>
            <a:off x="8399463" y="2844800"/>
            <a:ext cx="1462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5852" name="文本框 27"/>
          <p:cNvSpPr txBox="1">
            <a:spLocks noChangeArrowheads="1"/>
          </p:cNvSpPr>
          <p:nvPr/>
        </p:nvSpPr>
        <p:spPr bwMode="auto">
          <a:xfrm>
            <a:off x="2460625" y="3817938"/>
            <a:ext cx="2019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5853" name="文本框 27"/>
          <p:cNvSpPr txBox="1">
            <a:spLocks noChangeArrowheads="1"/>
          </p:cNvSpPr>
          <p:nvPr/>
        </p:nvSpPr>
        <p:spPr bwMode="auto">
          <a:xfrm>
            <a:off x="5157788" y="3817938"/>
            <a:ext cx="2019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5854" name="文本框 27"/>
          <p:cNvSpPr txBox="1">
            <a:spLocks noChangeArrowheads="1"/>
          </p:cNvSpPr>
          <p:nvPr/>
        </p:nvSpPr>
        <p:spPr bwMode="auto">
          <a:xfrm>
            <a:off x="7854950" y="3814763"/>
            <a:ext cx="2019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35855" name="图片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83263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45" name="图片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63750" y="1598613"/>
            <a:ext cx="8208963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48188" y="1430338"/>
            <a:ext cx="3167062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图片 13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4727575" y="1599789"/>
            <a:ext cx="2851150" cy="184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/>
          <p:nvPr/>
        </p:nvSpPr>
        <p:spPr>
          <a:xfrm>
            <a:off x="5672138" y="3705225"/>
            <a:ext cx="992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6873" name="文本框 27"/>
          <p:cNvSpPr txBox="1">
            <a:spLocks noChangeArrowheads="1"/>
          </p:cNvSpPr>
          <p:nvPr/>
        </p:nvSpPr>
        <p:spPr bwMode="auto">
          <a:xfrm>
            <a:off x="4943475" y="4032250"/>
            <a:ext cx="24479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6874" name="文本框 27"/>
          <p:cNvSpPr txBox="1">
            <a:spLocks noChangeArrowheads="1"/>
          </p:cNvSpPr>
          <p:nvPr/>
        </p:nvSpPr>
        <p:spPr bwMode="auto">
          <a:xfrm>
            <a:off x="2509838" y="2557463"/>
            <a:ext cx="16414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6875" name="文本框 27"/>
          <p:cNvSpPr txBox="1">
            <a:spLocks noChangeArrowheads="1"/>
          </p:cNvSpPr>
          <p:nvPr/>
        </p:nvSpPr>
        <p:spPr bwMode="auto">
          <a:xfrm>
            <a:off x="8070850" y="2454275"/>
            <a:ext cx="1641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36876" name="图片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783263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5913" y="1363663"/>
            <a:ext cx="1847850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2781300" y="2265363"/>
            <a:ext cx="2065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8D3728"/>
                </a:solidFill>
                <a:latin typeface="Impact" panose="020B0806030902050204" pitchFamily="34" charset="0"/>
              </a:rPr>
              <a:t>PART ONE</a:t>
            </a:r>
            <a:endParaRPr lang="zh-CN" altLang="en-US" sz="4000">
              <a:solidFill>
                <a:srgbClr val="8D3728"/>
              </a:solidFill>
              <a:latin typeface="Impact" panose="020B0806030902050204" pitchFamily="34" charset="0"/>
            </a:endParaRP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4921250" y="2371725"/>
            <a:ext cx="110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8D37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7896" name="文本框 27"/>
          <p:cNvSpPr txBox="1">
            <a:spLocks noChangeArrowheads="1"/>
          </p:cNvSpPr>
          <p:nvPr/>
        </p:nvSpPr>
        <p:spPr bwMode="auto">
          <a:xfrm>
            <a:off x="6456363" y="2349500"/>
            <a:ext cx="38163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6383338" y="2443163"/>
            <a:ext cx="0" cy="441325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8" name="TextBox 6"/>
          <p:cNvSpPr txBox="1">
            <a:spLocks noChangeArrowheads="1"/>
          </p:cNvSpPr>
          <p:nvPr/>
        </p:nvSpPr>
        <p:spPr bwMode="auto">
          <a:xfrm>
            <a:off x="2781300" y="3109913"/>
            <a:ext cx="20653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8D3728"/>
                </a:solidFill>
                <a:latin typeface="Impact" panose="020B0806030902050204" pitchFamily="34" charset="0"/>
              </a:rPr>
              <a:t>PART ONE</a:t>
            </a:r>
            <a:endParaRPr lang="zh-CN" altLang="en-US" sz="4000">
              <a:solidFill>
                <a:srgbClr val="8D3728"/>
              </a:solidFill>
              <a:latin typeface="Impact" panose="020B0806030902050204" pitchFamily="34" charset="0"/>
            </a:endParaRPr>
          </a:p>
        </p:txBody>
      </p:sp>
      <p:sp>
        <p:nvSpPr>
          <p:cNvPr id="37899" name="TextBox 7"/>
          <p:cNvSpPr txBox="1">
            <a:spLocks noChangeArrowheads="1"/>
          </p:cNvSpPr>
          <p:nvPr/>
        </p:nvSpPr>
        <p:spPr bwMode="auto">
          <a:xfrm>
            <a:off x="4921250" y="3214688"/>
            <a:ext cx="110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8D37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7900" name="文本框 27"/>
          <p:cNvSpPr txBox="1">
            <a:spLocks noChangeArrowheads="1"/>
          </p:cNvSpPr>
          <p:nvPr/>
        </p:nvSpPr>
        <p:spPr bwMode="auto">
          <a:xfrm>
            <a:off x="6456363" y="3192463"/>
            <a:ext cx="38163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383338" y="3286125"/>
            <a:ext cx="0" cy="441325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2" name="TextBox 6"/>
          <p:cNvSpPr txBox="1">
            <a:spLocks noChangeArrowheads="1"/>
          </p:cNvSpPr>
          <p:nvPr/>
        </p:nvSpPr>
        <p:spPr bwMode="auto">
          <a:xfrm>
            <a:off x="2781300" y="3919538"/>
            <a:ext cx="2065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8D3728"/>
                </a:solidFill>
                <a:latin typeface="Impact" panose="020B0806030902050204" pitchFamily="34" charset="0"/>
              </a:rPr>
              <a:t>PART ONE</a:t>
            </a:r>
            <a:endParaRPr lang="zh-CN" altLang="en-US" sz="4000">
              <a:solidFill>
                <a:srgbClr val="8D3728"/>
              </a:solidFill>
              <a:latin typeface="Impact" panose="020B0806030902050204" pitchFamily="34" charset="0"/>
            </a:endParaRPr>
          </a:p>
        </p:txBody>
      </p:sp>
      <p:sp>
        <p:nvSpPr>
          <p:cNvPr id="37903" name="TextBox 7"/>
          <p:cNvSpPr txBox="1">
            <a:spLocks noChangeArrowheads="1"/>
          </p:cNvSpPr>
          <p:nvPr/>
        </p:nvSpPr>
        <p:spPr bwMode="auto">
          <a:xfrm>
            <a:off x="4921250" y="4024313"/>
            <a:ext cx="11064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8D37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7904" name="文本框 27"/>
          <p:cNvSpPr txBox="1">
            <a:spLocks noChangeArrowheads="1"/>
          </p:cNvSpPr>
          <p:nvPr/>
        </p:nvSpPr>
        <p:spPr bwMode="auto">
          <a:xfrm>
            <a:off x="6456363" y="4002088"/>
            <a:ext cx="38163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6383338" y="4097338"/>
            <a:ext cx="0" cy="439737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6" name="TextBox 6"/>
          <p:cNvSpPr txBox="1">
            <a:spLocks noChangeArrowheads="1"/>
          </p:cNvSpPr>
          <p:nvPr/>
        </p:nvSpPr>
        <p:spPr bwMode="auto">
          <a:xfrm>
            <a:off x="2770188" y="4767263"/>
            <a:ext cx="206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8D3728"/>
                </a:solidFill>
                <a:latin typeface="Impact" panose="020B0806030902050204" pitchFamily="34" charset="0"/>
              </a:rPr>
              <a:t>PART ONE</a:t>
            </a:r>
            <a:endParaRPr lang="zh-CN" altLang="en-US" sz="4000">
              <a:solidFill>
                <a:srgbClr val="8D3728"/>
              </a:solidFill>
              <a:latin typeface="Impact" panose="020B0806030902050204" pitchFamily="34" charset="0"/>
            </a:endParaRPr>
          </a:p>
        </p:txBody>
      </p:sp>
      <p:sp>
        <p:nvSpPr>
          <p:cNvPr id="37907" name="TextBox 7"/>
          <p:cNvSpPr txBox="1">
            <a:spLocks noChangeArrowheads="1"/>
          </p:cNvSpPr>
          <p:nvPr/>
        </p:nvSpPr>
        <p:spPr bwMode="auto">
          <a:xfrm>
            <a:off x="4910138" y="4873625"/>
            <a:ext cx="110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8D37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7908" name="文本框 27"/>
          <p:cNvSpPr txBox="1">
            <a:spLocks noChangeArrowheads="1"/>
          </p:cNvSpPr>
          <p:nvPr/>
        </p:nvSpPr>
        <p:spPr bwMode="auto">
          <a:xfrm>
            <a:off x="6446838" y="4851400"/>
            <a:ext cx="38163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373813" y="4945063"/>
            <a:ext cx="0" cy="441325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10" name="图片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3263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8" grpId="0"/>
      <p:bldP spid="63502" grpId="0"/>
      <p:bldP spid="635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533900" y="2111375"/>
            <a:ext cx="3124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8800">
                <a:solidFill>
                  <a:srgbClr val="AA2E1C"/>
                </a:solidFill>
                <a:latin typeface="Impact" panose="020B0806030902050204" pitchFamily="34" charset="0"/>
              </a:rPr>
              <a:t>THANK</a:t>
            </a:r>
            <a:endParaRPr lang="zh-CN" altLang="en-US" sz="8800">
              <a:solidFill>
                <a:srgbClr val="AA2E1C"/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810000" y="2541588"/>
            <a:ext cx="4572000" cy="1016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zh-CN" altLang="en-US" sz="6000" spc="-3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谢谢您的观看</a:t>
            </a:r>
            <a:endParaRPr lang="en-US" altLang="zh-CN" sz="6000" spc="-300" dirty="0">
              <a:solidFill>
                <a:srgbClr val="D1BE9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003800" y="3856038"/>
            <a:ext cx="218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学习贯彻十八届六中全会精神</a:t>
            </a:r>
            <a:endParaRPr lang="en-US" altLang="zh-CN" sz="12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991100" y="4160838"/>
            <a:ext cx="218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精进党的十九大代表选举工作</a:t>
            </a:r>
            <a:endParaRPr lang="en-US" altLang="zh-CN" sz="12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76688"/>
            <a:ext cx="121920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292225" y="1917700"/>
            <a:ext cx="3914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B83F2B"/>
                </a:solidFill>
                <a:latin typeface="Impact" panose="020B0806030902050204" pitchFamily="34" charset="0"/>
              </a:rPr>
              <a:t>CONTENTS</a:t>
            </a:r>
            <a:endParaRPr lang="zh-CN" altLang="en-US" sz="72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697038" y="2517775"/>
            <a:ext cx="13128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目录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7148513" y="825500"/>
            <a:ext cx="2284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B83F2B"/>
                </a:solidFill>
                <a:latin typeface="Impact" panose="020B0806030902050204" pitchFamily="34" charset="0"/>
              </a:rPr>
              <a:t>CHAPTER 1</a:t>
            </a:r>
            <a:endParaRPr lang="zh-CN" altLang="en-US" sz="40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7761288" y="1185863"/>
            <a:ext cx="1979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2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7799388" y="1587500"/>
            <a:ext cx="2876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000">
                <a:solidFill>
                  <a:srgbClr val="D1BE95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</a:t>
            </a:r>
            <a:endParaRPr lang="en-US" altLang="zh-CN" sz="1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41" name="TextBox 6"/>
          <p:cNvSpPr txBox="1">
            <a:spLocks noChangeArrowheads="1"/>
          </p:cNvSpPr>
          <p:nvPr/>
        </p:nvSpPr>
        <p:spPr bwMode="auto">
          <a:xfrm>
            <a:off x="7110413" y="2109788"/>
            <a:ext cx="234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B83F2B"/>
                </a:solidFill>
                <a:latin typeface="Impact" panose="020B0806030902050204" pitchFamily="34" charset="0"/>
              </a:rPr>
              <a:t>CHAPTER 2</a:t>
            </a:r>
            <a:endParaRPr lang="zh-CN" altLang="en-US" sz="40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15370" name="TextBox 7"/>
          <p:cNvSpPr txBox="1">
            <a:spLocks noChangeArrowheads="1"/>
          </p:cNvSpPr>
          <p:nvPr/>
        </p:nvSpPr>
        <p:spPr bwMode="auto">
          <a:xfrm>
            <a:off x="7721600" y="2468563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2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5371" name="TextBox 7"/>
          <p:cNvSpPr txBox="1">
            <a:spLocks noChangeArrowheads="1"/>
          </p:cNvSpPr>
          <p:nvPr/>
        </p:nvSpPr>
        <p:spPr bwMode="auto">
          <a:xfrm>
            <a:off x="7761288" y="2871788"/>
            <a:ext cx="2876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000">
                <a:solidFill>
                  <a:srgbClr val="D1BE95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</a:t>
            </a:r>
            <a:endParaRPr lang="en-US" altLang="zh-CN" sz="1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44" name="TextBox 6"/>
          <p:cNvSpPr txBox="1">
            <a:spLocks noChangeArrowheads="1"/>
          </p:cNvSpPr>
          <p:nvPr/>
        </p:nvSpPr>
        <p:spPr bwMode="auto">
          <a:xfrm>
            <a:off x="7148513" y="3340100"/>
            <a:ext cx="2360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B83F2B"/>
                </a:solidFill>
                <a:latin typeface="Impact" panose="020B0806030902050204" pitchFamily="34" charset="0"/>
              </a:rPr>
              <a:t>CHAPTER 3</a:t>
            </a:r>
            <a:endParaRPr lang="zh-CN" altLang="en-US" sz="40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15373" name="TextBox 7"/>
          <p:cNvSpPr txBox="1">
            <a:spLocks noChangeArrowheads="1"/>
          </p:cNvSpPr>
          <p:nvPr/>
        </p:nvSpPr>
        <p:spPr bwMode="auto">
          <a:xfrm>
            <a:off x="7761288" y="3700463"/>
            <a:ext cx="1979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2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5374" name="TextBox 7"/>
          <p:cNvSpPr txBox="1">
            <a:spLocks noChangeArrowheads="1"/>
          </p:cNvSpPr>
          <p:nvPr/>
        </p:nvSpPr>
        <p:spPr bwMode="auto">
          <a:xfrm>
            <a:off x="7799388" y="4102100"/>
            <a:ext cx="2876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000">
                <a:solidFill>
                  <a:srgbClr val="D1BE95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</a:t>
            </a:r>
            <a:endParaRPr lang="en-US" altLang="zh-CN" sz="1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47" name="TextBox 6"/>
          <p:cNvSpPr txBox="1">
            <a:spLocks noChangeArrowheads="1"/>
          </p:cNvSpPr>
          <p:nvPr/>
        </p:nvSpPr>
        <p:spPr bwMode="auto">
          <a:xfrm>
            <a:off x="7145338" y="4608513"/>
            <a:ext cx="234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B83F2B"/>
                </a:solidFill>
                <a:latin typeface="Impact" panose="020B0806030902050204" pitchFamily="34" charset="0"/>
              </a:rPr>
              <a:t>CHAPTER 4</a:t>
            </a:r>
            <a:endParaRPr lang="zh-CN" altLang="en-US" sz="40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15376" name="TextBox 7"/>
          <p:cNvSpPr txBox="1">
            <a:spLocks noChangeArrowheads="1"/>
          </p:cNvSpPr>
          <p:nvPr/>
        </p:nvSpPr>
        <p:spPr bwMode="auto">
          <a:xfrm>
            <a:off x="7758113" y="4968875"/>
            <a:ext cx="1979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2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5377" name="TextBox 7"/>
          <p:cNvSpPr txBox="1">
            <a:spLocks noChangeArrowheads="1"/>
          </p:cNvSpPr>
          <p:nvPr/>
        </p:nvSpPr>
        <p:spPr bwMode="auto">
          <a:xfrm>
            <a:off x="7796213" y="5370513"/>
            <a:ext cx="287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000">
                <a:solidFill>
                  <a:srgbClr val="D1BE95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</a:t>
            </a:r>
            <a:endParaRPr lang="en-US" altLang="zh-CN" sz="1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pic>
        <p:nvPicPr>
          <p:cNvPr id="15378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1838" y="4486275"/>
            <a:ext cx="21478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384175" y="3429000"/>
            <a:ext cx="356711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8438" grpId="0"/>
      <p:bldP spid="18441" grpId="0"/>
      <p:bldP spid="18444" grpId="0"/>
      <p:bldP spid="184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8900" y="0"/>
            <a:ext cx="829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631950" y="23495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CB533E"/>
                </a:solidFill>
                <a:latin typeface="Impact" panose="020B0806030902050204" pitchFamily="34" charset="0"/>
              </a:rPr>
              <a:t>CHAPTER 1</a:t>
            </a:r>
            <a:endParaRPr lang="zh-CN" altLang="en-US" sz="7200">
              <a:solidFill>
                <a:srgbClr val="CB533E"/>
              </a:solidFill>
              <a:latin typeface="Impact" panose="020B0806030902050204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55738" y="2349500"/>
            <a:ext cx="2441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第一部分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6743700" y="3549650"/>
            <a:ext cx="3571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6737350" y="4125913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B0A382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NINDEBIAOTI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4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3150" y="0"/>
            <a:ext cx="6038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9525" y="1900238"/>
            <a:ext cx="8774113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1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96000" y="2689902"/>
            <a:ext cx="4819650" cy="31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6" name="图片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910763" y="4826000"/>
            <a:ext cx="1487487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104313" y="4090988"/>
            <a:ext cx="247173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7"/>
          <p:cNvSpPr txBox="1"/>
          <p:nvPr/>
        </p:nvSpPr>
        <p:spPr>
          <a:xfrm>
            <a:off x="2066925" y="2505075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7419" name="文本框 27"/>
          <p:cNvSpPr txBox="1">
            <a:spLocks noChangeArrowheads="1"/>
          </p:cNvSpPr>
          <p:nvPr/>
        </p:nvSpPr>
        <p:spPr bwMode="auto">
          <a:xfrm>
            <a:off x="2066925" y="2832100"/>
            <a:ext cx="31527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70400"/>
            <a:ext cx="12192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82" name="图片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71588" y="1516063"/>
            <a:ext cx="1792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1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71588" y="3722688"/>
            <a:ext cx="1792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1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1513" y="1516063"/>
            <a:ext cx="1792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图片 2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1513" y="3722688"/>
            <a:ext cx="1792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图片 2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19675" y="1516063"/>
            <a:ext cx="179228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图片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19675" y="3722688"/>
            <a:ext cx="179228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图片 2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58013" y="1516063"/>
            <a:ext cx="1793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图片 2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58013" y="3722688"/>
            <a:ext cx="1793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图片 2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897938" y="1509713"/>
            <a:ext cx="1793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图片 2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897938" y="3716338"/>
            <a:ext cx="1793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7"/>
          <p:cNvSpPr txBox="1"/>
          <p:nvPr/>
        </p:nvSpPr>
        <p:spPr>
          <a:xfrm>
            <a:off x="1571625" y="2122488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49" name="文本框 27"/>
          <p:cNvSpPr txBox="1">
            <a:spLocks noChangeArrowheads="1"/>
          </p:cNvSpPr>
          <p:nvPr/>
        </p:nvSpPr>
        <p:spPr bwMode="auto">
          <a:xfrm>
            <a:off x="1571625" y="2387600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3486150" y="2122488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1" name="文本框 33"/>
          <p:cNvSpPr txBox="1">
            <a:spLocks noChangeArrowheads="1"/>
          </p:cNvSpPr>
          <p:nvPr/>
        </p:nvSpPr>
        <p:spPr bwMode="auto">
          <a:xfrm>
            <a:off x="3486150" y="2387600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5" name="TextBox 7"/>
          <p:cNvSpPr txBox="1"/>
          <p:nvPr/>
        </p:nvSpPr>
        <p:spPr>
          <a:xfrm>
            <a:off x="5286375" y="2122488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3" name="文本框 35"/>
          <p:cNvSpPr txBox="1">
            <a:spLocks noChangeArrowheads="1"/>
          </p:cNvSpPr>
          <p:nvPr/>
        </p:nvSpPr>
        <p:spPr bwMode="auto">
          <a:xfrm>
            <a:off x="5286375" y="2387600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7" name="TextBox 7"/>
          <p:cNvSpPr txBox="1"/>
          <p:nvPr/>
        </p:nvSpPr>
        <p:spPr>
          <a:xfrm>
            <a:off x="7256463" y="2122488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5" name="文本框 37"/>
          <p:cNvSpPr txBox="1">
            <a:spLocks noChangeArrowheads="1"/>
          </p:cNvSpPr>
          <p:nvPr/>
        </p:nvSpPr>
        <p:spPr bwMode="auto">
          <a:xfrm>
            <a:off x="7256463" y="2387600"/>
            <a:ext cx="1109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9" name="TextBox 7"/>
          <p:cNvSpPr txBox="1"/>
          <p:nvPr/>
        </p:nvSpPr>
        <p:spPr>
          <a:xfrm>
            <a:off x="9182100" y="2127250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7" name="文本框 39"/>
          <p:cNvSpPr txBox="1">
            <a:spLocks noChangeArrowheads="1"/>
          </p:cNvSpPr>
          <p:nvPr/>
        </p:nvSpPr>
        <p:spPr bwMode="auto">
          <a:xfrm>
            <a:off x="9182100" y="2393950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1" name="TextBox 7"/>
          <p:cNvSpPr txBox="1"/>
          <p:nvPr/>
        </p:nvSpPr>
        <p:spPr>
          <a:xfrm>
            <a:off x="1571625" y="4271963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9" name="文本框 41"/>
          <p:cNvSpPr txBox="1">
            <a:spLocks noChangeArrowheads="1"/>
          </p:cNvSpPr>
          <p:nvPr/>
        </p:nvSpPr>
        <p:spPr bwMode="auto">
          <a:xfrm>
            <a:off x="1571625" y="4537075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3" name="TextBox 7"/>
          <p:cNvSpPr txBox="1"/>
          <p:nvPr/>
        </p:nvSpPr>
        <p:spPr>
          <a:xfrm>
            <a:off x="3486150" y="4271963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61" name="文本框 43"/>
          <p:cNvSpPr txBox="1">
            <a:spLocks noChangeArrowheads="1"/>
          </p:cNvSpPr>
          <p:nvPr/>
        </p:nvSpPr>
        <p:spPr bwMode="auto">
          <a:xfrm>
            <a:off x="3486150" y="4537075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5" name="TextBox 7"/>
          <p:cNvSpPr txBox="1"/>
          <p:nvPr/>
        </p:nvSpPr>
        <p:spPr>
          <a:xfrm>
            <a:off x="5286375" y="4271963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63" name="文本框 45"/>
          <p:cNvSpPr txBox="1">
            <a:spLocks noChangeArrowheads="1"/>
          </p:cNvSpPr>
          <p:nvPr/>
        </p:nvSpPr>
        <p:spPr bwMode="auto">
          <a:xfrm>
            <a:off x="5286375" y="4537075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7" name="TextBox 7"/>
          <p:cNvSpPr txBox="1"/>
          <p:nvPr/>
        </p:nvSpPr>
        <p:spPr>
          <a:xfrm>
            <a:off x="7256463" y="4271963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65" name="文本框 47"/>
          <p:cNvSpPr txBox="1">
            <a:spLocks noChangeArrowheads="1"/>
          </p:cNvSpPr>
          <p:nvPr/>
        </p:nvSpPr>
        <p:spPr bwMode="auto">
          <a:xfrm>
            <a:off x="7256463" y="4537075"/>
            <a:ext cx="1109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9" name="TextBox 7"/>
          <p:cNvSpPr txBox="1"/>
          <p:nvPr/>
        </p:nvSpPr>
        <p:spPr>
          <a:xfrm>
            <a:off x="9182100" y="4276725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67" name="文本框 49"/>
          <p:cNvSpPr txBox="1">
            <a:spLocks noChangeArrowheads="1"/>
          </p:cNvSpPr>
          <p:nvPr/>
        </p:nvSpPr>
        <p:spPr bwMode="auto">
          <a:xfrm>
            <a:off x="9182100" y="4541838"/>
            <a:ext cx="11096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3013" y="1989138"/>
            <a:ext cx="19859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3338" y="1989138"/>
            <a:ext cx="19859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2850" y="1989138"/>
            <a:ext cx="19859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1100" y="1989138"/>
            <a:ext cx="19859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1595438" y="2528888"/>
            <a:ext cx="647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9466" name="文本框 27"/>
          <p:cNvSpPr txBox="1">
            <a:spLocks noChangeArrowheads="1"/>
          </p:cNvSpPr>
          <p:nvPr/>
        </p:nvSpPr>
        <p:spPr bwMode="auto">
          <a:xfrm>
            <a:off x="1373188" y="3865563"/>
            <a:ext cx="14732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52" name="TextBox 7"/>
          <p:cNvSpPr txBox="1"/>
          <p:nvPr/>
        </p:nvSpPr>
        <p:spPr>
          <a:xfrm>
            <a:off x="4224338" y="2528888"/>
            <a:ext cx="647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53" name="TextBox 7"/>
          <p:cNvSpPr txBox="1"/>
          <p:nvPr/>
        </p:nvSpPr>
        <p:spPr>
          <a:xfrm>
            <a:off x="6816725" y="2528888"/>
            <a:ext cx="647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54" name="TextBox 7"/>
          <p:cNvSpPr txBox="1"/>
          <p:nvPr/>
        </p:nvSpPr>
        <p:spPr>
          <a:xfrm>
            <a:off x="9264650" y="2528888"/>
            <a:ext cx="647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9470" name="文本框 54"/>
          <p:cNvSpPr txBox="1">
            <a:spLocks noChangeArrowheads="1"/>
          </p:cNvSpPr>
          <p:nvPr/>
        </p:nvSpPr>
        <p:spPr bwMode="auto">
          <a:xfrm>
            <a:off x="3963988" y="3843338"/>
            <a:ext cx="14716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19471" name="文本框 55"/>
          <p:cNvSpPr txBox="1">
            <a:spLocks noChangeArrowheads="1"/>
          </p:cNvSpPr>
          <p:nvPr/>
        </p:nvSpPr>
        <p:spPr bwMode="auto">
          <a:xfrm>
            <a:off x="6584950" y="3865563"/>
            <a:ext cx="14716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19472" name="文本框 56"/>
          <p:cNvSpPr txBox="1">
            <a:spLocks noChangeArrowheads="1"/>
          </p:cNvSpPr>
          <p:nvPr/>
        </p:nvSpPr>
        <p:spPr bwMode="auto">
          <a:xfrm>
            <a:off x="9056688" y="3865563"/>
            <a:ext cx="14716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pic>
        <p:nvPicPr>
          <p:cNvPr id="19473" name="图片 1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472488" y="2787650"/>
            <a:ext cx="233362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图片 1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28988" y="2736850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图片 5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951538" y="2736850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文本框 58"/>
          <p:cNvSpPr txBox="1">
            <a:spLocks noChangeArrowheads="1"/>
          </p:cNvSpPr>
          <p:nvPr/>
        </p:nvSpPr>
        <p:spPr bwMode="auto">
          <a:xfrm>
            <a:off x="1800225" y="5192713"/>
            <a:ext cx="86883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595438" y="5229225"/>
            <a:ext cx="0" cy="692150"/>
          </a:xfrm>
          <a:prstGeom prst="line">
            <a:avLst/>
          </a:prstGeom>
          <a:ln w="57150">
            <a:solidFill>
              <a:srgbClr val="CBB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7" name="图片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45050" y="2263775"/>
            <a:ext cx="25717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4811713" y="1223963"/>
            <a:ext cx="268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1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2495550" y="2924175"/>
            <a:ext cx="26892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2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20488" name="TextBox 6"/>
          <p:cNvSpPr txBox="1">
            <a:spLocks noChangeArrowheads="1"/>
          </p:cNvSpPr>
          <p:nvPr/>
        </p:nvSpPr>
        <p:spPr bwMode="auto">
          <a:xfrm>
            <a:off x="7007225" y="2928938"/>
            <a:ext cx="268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3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20489" name="TextBox 6"/>
          <p:cNvSpPr txBox="1">
            <a:spLocks noChangeArrowheads="1"/>
          </p:cNvSpPr>
          <p:nvPr/>
        </p:nvSpPr>
        <p:spPr bwMode="auto">
          <a:xfrm>
            <a:off x="3387725" y="4879975"/>
            <a:ext cx="2687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4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20490" name="TextBox 6"/>
          <p:cNvSpPr txBox="1">
            <a:spLocks noChangeArrowheads="1"/>
          </p:cNvSpPr>
          <p:nvPr/>
        </p:nvSpPr>
        <p:spPr bwMode="auto">
          <a:xfrm>
            <a:off x="6130925" y="4879975"/>
            <a:ext cx="2687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5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3232150" y="3233738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92" name="文本框 27"/>
          <p:cNvSpPr txBox="1">
            <a:spLocks noChangeArrowheads="1"/>
          </p:cNvSpPr>
          <p:nvPr/>
        </p:nvSpPr>
        <p:spPr bwMode="auto">
          <a:xfrm>
            <a:off x="1558925" y="3497263"/>
            <a:ext cx="31400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。点击输入简要文字解说，解说文字尽量概括精炼，不用多余的文字修饰。点击输入简要文字解说，解说文字尽量概括精炼，不用多余的文字修饰。点击输入简要文字解说，解说文字尽量概括精炼，不用多余的文字修饰。</a:t>
            </a:r>
          </a:p>
          <a:p>
            <a:pPr algn="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6965950" y="5189538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94" name="文本框 27"/>
          <p:cNvSpPr txBox="1">
            <a:spLocks noChangeArrowheads="1"/>
          </p:cNvSpPr>
          <p:nvPr/>
        </p:nvSpPr>
        <p:spPr bwMode="auto">
          <a:xfrm>
            <a:off x="6502400" y="5454650"/>
            <a:ext cx="19446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点击输入简要文字解说，解说文字尽量概括精炼，不用多余的文字修饰。点击输入简要文字解说，解说文字尽量概括精炼，不用多余的文字修饰。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6" name="TextBox 7"/>
          <p:cNvSpPr txBox="1"/>
          <p:nvPr/>
        </p:nvSpPr>
        <p:spPr>
          <a:xfrm>
            <a:off x="4208463" y="5189538"/>
            <a:ext cx="992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96" name="文本框 27"/>
          <p:cNvSpPr txBox="1">
            <a:spLocks noChangeArrowheads="1"/>
          </p:cNvSpPr>
          <p:nvPr/>
        </p:nvSpPr>
        <p:spPr bwMode="auto">
          <a:xfrm>
            <a:off x="3698875" y="5454650"/>
            <a:ext cx="19446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点击输入简要文字解说，解说文字尽量概括精炼，不用多余的文字修饰。点击输入简要文字解说，解说文字尽量概括精炼，不用多余的文字修饰。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8" name="TextBox 7"/>
          <p:cNvSpPr txBox="1"/>
          <p:nvPr/>
        </p:nvSpPr>
        <p:spPr>
          <a:xfrm>
            <a:off x="7839075" y="3233738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98" name="文本框 27"/>
          <p:cNvSpPr txBox="1">
            <a:spLocks noChangeArrowheads="1"/>
          </p:cNvSpPr>
          <p:nvPr/>
        </p:nvSpPr>
        <p:spPr bwMode="auto">
          <a:xfrm>
            <a:off x="7361238" y="3497263"/>
            <a:ext cx="32718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。点击输入简要文字解说，解说文字尽量概括精炼，不用多余的文字修饰。点击输入简要文字解说，解说文字尽量概括精炼，不用多余的文字修饰。点击输入简要文字解说，解说文字尽量概括精炼，不用多余的文字修饰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40" name="TextBox 7"/>
          <p:cNvSpPr txBox="1"/>
          <p:nvPr/>
        </p:nvSpPr>
        <p:spPr>
          <a:xfrm>
            <a:off x="5661025" y="1536700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500" name="文本框 27"/>
          <p:cNvSpPr txBox="1">
            <a:spLocks noChangeArrowheads="1"/>
          </p:cNvSpPr>
          <p:nvPr/>
        </p:nvSpPr>
        <p:spPr bwMode="auto">
          <a:xfrm>
            <a:off x="5184775" y="1800225"/>
            <a:ext cx="19431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21275" y="255428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82663" y="1755775"/>
            <a:ext cx="47529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60850" y="4841875"/>
            <a:ext cx="10525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84588" y="4376738"/>
            <a:ext cx="174783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图片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40463" y="2405063"/>
            <a:ext cx="19764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图片 2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720138" y="2400300"/>
            <a:ext cx="19764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7"/>
          <p:cNvSpPr txBox="1">
            <a:spLocks noChangeArrowheads="1"/>
          </p:cNvSpPr>
          <p:nvPr/>
        </p:nvSpPr>
        <p:spPr bwMode="auto">
          <a:xfrm>
            <a:off x="6564313" y="262096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1515" name="TextBox 7"/>
          <p:cNvSpPr txBox="1">
            <a:spLocks noChangeArrowheads="1"/>
          </p:cNvSpPr>
          <p:nvPr/>
        </p:nvSpPr>
        <p:spPr bwMode="auto">
          <a:xfrm>
            <a:off x="9083675" y="262096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1516" name="文本框 27"/>
          <p:cNvSpPr txBox="1">
            <a:spLocks noChangeArrowheads="1"/>
          </p:cNvSpPr>
          <p:nvPr/>
        </p:nvSpPr>
        <p:spPr bwMode="auto">
          <a:xfrm>
            <a:off x="2041525" y="2979738"/>
            <a:ext cx="2219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21517" name="文本框 27"/>
          <p:cNvSpPr txBox="1">
            <a:spLocks noChangeArrowheads="1"/>
          </p:cNvSpPr>
          <p:nvPr/>
        </p:nvSpPr>
        <p:spPr bwMode="auto">
          <a:xfrm>
            <a:off x="6170613" y="3417888"/>
            <a:ext cx="452596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党政党建"/>
</p:tagLst>
</file>

<file path=ppt/theme/theme1.xml><?xml version="1.0" encoding="utf-8"?>
<a:theme xmlns:a="http://schemas.openxmlformats.org/drawingml/2006/main" name="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3778</Words>
  <Application>Microsoft Office PowerPoint</Application>
  <PresentationFormat>宽屏</PresentationFormat>
  <Paragraphs>251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等线</vt:lpstr>
      <vt:lpstr>等线 Light</vt:lpstr>
      <vt:lpstr>方正姚体</vt:lpstr>
      <vt:lpstr>苹方 常规</vt:lpstr>
      <vt:lpstr>苹方 特粗</vt:lpstr>
      <vt:lpstr>微软雅黑</vt:lpstr>
      <vt:lpstr>Arial</vt:lpstr>
      <vt:lpstr>Calibri</vt:lpstr>
      <vt:lpstr>Calibri Light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2018-09-08T14:26:00Z</dcterms:created>
  <dcterms:modified xsi:type="dcterms:W3CDTF">2023-01-10T05:38:41Z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7F4A13EAF3B449598F0B1F22C65534D6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