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04" r:id="rId2"/>
    <p:sldId id="302" r:id="rId3"/>
    <p:sldId id="260"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3" r:id="rId41"/>
  </p:sldIdLst>
  <p:sldSz cx="9144000" cy="5143500" type="screen16x9"/>
  <p:notesSz cx="6858000" cy="9144000"/>
  <p:custDataLst>
    <p:tags r:id="rId43"/>
  </p:custDataLst>
  <p:defaultTextStyle>
    <a:defPPr>
      <a:defRPr lang="zh-CN"/>
    </a:defPPr>
    <a:lvl1pPr marL="0" algn="l" defTabSz="685800" rtl="0" eaLnBrk="1" latinLnBrk="0" hangingPunct="1">
      <a:defRPr sz="1300" kern="1200">
        <a:solidFill>
          <a:schemeClr val="tx1"/>
        </a:solidFill>
        <a:latin typeface="+mn-lt"/>
        <a:ea typeface="+mn-ea"/>
        <a:cs typeface="+mn-cs"/>
      </a:defRPr>
    </a:lvl1pPr>
    <a:lvl2pPr marL="342900" algn="l" defTabSz="685800" rtl="0" eaLnBrk="1" latinLnBrk="0" hangingPunct="1">
      <a:defRPr sz="1300" kern="1200">
        <a:solidFill>
          <a:schemeClr val="tx1"/>
        </a:solidFill>
        <a:latin typeface="+mn-lt"/>
        <a:ea typeface="+mn-ea"/>
        <a:cs typeface="+mn-cs"/>
      </a:defRPr>
    </a:lvl2pPr>
    <a:lvl3pPr marL="685800" algn="l" defTabSz="685800" rtl="0" eaLnBrk="1" latinLnBrk="0" hangingPunct="1">
      <a:defRPr sz="1300" kern="1200">
        <a:solidFill>
          <a:schemeClr val="tx1"/>
        </a:solidFill>
        <a:latin typeface="+mn-lt"/>
        <a:ea typeface="+mn-ea"/>
        <a:cs typeface="+mn-cs"/>
      </a:defRPr>
    </a:lvl3pPr>
    <a:lvl4pPr marL="1028700" algn="l" defTabSz="685800" rtl="0" eaLnBrk="1" latinLnBrk="0" hangingPunct="1">
      <a:defRPr sz="1300" kern="1200">
        <a:solidFill>
          <a:schemeClr val="tx1"/>
        </a:solidFill>
        <a:latin typeface="+mn-lt"/>
        <a:ea typeface="+mn-ea"/>
        <a:cs typeface="+mn-cs"/>
      </a:defRPr>
    </a:lvl4pPr>
    <a:lvl5pPr marL="1370965" algn="l" defTabSz="685800" rtl="0" eaLnBrk="1" latinLnBrk="0" hangingPunct="1">
      <a:defRPr sz="1300" kern="1200">
        <a:solidFill>
          <a:schemeClr val="tx1"/>
        </a:solidFill>
        <a:latin typeface="+mn-lt"/>
        <a:ea typeface="+mn-ea"/>
        <a:cs typeface="+mn-cs"/>
      </a:defRPr>
    </a:lvl5pPr>
    <a:lvl6pPr marL="1713865" algn="l" defTabSz="685800" rtl="0" eaLnBrk="1" latinLnBrk="0" hangingPunct="1">
      <a:defRPr sz="1300" kern="1200">
        <a:solidFill>
          <a:schemeClr val="tx1"/>
        </a:solidFill>
        <a:latin typeface="+mn-lt"/>
        <a:ea typeface="+mn-ea"/>
        <a:cs typeface="+mn-cs"/>
      </a:defRPr>
    </a:lvl6pPr>
    <a:lvl7pPr marL="2056765" algn="l" defTabSz="685800" rtl="0" eaLnBrk="1" latinLnBrk="0" hangingPunct="1">
      <a:defRPr sz="1300" kern="1200">
        <a:solidFill>
          <a:schemeClr val="tx1"/>
        </a:solidFill>
        <a:latin typeface="+mn-lt"/>
        <a:ea typeface="+mn-ea"/>
        <a:cs typeface="+mn-cs"/>
      </a:defRPr>
    </a:lvl7pPr>
    <a:lvl8pPr marL="2399665" algn="l" defTabSz="685800" rtl="0" eaLnBrk="1" latinLnBrk="0" hangingPunct="1">
      <a:defRPr sz="1300" kern="1200">
        <a:solidFill>
          <a:schemeClr val="tx1"/>
        </a:solidFill>
        <a:latin typeface="+mn-lt"/>
        <a:ea typeface="+mn-ea"/>
        <a:cs typeface="+mn-cs"/>
      </a:defRPr>
    </a:lvl8pPr>
    <a:lvl9pPr marL="2742565" algn="l" defTabSz="68580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9B"/>
    <a:srgbClr val="FFFFFF"/>
    <a:srgbClr val="34495E"/>
    <a:srgbClr val="7F7F7F"/>
    <a:srgbClr val="1B2631"/>
    <a:srgbClr val="BEBEBD"/>
    <a:srgbClr val="A6A6A6"/>
    <a:srgbClr val="161D37"/>
    <a:srgbClr val="3D7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9" autoAdjust="0"/>
  </p:normalViewPr>
  <p:slideViewPr>
    <p:cSldViewPr showGuides="1">
      <p:cViewPr varScale="1">
        <p:scale>
          <a:sx n="121" d="100"/>
          <a:sy n="121" d="100"/>
        </p:scale>
        <p:origin x="504" y="90"/>
      </p:cViewPr>
      <p:guideLst>
        <p:guide orient="horz" pos="3239"/>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0965" algn="l" defTabSz="685800" rtl="0" eaLnBrk="1" latinLnBrk="0" hangingPunct="1">
      <a:defRPr sz="900" kern="1200">
        <a:solidFill>
          <a:schemeClr val="tx1"/>
        </a:solidFill>
        <a:latin typeface="+mn-lt"/>
        <a:ea typeface="+mn-ea"/>
        <a:cs typeface="+mn-cs"/>
      </a:defRPr>
    </a:lvl5pPr>
    <a:lvl6pPr marL="1713865" algn="l" defTabSz="685800" rtl="0" eaLnBrk="1" latinLnBrk="0" hangingPunct="1">
      <a:defRPr sz="900" kern="1200">
        <a:solidFill>
          <a:schemeClr val="tx1"/>
        </a:solidFill>
        <a:latin typeface="+mn-lt"/>
        <a:ea typeface="+mn-ea"/>
        <a:cs typeface="+mn-cs"/>
      </a:defRPr>
    </a:lvl6pPr>
    <a:lvl7pPr marL="2056765" algn="l" defTabSz="685800" rtl="0" eaLnBrk="1" latinLnBrk="0" hangingPunct="1">
      <a:defRPr sz="900" kern="1200">
        <a:solidFill>
          <a:schemeClr val="tx1"/>
        </a:solidFill>
        <a:latin typeface="+mn-lt"/>
        <a:ea typeface="+mn-ea"/>
        <a:cs typeface="+mn-cs"/>
      </a:defRPr>
    </a:lvl7pPr>
    <a:lvl8pPr marL="2399665" algn="l" defTabSz="685800" rtl="0" eaLnBrk="1" latinLnBrk="0" hangingPunct="1">
      <a:defRPr sz="900" kern="1200">
        <a:solidFill>
          <a:schemeClr val="tx1"/>
        </a:solidFill>
        <a:latin typeface="+mn-lt"/>
        <a:ea typeface="+mn-ea"/>
        <a:cs typeface="+mn-cs"/>
      </a:defRPr>
    </a:lvl8pPr>
    <a:lvl9pPr marL="274256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4948014"/>
            <a:ext cx="8135468"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矩形 5"/>
          <p:cNvSpPr/>
          <p:nvPr userDrawn="1"/>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Rectangle 4"/>
          <p:cNvSpPr txBox="1">
            <a:spLocks noChangeArrowheads="1"/>
          </p:cNvSpPr>
          <p:nvPr userDrawn="1"/>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Rectangle 4"/>
          <p:cNvSpPr txBox="1">
            <a:spLocks noChangeArrowheads="1"/>
          </p:cNvSpPr>
          <p:nvPr userDrawn="1"/>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Administrator\Desktop\000000001moshang3.jpg"/>
          <p:cNvPicPr>
            <a:picLocks noChangeAspect="1" noChangeArrowheads="1"/>
          </p:cNvPicPr>
          <p:nvPr userDrawn="1"/>
        </p:nvPicPr>
        <p:blipFill>
          <a:blip r:embed="rId5"/>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00000fff.jpg"/>
          <p:cNvPicPr>
            <a:picLocks noChangeAspect="1" noChangeArrowheads="1"/>
          </p:cNvPicPr>
          <p:nvPr userDrawn="1"/>
        </p:nvPicPr>
        <p:blipFill>
          <a:blip r:embed="rId6"/>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txBox="1">
            <a:spLocks noChangeArrowheads="1"/>
          </p:cNvSpPr>
          <p:nvPr userDrawn="1"/>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5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4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3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015"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00" kern="1200">
          <a:solidFill>
            <a:schemeClr val="tx1"/>
          </a:solidFill>
          <a:latin typeface="+mn-lt"/>
          <a:ea typeface="+mn-ea"/>
          <a:cs typeface="+mn-cs"/>
        </a:defRPr>
      </a:lvl1pPr>
      <a:lvl2pPr marL="342900" algn="l" defTabSz="685800" rtl="0" eaLnBrk="1" latinLnBrk="0" hangingPunct="1">
        <a:defRPr sz="1300" kern="1200">
          <a:solidFill>
            <a:schemeClr val="tx1"/>
          </a:solidFill>
          <a:latin typeface="+mn-lt"/>
          <a:ea typeface="+mn-ea"/>
          <a:cs typeface="+mn-cs"/>
        </a:defRPr>
      </a:lvl2pPr>
      <a:lvl3pPr marL="685800" algn="l" defTabSz="685800" rtl="0" eaLnBrk="1" latinLnBrk="0" hangingPunct="1">
        <a:defRPr sz="1300" kern="1200">
          <a:solidFill>
            <a:schemeClr val="tx1"/>
          </a:solidFill>
          <a:latin typeface="+mn-lt"/>
          <a:ea typeface="+mn-ea"/>
          <a:cs typeface="+mn-cs"/>
        </a:defRPr>
      </a:lvl3pPr>
      <a:lvl4pPr marL="1028700" algn="l" defTabSz="685800" rtl="0" eaLnBrk="1" latinLnBrk="0" hangingPunct="1">
        <a:defRPr sz="1300" kern="1200">
          <a:solidFill>
            <a:schemeClr val="tx1"/>
          </a:solidFill>
          <a:latin typeface="+mn-lt"/>
          <a:ea typeface="+mn-ea"/>
          <a:cs typeface="+mn-cs"/>
        </a:defRPr>
      </a:lvl4pPr>
      <a:lvl5pPr marL="1370965" algn="l" defTabSz="685800" rtl="0" eaLnBrk="1" latinLnBrk="0" hangingPunct="1">
        <a:defRPr sz="1300" kern="1200">
          <a:solidFill>
            <a:schemeClr val="tx1"/>
          </a:solidFill>
          <a:latin typeface="+mn-lt"/>
          <a:ea typeface="+mn-ea"/>
          <a:cs typeface="+mn-cs"/>
        </a:defRPr>
      </a:lvl5pPr>
      <a:lvl6pPr marL="1713865" algn="l" defTabSz="685800" rtl="0" eaLnBrk="1" latinLnBrk="0" hangingPunct="1">
        <a:defRPr sz="1300" kern="1200">
          <a:solidFill>
            <a:schemeClr val="tx1"/>
          </a:solidFill>
          <a:latin typeface="+mn-lt"/>
          <a:ea typeface="+mn-ea"/>
          <a:cs typeface="+mn-cs"/>
        </a:defRPr>
      </a:lvl6pPr>
      <a:lvl7pPr marL="2056765" algn="l" defTabSz="685800" rtl="0" eaLnBrk="1" latinLnBrk="0" hangingPunct="1">
        <a:defRPr sz="1300" kern="1200">
          <a:solidFill>
            <a:schemeClr val="tx1"/>
          </a:solidFill>
          <a:latin typeface="+mn-lt"/>
          <a:ea typeface="+mn-ea"/>
          <a:cs typeface="+mn-cs"/>
        </a:defRPr>
      </a:lvl7pPr>
      <a:lvl8pPr marL="2399665" algn="l" defTabSz="685800" rtl="0" eaLnBrk="1" latinLnBrk="0" hangingPunct="1">
        <a:defRPr sz="1300" kern="1200">
          <a:solidFill>
            <a:schemeClr val="tx1"/>
          </a:solidFill>
          <a:latin typeface="+mn-lt"/>
          <a:ea typeface="+mn-ea"/>
          <a:cs typeface="+mn-cs"/>
        </a:defRPr>
      </a:lvl8pPr>
      <a:lvl9pPr marL="2742565" algn="l" defTabSz="68580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jpeg"/><Relationship Id="rId4" Type="http://schemas.microsoft.com/office/2007/relationships/hdphoto" Target="../media/hdphoto2.wdp"/><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Users\Administrator\Desktop\image 765.png"/>
          <p:cNvPicPr>
            <a:picLocks noChangeAspect="1" noChangeArrowheads="1"/>
          </p:cNvPicPr>
          <p:nvPr/>
        </p:nvPicPr>
        <p:blipFill>
          <a:blip r:embed="rId3"/>
          <a:srcRect/>
          <a:stretch>
            <a:fillRect/>
          </a:stretch>
        </p:blipFill>
        <p:spPr bwMode="auto">
          <a:xfrm>
            <a:off x="6137766" y="1001208"/>
            <a:ext cx="2395391" cy="3272452"/>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flipV="1">
            <a:off x="0" y="2470435"/>
            <a:ext cx="4909118" cy="2673064"/>
          </a:xfrm>
          <a:custGeom>
            <a:avLst/>
            <a:gdLst>
              <a:gd name="connsiteX0" fmla="*/ 0 w 3721322"/>
              <a:gd name="connsiteY0" fmla="*/ 0 h 1872208"/>
              <a:gd name="connsiteX1" fmla="*/ 3721322 w 3721322"/>
              <a:gd name="connsiteY1" fmla="*/ 0 h 1872208"/>
              <a:gd name="connsiteX2" fmla="*/ 3721322 w 3721322"/>
              <a:gd name="connsiteY2" fmla="*/ 1872208 h 1872208"/>
              <a:gd name="connsiteX3" fmla="*/ 0 w 3721322"/>
              <a:gd name="connsiteY3" fmla="*/ 1872208 h 1872208"/>
              <a:gd name="connsiteX4" fmla="*/ 0 w 3721322"/>
              <a:gd name="connsiteY4" fmla="*/ 0 h 1872208"/>
              <a:gd name="connsiteX0-1" fmla="*/ 0 w 3721322"/>
              <a:gd name="connsiteY0-2" fmla="*/ 0 h 1872208"/>
              <a:gd name="connsiteX1-3" fmla="*/ 3721322 w 3721322"/>
              <a:gd name="connsiteY1-4" fmla="*/ 0 h 1872208"/>
              <a:gd name="connsiteX2-5" fmla="*/ 0 w 3721322"/>
              <a:gd name="connsiteY2-6" fmla="*/ 1872208 h 1872208"/>
              <a:gd name="connsiteX3-7" fmla="*/ 0 w 3721322"/>
              <a:gd name="connsiteY3-8" fmla="*/ 0 h 1872208"/>
            </a:gdLst>
            <a:ahLst/>
            <a:cxnLst>
              <a:cxn ang="0">
                <a:pos x="connsiteX0-1" y="connsiteY0-2"/>
              </a:cxn>
              <a:cxn ang="0">
                <a:pos x="connsiteX1-3" y="connsiteY1-4"/>
              </a:cxn>
              <a:cxn ang="0">
                <a:pos x="connsiteX2-5" y="connsiteY2-6"/>
              </a:cxn>
              <a:cxn ang="0">
                <a:pos x="connsiteX3-7" y="connsiteY3-8"/>
              </a:cxn>
            </a:cxnLst>
            <a:rect l="l" t="t" r="r" b="b"/>
            <a:pathLst>
              <a:path w="3721322" h="1872208">
                <a:moveTo>
                  <a:pt x="0" y="0"/>
                </a:moveTo>
                <a:lnTo>
                  <a:pt x="3721322" y="0"/>
                </a:lnTo>
                <a:lnTo>
                  <a:pt x="0" y="1872208"/>
                </a:lnTo>
                <a:lnTo>
                  <a:pt x="0" y="0"/>
                </a:lnTo>
                <a:close/>
              </a:path>
            </a:pathLst>
          </a:cu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8" name="矩形 36"/>
          <p:cNvSpPr/>
          <p:nvPr/>
        </p:nvSpPr>
        <p:spPr>
          <a:xfrm flipH="1" flipV="1">
            <a:off x="4909118" y="2470433"/>
            <a:ext cx="4237769" cy="2673064"/>
          </a:xfrm>
          <a:custGeom>
            <a:avLst/>
            <a:gdLst>
              <a:gd name="connsiteX0" fmla="*/ 0 w 3721322"/>
              <a:gd name="connsiteY0" fmla="*/ 0 h 1872208"/>
              <a:gd name="connsiteX1" fmla="*/ 3721322 w 3721322"/>
              <a:gd name="connsiteY1" fmla="*/ 0 h 1872208"/>
              <a:gd name="connsiteX2" fmla="*/ 3721322 w 3721322"/>
              <a:gd name="connsiteY2" fmla="*/ 1872208 h 1872208"/>
              <a:gd name="connsiteX3" fmla="*/ 0 w 3721322"/>
              <a:gd name="connsiteY3" fmla="*/ 1872208 h 1872208"/>
              <a:gd name="connsiteX4" fmla="*/ 0 w 3721322"/>
              <a:gd name="connsiteY4" fmla="*/ 0 h 1872208"/>
              <a:gd name="connsiteX0-1" fmla="*/ 0 w 3721322"/>
              <a:gd name="connsiteY0-2" fmla="*/ 0 h 1872208"/>
              <a:gd name="connsiteX1-3" fmla="*/ 3721322 w 3721322"/>
              <a:gd name="connsiteY1-4" fmla="*/ 0 h 1872208"/>
              <a:gd name="connsiteX2-5" fmla="*/ 0 w 3721322"/>
              <a:gd name="connsiteY2-6" fmla="*/ 1872208 h 1872208"/>
              <a:gd name="connsiteX3-7" fmla="*/ 0 w 3721322"/>
              <a:gd name="connsiteY3-8" fmla="*/ 0 h 1872208"/>
            </a:gdLst>
            <a:ahLst/>
            <a:cxnLst>
              <a:cxn ang="0">
                <a:pos x="connsiteX0-1" y="connsiteY0-2"/>
              </a:cxn>
              <a:cxn ang="0">
                <a:pos x="connsiteX1-3" y="connsiteY1-4"/>
              </a:cxn>
              <a:cxn ang="0">
                <a:pos x="connsiteX2-5" y="connsiteY2-6"/>
              </a:cxn>
              <a:cxn ang="0">
                <a:pos x="connsiteX3-7" y="connsiteY3-8"/>
              </a:cxn>
            </a:cxnLst>
            <a:rect l="l" t="t" r="r" b="b"/>
            <a:pathLst>
              <a:path w="3721322" h="1872208">
                <a:moveTo>
                  <a:pt x="0" y="0"/>
                </a:moveTo>
                <a:lnTo>
                  <a:pt x="3721322" y="0"/>
                </a:lnTo>
                <a:lnTo>
                  <a:pt x="0" y="1872208"/>
                </a:lnTo>
                <a:lnTo>
                  <a:pt x="0" y="0"/>
                </a:lnTo>
                <a:close/>
              </a:path>
            </a:pathLst>
          </a:cu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标题 4"/>
          <p:cNvSpPr txBox="1"/>
          <p:nvPr/>
        </p:nvSpPr>
        <p:spPr>
          <a:xfrm>
            <a:off x="2242537" y="2750128"/>
            <a:ext cx="4157379" cy="4018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zh-CN" sz="1300" dirty="0">
              <a:gradFill>
                <a:gsLst>
                  <a:gs pos="0">
                    <a:srgbClr val="00A89B"/>
                  </a:gs>
                  <a:gs pos="50000">
                    <a:srgbClr val="00A89B"/>
                  </a:gs>
                  <a:gs pos="100000">
                    <a:srgbClr val="00B050"/>
                  </a:gs>
                </a:gsLst>
                <a:lin ang="5400000" scaled="0"/>
              </a:gradFill>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2242537" y="2271641"/>
            <a:ext cx="4319355" cy="561674"/>
          </a:xfrm>
          <a:prstGeom prst="rect">
            <a:avLst/>
          </a:prstGeom>
          <a:noFill/>
        </p:spPr>
        <p:txBody>
          <a:bodyPr wrap="square" lIns="68562" tIns="34281" rIns="68562" bIns="34281" rtlCol="0">
            <a:spAutoFit/>
          </a:bodyPr>
          <a:lstStyle/>
          <a:p>
            <a:r>
              <a:rPr lang="zh-CN" altLang="en-US" sz="3200" b="1" dirty="0">
                <a:gradFill>
                  <a:gsLst>
                    <a:gs pos="0">
                      <a:srgbClr val="00A89B"/>
                    </a:gs>
                    <a:gs pos="50000">
                      <a:srgbClr val="00A89B"/>
                    </a:gs>
                    <a:gs pos="100000">
                      <a:srgbClr val="00B050"/>
                    </a:gs>
                  </a:gsLst>
                  <a:lin ang="5400000" scaled="0"/>
                </a:gradFill>
                <a:latin typeface="微软雅黑" panose="020B0503020204020204" pitchFamily="34" charset="-122"/>
                <a:ea typeface="微软雅黑" panose="020B0503020204020204" pitchFamily="34" charset="-122"/>
              </a:rPr>
              <a:t>心理健康教育</a:t>
            </a:r>
            <a:r>
              <a:rPr lang="en-US" altLang="zh-CN" sz="3200" b="1" dirty="0" err="1">
                <a:gradFill>
                  <a:gsLst>
                    <a:gs pos="0">
                      <a:srgbClr val="00A89B"/>
                    </a:gs>
                    <a:gs pos="50000">
                      <a:srgbClr val="00A89B"/>
                    </a:gs>
                    <a:gs pos="100000">
                      <a:srgbClr val="00B050"/>
                    </a:gs>
                  </a:gsLst>
                  <a:lin ang="5400000" scaled="0"/>
                </a:gradFill>
                <a:latin typeface="微软雅黑" panose="020B0503020204020204" pitchFamily="34" charset="-122"/>
                <a:ea typeface="微软雅黑" panose="020B0503020204020204" pitchFamily="34" charset="-122"/>
              </a:rPr>
              <a:t>ppt</a:t>
            </a:r>
            <a:r>
              <a:rPr lang="zh-CN" altLang="en-US" sz="3200" b="1" dirty="0">
                <a:gradFill>
                  <a:gsLst>
                    <a:gs pos="0">
                      <a:srgbClr val="00A89B"/>
                    </a:gs>
                    <a:gs pos="50000">
                      <a:srgbClr val="00A89B"/>
                    </a:gs>
                    <a:gs pos="100000">
                      <a:srgbClr val="00B050"/>
                    </a:gs>
                  </a:gsLst>
                  <a:lin ang="5400000" scaled="0"/>
                </a:gradFill>
                <a:latin typeface="微软雅黑" panose="020B0503020204020204" pitchFamily="34" charset="-122"/>
                <a:ea typeface="微软雅黑" panose="020B0503020204020204" pitchFamily="34" charset="-122"/>
              </a:rPr>
              <a:t>模板</a:t>
            </a:r>
          </a:p>
        </p:txBody>
      </p:sp>
      <p:sp>
        <p:nvSpPr>
          <p:cNvPr id="7" name="矩形 6"/>
          <p:cNvSpPr/>
          <p:nvPr/>
        </p:nvSpPr>
        <p:spPr>
          <a:xfrm>
            <a:off x="2196354" y="1383618"/>
            <a:ext cx="3159524" cy="1177245"/>
          </a:xfrm>
          <a:prstGeom prst="rect">
            <a:avLst/>
          </a:prstGeom>
        </p:spPr>
        <p:txBody>
          <a:bodyPr wrap="square" lIns="68562" tIns="34281" rIns="68562" bIns="34281">
            <a:spAutoFit/>
          </a:bodyPr>
          <a:lstStyle/>
          <a:p>
            <a:r>
              <a:rPr lang="en-US" altLang="zh-CN" sz="7200" b="1" dirty="0">
                <a:gradFill>
                  <a:gsLst>
                    <a:gs pos="0">
                      <a:srgbClr val="00A89B"/>
                    </a:gs>
                    <a:gs pos="50000">
                      <a:srgbClr val="00A89B"/>
                    </a:gs>
                    <a:gs pos="100000">
                      <a:srgbClr val="00B050"/>
                    </a:gs>
                  </a:gsLst>
                  <a:lin ang="5400000" scaled="0"/>
                </a:gradFill>
                <a:latin typeface="微软雅黑" panose="020B0503020204020204" pitchFamily="34" charset="-122"/>
                <a:ea typeface="微软雅黑" panose="020B0503020204020204" pitchFamily="34" charset="-122"/>
              </a:rPr>
              <a:t>LOGO</a:t>
            </a:r>
            <a:endParaRPr lang="zh-CN" altLang="en-US" sz="7200" dirty="0">
              <a:gradFill>
                <a:gsLst>
                  <a:gs pos="0">
                    <a:srgbClr val="00A89B"/>
                  </a:gs>
                  <a:gs pos="50000">
                    <a:srgbClr val="00A89B"/>
                  </a:gs>
                  <a:gs pos="100000">
                    <a:srgbClr val="00B050"/>
                  </a:gs>
                </a:gsLst>
                <a:lin ang="5400000" scaled="0"/>
              </a:gradFill>
            </a:endParaRPr>
          </a:p>
        </p:txBody>
      </p:sp>
      <p:sp>
        <p:nvSpPr>
          <p:cNvPr id="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49" presetClass="entr" presetSubtype="0" decel="100000" fill="hold" nodeType="afterEffect">
                                  <p:stCondLst>
                                    <p:cond delay="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7">
                                            <p:txEl>
                                              <p:pRg st="0" end="0"/>
                                            </p:txEl>
                                          </p:spTgt>
                                        </p:tgtEl>
                                      </p:cBhvr>
                                    </p:animEffect>
                                  </p:childTnLst>
                                </p:cTn>
                              </p:par>
                            </p:childTnLst>
                          </p:cTn>
                        </p:par>
                        <p:par>
                          <p:cTn id="19" fill="hold">
                            <p:stCondLst>
                              <p:cond delay="229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3299"/>
                            </p:stCondLst>
                            <p:childTnLst>
                              <p:par>
                                <p:cTn id="28" presetID="41" presetClass="entr" presetSubtype="0" fill="hold" grpId="0" nodeType="afterEffect" nodePh="1">
                                  <p:stCondLst>
                                    <p:cond delay="0"/>
                                  </p:stCondLst>
                                  <p:endCondLst>
                                    <p:cond evt="begin" delay="0">
                                      <p:tn val="28"/>
                                    </p:cond>
                                  </p:endCondLst>
                                  <p:iterate type="lt">
                                    <p:tmPct val="10000"/>
                                  </p:iterate>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 calcmode="lin" valueType="num">
                                      <p:cBhvr>
                                        <p:cTn id="3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
                                        </p:tgtEl>
                                      </p:cBhvr>
                                    </p:animEffect>
                                  </p:childTnLst>
                                </p:cTn>
                              </p:par>
                            </p:childTnLst>
                          </p:cTn>
                        </p:par>
                        <p:par>
                          <p:cTn id="35" fill="hold">
                            <p:stCondLst>
                              <p:cond delay="3799"/>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4799"/>
                            </p:stCondLst>
                            <p:childTnLst>
                              <p:par>
                                <p:cTn id="42" presetID="22" presetClass="entr" presetSubtype="8" fill="hold" grpId="0" nodeType="afterEffect" nodePh="1">
                                  <p:stCondLst>
                                    <p:cond delay="0"/>
                                  </p:stCondLst>
                                  <p:endCondLst>
                                    <p:cond evt="begin" delay="0">
                                      <p:tn val="42"/>
                                    </p:cond>
                                  </p:end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P spid="5" grpId="0"/>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6" name="矩形 5"/>
          <p:cNvSpPr/>
          <p:nvPr/>
        </p:nvSpPr>
        <p:spPr>
          <a:xfrm rot="2919292">
            <a:off x="3836118" y="2378954"/>
            <a:ext cx="597665" cy="548919"/>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矩形 5"/>
          <p:cNvSpPr/>
          <p:nvPr/>
        </p:nvSpPr>
        <p:spPr>
          <a:xfrm rot="18719445">
            <a:off x="2986348" y="2329338"/>
            <a:ext cx="597665" cy="548919"/>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公司大事记</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THE COMPANY MEMORABILIA</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10</a:t>
            </a:r>
          </a:p>
        </p:txBody>
      </p:sp>
      <p:grpSp>
        <p:nvGrpSpPr>
          <p:cNvPr id="9" name="组合 8"/>
          <p:cNvGrpSpPr/>
          <p:nvPr/>
        </p:nvGrpSpPr>
        <p:grpSpPr>
          <a:xfrm>
            <a:off x="2576334" y="1923678"/>
            <a:ext cx="755887" cy="756084"/>
            <a:chOff x="4416945" y="2276872"/>
            <a:chExt cx="1008112" cy="1008112"/>
          </a:xfrm>
        </p:grpSpPr>
        <p:sp>
          <p:nvSpPr>
            <p:cNvPr id="5" name="椭圆 4"/>
            <p:cNvSpPr/>
            <p:nvPr/>
          </p:nvSpPr>
          <p:spPr>
            <a:xfrm>
              <a:off x="4416945" y="2276872"/>
              <a:ext cx="1008112" cy="1008112"/>
            </a:xfrm>
            <a:prstGeom prst="ellipse">
              <a:avLst/>
            </a:prstGeom>
            <a:solidFill>
              <a:srgbClr val="BEB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231326" y="2517744"/>
            <a:ext cx="964112" cy="964363"/>
            <a:chOff x="5290496" y="3068960"/>
            <a:chExt cx="1285817" cy="1285817"/>
          </a:xfrm>
        </p:grpSpPr>
        <p:sp>
          <p:nvSpPr>
            <p:cNvPr id="13" name="椭圆 12"/>
            <p:cNvSpPr/>
            <p:nvPr/>
          </p:nvSpPr>
          <p:spPr>
            <a:xfrm>
              <a:off x="5290496" y="3068960"/>
              <a:ext cx="1285817" cy="1285817"/>
            </a:xfrm>
            <a:prstGeom prst="ellips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106446" y="1624364"/>
            <a:ext cx="1133831" cy="1134126"/>
            <a:chOff x="6457627" y="1877786"/>
            <a:chExt cx="1512168" cy="1512168"/>
          </a:xfrm>
        </p:grpSpPr>
        <p:sp>
          <p:nvSpPr>
            <p:cNvPr id="14" name="椭圆 13"/>
            <p:cNvSpPr/>
            <p:nvPr/>
          </p:nvSpPr>
          <p:spPr>
            <a:xfrm>
              <a:off x="6457627" y="1877786"/>
              <a:ext cx="1512168" cy="1512168"/>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 name="弧形 7"/>
          <p:cNvSpPr/>
          <p:nvPr/>
        </p:nvSpPr>
        <p:spPr>
          <a:xfrm rot="15231781">
            <a:off x="2395942" y="1822974"/>
            <a:ext cx="996506" cy="996247"/>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36" name="弧形 35"/>
          <p:cNvSpPr/>
          <p:nvPr/>
        </p:nvSpPr>
        <p:spPr>
          <a:xfrm rot="8176387">
            <a:off x="3177865" y="2503252"/>
            <a:ext cx="1159712" cy="1160015"/>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 name="椭圆 6"/>
          <p:cNvSpPr/>
          <p:nvPr/>
        </p:nvSpPr>
        <p:spPr>
          <a:xfrm>
            <a:off x="2759214" y="1722890"/>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8" name="标题 4"/>
          <p:cNvSpPr txBox="1"/>
          <p:nvPr/>
        </p:nvSpPr>
        <p:spPr>
          <a:xfrm>
            <a:off x="2727063" y="1730916"/>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01</a:t>
            </a:r>
          </a:p>
        </p:txBody>
      </p:sp>
      <p:sp>
        <p:nvSpPr>
          <p:cNvPr id="19" name="椭圆 18"/>
          <p:cNvSpPr/>
          <p:nvPr/>
        </p:nvSpPr>
        <p:spPr>
          <a:xfrm>
            <a:off x="3156433" y="3211795"/>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0" name="标题 4"/>
          <p:cNvSpPr txBox="1"/>
          <p:nvPr/>
        </p:nvSpPr>
        <p:spPr>
          <a:xfrm>
            <a:off x="3124282" y="3219822"/>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02</a:t>
            </a:r>
          </a:p>
        </p:txBody>
      </p:sp>
      <p:sp>
        <p:nvSpPr>
          <p:cNvPr id="21" name="椭圆 20"/>
          <p:cNvSpPr/>
          <p:nvPr/>
        </p:nvSpPr>
        <p:spPr>
          <a:xfrm>
            <a:off x="4722199" y="1437624"/>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2" name="标题 4"/>
          <p:cNvSpPr txBox="1"/>
          <p:nvPr/>
        </p:nvSpPr>
        <p:spPr>
          <a:xfrm>
            <a:off x="4690048" y="1445651"/>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03</a:t>
            </a:r>
          </a:p>
        </p:txBody>
      </p:sp>
      <p:sp>
        <p:nvSpPr>
          <p:cNvPr id="40" name="矩形 39"/>
          <p:cNvSpPr/>
          <p:nvPr/>
        </p:nvSpPr>
        <p:spPr>
          <a:xfrm>
            <a:off x="415136" y="1669966"/>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414620" y="1895897"/>
            <a:ext cx="172774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在此录入上述图表的描述明，在此录入上述图表的描述说。</a:t>
            </a:r>
          </a:p>
        </p:txBody>
      </p:sp>
      <p:sp>
        <p:nvSpPr>
          <p:cNvPr id="42" name="矩形 41"/>
          <p:cNvSpPr/>
          <p:nvPr/>
        </p:nvSpPr>
        <p:spPr>
          <a:xfrm>
            <a:off x="1622043" y="3456345"/>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1621528" y="3682276"/>
            <a:ext cx="1762649"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44" name="矩形 43"/>
          <p:cNvSpPr/>
          <p:nvPr/>
        </p:nvSpPr>
        <p:spPr>
          <a:xfrm>
            <a:off x="5436386" y="1059582"/>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435871" y="1285513"/>
            <a:ext cx="170736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7" name="等腰三角形 3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8" name="等腰三角形 3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pic>
        <p:nvPicPr>
          <p:cNvPr id="4098" name="Picture 2" descr="C:\Users\Administrator\Desktop\image 431.png"/>
          <p:cNvPicPr>
            <a:picLocks noChangeAspect="1" noChangeArrowheads="1"/>
          </p:cNvPicPr>
          <p:nvPr/>
        </p:nvPicPr>
        <p:blipFill>
          <a:blip r:embed="rId3"/>
          <a:srcRect/>
          <a:stretch>
            <a:fillRect/>
          </a:stretch>
        </p:blipFill>
        <p:spPr bwMode="auto">
          <a:xfrm>
            <a:off x="5489863" y="2233389"/>
            <a:ext cx="3649506" cy="271462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3000"/>
                                        <p:tgtEl>
                                          <p:spTgt spid="4098"/>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50" fill="hold"/>
                                        <p:tgtEl>
                                          <p:spTgt spid="3"/>
                                        </p:tgtEl>
                                        <p:attrNameLst>
                                          <p:attrName>ppt_x</p:attrName>
                                        </p:attrNameLst>
                                      </p:cBhvr>
                                      <p:tavLst>
                                        <p:tav tm="0">
                                          <p:val>
                                            <p:strVal val="0-#ppt_w/2"/>
                                          </p:val>
                                        </p:tav>
                                        <p:tav tm="100000">
                                          <p:val>
                                            <p:strVal val="#ppt_x"/>
                                          </p:val>
                                        </p:tav>
                                      </p:tavLst>
                                    </p:anim>
                                    <p:anim calcmode="lin" valueType="num">
                                      <p:cBhvr additive="base">
                                        <p:cTn id="20" dur="250" fill="hold"/>
                                        <p:tgtEl>
                                          <p:spTgt spid="3"/>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par>
                                <p:cTn id="72" presetID="14" presetClass="entr" presetSubtype="10" fill="hold" grpId="0" nodeType="withEffect">
                                  <p:stCondLst>
                                    <p:cond delay="20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20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par>
                          <p:cTn id="78" fill="hold">
                            <p:stCondLst>
                              <p:cond delay="3500"/>
                            </p:stCondLst>
                            <p:childTnLst>
                              <p:par>
                                <p:cTn id="79" presetID="22" presetClass="entr" presetSubtype="1"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par>
                                <p:cTn id="82" presetID="14" presetClass="entr" presetSubtype="10" fill="hold" grpId="0" nodeType="withEffect">
                                  <p:stCondLst>
                                    <p:cond delay="500"/>
                                  </p:stCondLst>
                                  <p:childTnLst>
                                    <p:set>
                                      <p:cBhvr>
                                        <p:cTn id="83" dur="1" fill="hold">
                                          <p:stCondLst>
                                            <p:cond delay="0"/>
                                          </p:stCondLst>
                                        </p:cTn>
                                        <p:tgtEl>
                                          <p:spTgt spid="42"/>
                                        </p:tgtEl>
                                        <p:attrNameLst>
                                          <p:attrName>style.visibility</p:attrName>
                                        </p:attrNameLst>
                                      </p:cBhvr>
                                      <p:to>
                                        <p:strVal val="visible"/>
                                      </p:to>
                                    </p:set>
                                    <p:animEffect transition="in" filter="randombar(horizontal)">
                                      <p:cBhvr>
                                        <p:cTn id="84" dur="400"/>
                                        <p:tgtEl>
                                          <p:spTgt spid="42"/>
                                        </p:tgtEl>
                                      </p:cBhvr>
                                    </p:animEffect>
                                  </p:childTnLst>
                                </p:cTn>
                              </p:par>
                              <p:par>
                                <p:cTn id="85" presetID="14" presetClass="entr" presetSubtype="10" fill="hold" grpId="0" nodeType="withEffect">
                                  <p:stCondLst>
                                    <p:cond delay="500"/>
                                  </p:stCondLst>
                                  <p:childTnLst>
                                    <p:set>
                                      <p:cBhvr>
                                        <p:cTn id="86" dur="1" fill="hold">
                                          <p:stCondLst>
                                            <p:cond delay="0"/>
                                          </p:stCondLst>
                                        </p:cTn>
                                        <p:tgtEl>
                                          <p:spTgt spid="43"/>
                                        </p:tgtEl>
                                        <p:attrNameLst>
                                          <p:attrName>style.visibility</p:attrName>
                                        </p:attrNameLst>
                                      </p:cBhvr>
                                      <p:to>
                                        <p:strVal val="visible"/>
                                      </p:to>
                                    </p:set>
                                    <p:animEffect transition="in" filter="randombar(horizontal)">
                                      <p:cBhvr>
                                        <p:cTn id="87" dur="400"/>
                                        <p:tgtEl>
                                          <p:spTgt spid="43"/>
                                        </p:tgtEl>
                                      </p:cBhvr>
                                    </p:animEffect>
                                  </p:childTnLst>
                                </p:cTn>
                              </p:par>
                            </p:childTnLst>
                          </p:cTn>
                        </p:par>
                        <p:par>
                          <p:cTn id="88" fill="hold">
                            <p:stCondLst>
                              <p:cond delay="40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14" presetClass="entr" presetSubtype="10" fill="hold" grpId="0" nodeType="with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randombar(horizontal)">
                                      <p:cBhvr>
                                        <p:cTn id="94" dur="400"/>
                                        <p:tgtEl>
                                          <p:spTgt spid="44"/>
                                        </p:tgtEl>
                                      </p:cBhvr>
                                    </p:animEffect>
                                  </p:childTnLst>
                                </p:cTn>
                              </p:par>
                              <p:par>
                                <p:cTn id="95" presetID="14" presetClass="entr" presetSubtype="10" fill="hold" grpId="0" nodeType="withEffect">
                                  <p:stCondLst>
                                    <p:cond delay="500"/>
                                  </p:stCondLst>
                                  <p:childTnLst>
                                    <p:set>
                                      <p:cBhvr>
                                        <p:cTn id="96" dur="1" fill="hold">
                                          <p:stCondLst>
                                            <p:cond delay="0"/>
                                          </p:stCondLst>
                                        </p:cTn>
                                        <p:tgtEl>
                                          <p:spTgt spid="45"/>
                                        </p:tgtEl>
                                        <p:attrNameLst>
                                          <p:attrName>style.visibility</p:attrName>
                                        </p:attrNameLst>
                                      </p:cBhvr>
                                      <p:to>
                                        <p:strVal val="visible"/>
                                      </p:to>
                                    </p:set>
                                    <p:animEffect transition="in" filter="randombar(horizontal)">
                                      <p:cBhvr>
                                        <p:cTn id="97" dur="400"/>
                                        <p:tgtEl>
                                          <p:spTgt spid="45"/>
                                        </p:tgtEl>
                                      </p:cBhvr>
                                    </p:animEffect>
                                  </p:childTnLst>
                                </p:cTn>
                              </p:par>
                            </p:childTnLst>
                          </p:cTn>
                        </p:par>
                        <p:par>
                          <p:cTn id="98" fill="hold">
                            <p:stCondLst>
                              <p:cond delay="4500"/>
                            </p:stCondLst>
                            <p:childTnLst>
                              <p:par>
                                <p:cTn id="99" presetID="22" presetClass="entr" presetSubtype="8" fill="hold" grpId="0" nodeType="afterEffect" nodePh="1">
                                  <p:stCondLst>
                                    <p:cond delay="0"/>
                                  </p:stCondLst>
                                  <p:endCondLst>
                                    <p:cond evt="begin" delay="0">
                                      <p:tn val="99"/>
                                    </p:cond>
                                  </p:end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2" grpId="0" animBg="1"/>
      <p:bldP spid="3" grpId="0" animBg="1"/>
      <p:bldP spid="4" grpId="0"/>
      <p:bldP spid="8" grpId="0" animBg="1"/>
      <p:bldP spid="36" grpId="0" animBg="1"/>
      <p:bldP spid="7" grpId="0" animBg="1"/>
      <p:bldP spid="18" grpId="0"/>
      <p:bldP spid="19" grpId="0" animBg="1"/>
      <p:bldP spid="20" grpId="0"/>
      <p:bldP spid="21" grpId="0" animBg="1"/>
      <p:bldP spid="22" grpId="0"/>
      <p:bldP spid="40" grpId="0"/>
      <p:bldP spid="41" grpId="0"/>
      <p:bldP spid="42" grpId="0"/>
      <p:bldP spid="43" grpId="0"/>
      <p:bldP spid="44" grpId="0"/>
      <p:bldP spid="45"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企业理念</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ENTERPRISE IDEA</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11</a:t>
            </a:r>
          </a:p>
        </p:txBody>
      </p:sp>
      <p:sp>
        <p:nvSpPr>
          <p:cNvPr id="13" name="Rectangle 2"/>
          <p:cNvSpPr/>
          <p:nvPr/>
        </p:nvSpPr>
        <p:spPr>
          <a:xfrm>
            <a:off x="1239303" y="1221600"/>
            <a:ext cx="3941868" cy="2052228"/>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15" name="Rectangle 3"/>
          <p:cNvSpPr/>
          <p:nvPr/>
        </p:nvSpPr>
        <p:spPr>
          <a:xfrm>
            <a:off x="4277656" y="1383618"/>
            <a:ext cx="1496970" cy="324036"/>
          </a:xfrm>
          <a:prstGeom prst="rect">
            <a:avLst/>
          </a:prstGeom>
          <a:solidFill>
            <a:srgbClr val="00A89B">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6" name="矩形 15"/>
          <p:cNvSpPr/>
          <p:nvPr/>
        </p:nvSpPr>
        <p:spPr>
          <a:xfrm>
            <a:off x="4277657" y="1415372"/>
            <a:ext cx="1496970" cy="276993"/>
          </a:xfrm>
          <a:prstGeom prst="rect">
            <a:avLst/>
          </a:prstGeom>
        </p:spPr>
        <p:txBody>
          <a:bodyPr wrap="square" lIns="68555" tIns="34278" rIns="68555" bIns="34278">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以人为本</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045102" y="1350111"/>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044586" y="1576042"/>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9" name="Rectangle 3"/>
          <p:cNvSpPr/>
          <p:nvPr/>
        </p:nvSpPr>
        <p:spPr>
          <a:xfrm>
            <a:off x="4277656" y="2085696"/>
            <a:ext cx="1496970" cy="324036"/>
          </a:xfrm>
          <a:prstGeom prst="rect">
            <a:avLst/>
          </a:prstGeom>
          <a:solidFill>
            <a:srgbClr val="00A89B">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20" name="矩形 19"/>
          <p:cNvSpPr/>
          <p:nvPr/>
        </p:nvSpPr>
        <p:spPr>
          <a:xfrm>
            <a:off x="4277657" y="2117450"/>
            <a:ext cx="1496970"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创新发展</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045102" y="2052189"/>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044586" y="2278120"/>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23" name="Rectangle 3"/>
          <p:cNvSpPr/>
          <p:nvPr/>
        </p:nvSpPr>
        <p:spPr>
          <a:xfrm>
            <a:off x="4316844" y="2787774"/>
            <a:ext cx="1496970" cy="324036"/>
          </a:xfrm>
          <a:prstGeom prst="rect">
            <a:avLst/>
          </a:prstGeom>
          <a:solidFill>
            <a:srgbClr val="00A89B">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24" name="矩形 23"/>
          <p:cNvSpPr/>
          <p:nvPr/>
        </p:nvSpPr>
        <p:spPr>
          <a:xfrm>
            <a:off x="4316845" y="2819528"/>
            <a:ext cx="1496970"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先进力量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084290" y="2754267"/>
            <a:ext cx="1163522" cy="300076"/>
          </a:xfrm>
          <a:prstGeom prst="rect">
            <a:avLst/>
          </a:prstGeom>
        </p:spPr>
        <p:txBody>
          <a:bodyPr wrap="squar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083774" y="2980198"/>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27" name="Freeform 12"/>
          <p:cNvSpPr/>
          <p:nvPr/>
        </p:nvSpPr>
        <p:spPr bwMode="auto">
          <a:xfrm>
            <a:off x="1206068" y="3504605"/>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28" name="Freeform 12"/>
          <p:cNvSpPr/>
          <p:nvPr/>
        </p:nvSpPr>
        <p:spPr bwMode="auto">
          <a:xfrm flipH="1" flipV="1">
            <a:off x="7685101" y="4280316"/>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29" name="TextBox 28"/>
          <p:cNvSpPr txBox="1"/>
          <p:nvPr/>
        </p:nvSpPr>
        <p:spPr>
          <a:xfrm>
            <a:off x="1476028" y="3740255"/>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0" name="等腰三角形 29"/>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1" name="等腰三角形 30"/>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2"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400"/>
                                        <p:tgtEl>
                                          <p:spTgt spid="17"/>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400"/>
                                        <p:tgtEl>
                                          <p:spTgt spid="1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400"/>
                                        <p:tgtEl>
                                          <p:spTgt spid="20"/>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400"/>
                                        <p:tgtEl>
                                          <p:spTgt spid="21"/>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400"/>
                                        <p:tgtEl>
                                          <p:spTgt spid="22"/>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400"/>
                                        <p:tgtEl>
                                          <p:spTgt spid="24"/>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400"/>
                                        <p:tgtEl>
                                          <p:spTgt spid="25"/>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400"/>
                                        <p:tgtEl>
                                          <p:spTgt spid="26"/>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3.56836E-6 -3.7037E-7 L 0.36686 0.15278 " pathEditMode="relative" rAng="0" ptsTypes="AA">
                                      <p:cBhvr>
                                        <p:cTn id="65" dur="500" spd="-99900" fill="hold"/>
                                        <p:tgtEl>
                                          <p:spTgt spid="27"/>
                                        </p:tgtEl>
                                        <p:attrNameLst>
                                          <p:attrName>ppt_x</p:attrName>
                                          <p:attrName>ppt_y</p:attrName>
                                        </p:attrNameLst>
                                      </p:cBhvr>
                                      <p:rCtr x="18343" y="7639"/>
                                    </p:animMotion>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7.85742E-7 -3.33333E-6 L -0.39495 -0.11018 " pathEditMode="relative" rAng="0" ptsTypes="AA">
                                      <p:cBhvr>
                                        <p:cTn id="69" dur="500" spd="-99900" fill="hold"/>
                                        <p:tgtEl>
                                          <p:spTgt spid="28"/>
                                        </p:tgtEl>
                                        <p:attrNameLst>
                                          <p:attrName>ppt_x</p:attrName>
                                          <p:attrName>ppt_y</p:attrName>
                                        </p:attrNameLst>
                                      </p:cBhvr>
                                      <p:rCtr x="-19748" y="-5509"/>
                                    </p:animMotion>
                                  </p:childTnLst>
                                </p:cTn>
                              </p:par>
                            </p:childTnLst>
                          </p:cTn>
                        </p:par>
                        <p:par>
                          <p:cTn id="70" fill="hold">
                            <p:stCondLst>
                              <p:cond delay="2500"/>
                            </p:stCondLst>
                            <p:childTnLst>
                              <p:par>
                                <p:cTn id="71" presetID="18" presetClass="entr" presetSubtype="3"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trips(upRight)">
                                      <p:cBhvr>
                                        <p:cTn id="73" dur="500"/>
                                        <p:tgtEl>
                                          <p:spTgt spid="29"/>
                                        </p:tgtEl>
                                      </p:cBhvr>
                                    </p:animEffect>
                                  </p:childTnLst>
                                </p:cTn>
                              </p:par>
                            </p:childTnLst>
                          </p:cTn>
                        </p:par>
                        <p:par>
                          <p:cTn id="74" fill="hold">
                            <p:stCondLst>
                              <p:cond delay="3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3" grpId="0" animBg="1"/>
      <p:bldP spid="15" grpId="0" animBg="1"/>
      <p:bldP spid="16" grpId="0"/>
      <p:bldP spid="17" grpId="0"/>
      <p:bldP spid="18" grpId="0"/>
      <p:bldP spid="19" grpId="0" animBg="1"/>
      <p:bldP spid="20" grpId="0"/>
      <p:bldP spid="21" grpId="0"/>
      <p:bldP spid="22" grpId="0"/>
      <p:bldP spid="23" grpId="0" animBg="1"/>
      <p:bldP spid="24" grpId="0"/>
      <p:bldP spid="25" grpId="0"/>
      <p:bldP spid="26" grpId="0"/>
      <p:bldP spid="27" grpId="0" animBg="1"/>
      <p:bldP spid="27" grpId="1" animBg="1"/>
      <p:bldP spid="28" grpId="0" animBg="1"/>
      <p:bldP spid="28" grpId="1" animBg="1"/>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下箭头 61"/>
          <p:cNvSpPr/>
          <p:nvPr/>
        </p:nvSpPr>
        <p:spPr>
          <a:xfrm>
            <a:off x="-368263" y="-614604"/>
            <a:ext cx="5372198" cy="6019646"/>
          </a:xfrm>
          <a:prstGeom prst="downArrow">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文本框 18"/>
          <p:cNvSpPr txBox="1"/>
          <p:nvPr/>
        </p:nvSpPr>
        <p:spPr>
          <a:xfrm>
            <a:off x="1584235" y="1184580"/>
            <a:ext cx="1475991" cy="577081"/>
          </a:xfrm>
          <a:prstGeom prst="rect">
            <a:avLst/>
          </a:prstGeom>
          <a:noFill/>
        </p:spPr>
        <p:txBody>
          <a:bodyPr wrap="square" lIns="68562" tIns="34281" rIns="68562" bIns="34281"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第二章</a:t>
            </a:r>
          </a:p>
        </p:txBody>
      </p:sp>
      <p:sp>
        <p:nvSpPr>
          <p:cNvPr id="25" name="标题 4"/>
          <p:cNvSpPr txBox="1"/>
          <p:nvPr/>
        </p:nvSpPr>
        <p:spPr>
          <a:xfrm>
            <a:off x="5600459" y="2085696"/>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项目介绍</a:t>
            </a:r>
          </a:p>
        </p:txBody>
      </p:sp>
      <p:sp>
        <p:nvSpPr>
          <p:cNvPr id="26" name="标题 4"/>
          <p:cNvSpPr txBox="1"/>
          <p:nvPr/>
        </p:nvSpPr>
        <p:spPr>
          <a:xfrm>
            <a:off x="5600460" y="2486667"/>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我们要做什么</a:t>
            </a:r>
          </a:p>
        </p:txBody>
      </p:sp>
      <p:grpSp>
        <p:nvGrpSpPr>
          <p:cNvPr id="27" name="组合 26"/>
          <p:cNvGrpSpPr/>
          <p:nvPr/>
        </p:nvGrpSpPr>
        <p:grpSpPr>
          <a:xfrm>
            <a:off x="5654452" y="3111810"/>
            <a:ext cx="1077226" cy="153888"/>
            <a:chOff x="4369395" y="3284984"/>
            <a:chExt cx="1436675" cy="205184"/>
          </a:xfrm>
        </p:grpSpPr>
        <p:sp>
          <p:nvSpPr>
            <p:cNvPr id="2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项目来源</a:t>
              </a: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6734291" y="3111810"/>
            <a:ext cx="1077226" cy="153888"/>
            <a:chOff x="4369395" y="3284984"/>
            <a:chExt cx="1436675" cy="205184"/>
          </a:xfrm>
        </p:grpSpPr>
        <p:sp>
          <p:nvSpPr>
            <p:cNvPr id="3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需求分析</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7" name="组合 36"/>
          <p:cNvGrpSpPr/>
          <p:nvPr/>
        </p:nvGrpSpPr>
        <p:grpSpPr>
          <a:xfrm>
            <a:off x="5654452" y="3328269"/>
            <a:ext cx="1077226" cy="153888"/>
            <a:chOff x="4369395" y="3284984"/>
            <a:chExt cx="1436675" cy="205184"/>
          </a:xfrm>
        </p:grpSpPr>
        <p:sp>
          <p:nvSpPr>
            <p:cNvPr id="3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需要解决问题</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2" name="组合 41"/>
          <p:cNvGrpSpPr/>
          <p:nvPr/>
        </p:nvGrpSpPr>
        <p:grpSpPr>
          <a:xfrm>
            <a:off x="6734291" y="3328269"/>
            <a:ext cx="1077226" cy="153888"/>
            <a:chOff x="4369395" y="3284984"/>
            <a:chExt cx="1436675" cy="205184"/>
          </a:xfrm>
        </p:grpSpPr>
        <p:sp>
          <p:nvSpPr>
            <p:cNvPr id="4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行业前景</a:t>
              </a:r>
            </a:p>
          </p:txBody>
        </p:sp>
        <p:grpSp>
          <p:nvGrpSpPr>
            <p:cNvPr id="44" name="组合 43"/>
            <p:cNvGrpSpPr/>
            <p:nvPr/>
          </p:nvGrpSpPr>
          <p:grpSpPr>
            <a:xfrm>
              <a:off x="4369395" y="3316401"/>
              <a:ext cx="168551" cy="168551"/>
              <a:chOff x="5005199" y="3717032"/>
              <a:chExt cx="168551" cy="168551"/>
            </a:xfrm>
          </p:grpSpPr>
          <p:sp>
            <p:nvSpPr>
              <p:cNvPr id="45" name="椭圆 4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等腰三角形 4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5654452" y="3543858"/>
            <a:ext cx="1077226" cy="153888"/>
            <a:chOff x="4369395" y="3284984"/>
            <a:chExt cx="1436675" cy="205184"/>
          </a:xfrm>
        </p:grpSpPr>
        <p:sp>
          <p:nvSpPr>
            <p:cNvPr id="4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竞争对手分析</a:t>
              </a:r>
            </a:p>
          </p:txBody>
        </p:sp>
        <p:grpSp>
          <p:nvGrpSpPr>
            <p:cNvPr id="49" name="组合 48"/>
            <p:cNvGrpSpPr/>
            <p:nvPr/>
          </p:nvGrpSpPr>
          <p:grpSpPr>
            <a:xfrm>
              <a:off x="4369395" y="3316401"/>
              <a:ext cx="168551" cy="168551"/>
              <a:chOff x="5005199" y="3717032"/>
              <a:chExt cx="168551" cy="168551"/>
            </a:xfrm>
          </p:grpSpPr>
          <p:sp>
            <p:nvSpPr>
              <p:cNvPr id="50" name="椭圆 4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2" name="组合 51"/>
          <p:cNvGrpSpPr/>
          <p:nvPr/>
        </p:nvGrpSpPr>
        <p:grpSpPr>
          <a:xfrm>
            <a:off x="6734291" y="3543858"/>
            <a:ext cx="1077226" cy="153888"/>
            <a:chOff x="4369395" y="3284984"/>
            <a:chExt cx="1436675" cy="205184"/>
          </a:xfrm>
        </p:grpSpPr>
        <p:sp>
          <p:nvSpPr>
            <p:cNvPr id="5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我们的优势</a:t>
              </a: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7" name="组合 56"/>
          <p:cNvGrpSpPr/>
          <p:nvPr/>
        </p:nvGrpSpPr>
        <p:grpSpPr>
          <a:xfrm>
            <a:off x="5654452" y="3759882"/>
            <a:ext cx="1077226" cy="153888"/>
            <a:chOff x="4369395" y="3284984"/>
            <a:chExt cx="1436675" cy="205184"/>
          </a:xfrm>
        </p:grpSpPr>
        <p:sp>
          <p:nvSpPr>
            <p:cNvPr id="5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可行性分析</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66" name="直接连接符 65"/>
          <p:cNvCxnSpPr/>
          <p:nvPr/>
        </p:nvCxnSpPr>
        <p:spPr>
          <a:xfrm>
            <a:off x="5690235" y="2895351"/>
            <a:ext cx="1853934"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8155962">
            <a:off x="1471922" y="542065"/>
            <a:ext cx="1673750" cy="1674186"/>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9" name="椭圆 78"/>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0" name="椭圆 79"/>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1" name="椭圆 80"/>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2" name="椭圆 81"/>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3" name="椭圆 82"/>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4" name="椭圆 83"/>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5" name="椭圆 84"/>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6" name="椭圆 85"/>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7" name="椭圆 86"/>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8" name="椭圆 87"/>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6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5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nodeType="withEffect">
                                  <p:stCondLst>
                                    <p:cond delay="5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1500"/>
                            </p:stCondLst>
                            <p:childTnLst>
                              <p:par>
                                <p:cTn id="10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3" dur="2000" fill="hold"/>
                                        <p:tgtEl>
                                          <p:spTgt spid="79"/>
                                        </p:tgtEl>
                                        <p:attrNameLst>
                                          <p:attrName>ppt_x</p:attrName>
                                          <p:attrName>ppt_y</p:attrName>
                                        </p:attrNameLst>
                                      </p:cBhvr>
                                      <p:rCtr x="17" y="18981"/>
                                    </p:animMotion>
                                  </p:childTnLst>
                                </p:cTn>
                              </p:par>
                              <p:par>
                                <p:cTn id="10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5" dur="2000" fill="hold"/>
                                        <p:tgtEl>
                                          <p:spTgt spid="80"/>
                                        </p:tgtEl>
                                        <p:attrNameLst>
                                          <p:attrName>ppt_x</p:attrName>
                                          <p:attrName>ppt_y</p:attrName>
                                        </p:attrNameLst>
                                      </p:cBhvr>
                                      <p:rCtr x="17" y="18981"/>
                                    </p:animMotion>
                                  </p:childTnLst>
                                </p:cTn>
                              </p:par>
                              <p:par>
                                <p:cTn id="10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7" dur="2000" fill="hold"/>
                                        <p:tgtEl>
                                          <p:spTgt spid="81"/>
                                        </p:tgtEl>
                                        <p:attrNameLst>
                                          <p:attrName>ppt_x</p:attrName>
                                          <p:attrName>ppt_y</p:attrName>
                                        </p:attrNameLst>
                                      </p:cBhvr>
                                      <p:rCtr x="17" y="18981"/>
                                    </p:animMotion>
                                  </p:childTnLst>
                                </p:cTn>
                              </p:par>
                              <p:par>
                                <p:cTn id="10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9" dur="2000" fill="hold"/>
                                        <p:tgtEl>
                                          <p:spTgt spid="82"/>
                                        </p:tgtEl>
                                        <p:attrNameLst>
                                          <p:attrName>ppt_x</p:attrName>
                                          <p:attrName>ppt_y</p:attrName>
                                        </p:attrNameLst>
                                      </p:cBhvr>
                                      <p:rCtr x="17" y="18981"/>
                                    </p:animMotion>
                                  </p:childTnLst>
                                </p:cTn>
                              </p:par>
                              <p:par>
                                <p:cTn id="11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1" dur="2000" fill="hold"/>
                                        <p:tgtEl>
                                          <p:spTgt spid="83"/>
                                        </p:tgtEl>
                                        <p:attrNameLst>
                                          <p:attrName>ppt_x</p:attrName>
                                          <p:attrName>ppt_y</p:attrName>
                                        </p:attrNameLst>
                                      </p:cBhvr>
                                      <p:rCtr x="17" y="18981"/>
                                    </p:animMotion>
                                  </p:childTnLst>
                                </p:cTn>
                              </p:par>
                              <p:par>
                                <p:cTn id="11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3" dur="2000" fill="hold"/>
                                        <p:tgtEl>
                                          <p:spTgt spid="84"/>
                                        </p:tgtEl>
                                        <p:attrNameLst>
                                          <p:attrName>ppt_x</p:attrName>
                                          <p:attrName>ppt_y</p:attrName>
                                        </p:attrNameLst>
                                      </p:cBhvr>
                                      <p:rCtr x="17" y="18981"/>
                                    </p:animMotion>
                                  </p:childTnLst>
                                </p:cTn>
                              </p:par>
                              <p:par>
                                <p:cTn id="11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5" dur="2000" fill="hold"/>
                                        <p:tgtEl>
                                          <p:spTgt spid="85"/>
                                        </p:tgtEl>
                                        <p:attrNameLst>
                                          <p:attrName>ppt_x</p:attrName>
                                          <p:attrName>ppt_y</p:attrName>
                                        </p:attrNameLst>
                                      </p:cBhvr>
                                      <p:rCtr x="17" y="18981"/>
                                    </p:animMotion>
                                  </p:childTnLst>
                                </p:cTn>
                              </p:par>
                              <p:par>
                                <p:cTn id="11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86"/>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87"/>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88"/>
                                        </p:tgtEl>
                                        <p:attrNameLst>
                                          <p:attrName>ppt_x</p:attrName>
                                          <p:attrName>ppt_y</p:attrName>
                                        </p:attrNameLst>
                                      </p:cBhvr>
                                      <p:rCtr x="17" y="18981"/>
                                    </p:animMotion>
                                  </p:childTnLst>
                                </p:cTn>
                              </p:par>
                            </p:childTnLst>
                          </p:cTn>
                        </p:par>
                        <p:par>
                          <p:cTn id="122" fill="hold">
                            <p:stCondLst>
                              <p:cond delay="3500"/>
                            </p:stCondLst>
                            <p:childTnLst>
                              <p:par>
                                <p:cTn id="123" presetID="22" presetClass="entr" presetSubtype="8" fill="hold" grpId="0" nodeType="afterEffect" nodePh="1">
                                  <p:stCondLst>
                                    <p:cond delay="0"/>
                                  </p:stCondLst>
                                  <p:endCondLst>
                                    <p:cond evt="begin" delay="0">
                                      <p:tn val="123"/>
                                    </p:cond>
                                  </p:endCondLst>
                                  <p:childTnLst>
                                    <p:set>
                                      <p:cBhvr>
                                        <p:cTn id="124" dur="1" fill="hold">
                                          <p:stCondLst>
                                            <p:cond delay="0"/>
                                          </p:stCondLst>
                                        </p:cTn>
                                        <p:tgtEl>
                                          <p:spTgt spid="63"/>
                                        </p:tgtEl>
                                        <p:attrNameLst>
                                          <p:attrName>style.visibility</p:attrName>
                                        </p:attrNameLst>
                                      </p:cBhvr>
                                      <p:to>
                                        <p:strVal val="visible"/>
                                      </p:to>
                                    </p:set>
                                    <p:animEffect transition="in" filter="wipe(left)">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 grpId="0"/>
      <p:bldP spid="25" grpId="0"/>
      <p:bldP spid="26" grpId="0"/>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项目来源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PROJECT SOURCE</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71" name="Freeform 199"/>
          <p:cNvSpPr/>
          <p:nvPr/>
        </p:nvSpPr>
        <p:spPr bwMode="auto">
          <a:xfrm flipH="1">
            <a:off x="7343457" y="313027"/>
            <a:ext cx="509944" cy="2021713"/>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solidFill>
            <a:srgbClr val="458B7C"/>
          </a:solidFill>
          <a:ln>
            <a:noFill/>
          </a:ln>
        </p:spPr>
        <p:txBody>
          <a:bodyPr vert="horz" wrap="square" lIns="68562" tIns="34281" rIns="68562" bIns="34281" numCol="1" anchor="t" anchorCtr="0" compatLnSpc="1"/>
          <a:lstStyle/>
          <a:p>
            <a:endParaRPr lang="id-ID"/>
          </a:p>
        </p:txBody>
      </p:sp>
      <p:sp>
        <p:nvSpPr>
          <p:cNvPr id="72" name="Freeform 200"/>
          <p:cNvSpPr/>
          <p:nvPr/>
        </p:nvSpPr>
        <p:spPr bwMode="auto">
          <a:xfrm flipH="1">
            <a:off x="7338143" y="1333183"/>
            <a:ext cx="528537" cy="1179554"/>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solidFill>
            <a:srgbClr val="2E5C52"/>
          </a:solidFill>
          <a:ln>
            <a:noFill/>
          </a:ln>
        </p:spPr>
        <p:txBody>
          <a:bodyPr vert="horz" wrap="square" lIns="68562" tIns="34281" rIns="68562" bIns="34281" numCol="1" anchor="t" anchorCtr="0" compatLnSpc="1"/>
          <a:lstStyle/>
          <a:p>
            <a:endParaRPr lang="id-ID"/>
          </a:p>
        </p:txBody>
      </p:sp>
      <p:sp>
        <p:nvSpPr>
          <p:cNvPr id="73" name="Freeform 201"/>
          <p:cNvSpPr/>
          <p:nvPr/>
        </p:nvSpPr>
        <p:spPr bwMode="auto">
          <a:xfrm flipH="1">
            <a:off x="7351423" y="2348023"/>
            <a:ext cx="515257" cy="600404"/>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74" name="Freeform 202"/>
          <p:cNvSpPr/>
          <p:nvPr/>
        </p:nvSpPr>
        <p:spPr bwMode="auto">
          <a:xfrm flipH="1">
            <a:off x="7338143" y="2796998"/>
            <a:ext cx="528537" cy="1176897"/>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75" name="Freeform 203"/>
          <p:cNvSpPr/>
          <p:nvPr/>
        </p:nvSpPr>
        <p:spPr bwMode="auto">
          <a:xfrm flipH="1">
            <a:off x="7332831" y="2967024"/>
            <a:ext cx="539161" cy="1729481"/>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solidFill>
            <a:schemeClr val="tx1">
              <a:lumMod val="65000"/>
              <a:lumOff val="35000"/>
            </a:schemeClr>
          </a:solidFill>
          <a:ln>
            <a:noFill/>
          </a:ln>
        </p:spPr>
        <p:txBody>
          <a:bodyPr vert="horz" wrap="square" lIns="68562" tIns="34281" rIns="68562" bIns="34281" numCol="1" anchor="t" anchorCtr="0" compatLnSpc="1"/>
          <a:lstStyle/>
          <a:p>
            <a:endParaRPr lang="id-ID"/>
          </a:p>
        </p:txBody>
      </p:sp>
      <p:sp>
        <p:nvSpPr>
          <p:cNvPr id="76" name="Rectangle 37"/>
          <p:cNvSpPr>
            <a:spLocks noChangeArrowheads="1"/>
          </p:cNvSpPr>
          <p:nvPr/>
        </p:nvSpPr>
        <p:spPr bwMode="auto">
          <a:xfrm flipH="1">
            <a:off x="7853401" y="313027"/>
            <a:ext cx="706486" cy="592433"/>
          </a:xfrm>
          <a:prstGeom prst="rect">
            <a:avLst/>
          </a:prstGeom>
          <a:solidFill>
            <a:srgbClr val="00A89B"/>
          </a:solidFill>
          <a:ln>
            <a:noFill/>
          </a:ln>
        </p:spPr>
        <p:txBody>
          <a:bodyPr vert="horz" wrap="square" lIns="68562" tIns="34281" rIns="68562" bIns="34281" numCol="1" anchor="t" anchorCtr="0" compatLnSpc="1"/>
          <a:lstStyle/>
          <a:p>
            <a:endParaRPr lang="id-ID"/>
          </a:p>
        </p:txBody>
      </p:sp>
      <p:sp>
        <p:nvSpPr>
          <p:cNvPr id="77" name="Rectangle 38"/>
          <p:cNvSpPr>
            <a:spLocks noChangeArrowheads="1"/>
          </p:cNvSpPr>
          <p:nvPr/>
        </p:nvSpPr>
        <p:spPr bwMode="auto">
          <a:xfrm flipH="1">
            <a:off x="7866680" y="1333182"/>
            <a:ext cx="693207" cy="605717"/>
          </a:xfrm>
          <a:prstGeom prst="rect">
            <a:avLst/>
          </a:prstGeom>
          <a:solidFill>
            <a:srgbClr val="00A89B"/>
          </a:solidFill>
          <a:ln>
            <a:noFill/>
          </a:ln>
        </p:spPr>
        <p:txBody>
          <a:bodyPr vert="horz" wrap="square" lIns="68562" tIns="34281" rIns="68562" bIns="34281" numCol="1" anchor="t" anchorCtr="0" compatLnSpc="1"/>
          <a:lstStyle/>
          <a:p>
            <a:endParaRPr lang="id-ID"/>
          </a:p>
        </p:txBody>
      </p:sp>
      <p:sp>
        <p:nvSpPr>
          <p:cNvPr id="78" name="Rectangle 39"/>
          <p:cNvSpPr>
            <a:spLocks noChangeArrowheads="1"/>
          </p:cNvSpPr>
          <p:nvPr/>
        </p:nvSpPr>
        <p:spPr bwMode="auto">
          <a:xfrm flipH="1">
            <a:off x="7866680" y="2348023"/>
            <a:ext cx="693207" cy="600404"/>
          </a:xfrm>
          <a:prstGeom prst="rect">
            <a:avLst/>
          </a:pr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79" name="Rectangle 40"/>
          <p:cNvSpPr>
            <a:spLocks noChangeArrowheads="1"/>
          </p:cNvSpPr>
          <p:nvPr/>
        </p:nvSpPr>
        <p:spPr bwMode="auto">
          <a:xfrm flipH="1">
            <a:off x="7861369" y="3370835"/>
            <a:ext cx="698519" cy="597746"/>
          </a:xfrm>
          <a:prstGeom prst="rect">
            <a:avLst/>
          </a:pr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80" name="Rectangle 41"/>
          <p:cNvSpPr>
            <a:spLocks noChangeArrowheads="1"/>
          </p:cNvSpPr>
          <p:nvPr/>
        </p:nvSpPr>
        <p:spPr bwMode="auto">
          <a:xfrm flipH="1">
            <a:off x="7871992" y="4178991"/>
            <a:ext cx="687895" cy="611030"/>
          </a:xfrm>
          <a:prstGeom prst="rect">
            <a:avLst/>
          </a:pr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81" name="Rectangle 42"/>
          <p:cNvSpPr>
            <a:spLocks noChangeArrowheads="1"/>
          </p:cNvSpPr>
          <p:nvPr/>
        </p:nvSpPr>
        <p:spPr bwMode="auto">
          <a:xfrm flipH="1">
            <a:off x="6474956" y="2236445"/>
            <a:ext cx="868500" cy="98295"/>
          </a:xfrm>
          <a:prstGeom prst="rect">
            <a:avLst/>
          </a:prstGeom>
          <a:solidFill>
            <a:srgbClr val="00A89B"/>
          </a:solidFill>
          <a:ln>
            <a:noFill/>
          </a:ln>
        </p:spPr>
        <p:txBody>
          <a:bodyPr vert="horz" wrap="square" lIns="68562" tIns="34281" rIns="68562" bIns="34281" numCol="1" anchor="t" anchorCtr="0" compatLnSpc="1"/>
          <a:lstStyle/>
          <a:p>
            <a:endParaRPr lang="id-ID"/>
          </a:p>
        </p:txBody>
      </p:sp>
      <p:sp>
        <p:nvSpPr>
          <p:cNvPr id="82" name="Freeform 43"/>
          <p:cNvSpPr>
            <a:spLocks noEditPoints="1"/>
          </p:cNvSpPr>
          <p:nvPr/>
        </p:nvSpPr>
        <p:spPr bwMode="auto">
          <a:xfrm flipH="1">
            <a:off x="5801213" y="690272"/>
            <a:ext cx="584312" cy="1160957"/>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83" name="Freeform 44"/>
          <p:cNvSpPr/>
          <p:nvPr/>
        </p:nvSpPr>
        <p:spPr bwMode="auto">
          <a:xfrm flipH="1">
            <a:off x="6065938" y="1851229"/>
            <a:ext cx="409018" cy="483511"/>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84" name="Rectangle 45"/>
          <p:cNvSpPr>
            <a:spLocks noChangeArrowheads="1"/>
          </p:cNvSpPr>
          <p:nvPr/>
        </p:nvSpPr>
        <p:spPr bwMode="auto">
          <a:xfrm flipH="1">
            <a:off x="4947779" y="2417097"/>
            <a:ext cx="2390366" cy="95639"/>
          </a:xfrm>
          <a:prstGeom prst="rect">
            <a:avLst/>
          </a:prstGeom>
          <a:solidFill>
            <a:srgbClr val="00A89B"/>
          </a:solidFill>
          <a:ln>
            <a:noFill/>
          </a:ln>
        </p:spPr>
        <p:txBody>
          <a:bodyPr vert="horz" wrap="square" lIns="68562" tIns="34281" rIns="68562" bIns="34281" numCol="1" anchor="t" anchorCtr="0" compatLnSpc="1"/>
          <a:lstStyle/>
          <a:p>
            <a:endParaRPr lang="id-ID"/>
          </a:p>
        </p:txBody>
      </p:sp>
      <p:sp>
        <p:nvSpPr>
          <p:cNvPr id="85" name="Freeform 46"/>
          <p:cNvSpPr/>
          <p:nvPr/>
        </p:nvSpPr>
        <p:spPr bwMode="auto">
          <a:xfrm flipH="1">
            <a:off x="4557352" y="2032753"/>
            <a:ext cx="390427" cy="478198"/>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86" name="Freeform 47"/>
          <p:cNvSpPr>
            <a:spLocks noEditPoints="1"/>
          </p:cNvSpPr>
          <p:nvPr/>
        </p:nvSpPr>
        <p:spPr bwMode="auto">
          <a:xfrm flipH="1">
            <a:off x="4312133" y="688486"/>
            <a:ext cx="579000" cy="134426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87" name="Rectangle 48"/>
          <p:cNvSpPr>
            <a:spLocks noChangeArrowheads="1"/>
          </p:cNvSpPr>
          <p:nvPr/>
        </p:nvSpPr>
        <p:spPr bwMode="auto">
          <a:xfrm flipH="1">
            <a:off x="3492310" y="2608376"/>
            <a:ext cx="3859114" cy="92982"/>
          </a:xfrm>
          <a:prstGeom prst="rect">
            <a:avLst/>
          </a:pr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88" name="Freeform 49"/>
          <p:cNvSpPr>
            <a:spLocks noEditPoints="1"/>
          </p:cNvSpPr>
          <p:nvPr/>
        </p:nvSpPr>
        <p:spPr bwMode="auto">
          <a:xfrm flipH="1">
            <a:off x="2790266" y="690272"/>
            <a:ext cx="584312" cy="145053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89" name="Freeform 50"/>
          <p:cNvSpPr/>
          <p:nvPr/>
        </p:nvSpPr>
        <p:spPr bwMode="auto">
          <a:xfrm flipH="1">
            <a:off x="3035486" y="2140805"/>
            <a:ext cx="456825"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90" name="Freeform 51"/>
          <p:cNvSpPr/>
          <p:nvPr/>
        </p:nvSpPr>
        <p:spPr bwMode="auto">
          <a:xfrm flipH="1">
            <a:off x="3804843" y="2788069"/>
            <a:ext cx="382459" cy="50476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91" name="Freeform 52"/>
          <p:cNvSpPr/>
          <p:nvPr/>
        </p:nvSpPr>
        <p:spPr bwMode="auto">
          <a:xfrm flipH="1">
            <a:off x="4185517" y="2783715"/>
            <a:ext cx="3152628" cy="106266"/>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92" name="Freeform 53"/>
          <p:cNvSpPr>
            <a:spLocks noEditPoints="1"/>
          </p:cNvSpPr>
          <p:nvPr/>
        </p:nvSpPr>
        <p:spPr bwMode="auto">
          <a:xfrm flipH="1">
            <a:off x="3572904" y="3292832"/>
            <a:ext cx="584312" cy="1330983"/>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93" name="Freeform 54"/>
          <p:cNvSpPr/>
          <p:nvPr/>
        </p:nvSpPr>
        <p:spPr bwMode="auto">
          <a:xfrm flipH="1">
            <a:off x="5306333" y="2967023"/>
            <a:ext cx="432923" cy="414438"/>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94" name="Rectangle 55"/>
          <p:cNvSpPr>
            <a:spLocks noChangeArrowheads="1"/>
          </p:cNvSpPr>
          <p:nvPr/>
        </p:nvSpPr>
        <p:spPr bwMode="auto">
          <a:xfrm flipH="1">
            <a:off x="5739256" y="2967023"/>
            <a:ext cx="1593577" cy="92982"/>
          </a:xfrm>
          <a:prstGeom prst="rect">
            <a:avLst/>
          </a:pr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95" name="Freeform 56"/>
          <p:cNvSpPr>
            <a:spLocks noEditPoints="1"/>
          </p:cNvSpPr>
          <p:nvPr/>
        </p:nvSpPr>
        <p:spPr bwMode="auto">
          <a:xfrm flipH="1">
            <a:off x="5074394" y="3381461"/>
            <a:ext cx="584312" cy="1230030"/>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96" name="TextBox 95"/>
          <p:cNvSpPr txBox="1"/>
          <p:nvPr/>
        </p:nvSpPr>
        <p:spPr>
          <a:xfrm flipH="1">
            <a:off x="5955627" y="778581"/>
            <a:ext cx="275484" cy="392415"/>
          </a:xfrm>
          <a:prstGeom prst="rect">
            <a:avLst/>
          </a:prstGeom>
          <a:noFill/>
        </p:spPr>
        <p:txBody>
          <a:bodyPr wrap="none" lIns="68562" tIns="34281" rIns="68562" bIns="34281" rtlCol="0">
            <a:spAutoFit/>
          </a:bodyPr>
          <a:lstStyle/>
          <a:p>
            <a:r>
              <a:rPr lang="id-ID" sz="2100" b="1" dirty="0">
                <a:solidFill>
                  <a:schemeClr val="tx1">
                    <a:lumMod val="50000"/>
                    <a:lumOff val="50000"/>
                  </a:schemeClr>
                </a:solidFill>
              </a:rPr>
              <a:t>1</a:t>
            </a:r>
          </a:p>
        </p:txBody>
      </p:sp>
      <p:sp>
        <p:nvSpPr>
          <p:cNvPr id="97" name="TextBox 96"/>
          <p:cNvSpPr txBox="1"/>
          <p:nvPr/>
        </p:nvSpPr>
        <p:spPr>
          <a:xfrm flipH="1">
            <a:off x="4463891" y="778581"/>
            <a:ext cx="275484" cy="392415"/>
          </a:xfrm>
          <a:prstGeom prst="rect">
            <a:avLst/>
          </a:prstGeom>
          <a:noFill/>
        </p:spPr>
        <p:txBody>
          <a:bodyPr wrap="none" lIns="68562" tIns="34281" rIns="68562" bIns="34281" rtlCol="0">
            <a:spAutoFit/>
          </a:bodyPr>
          <a:lstStyle/>
          <a:p>
            <a:r>
              <a:rPr lang="id-ID" sz="2100" b="1" dirty="0">
                <a:solidFill>
                  <a:schemeClr val="tx1">
                    <a:lumMod val="50000"/>
                    <a:lumOff val="50000"/>
                  </a:schemeClr>
                </a:solidFill>
              </a:rPr>
              <a:t>2</a:t>
            </a:r>
          </a:p>
        </p:txBody>
      </p:sp>
      <p:sp>
        <p:nvSpPr>
          <p:cNvPr id="98" name="TextBox 97"/>
          <p:cNvSpPr txBox="1"/>
          <p:nvPr/>
        </p:nvSpPr>
        <p:spPr>
          <a:xfrm flipH="1">
            <a:off x="2944680" y="778581"/>
            <a:ext cx="275484" cy="392415"/>
          </a:xfrm>
          <a:prstGeom prst="rect">
            <a:avLst/>
          </a:prstGeom>
          <a:noFill/>
        </p:spPr>
        <p:txBody>
          <a:bodyPr wrap="none" lIns="68562" tIns="34281" rIns="68562" bIns="34281" rtlCol="0">
            <a:spAutoFit/>
          </a:bodyPr>
          <a:lstStyle/>
          <a:p>
            <a:r>
              <a:rPr lang="id-ID" sz="2100" b="1" dirty="0">
                <a:solidFill>
                  <a:schemeClr val="tx1">
                    <a:lumMod val="50000"/>
                    <a:lumOff val="50000"/>
                  </a:schemeClr>
                </a:solidFill>
              </a:rPr>
              <a:t>3</a:t>
            </a:r>
          </a:p>
        </p:txBody>
      </p:sp>
      <p:sp>
        <p:nvSpPr>
          <p:cNvPr id="99" name="TextBox 98"/>
          <p:cNvSpPr txBox="1"/>
          <p:nvPr/>
        </p:nvSpPr>
        <p:spPr>
          <a:xfrm flipH="1">
            <a:off x="5228808" y="4119598"/>
            <a:ext cx="275484" cy="392415"/>
          </a:xfrm>
          <a:prstGeom prst="rect">
            <a:avLst/>
          </a:prstGeom>
          <a:noFill/>
        </p:spPr>
        <p:txBody>
          <a:bodyPr wrap="none" lIns="68562" tIns="34281" rIns="68562" bIns="34281" rtlCol="0">
            <a:spAutoFit/>
          </a:bodyPr>
          <a:lstStyle/>
          <a:p>
            <a:r>
              <a:rPr lang="id-ID" sz="2100" b="1" dirty="0">
                <a:solidFill>
                  <a:schemeClr val="tx1">
                    <a:lumMod val="50000"/>
                    <a:lumOff val="50000"/>
                  </a:schemeClr>
                </a:solidFill>
              </a:rPr>
              <a:t>5</a:t>
            </a:r>
          </a:p>
        </p:txBody>
      </p:sp>
      <p:sp>
        <p:nvSpPr>
          <p:cNvPr id="100" name="TextBox 99"/>
          <p:cNvSpPr txBox="1"/>
          <p:nvPr/>
        </p:nvSpPr>
        <p:spPr>
          <a:xfrm flipH="1">
            <a:off x="3728655" y="4127666"/>
            <a:ext cx="275484" cy="392415"/>
          </a:xfrm>
          <a:prstGeom prst="rect">
            <a:avLst/>
          </a:prstGeom>
          <a:noFill/>
        </p:spPr>
        <p:txBody>
          <a:bodyPr wrap="none" lIns="68562" tIns="34281" rIns="68562" bIns="34281" rtlCol="0">
            <a:spAutoFit/>
          </a:bodyPr>
          <a:lstStyle/>
          <a:p>
            <a:r>
              <a:rPr lang="id-ID" sz="2100" b="1" dirty="0">
                <a:solidFill>
                  <a:schemeClr val="tx1">
                    <a:lumMod val="50000"/>
                    <a:lumOff val="50000"/>
                  </a:schemeClr>
                </a:solidFill>
              </a:rPr>
              <a:t>4</a:t>
            </a:r>
          </a:p>
        </p:txBody>
      </p:sp>
      <p:grpSp>
        <p:nvGrpSpPr>
          <p:cNvPr id="101" name="Group 229"/>
          <p:cNvGrpSpPr/>
          <p:nvPr/>
        </p:nvGrpSpPr>
        <p:grpSpPr>
          <a:xfrm flipH="1">
            <a:off x="8112829" y="430199"/>
            <a:ext cx="242490" cy="292645"/>
            <a:chOff x="134906" y="3220464"/>
            <a:chExt cx="730251" cy="881063"/>
          </a:xfrm>
          <a:noFill/>
        </p:grpSpPr>
        <p:sp>
          <p:nvSpPr>
            <p:cNvPr id="102"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03"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04"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05"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06"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07"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108" name="Freeform 5"/>
          <p:cNvSpPr>
            <a:spLocks noEditPoints="1"/>
          </p:cNvSpPr>
          <p:nvPr/>
        </p:nvSpPr>
        <p:spPr bwMode="auto">
          <a:xfrm flipH="1">
            <a:off x="8102840" y="1519827"/>
            <a:ext cx="262468"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16" tIns="45708" rIns="91416" bIns="45708" numCol="1" anchor="t" anchorCtr="0" compatLnSpc="1"/>
          <a:lstStyle/>
          <a:p>
            <a:endParaRPr lang="id-ID" sz="1800"/>
          </a:p>
        </p:txBody>
      </p:sp>
      <p:grpSp>
        <p:nvGrpSpPr>
          <p:cNvPr id="109" name="Group 237"/>
          <p:cNvGrpSpPr/>
          <p:nvPr/>
        </p:nvGrpSpPr>
        <p:grpSpPr>
          <a:xfrm flipH="1">
            <a:off x="3681023" y="748796"/>
            <a:ext cx="280669" cy="428459"/>
            <a:chOff x="6553" y="1835403"/>
            <a:chExt cx="576263" cy="879476"/>
          </a:xfrm>
          <a:solidFill>
            <a:srgbClr val="00A89B"/>
          </a:solidFill>
        </p:grpSpPr>
        <p:sp>
          <p:nvSpPr>
            <p:cNvPr id="110"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11"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12"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13"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114" name="Freeform 12"/>
          <p:cNvSpPr>
            <a:spLocks noEditPoints="1"/>
          </p:cNvSpPr>
          <p:nvPr/>
        </p:nvSpPr>
        <p:spPr bwMode="auto">
          <a:xfrm flipH="1">
            <a:off x="8113734" y="3556348"/>
            <a:ext cx="240681" cy="199581"/>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16" tIns="45708" rIns="91416" bIns="45708" numCol="1" anchor="t" anchorCtr="0" compatLnSpc="1"/>
          <a:lstStyle/>
          <a:p>
            <a:endParaRPr lang="id-ID" sz="1800"/>
          </a:p>
        </p:txBody>
      </p:sp>
      <p:sp>
        <p:nvSpPr>
          <p:cNvPr id="115" name="Freeform 9"/>
          <p:cNvSpPr/>
          <p:nvPr/>
        </p:nvSpPr>
        <p:spPr bwMode="auto">
          <a:xfrm flipH="1">
            <a:off x="8083734" y="4345202"/>
            <a:ext cx="300680" cy="285869"/>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16" tIns="45708" rIns="91416" bIns="45708" numCol="1" anchor="t" anchorCtr="0" compatLnSpc="1"/>
          <a:lstStyle/>
          <a:p>
            <a:endParaRPr lang="id-ID" sz="1800"/>
          </a:p>
        </p:txBody>
      </p:sp>
      <p:sp>
        <p:nvSpPr>
          <p:cNvPr id="116" name="TextBox 115"/>
          <p:cNvSpPr txBox="1"/>
          <p:nvPr/>
        </p:nvSpPr>
        <p:spPr>
          <a:xfrm flipH="1">
            <a:off x="6247809" y="1265251"/>
            <a:ext cx="859627" cy="284742"/>
          </a:xfrm>
          <a:prstGeom prst="rect">
            <a:avLst/>
          </a:prstGeom>
          <a:noFill/>
        </p:spPr>
        <p:txBody>
          <a:bodyPr wrap="none" lIns="68562" tIns="34281" rIns="68562" bIns="34281"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flipH="1">
            <a:off x="6247809" y="1519176"/>
            <a:ext cx="1251935" cy="623248"/>
          </a:xfrm>
          <a:prstGeom prst="rect">
            <a:avLst/>
          </a:prstGeom>
          <a:noFill/>
        </p:spPr>
        <p:txBody>
          <a:bodyPr wrap="square" lIns="68562" tIns="34281" rIns="68562" bIns="34281"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dirty="0">
              <a:solidFill>
                <a:schemeClr val="tx1">
                  <a:lumMod val="50000"/>
                  <a:lumOff val="50000"/>
                </a:schemeClr>
              </a:solidFill>
            </a:endParaRPr>
          </a:p>
        </p:txBody>
      </p:sp>
      <p:sp>
        <p:nvSpPr>
          <p:cNvPr id="118" name="TextBox 117"/>
          <p:cNvSpPr txBox="1"/>
          <p:nvPr/>
        </p:nvSpPr>
        <p:spPr>
          <a:xfrm flipH="1">
            <a:off x="4700692" y="1265251"/>
            <a:ext cx="859627" cy="284742"/>
          </a:xfrm>
          <a:prstGeom prst="rect">
            <a:avLst/>
          </a:prstGeom>
          <a:noFill/>
        </p:spPr>
        <p:txBody>
          <a:bodyPr wrap="none" lIns="68562" tIns="34281" rIns="68562" bIns="34281"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flipH="1">
            <a:off x="4700692" y="1519176"/>
            <a:ext cx="1251935" cy="623248"/>
          </a:xfrm>
          <a:prstGeom prst="rect">
            <a:avLst/>
          </a:prstGeom>
          <a:noFill/>
        </p:spPr>
        <p:txBody>
          <a:bodyPr wrap="square" lIns="68562" tIns="34281" rIns="68562" bIns="34281"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dirty="0">
              <a:solidFill>
                <a:schemeClr val="tx1">
                  <a:lumMod val="50000"/>
                  <a:lumOff val="50000"/>
                </a:schemeClr>
              </a:solidFill>
            </a:endParaRPr>
          </a:p>
        </p:txBody>
      </p:sp>
      <p:sp>
        <p:nvSpPr>
          <p:cNvPr id="120" name="TextBox 119"/>
          <p:cNvSpPr txBox="1"/>
          <p:nvPr/>
        </p:nvSpPr>
        <p:spPr>
          <a:xfrm flipH="1">
            <a:off x="3195389" y="1265251"/>
            <a:ext cx="859627" cy="284742"/>
          </a:xfrm>
          <a:prstGeom prst="rect">
            <a:avLst/>
          </a:prstGeom>
          <a:noFill/>
        </p:spPr>
        <p:txBody>
          <a:bodyPr wrap="none" lIns="68562" tIns="34281" rIns="68562" bIns="34281"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flipH="1">
            <a:off x="3195389" y="1519176"/>
            <a:ext cx="1251935" cy="623248"/>
          </a:xfrm>
          <a:prstGeom prst="rect">
            <a:avLst/>
          </a:prstGeom>
          <a:noFill/>
        </p:spPr>
        <p:txBody>
          <a:bodyPr wrap="square" lIns="68562" tIns="34281" rIns="68562" bIns="34281"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dirty="0">
              <a:solidFill>
                <a:schemeClr val="tx1">
                  <a:lumMod val="50000"/>
                  <a:lumOff val="50000"/>
                </a:schemeClr>
              </a:solidFill>
            </a:endParaRPr>
          </a:p>
        </p:txBody>
      </p:sp>
      <p:sp>
        <p:nvSpPr>
          <p:cNvPr id="122" name="TextBox 121"/>
          <p:cNvSpPr txBox="1"/>
          <p:nvPr/>
        </p:nvSpPr>
        <p:spPr>
          <a:xfrm flipH="1">
            <a:off x="4028338" y="3165816"/>
            <a:ext cx="859627" cy="284742"/>
          </a:xfrm>
          <a:prstGeom prst="rect">
            <a:avLst/>
          </a:prstGeom>
          <a:noFill/>
        </p:spPr>
        <p:txBody>
          <a:bodyPr wrap="none" lIns="68562" tIns="34281" rIns="68562" bIns="34281"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flipH="1">
            <a:off x="4028338" y="3419742"/>
            <a:ext cx="1251935" cy="623248"/>
          </a:xfrm>
          <a:prstGeom prst="rect">
            <a:avLst/>
          </a:prstGeom>
          <a:noFill/>
        </p:spPr>
        <p:txBody>
          <a:bodyPr wrap="square" lIns="68562" tIns="34281" rIns="68562" bIns="34281"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dirty="0">
              <a:solidFill>
                <a:schemeClr val="tx1">
                  <a:lumMod val="50000"/>
                  <a:lumOff val="50000"/>
                </a:schemeClr>
              </a:solidFill>
            </a:endParaRPr>
          </a:p>
        </p:txBody>
      </p:sp>
      <p:sp>
        <p:nvSpPr>
          <p:cNvPr id="124" name="TextBox 123"/>
          <p:cNvSpPr txBox="1"/>
          <p:nvPr/>
        </p:nvSpPr>
        <p:spPr>
          <a:xfrm flipH="1">
            <a:off x="5556034" y="3165816"/>
            <a:ext cx="859627" cy="284742"/>
          </a:xfrm>
          <a:prstGeom prst="rect">
            <a:avLst/>
          </a:prstGeom>
          <a:noFill/>
        </p:spPr>
        <p:txBody>
          <a:bodyPr wrap="none" lIns="68562" tIns="34281" rIns="68562" bIns="34281"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flipH="1">
            <a:off x="5556034" y="3419742"/>
            <a:ext cx="1251935" cy="623248"/>
          </a:xfrm>
          <a:prstGeom prst="rect">
            <a:avLst/>
          </a:prstGeom>
          <a:noFill/>
        </p:spPr>
        <p:txBody>
          <a:bodyPr wrap="square" lIns="68562" tIns="34281" rIns="68562" bIns="34281"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dirty="0">
              <a:solidFill>
                <a:schemeClr val="tx1">
                  <a:lumMod val="50000"/>
                  <a:lumOff val="50000"/>
                </a:schemeClr>
              </a:solidFill>
            </a:endParaRPr>
          </a:p>
        </p:txBody>
      </p:sp>
      <p:grpSp>
        <p:nvGrpSpPr>
          <p:cNvPr id="126" name="Group 254"/>
          <p:cNvGrpSpPr/>
          <p:nvPr/>
        </p:nvGrpSpPr>
        <p:grpSpPr>
          <a:xfrm flipH="1">
            <a:off x="6759971" y="715993"/>
            <a:ext cx="357679" cy="431660"/>
            <a:chOff x="134906" y="3220464"/>
            <a:chExt cx="730251" cy="881063"/>
          </a:xfrm>
          <a:solidFill>
            <a:srgbClr val="00A89B"/>
          </a:solidFill>
        </p:grpSpPr>
        <p:sp>
          <p:nvSpPr>
            <p:cNvPr id="127"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28"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29"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0"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1"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2"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133" name="Freeform 5"/>
          <p:cNvSpPr>
            <a:spLocks noEditPoints="1"/>
          </p:cNvSpPr>
          <p:nvPr/>
        </p:nvSpPr>
        <p:spPr bwMode="auto">
          <a:xfrm flipH="1">
            <a:off x="5149370" y="811925"/>
            <a:ext cx="354244" cy="347234"/>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rgbClr val="00A89B"/>
          </a:solidFill>
          <a:ln>
            <a:noFill/>
          </a:ln>
        </p:spPr>
        <p:txBody>
          <a:bodyPr vert="horz" wrap="square" lIns="91416" tIns="45708" rIns="91416" bIns="45708" numCol="1" anchor="t" anchorCtr="0" compatLnSpc="1"/>
          <a:lstStyle/>
          <a:p>
            <a:endParaRPr lang="id-ID" sz="1800"/>
          </a:p>
        </p:txBody>
      </p:sp>
      <p:grpSp>
        <p:nvGrpSpPr>
          <p:cNvPr id="134" name="Group 262"/>
          <p:cNvGrpSpPr/>
          <p:nvPr/>
        </p:nvGrpSpPr>
        <p:grpSpPr>
          <a:xfrm flipH="1">
            <a:off x="8153102" y="2519540"/>
            <a:ext cx="177297" cy="270654"/>
            <a:chOff x="6553" y="1835403"/>
            <a:chExt cx="576263" cy="879476"/>
          </a:xfrm>
          <a:noFill/>
        </p:grpSpPr>
        <p:sp>
          <p:nvSpPr>
            <p:cNvPr id="135"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6"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7"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138"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139" name="Freeform 9"/>
          <p:cNvSpPr/>
          <p:nvPr/>
        </p:nvSpPr>
        <p:spPr bwMode="auto">
          <a:xfrm flipH="1">
            <a:off x="5991493" y="4180939"/>
            <a:ext cx="356714" cy="339143"/>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rgbClr val="00A89B"/>
          </a:solidFill>
          <a:ln>
            <a:noFill/>
          </a:ln>
        </p:spPr>
        <p:txBody>
          <a:bodyPr vert="horz" wrap="square" lIns="91416" tIns="45708" rIns="91416" bIns="45708" numCol="1" anchor="t" anchorCtr="0" compatLnSpc="1"/>
          <a:lstStyle/>
          <a:p>
            <a:endParaRPr lang="id-ID" sz="1800"/>
          </a:p>
        </p:txBody>
      </p:sp>
      <p:sp>
        <p:nvSpPr>
          <p:cNvPr id="140" name="Freeform 12"/>
          <p:cNvSpPr>
            <a:spLocks noEditPoints="1"/>
          </p:cNvSpPr>
          <p:nvPr/>
        </p:nvSpPr>
        <p:spPr bwMode="auto">
          <a:xfrm flipH="1">
            <a:off x="4411804" y="4210609"/>
            <a:ext cx="417967" cy="346592"/>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rgbClr val="00A89B"/>
          </a:solidFill>
          <a:ln>
            <a:noFill/>
          </a:ln>
        </p:spPr>
        <p:txBody>
          <a:bodyPr vert="horz" wrap="square" lIns="91416" tIns="45708" rIns="91416" bIns="45708" numCol="1" anchor="t" anchorCtr="0" compatLnSpc="1"/>
          <a:lstStyle/>
          <a:p>
            <a:endParaRPr lang="id-ID" sz="1800"/>
          </a:p>
        </p:txBody>
      </p:sp>
      <p:sp>
        <p:nvSpPr>
          <p:cNvPr id="141" name="TextBox 140"/>
          <p:cNvSpPr txBox="1"/>
          <p:nvPr/>
        </p:nvSpPr>
        <p:spPr>
          <a:xfrm>
            <a:off x="522605" y="2837938"/>
            <a:ext cx="1544105" cy="1231106"/>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42" name="TextBox 141"/>
          <p:cNvSpPr txBox="1"/>
          <p:nvPr/>
        </p:nvSpPr>
        <p:spPr>
          <a:xfrm>
            <a:off x="522605" y="2474748"/>
            <a:ext cx="1544105" cy="230833"/>
          </a:xfrm>
          <a:prstGeom prst="rect">
            <a:avLst/>
          </a:prstGeom>
          <a:noFill/>
        </p:spPr>
        <p:txBody>
          <a:bodyPr wrap="square" lIns="0" tIns="0" rIns="0" bIns="0" rtlCol="0">
            <a:spAutoFit/>
          </a:bodyPr>
          <a:lstStyle/>
          <a:p>
            <a:r>
              <a:rPr lang="zh-CN" altLang="en-US" sz="15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145" name="矩形 144"/>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46" name="矩形 145"/>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13</a:t>
            </a:r>
          </a:p>
        </p:txBody>
      </p:sp>
      <p:sp>
        <p:nvSpPr>
          <p:cNvPr id="147" name="等腰三角形 14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48" name="等腰三角形 14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4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53" presetClass="entr" presetSubtype="16"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fltVal val="0"/>
                                          </p:val>
                                        </p:tav>
                                        <p:tav tm="100000">
                                          <p:val>
                                            <p:strVal val="#ppt_h"/>
                                          </p:val>
                                        </p:tav>
                                      </p:tavLst>
                                    </p:anim>
                                    <p:animEffect transition="in" filter="fade">
                                      <p:cBhvr>
                                        <p:cTn id="25" dur="500"/>
                                        <p:tgtEl>
                                          <p:spTgt spid="101"/>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right)">
                                      <p:cBhvr>
                                        <p:cTn id="33" dur="500"/>
                                        <p:tgtEl>
                                          <p:spTgt spid="81"/>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500"/>
                                        <p:tgtEl>
                                          <p:spTgt spid="83"/>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wipe(down)">
                                      <p:cBhvr>
                                        <p:cTn id="41" dur="500"/>
                                        <p:tgtEl>
                                          <p:spTgt spid="8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53" presetClass="entr" presetSubtype="16" fill="hold"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p:cTn id="47" dur="500" fill="hold"/>
                                        <p:tgtEl>
                                          <p:spTgt spid="126"/>
                                        </p:tgtEl>
                                        <p:attrNameLst>
                                          <p:attrName>ppt_w</p:attrName>
                                        </p:attrNameLst>
                                      </p:cBhvr>
                                      <p:tavLst>
                                        <p:tav tm="0">
                                          <p:val>
                                            <p:fltVal val="0"/>
                                          </p:val>
                                        </p:tav>
                                        <p:tav tm="100000">
                                          <p:val>
                                            <p:strVal val="#ppt_w"/>
                                          </p:val>
                                        </p:tav>
                                      </p:tavLst>
                                    </p:anim>
                                    <p:anim calcmode="lin" valueType="num">
                                      <p:cBhvr>
                                        <p:cTn id="48" dur="500" fill="hold"/>
                                        <p:tgtEl>
                                          <p:spTgt spid="126"/>
                                        </p:tgtEl>
                                        <p:attrNameLst>
                                          <p:attrName>ppt_h</p:attrName>
                                        </p:attrNameLst>
                                      </p:cBhvr>
                                      <p:tavLst>
                                        <p:tav tm="0">
                                          <p:val>
                                            <p:fltVal val="0"/>
                                          </p:val>
                                        </p:tav>
                                        <p:tav tm="100000">
                                          <p:val>
                                            <p:strVal val="#ppt_h"/>
                                          </p:val>
                                        </p:tav>
                                      </p:tavLst>
                                    </p:anim>
                                    <p:animEffect transition="in" filter="fade">
                                      <p:cBhvr>
                                        <p:cTn id="49" dur="500"/>
                                        <p:tgtEl>
                                          <p:spTgt spid="12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fade">
                                      <p:cBhvr>
                                        <p:cTn id="56" dur="500"/>
                                        <p:tgtEl>
                                          <p:spTgt spid="117"/>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anim calcmode="lin" valueType="num">
                                      <p:cBhvr>
                                        <p:cTn id="63" dur="500" fill="hold"/>
                                        <p:tgtEl>
                                          <p:spTgt spid="108"/>
                                        </p:tgtEl>
                                        <p:attrNameLst>
                                          <p:attrName>ppt_w</p:attrName>
                                        </p:attrNameLst>
                                      </p:cBhvr>
                                      <p:tavLst>
                                        <p:tav tm="0">
                                          <p:val>
                                            <p:fltVal val="0"/>
                                          </p:val>
                                        </p:tav>
                                        <p:tav tm="100000">
                                          <p:val>
                                            <p:strVal val="#ppt_w"/>
                                          </p:val>
                                        </p:tav>
                                      </p:tavLst>
                                    </p:anim>
                                    <p:anim calcmode="lin" valueType="num">
                                      <p:cBhvr>
                                        <p:cTn id="64" dur="500" fill="hold"/>
                                        <p:tgtEl>
                                          <p:spTgt spid="108"/>
                                        </p:tgtEl>
                                        <p:attrNameLst>
                                          <p:attrName>ppt_h</p:attrName>
                                        </p:attrNameLst>
                                      </p:cBhvr>
                                      <p:tavLst>
                                        <p:tav tm="0">
                                          <p:val>
                                            <p:fltVal val="0"/>
                                          </p:val>
                                        </p:tav>
                                        <p:tav tm="100000">
                                          <p:val>
                                            <p:strVal val="#ppt_h"/>
                                          </p:val>
                                        </p:tav>
                                      </p:tavLst>
                                    </p:anim>
                                    <p:animEffect transition="in" filter="fade">
                                      <p:cBhvr>
                                        <p:cTn id="65" dur="500"/>
                                        <p:tgtEl>
                                          <p:spTgt spid="108"/>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right)">
                                      <p:cBhvr>
                                        <p:cTn id="69" dur="500"/>
                                        <p:tgtEl>
                                          <p:spTgt spid="72"/>
                                        </p:tgtEl>
                                      </p:cBhvr>
                                    </p:animEffect>
                                  </p:childTnLst>
                                </p:cTn>
                              </p:par>
                            </p:childTnLst>
                          </p:cTn>
                        </p:par>
                        <p:par>
                          <p:cTn id="70" fill="hold">
                            <p:stCondLst>
                              <p:cond delay="4500"/>
                            </p:stCondLst>
                            <p:childTnLst>
                              <p:par>
                                <p:cTn id="71" presetID="22" presetClass="entr" presetSubtype="2"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right)">
                                      <p:cBhvr>
                                        <p:cTn id="73" dur="500"/>
                                        <p:tgtEl>
                                          <p:spTgt spid="84"/>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down)">
                                      <p:cBhvr>
                                        <p:cTn id="77" dur="500"/>
                                        <p:tgtEl>
                                          <p:spTgt spid="85"/>
                                        </p:tgtEl>
                                      </p:cBhvr>
                                    </p:animEffect>
                                  </p:childTnLst>
                                </p:cTn>
                              </p:par>
                            </p:childTnLst>
                          </p:cTn>
                        </p:par>
                        <p:par>
                          <p:cTn id="78" fill="hold">
                            <p:stCondLst>
                              <p:cond delay="5500"/>
                            </p:stCondLst>
                            <p:childTnLst>
                              <p:par>
                                <p:cTn id="79" presetID="2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down)">
                                      <p:cBhvr>
                                        <p:cTn id="81" dur="500"/>
                                        <p:tgtEl>
                                          <p:spTgt spid="8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33"/>
                                        </p:tgtEl>
                                        <p:attrNameLst>
                                          <p:attrName>style.visibility</p:attrName>
                                        </p:attrNameLst>
                                      </p:cBhvr>
                                      <p:to>
                                        <p:strVal val="visible"/>
                                      </p:to>
                                    </p:set>
                                    <p:anim calcmode="lin" valueType="num">
                                      <p:cBhvr>
                                        <p:cTn id="87" dur="500" fill="hold"/>
                                        <p:tgtEl>
                                          <p:spTgt spid="133"/>
                                        </p:tgtEl>
                                        <p:attrNameLst>
                                          <p:attrName>ppt_w</p:attrName>
                                        </p:attrNameLst>
                                      </p:cBhvr>
                                      <p:tavLst>
                                        <p:tav tm="0">
                                          <p:val>
                                            <p:fltVal val="0"/>
                                          </p:val>
                                        </p:tav>
                                        <p:tav tm="100000">
                                          <p:val>
                                            <p:strVal val="#ppt_w"/>
                                          </p:val>
                                        </p:tav>
                                      </p:tavLst>
                                    </p:anim>
                                    <p:anim calcmode="lin" valueType="num">
                                      <p:cBhvr>
                                        <p:cTn id="88" dur="500" fill="hold"/>
                                        <p:tgtEl>
                                          <p:spTgt spid="133"/>
                                        </p:tgtEl>
                                        <p:attrNameLst>
                                          <p:attrName>ppt_h</p:attrName>
                                        </p:attrNameLst>
                                      </p:cBhvr>
                                      <p:tavLst>
                                        <p:tav tm="0">
                                          <p:val>
                                            <p:fltVal val="0"/>
                                          </p:val>
                                        </p:tav>
                                        <p:tav tm="100000">
                                          <p:val>
                                            <p:strVal val="#ppt_h"/>
                                          </p:val>
                                        </p:tav>
                                      </p:tavLst>
                                    </p:anim>
                                    <p:animEffect transition="in" filter="fade">
                                      <p:cBhvr>
                                        <p:cTn id="89" dur="500"/>
                                        <p:tgtEl>
                                          <p:spTgt spid="133"/>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fade">
                                      <p:cBhvr>
                                        <p:cTn id="93" dur="500"/>
                                        <p:tgtEl>
                                          <p:spTgt spid="1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500"/>
                                        <p:tgtEl>
                                          <p:spTgt spid="119"/>
                                        </p:tgtEl>
                                      </p:cBhvr>
                                    </p:animEffect>
                                  </p:childTnLst>
                                </p:cTn>
                              </p:par>
                            </p:childTnLst>
                          </p:cTn>
                        </p:par>
                        <p:par>
                          <p:cTn id="97" fill="hold">
                            <p:stCondLst>
                              <p:cond delay="6500"/>
                            </p:stCondLst>
                            <p:childTnLst>
                              <p:par>
                                <p:cTn id="98" presetID="10" presetClass="entr" presetSubtype="0" fill="hold" grpId="0"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par>
                                <p:cTn id="101" presetID="53" presetClass="entr" presetSubtype="16" fill="hold" nodeType="withEffect">
                                  <p:stCondLst>
                                    <p:cond delay="0"/>
                                  </p:stCondLst>
                                  <p:childTnLst>
                                    <p:set>
                                      <p:cBhvr>
                                        <p:cTn id="102" dur="1" fill="hold">
                                          <p:stCondLst>
                                            <p:cond delay="0"/>
                                          </p:stCondLst>
                                        </p:cTn>
                                        <p:tgtEl>
                                          <p:spTgt spid="134"/>
                                        </p:tgtEl>
                                        <p:attrNameLst>
                                          <p:attrName>style.visibility</p:attrName>
                                        </p:attrNameLst>
                                      </p:cBhvr>
                                      <p:to>
                                        <p:strVal val="visible"/>
                                      </p:to>
                                    </p:set>
                                    <p:anim calcmode="lin" valueType="num">
                                      <p:cBhvr>
                                        <p:cTn id="103" dur="500" fill="hold"/>
                                        <p:tgtEl>
                                          <p:spTgt spid="134"/>
                                        </p:tgtEl>
                                        <p:attrNameLst>
                                          <p:attrName>ppt_w</p:attrName>
                                        </p:attrNameLst>
                                      </p:cBhvr>
                                      <p:tavLst>
                                        <p:tav tm="0">
                                          <p:val>
                                            <p:fltVal val="0"/>
                                          </p:val>
                                        </p:tav>
                                        <p:tav tm="100000">
                                          <p:val>
                                            <p:strVal val="#ppt_w"/>
                                          </p:val>
                                        </p:tav>
                                      </p:tavLst>
                                    </p:anim>
                                    <p:anim calcmode="lin" valueType="num">
                                      <p:cBhvr>
                                        <p:cTn id="104" dur="500" fill="hold"/>
                                        <p:tgtEl>
                                          <p:spTgt spid="134"/>
                                        </p:tgtEl>
                                        <p:attrNameLst>
                                          <p:attrName>ppt_h</p:attrName>
                                        </p:attrNameLst>
                                      </p:cBhvr>
                                      <p:tavLst>
                                        <p:tav tm="0">
                                          <p:val>
                                            <p:fltVal val="0"/>
                                          </p:val>
                                        </p:tav>
                                        <p:tav tm="100000">
                                          <p:val>
                                            <p:strVal val="#ppt_h"/>
                                          </p:val>
                                        </p:tav>
                                      </p:tavLst>
                                    </p:anim>
                                    <p:animEffect transition="in" filter="fade">
                                      <p:cBhvr>
                                        <p:cTn id="105" dur="500"/>
                                        <p:tgtEl>
                                          <p:spTgt spid="134"/>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right)">
                                      <p:cBhvr>
                                        <p:cTn id="109" dur="500"/>
                                        <p:tgtEl>
                                          <p:spTgt spid="73"/>
                                        </p:tgtEl>
                                      </p:cBhvr>
                                    </p:animEffect>
                                  </p:childTnLst>
                                </p:cTn>
                              </p:par>
                            </p:childTnLst>
                          </p:cTn>
                        </p:par>
                        <p:par>
                          <p:cTn id="110" fill="hold">
                            <p:stCondLst>
                              <p:cond delay="7500"/>
                            </p:stCondLst>
                            <p:childTnLst>
                              <p:par>
                                <p:cTn id="111" presetID="22" presetClass="entr" presetSubtype="2"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ipe(right)">
                                      <p:cBhvr>
                                        <p:cTn id="113" dur="500"/>
                                        <p:tgtEl>
                                          <p:spTgt spid="87"/>
                                        </p:tgtEl>
                                      </p:cBhvr>
                                    </p:animEffect>
                                  </p:childTnLst>
                                </p:cTn>
                              </p:par>
                            </p:childTnLst>
                          </p:cTn>
                        </p:par>
                        <p:par>
                          <p:cTn id="114" fill="hold">
                            <p:stCondLst>
                              <p:cond delay="8000"/>
                            </p:stCondLst>
                            <p:childTnLst>
                              <p:par>
                                <p:cTn id="115" presetID="22" presetClass="entr" presetSubtype="4" fill="hold" grpId="0" nodeType="after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wipe(down)">
                                      <p:cBhvr>
                                        <p:cTn id="117" dur="500"/>
                                        <p:tgtEl>
                                          <p:spTgt spid="89"/>
                                        </p:tgtEl>
                                      </p:cBhvr>
                                    </p:animEffect>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wipe(down)">
                                      <p:cBhvr>
                                        <p:cTn id="121" dur="500"/>
                                        <p:tgtEl>
                                          <p:spTgt spid="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8"/>
                                        </p:tgtEl>
                                        <p:attrNameLst>
                                          <p:attrName>style.visibility</p:attrName>
                                        </p:attrNameLst>
                                      </p:cBhvr>
                                      <p:to>
                                        <p:strVal val="visible"/>
                                      </p:to>
                                    </p:set>
                                    <p:animEffect transition="in" filter="fade">
                                      <p:cBhvr>
                                        <p:cTn id="124" dur="500"/>
                                        <p:tgtEl>
                                          <p:spTgt spid="98"/>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9"/>
                                        </p:tgtEl>
                                        <p:attrNameLst>
                                          <p:attrName>style.visibility</p:attrName>
                                        </p:attrNameLst>
                                      </p:cBhvr>
                                      <p:to>
                                        <p:strVal val="visible"/>
                                      </p:to>
                                    </p:set>
                                    <p:anim calcmode="lin" valueType="num">
                                      <p:cBhvr>
                                        <p:cTn id="127" dur="500" fill="hold"/>
                                        <p:tgtEl>
                                          <p:spTgt spid="109"/>
                                        </p:tgtEl>
                                        <p:attrNameLst>
                                          <p:attrName>ppt_w</p:attrName>
                                        </p:attrNameLst>
                                      </p:cBhvr>
                                      <p:tavLst>
                                        <p:tav tm="0">
                                          <p:val>
                                            <p:fltVal val="0"/>
                                          </p:val>
                                        </p:tav>
                                        <p:tav tm="100000">
                                          <p:val>
                                            <p:strVal val="#ppt_w"/>
                                          </p:val>
                                        </p:tav>
                                      </p:tavLst>
                                    </p:anim>
                                    <p:anim calcmode="lin" valueType="num">
                                      <p:cBhvr>
                                        <p:cTn id="128" dur="500" fill="hold"/>
                                        <p:tgtEl>
                                          <p:spTgt spid="109"/>
                                        </p:tgtEl>
                                        <p:attrNameLst>
                                          <p:attrName>ppt_h</p:attrName>
                                        </p:attrNameLst>
                                      </p:cBhvr>
                                      <p:tavLst>
                                        <p:tav tm="0">
                                          <p:val>
                                            <p:fltVal val="0"/>
                                          </p:val>
                                        </p:tav>
                                        <p:tav tm="100000">
                                          <p:val>
                                            <p:strVal val="#ppt_h"/>
                                          </p:val>
                                        </p:tav>
                                      </p:tavLst>
                                    </p:anim>
                                    <p:animEffect transition="in" filter="fade">
                                      <p:cBhvr>
                                        <p:cTn id="129" dur="500"/>
                                        <p:tgtEl>
                                          <p:spTgt spid="109"/>
                                        </p:tgtEl>
                                      </p:cBhvr>
                                    </p:animEffect>
                                  </p:childTnLst>
                                </p:cTn>
                              </p:par>
                            </p:childTnLst>
                          </p:cTn>
                        </p:par>
                        <p:par>
                          <p:cTn id="130" fill="hold">
                            <p:stCondLst>
                              <p:cond delay="9000"/>
                            </p:stCondLst>
                            <p:childTnLst>
                              <p:par>
                                <p:cTn id="131" presetID="10" presetClass="entr" presetSubtype="0" fill="hold" grpId="0" nodeType="after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fade">
                                      <p:cBhvr>
                                        <p:cTn id="133" dur="500"/>
                                        <p:tgtEl>
                                          <p:spTgt spid="12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1"/>
                                        </p:tgtEl>
                                        <p:attrNameLst>
                                          <p:attrName>style.visibility</p:attrName>
                                        </p:attrNameLst>
                                      </p:cBhvr>
                                      <p:to>
                                        <p:strVal val="visible"/>
                                      </p:to>
                                    </p:set>
                                    <p:animEffect transition="in" filter="fade">
                                      <p:cBhvr>
                                        <p:cTn id="136" dur="500"/>
                                        <p:tgtEl>
                                          <p:spTgt spid="121"/>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fade">
                                      <p:cBhvr>
                                        <p:cTn id="140" dur="500"/>
                                        <p:tgtEl>
                                          <p:spTgt spid="79"/>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114"/>
                                        </p:tgtEl>
                                        <p:attrNameLst>
                                          <p:attrName>style.visibility</p:attrName>
                                        </p:attrNameLst>
                                      </p:cBhvr>
                                      <p:to>
                                        <p:strVal val="visible"/>
                                      </p:to>
                                    </p:set>
                                    <p:anim calcmode="lin" valueType="num">
                                      <p:cBhvr>
                                        <p:cTn id="143" dur="500" fill="hold"/>
                                        <p:tgtEl>
                                          <p:spTgt spid="114"/>
                                        </p:tgtEl>
                                        <p:attrNameLst>
                                          <p:attrName>ppt_w</p:attrName>
                                        </p:attrNameLst>
                                      </p:cBhvr>
                                      <p:tavLst>
                                        <p:tav tm="0">
                                          <p:val>
                                            <p:fltVal val="0"/>
                                          </p:val>
                                        </p:tav>
                                        <p:tav tm="100000">
                                          <p:val>
                                            <p:strVal val="#ppt_w"/>
                                          </p:val>
                                        </p:tav>
                                      </p:tavLst>
                                    </p:anim>
                                    <p:anim calcmode="lin" valueType="num">
                                      <p:cBhvr>
                                        <p:cTn id="144" dur="500" fill="hold"/>
                                        <p:tgtEl>
                                          <p:spTgt spid="114"/>
                                        </p:tgtEl>
                                        <p:attrNameLst>
                                          <p:attrName>ppt_h</p:attrName>
                                        </p:attrNameLst>
                                      </p:cBhvr>
                                      <p:tavLst>
                                        <p:tav tm="0">
                                          <p:val>
                                            <p:fltVal val="0"/>
                                          </p:val>
                                        </p:tav>
                                        <p:tav tm="100000">
                                          <p:val>
                                            <p:strVal val="#ppt_h"/>
                                          </p:val>
                                        </p:tav>
                                      </p:tavLst>
                                    </p:anim>
                                    <p:animEffect transition="in" filter="fade">
                                      <p:cBhvr>
                                        <p:cTn id="145" dur="500"/>
                                        <p:tgtEl>
                                          <p:spTgt spid="114"/>
                                        </p:tgtEl>
                                      </p:cBhvr>
                                    </p:animEffect>
                                  </p:childTnLst>
                                </p:cTn>
                              </p:par>
                            </p:childTnLst>
                          </p:cTn>
                        </p:par>
                        <p:par>
                          <p:cTn id="146" fill="hold">
                            <p:stCondLst>
                              <p:cond delay="10000"/>
                            </p:stCondLst>
                            <p:childTnLst>
                              <p:par>
                                <p:cTn id="147" presetID="22" presetClass="entr" presetSubtype="2" fill="hold" grpId="0" nodeType="afterEffect">
                                  <p:stCondLst>
                                    <p:cond delay="0"/>
                                  </p:stCondLst>
                                  <p:childTnLst>
                                    <p:set>
                                      <p:cBhvr>
                                        <p:cTn id="148" dur="1" fill="hold">
                                          <p:stCondLst>
                                            <p:cond delay="0"/>
                                          </p:stCondLst>
                                        </p:cTn>
                                        <p:tgtEl>
                                          <p:spTgt spid="74"/>
                                        </p:tgtEl>
                                        <p:attrNameLst>
                                          <p:attrName>style.visibility</p:attrName>
                                        </p:attrNameLst>
                                      </p:cBhvr>
                                      <p:to>
                                        <p:strVal val="visible"/>
                                      </p:to>
                                    </p:set>
                                    <p:animEffect transition="in" filter="wipe(right)">
                                      <p:cBhvr>
                                        <p:cTn id="149" dur="500"/>
                                        <p:tgtEl>
                                          <p:spTgt spid="74"/>
                                        </p:tgtEl>
                                      </p:cBhvr>
                                    </p:animEffect>
                                  </p:childTnLst>
                                </p:cTn>
                              </p:par>
                            </p:childTnLst>
                          </p:cTn>
                        </p:par>
                        <p:par>
                          <p:cTn id="150" fill="hold">
                            <p:stCondLst>
                              <p:cond delay="10500"/>
                            </p:stCondLst>
                            <p:childTnLst>
                              <p:par>
                                <p:cTn id="151" presetID="22" presetClass="entr" presetSubtype="2"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wipe(right)">
                                      <p:cBhvr>
                                        <p:cTn id="153" dur="500"/>
                                        <p:tgtEl>
                                          <p:spTgt spid="91"/>
                                        </p:tgtEl>
                                      </p:cBhvr>
                                    </p:animEffect>
                                  </p:childTnLst>
                                </p:cTn>
                              </p:par>
                            </p:childTnLst>
                          </p:cTn>
                        </p:par>
                        <p:par>
                          <p:cTn id="154" fill="hold">
                            <p:stCondLst>
                              <p:cond delay="11000"/>
                            </p:stCondLst>
                            <p:childTnLst>
                              <p:par>
                                <p:cTn id="155" presetID="22" presetClass="entr" presetSubtype="1" fill="hold" grpId="0" nodeType="after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wipe(up)">
                                      <p:cBhvr>
                                        <p:cTn id="157" dur="500"/>
                                        <p:tgtEl>
                                          <p:spTgt spid="90"/>
                                        </p:tgtEl>
                                      </p:cBhvr>
                                    </p:animEffect>
                                  </p:childTnLst>
                                </p:cTn>
                              </p:par>
                            </p:childTnLst>
                          </p:cTn>
                        </p:par>
                        <p:par>
                          <p:cTn id="158" fill="hold">
                            <p:stCondLst>
                              <p:cond delay="11500"/>
                            </p:stCondLst>
                            <p:childTnLst>
                              <p:par>
                                <p:cTn id="159" presetID="22" presetClass="entr" presetSubtype="1" fill="hold" grpId="0" nodeType="afterEffect">
                                  <p:stCondLst>
                                    <p:cond delay="0"/>
                                  </p:stCondLst>
                                  <p:childTnLst>
                                    <p:set>
                                      <p:cBhvr>
                                        <p:cTn id="160" dur="1" fill="hold">
                                          <p:stCondLst>
                                            <p:cond delay="0"/>
                                          </p:stCondLst>
                                        </p:cTn>
                                        <p:tgtEl>
                                          <p:spTgt spid="92"/>
                                        </p:tgtEl>
                                        <p:attrNameLst>
                                          <p:attrName>style.visibility</p:attrName>
                                        </p:attrNameLst>
                                      </p:cBhvr>
                                      <p:to>
                                        <p:strVal val="visible"/>
                                      </p:to>
                                    </p:set>
                                    <p:animEffect transition="in" filter="wipe(up)">
                                      <p:cBhvr>
                                        <p:cTn id="161" dur="500"/>
                                        <p:tgtEl>
                                          <p:spTgt spid="9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0"/>
                                        </p:tgtEl>
                                        <p:attrNameLst>
                                          <p:attrName>style.visibility</p:attrName>
                                        </p:attrNameLst>
                                      </p:cBhvr>
                                      <p:to>
                                        <p:strVal val="visible"/>
                                      </p:to>
                                    </p:set>
                                    <p:animEffect transition="in" filter="fade">
                                      <p:cBhvr>
                                        <p:cTn id="164" dur="500"/>
                                        <p:tgtEl>
                                          <p:spTgt spid="10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40"/>
                                        </p:tgtEl>
                                        <p:attrNameLst>
                                          <p:attrName>style.visibility</p:attrName>
                                        </p:attrNameLst>
                                      </p:cBhvr>
                                      <p:to>
                                        <p:strVal val="visible"/>
                                      </p:to>
                                    </p:set>
                                    <p:anim calcmode="lin" valueType="num">
                                      <p:cBhvr>
                                        <p:cTn id="167" dur="500" fill="hold"/>
                                        <p:tgtEl>
                                          <p:spTgt spid="140"/>
                                        </p:tgtEl>
                                        <p:attrNameLst>
                                          <p:attrName>ppt_w</p:attrName>
                                        </p:attrNameLst>
                                      </p:cBhvr>
                                      <p:tavLst>
                                        <p:tav tm="0">
                                          <p:val>
                                            <p:fltVal val="0"/>
                                          </p:val>
                                        </p:tav>
                                        <p:tav tm="100000">
                                          <p:val>
                                            <p:strVal val="#ppt_w"/>
                                          </p:val>
                                        </p:tav>
                                      </p:tavLst>
                                    </p:anim>
                                    <p:anim calcmode="lin" valueType="num">
                                      <p:cBhvr>
                                        <p:cTn id="168" dur="500" fill="hold"/>
                                        <p:tgtEl>
                                          <p:spTgt spid="140"/>
                                        </p:tgtEl>
                                        <p:attrNameLst>
                                          <p:attrName>ppt_h</p:attrName>
                                        </p:attrNameLst>
                                      </p:cBhvr>
                                      <p:tavLst>
                                        <p:tav tm="0">
                                          <p:val>
                                            <p:fltVal val="0"/>
                                          </p:val>
                                        </p:tav>
                                        <p:tav tm="100000">
                                          <p:val>
                                            <p:strVal val="#ppt_h"/>
                                          </p:val>
                                        </p:tav>
                                      </p:tavLst>
                                    </p:anim>
                                    <p:animEffect transition="in" filter="fade">
                                      <p:cBhvr>
                                        <p:cTn id="169" dur="500"/>
                                        <p:tgtEl>
                                          <p:spTgt spid="140"/>
                                        </p:tgtEl>
                                      </p:cBhvr>
                                    </p:animEffect>
                                  </p:childTnLst>
                                </p:cTn>
                              </p:par>
                            </p:childTnLst>
                          </p:cTn>
                        </p:par>
                        <p:par>
                          <p:cTn id="170" fill="hold">
                            <p:stCondLst>
                              <p:cond delay="12000"/>
                            </p:stCondLst>
                            <p:childTnLst>
                              <p:par>
                                <p:cTn id="171" presetID="10" presetClass="entr" presetSubtype="0" fill="hold" grpId="0" nodeType="afterEffect">
                                  <p:stCondLst>
                                    <p:cond delay="0"/>
                                  </p:stCondLst>
                                  <p:childTnLst>
                                    <p:set>
                                      <p:cBhvr>
                                        <p:cTn id="172" dur="1" fill="hold">
                                          <p:stCondLst>
                                            <p:cond delay="0"/>
                                          </p:stCondLst>
                                        </p:cTn>
                                        <p:tgtEl>
                                          <p:spTgt spid="122"/>
                                        </p:tgtEl>
                                        <p:attrNameLst>
                                          <p:attrName>style.visibility</p:attrName>
                                        </p:attrNameLst>
                                      </p:cBhvr>
                                      <p:to>
                                        <p:strVal val="visible"/>
                                      </p:to>
                                    </p:set>
                                    <p:animEffect transition="in" filter="fade">
                                      <p:cBhvr>
                                        <p:cTn id="173" dur="500"/>
                                        <p:tgtEl>
                                          <p:spTgt spid="12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3"/>
                                        </p:tgtEl>
                                        <p:attrNameLst>
                                          <p:attrName>style.visibility</p:attrName>
                                        </p:attrNameLst>
                                      </p:cBhvr>
                                      <p:to>
                                        <p:strVal val="visible"/>
                                      </p:to>
                                    </p:set>
                                    <p:animEffect transition="in" filter="fade">
                                      <p:cBhvr>
                                        <p:cTn id="176" dur="500"/>
                                        <p:tgtEl>
                                          <p:spTgt spid="123"/>
                                        </p:tgtEl>
                                      </p:cBhvr>
                                    </p:animEffect>
                                  </p:childTnLst>
                                </p:cTn>
                              </p:par>
                            </p:childTnLst>
                          </p:cTn>
                        </p:par>
                        <p:par>
                          <p:cTn id="177" fill="hold">
                            <p:stCondLst>
                              <p:cond delay="12500"/>
                            </p:stCondLst>
                            <p:childTnLst>
                              <p:par>
                                <p:cTn id="178" presetID="10" presetClass="entr" presetSubtype="0" fill="hold" grpId="0" nodeType="after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fade">
                                      <p:cBhvr>
                                        <p:cTn id="180" dur="500"/>
                                        <p:tgtEl>
                                          <p:spTgt spid="80"/>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115"/>
                                        </p:tgtEl>
                                        <p:attrNameLst>
                                          <p:attrName>style.visibility</p:attrName>
                                        </p:attrNameLst>
                                      </p:cBhvr>
                                      <p:to>
                                        <p:strVal val="visible"/>
                                      </p:to>
                                    </p:set>
                                    <p:anim calcmode="lin" valueType="num">
                                      <p:cBhvr>
                                        <p:cTn id="183" dur="500" fill="hold"/>
                                        <p:tgtEl>
                                          <p:spTgt spid="115"/>
                                        </p:tgtEl>
                                        <p:attrNameLst>
                                          <p:attrName>ppt_w</p:attrName>
                                        </p:attrNameLst>
                                      </p:cBhvr>
                                      <p:tavLst>
                                        <p:tav tm="0">
                                          <p:val>
                                            <p:fltVal val="0"/>
                                          </p:val>
                                        </p:tav>
                                        <p:tav tm="100000">
                                          <p:val>
                                            <p:strVal val="#ppt_w"/>
                                          </p:val>
                                        </p:tav>
                                      </p:tavLst>
                                    </p:anim>
                                    <p:anim calcmode="lin" valueType="num">
                                      <p:cBhvr>
                                        <p:cTn id="184" dur="500" fill="hold"/>
                                        <p:tgtEl>
                                          <p:spTgt spid="115"/>
                                        </p:tgtEl>
                                        <p:attrNameLst>
                                          <p:attrName>ppt_h</p:attrName>
                                        </p:attrNameLst>
                                      </p:cBhvr>
                                      <p:tavLst>
                                        <p:tav tm="0">
                                          <p:val>
                                            <p:fltVal val="0"/>
                                          </p:val>
                                        </p:tav>
                                        <p:tav tm="100000">
                                          <p:val>
                                            <p:strVal val="#ppt_h"/>
                                          </p:val>
                                        </p:tav>
                                      </p:tavLst>
                                    </p:anim>
                                    <p:animEffect transition="in" filter="fade">
                                      <p:cBhvr>
                                        <p:cTn id="185" dur="500"/>
                                        <p:tgtEl>
                                          <p:spTgt spid="115"/>
                                        </p:tgtEl>
                                      </p:cBhvr>
                                    </p:animEffect>
                                  </p:childTnLst>
                                </p:cTn>
                              </p:par>
                            </p:childTnLst>
                          </p:cTn>
                        </p:par>
                        <p:par>
                          <p:cTn id="186" fill="hold">
                            <p:stCondLst>
                              <p:cond delay="13000"/>
                            </p:stCondLst>
                            <p:childTnLst>
                              <p:par>
                                <p:cTn id="187" presetID="22" presetClass="entr" presetSubtype="2" fill="hold" grpId="0" nodeType="after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wipe(right)">
                                      <p:cBhvr>
                                        <p:cTn id="189" dur="500"/>
                                        <p:tgtEl>
                                          <p:spTgt spid="75"/>
                                        </p:tgtEl>
                                      </p:cBhvr>
                                    </p:animEffect>
                                  </p:childTnLst>
                                </p:cTn>
                              </p:par>
                            </p:childTnLst>
                          </p:cTn>
                        </p:par>
                        <p:par>
                          <p:cTn id="190" fill="hold">
                            <p:stCondLst>
                              <p:cond delay="13500"/>
                            </p:stCondLst>
                            <p:childTnLst>
                              <p:par>
                                <p:cTn id="191" presetID="22" presetClass="entr" presetSubtype="2" fill="hold" grpId="0" nodeType="afterEffect">
                                  <p:stCondLst>
                                    <p:cond delay="0"/>
                                  </p:stCondLst>
                                  <p:childTnLst>
                                    <p:set>
                                      <p:cBhvr>
                                        <p:cTn id="192" dur="1" fill="hold">
                                          <p:stCondLst>
                                            <p:cond delay="0"/>
                                          </p:stCondLst>
                                        </p:cTn>
                                        <p:tgtEl>
                                          <p:spTgt spid="94"/>
                                        </p:tgtEl>
                                        <p:attrNameLst>
                                          <p:attrName>style.visibility</p:attrName>
                                        </p:attrNameLst>
                                      </p:cBhvr>
                                      <p:to>
                                        <p:strVal val="visible"/>
                                      </p:to>
                                    </p:set>
                                    <p:animEffect transition="in" filter="wipe(right)">
                                      <p:cBhvr>
                                        <p:cTn id="193" dur="500"/>
                                        <p:tgtEl>
                                          <p:spTgt spid="94"/>
                                        </p:tgtEl>
                                      </p:cBhvr>
                                    </p:animEffect>
                                  </p:childTnLst>
                                </p:cTn>
                              </p:par>
                            </p:childTnLst>
                          </p:cTn>
                        </p:par>
                        <p:par>
                          <p:cTn id="194" fill="hold">
                            <p:stCondLst>
                              <p:cond delay="14000"/>
                            </p:stCondLst>
                            <p:childTnLst>
                              <p:par>
                                <p:cTn id="195" presetID="22" presetClass="entr" presetSubtype="1" fill="hold" grpId="0" nodeType="after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wipe(up)">
                                      <p:cBhvr>
                                        <p:cTn id="197" dur="500"/>
                                        <p:tgtEl>
                                          <p:spTgt spid="93"/>
                                        </p:tgtEl>
                                      </p:cBhvr>
                                    </p:animEffect>
                                  </p:childTnLst>
                                </p:cTn>
                              </p:par>
                            </p:childTnLst>
                          </p:cTn>
                        </p:par>
                        <p:par>
                          <p:cTn id="198" fill="hold">
                            <p:stCondLst>
                              <p:cond delay="14500"/>
                            </p:stCondLst>
                            <p:childTnLst>
                              <p:par>
                                <p:cTn id="199" presetID="22" presetClass="entr" presetSubtype="1" fill="hold" grpId="0" nodeType="afterEffect">
                                  <p:stCondLst>
                                    <p:cond delay="0"/>
                                  </p:stCondLst>
                                  <p:childTnLst>
                                    <p:set>
                                      <p:cBhvr>
                                        <p:cTn id="200" dur="1" fill="hold">
                                          <p:stCondLst>
                                            <p:cond delay="0"/>
                                          </p:stCondLst>
                                        </p:cTn>
                                        <p:tgtEl>
                                          <p:spTgt spid="95"/>
                                        </p:tgtEl>
                                        <p:attrNameLst>
                                          <p:attrName>style.visibility</p:attrName>
                                        </p:attrNameLst>
                                      </p:cBhvr>
                                      <p:to>
                                        <p:strVal val="visible"/>
                                      </p:to>
                                    </p:set>
                                    <p:animEffect transition="in" filter="wipe(up)">
                                      <p:cBhvr>
                                        <p:cTn id="201" dur="500"/>
                                        <p:tgtEl>
                                          <p:spTgt spid="9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9"/>
                                        </p:tgtEl>
                                        <p:attrNameLst>
                                          <p:attrName>style.visibility</p:attrName>
                                        </p:attrNameLst>
                                      </p:cBhvr>
                                      <p:to>
                                        <p:strVal val="visible"/>
                                      </p:to>
                                    </p:set>
                                    <p:animEffect transition="in" filter="fade">
                                      <p:cBhvr>
                                        <p:cTn id="204" dur="500"/>
                                        <p:tgtEl>
                                          <p:spTgt spid="99"/>
                                        </p:tgtEl>
                                      </p:cBhvr>
                                    </p:animEffect>
                                  </p:childTnLst>
                                </p:cTn>
                              </p:par>
                            </p:childTnLst>
                          </p:cTn>
                        </p:par>
                        <p:par>
                          <p:cTn id="205" fill="hold">
                            <p:stCondLst>
                              <p:cond delay="15000"/>
                            </p:stCondLst>
                            <p:childTnLst>
                              <p:par>
                                <p:cTn id="206" presetID="10" presetClass="entr" presetSubtype="0" fill="hold" grpId="0" nodeType="afterEffect">
                                  <p:stCondLst>
                                    <p:cond delay="0"/>
                                  </p:stCondLst>
                                  <p:childTnLst>
                                    <p:set>
                                      <p:cBhvr>
                                        <p:cTn id="207" dur="1" fill="hold">
                                          <p:stCondLst>
                                            <p:cond delay="0"/>
                                          </p:stCondLst>
                                        </p:cTn>
                                        <p:tgtEl>
                                          <p:spTgt spid="124"/>
                                        </p:tgtEl>
                                        <p:attrNameLst>
                                          <p:attrName>style.visibility</p:attrName>
                                        </p:attrNameLst>
                                      </p:cBhvr>
                                      <p:to>
                                        <p:strVal val="visible"/>
                                      </p:to>
                                    </p:set>
                                    <p:animEffect transition="in" filter="fade">
                                      <p:cBhvr>
                                        <p:cTn id="208" dur="500"/>
                                        <p:tgtEl>
                                          <p:spTgt spid="12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5"/>
                                        </p:tgtEl>
                                        <p:attrNameLst>
                                          <p:attrName>style.visibility</p:attrName>
                                        </p:attrNameLst>
                                      </p:cBhvr>
                                      <p:to>
                                        <p:strVal val="visible"/>
                                      </p:to>
                                    </p:set>
                                    <p:animEffect transition="in" filter="fade">
                                      <p:cBhvr>
                                        <p:cTn id="211" dur="500"/>
                                        <p:tgtEl>
                                          <p:spTgt spid="125"/>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139"/>
                                        </p:tgtEl>
                                        <p:attrNameLst>
                                          <p:attrName>style.visibility</p:attrName>
                                        </p:attrNameLst>
                                      </p:cBhvr>
                                      <p:to>
                                        <p:strVal val="visible"/>
                                      </p:to>
                                    </p:set>
                                    <p:anim calcmode="lin" valueType="num">
                                      <p:cBhvr>
                                        <p:cTn id="214" dur="500" fill="hold"/>
                                        <p:tgtEl>
                                          <p:spTgt spid="139"/>
                                        </p:tgtEl>
                                        <p:attrNameLst>
                                          <p:attrName>ppt_w</p:attrName>
                                        </p:attrNameLst>
                                      </p:cBhvr>
                                      <p:tavLst>
                                        <p:tav tm="0">
                                          <p:val>
                                            <p:fltVal val="0"/>
                                          </p:val>
                                        </p:tav>
                                        <p:tav tm="100000">
                                          <p:val>
                                            <p:strVal val="#ppt_w"/>
                                          </p:val>
                                        </p:tav>
                                      </p:tavLst>
                                    </p:anim>
                                    <p:anim calcmode="lin" valueType="num">
                                      <p:cBhvr>
                                        <p:cTn id="215" dur="500" fill="hold"/>
                                        <p:tgtEl>
                                          <p:spTgt spid="139"/>
                                        </p:tgtEl>
                                        <p:attrNameLst>
                                          <p:attrName>ppt_h</p:attrName>
                                        </p:attrNameLst>
                                      </p:cBhvr>
                                      <p:tavLst>
                                        <p:tav tm="0">
                                          <p:val>
                                            <p:fltVal val="0"/>
                                          </p:val>
                                        </p:tav>
                                        <p:tav tm="100000">
                                          <p:val>
                                            <p:strVal val="#ppt_h"/>
                                          </p:val>
                                        </p:tav>
                                      </p:tavLst>
                                    </p:anim>
                                    <p:animEffect transition="in" filter="fade">
                                      <p:cBhvr>
                                        <p:cTn id="216" dur="500"/>
                                        <p:tgtEl>
                                          <p:spTgt spid="139"/>
                                        </p:tgtEl>
                                      </p:cBhvr>
                                    </p:animEffect>
                                  </p:childTnLst>
                                </p:cTn>
                              </p:par>
                            </p:childTnLst>
                          </p:cTn>
                        </p:par>
                        <p:par>
                          <p:cTn id="217" fill="hold">
                            <p:stCondLst>
                              <p:cond delay="15500"/>
                            </p:stCondLst>
                            <p:childTnLst>
                              <p:par>
                                <p:cTn id="218" presetID="2" presetClass="entr" presetSubtype="2" fill="hold" grpId="0" nodeType="afterEffect">
                                  <p:stCondLst>
                                    <p:cond delay="0"/>
                                  </p:stCondLst>
                                  <p:childTnLst>
                                    <p:set>
                                      <p:cBhvr>
                                        <p:cTn id="219" dur="1" fill="hold">
                                          <p:stCondLst>
                                            <p:cond delay="0"/>
                                          </p:stCondLst>
                                        </p:cTn>
                                        <p:tgtEl>
                                          <p:spTgt spid="142"/>
                                        </p:tgtEl>
                                        <p:attrNameLst>
                                          <p:attrName>style.visibility</p:attrName>
                                        </p:attrNameLst>
                                      </p:cBhvr>
                                      <p:to>
                                        <p:strVal val="visible"/>
                                      </p:to>
                                    </p:set>
                                    <p:anim calcmode="lin" valueType="num">
                                      <p:cBhvr additive="base">
                                        <p:cTn id="220" dur="300" fill="hold"/>
                                        <p:tgtEl>
                                          <p:spTgt spid="142"/>
                                        </p:tgtEl>
                                        <p:attrNameLst>
                                          <p:attrName>ppt_x</p:attrName>
                                        </p:attrNameLst>
                                      </p:cBhvr>
                                      <p:tavLst>
                                        <p:tav tm="0">
                                          <p:val>
                                            <p:strVal val="1+#ppt_w/2"/>
                                          </p:val>
                                        </p:tav>
                                        <p:tav tm="100000">
                                          <p:val>
                                            <p:strVal val="#ppt_x"/>
                                          </p:val>
                                        </p:tav>
                                      </p:tavLst>
                                    </p:anim>
                                    <p:anim calcmode="lin" valueType="num">
                                      <p:cBhvr additive="base">
                                        <p:cTn id="221" dur="300" fill="hold"/>
                                        <p:tgtEl>
                                          <p:spTgt spid="142"/>
                                        </p:tgtEl>
                                        <p:attrNameLst>
                                          <p:attrName>ppt_y</p:attrName>
                                        </p:attrNameLst>
                                      </p:cBhvr>
                                      <p:tavLst>
                                        <p:tav tm="0">
                                          <p:val>
                                            <p:strVal val="#ppt_y"/>
                                          </p:val>
                                        </p:tav>
                                        <p:tav tm="100000">
                                          <p:val>
                                            <p:strVal val="#ppt_y"/>
                                          </p:val>
                                        </p:tav>
                                      </p:tavLst>
                                    </p:anim>
                                  </p:childTnLst>
                                </p:cTn>
                              </p:par>
                            </p:childTnLst>
                          </p:cTn>
                        </p:par>
                        <p:par>
                          <p:cTn id="222" fill="hold">
                            <p:stCondLst>
                              <p:cond delay="16000"/>
                            </p:stCondLst>
                            <p:childTnLst>
                              <p:par>
                                <p:cTn id="223" presetID="2" presetClass="entr" presetSubtype="2" fill="hold" grpId="0" nodeType="afterEffect">
                                  <p:stCondLst>
                                    <p:cond delay="0"/>
                                  </p:stCondLst>
                                  <p:childTnLst>
                                    <p:set>
                                      <p:cBhvr>
                                        <p:cTn id="224" dur="1" fill="hold">
                                          <p:stCondLst>
                                            <p:cond delay="0"/>
                                          </p:stCondLst>
                                        </p:cTn>
                                        <p:tgtEl>
                                          <p:spTgt spid="141"/>
                                        </p:tgtEl>
                                        <p:attrNameLst>
                                          <p:attrName>style.visibility</p:attrName>
                                        </p:attrNameLst>
                                      </p:cBhvr>
                                      <p:to>
                                        <p:strVal val="visible"/>
                                      </p:to>
                                    </p:set>
                                    <p:anim calcmode="lin" valueType="num">
                                      <p:cBhvr additive="base">
                                        <p:cTn id="225" dur="300" fill="hold"/>
                                        <p:tgtEl>
                                          <p:spTgt spid="141"/>
                                        </p:tgtEl>
                                        <p:attrNameLst>
                                          <p:attrName>ppt_x</p:attrName>
                                        </p:attrNameLst>
                                      </p:cBhvr>
                                      <p:tavLst>
                                        <p:tav tm="0">
                                          <p:val>
                                            <p:strVal val="1+#ppt_w/2"/>
                                          </p:val>
                                        </p:tav>
                                        <p:tav tm="100000">
                                          <p:val>
                                            <p:strVal val="#ppt_x"/>
                                          </p:val>
                                        </p:tav>
                                      </p:tavLst>
                                    </p:anim>
                                    <p:anim calcmode="lin" valueType="num">
                                      <p:cBhvr additive="base">
                                        <p:cTn id="226" dur="300" fill="hold"/>
                                        <p:tgtEl>
                                          <p:spTgt spid="141"/>
                                        </p:tgtEl>
                                        <p:attrNameLst>
                                          <p:attrName>ppt_y</p:attrName>
                                        </p:attrNameLst>
                                      </p:cBhvr>
                                      <p:tavLst>
                                        <p:tav tm="0">
                                          <p:val>
                                            <p:strVal val="#ppt_y"/>
                                          </p:val>
                                        </p:tav>
                                        <p:tav tm="100000">
                                          <p:val>
                                            <p:strVal val="#ppt_y"/>
                                          </p:val>
                                        </p:tav>
                                      </p:tavLst>
                                    </p:anim>
                                  </p:childTnLst>
                                </p:cTn>
                              </p:par>
                            </p:childTnLst>
                          </p:cTn>
                        </p:par>
                        <p:par>
                          <p:cTn id="227" fill="hold">
                            <p:stCondLst>
                              <p:cond delay="16500"/>
                            </p:stCondLst>
                            <p:childTnLst>
                              <p:par>
                                <p:cTn id="228" presetID="22" presetClass="entr" presetSubtype="8" fill="hold" grpId="0" nodeType="afterEffect" nodePh="1">
                                  <p:stCondLst>
                                    <p:cond delay="0"/>
                                  </p:stCondLst>
                                  <p:endCondLst>
                                    <p:cond evt="begin" delay="0">
                                      <p:tn val="228"/>
                                    </p:cond>
                                  </p:endCondLst>
                                  <p:childTnLst>
                                    <p:set>
                                      <p:cBhvr>
                                        <p:cTn id="229" dur="1" fill="hold">
                                          <p:stCondLst>
                                            <p:cond delay="0"/>
                                          </p:stCondLst>
                                        </p:cTn>
                                        <p:tgtEl>
                                          <p:spTgt spid="143"/>
                                        </p:tgtEl>
                                        <p:attrNameLst>
                                          <p:attrName>style.visibility</p:attrName>
                                        </p:attrNameLst>
                                      </p:cBhvr>
                                      <p:to>
                                        <p:strVal val="visible"/>
                                      </p:to>
                                    </p:set>
                                    <p:animEffect transition="in" filter="wipe(left)">
                                      <p:cBhvr>
                                        <p:cTn id="23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8" grpId="0" animBg="1"/>
      <p:bldP spid="114" grpId="0" animBg="1"/>
      <p:bldP spid="115" grpId="0" animBg="1"/>
      <p:bldP spid="116" grpId="0"/>
      <p:bldP spid="117" grpId="0"/>
      <p:bldP spid="118" grpId="0"/>
      <p:bldP spid="119" grpId="0"/>
      <p:bldP spid="120" grpId="0"/>
      <p:bldP spid="121" grpId="0"/>
      <p:bldP spid="122" grpId="0"/>
      <p:bldP spid="123" grpId="0"/>
      <p:bldP spid="124" grpId="0"/>
      <p:bldP spid="125" grpId="0"/>
      <p:bldP spid="133" grpId="0" animBg="1"/>
      <p:bldP spid="139" grpId="0" animBg="1"/>
      <p:bldP spid="140" grpId="0" animBg="1"/>
      <p:bldP spid="141" grpId="0"/>
      <p:bldP spid="142" grpId="0"/>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需求分析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DEMAND ANALYSIS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14</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组合 12"/>
          <p:cNvGrpSpPr/>
          <p:nvPr/>
        </p:nvGrpSpPr>
        <p:grpSpPr>
          <a:xfrm>
            <a:off x="2697914" y="1522856"/>
            <a:ext cx="2157841" cy="295466"/>
            <a:chOff x="3249264" y="1751685"/>
            <a:chExt cx="2994025" cy="393953"/>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9395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8" name="组合 17"/>
          <p:cNvGrpSpPr/>
          <p:nvPr/>
        </p:nvGrpSpPr>
        <p:grpSpPr>
          <a:xfrm>
            <a:off x="2697914" y="1831156"/>
            <a:ext cx="2157841" cy="295466"/>
            <a:chOff x="3249264" y="2162753"/>
            <a:chExt cx="2994025" cy="393954"/>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文本框 9"/>
            <p:cNvSpPr txBox="1"/>
            <p:nvPr/>
          </p:nvSpPr>
          <p:spPr>
            <a:xfrm>
              <a:off x="4118870" y="2162753"/>
              <a:ext cx="673754" cy="393954"/>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2682282" y="2928687"/>
            <a:ext cx="2170479" cy="295466"/>
            <a:chOff x="3244272" y="3932941"/>
            <a:chExt cx="3011560" cy="393953"/>
          </a:xfrm>
        </p:grpSpPr>
        <p:sp>
          <p:nvSpPr>
            <p:cNvPr id="24"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文本框 15"/>
            <p:cNvSpPr txBox="1"/>
            <p:nvPr/>
          </p:nvSpPr>
          <p:spPr>
            <a:xfrm>
              <a:off x="4418924" y="3932941"/>
              <a:ext cx="907693" cy="393953"/>
            </a:xfrm>
            <a:prstGeom prst="rect">
              <a:avLst/>
            </a:prstGeom>
            <a:noFill/>
          </p:spPr>
          <p:txBody>
            <a:bodyPr wrap="square" rtlCol="0">
              <a:spAutoFit/>
            </a:bodyPr>
            <a:lstStyle/>
            <a:p>
              <a:pPr algn="ctr">
                <a:lnSpc>
                  <a:spcPct val="120000"/>
                </a:lnSpc>
              </a:pPr>
              <a:r>
                <a:rPr lang="en-US"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 name="组合 26"/>
          <p:cNvGrpSpPr/>
          <p:nvPr/>
        </p:nvGrpSpPr>
        <p:grpSpPr>
          <a:xfrm>
            <a:off x="2692749" y="3229696"/>
            <a:ext cx="2157841" cy="295466"/>
            <a:chOff x="3258789" y="4324968"/>
            <a:chExt cx="2994025" cy="393952"/>
          </a:xfrm>
        </p:grpSpPr>
        <p:sp>
          <p:nvSpPr>
            <p:cNvPr id="28"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93952"/>
            </a:xfrm>
            <a:prstGeom prst="rect">
              <a:avLst/>
            </a:prstGeom>
            <a:noFill/>
          </p:spPr>
          <p:txBody>
            <a:bodyPr wrap="square" rtlCol="0">
              <a:spAutoFit/>
            </a:bodyPr>
            <a:lstStyle/>
            <a:p>
              <a:pPr algn="ctr">
                <a:lnSpc>
                  <a:spcPct val="120000"/>
                </a:lnSpc>
              </a:pPr>
              <a:r>
                <a:rPr lang="en-US"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1224298" y="1294848"/>
            <a:ext cx="1618420" cy="1647000"/>
            <a:chOff x="471707" y="1675770"/>
            <a:chExt cx="2158455" cy="2196000"/>
          </a:xfrm>
          <a:solidFill>
            <a:srgbClr val="00A89B"/>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231852" y="2800317"/>
            <a:ext cx="1618420" cy="1647000"/>
            <a:chOff x="478903" y="4355475"/>
            <a:chExt cx="2158455" cy="2196000"/>
          </a:xfrm>
          <a:solidFill>
            <a:srgbClr val="00A89B"/>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7" name="矩形 46"/>
          <p:cNvSpPr/>
          <p:nvPr/>
        </p:nvSpPr>
        <p:spPr>
          <a:xfrm>
            <a:off x="5312028" y="1221600"/>
            <a:ext cx="830766" cy="276993"/>
          </a:xfrm>
          <a:prstGeom prst="rect">
            <a:avLst/>
          </a:prstGeom>
        </p:spPr>
        <p:txBody>
          <a:bodyPr wrap="non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5312028" y="1512824"/>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9" name="矩形 48"/>
          <p:cNvSpPr/>
          <p:nvPr/>
        </p:nvSpPr>
        <p:spPr>
          <a:xfrm>
            <a:off x="5312028" y="2226108"/>
            <a:ext cx="869229" cy="300076"/>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5312028" y="2517331"/>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1" name="矩形 50"/>
          <p:cNvSpPr/>
          <p:nvPr/>
        </p:nvSpPr>
        <p:spPr>
          <a:xfrm>
            <a:off x="5312028" y="3198216"/>
            <a:ext cx="830766" cy="276993"/>
          </a:xfrm>
          <a:prstGeom prst="rect">
            <a:avLst/>
          </a:prstGeom>
        </p:spPr>
        <p:txBody>
          <a:bodyPr wrap="non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5312028" y="3489439"/>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3" name="矩形 52"/>
          <p:cNvSpPr/>
          <p:nvPr/>
        </p:nvSpPr>
        <p:spPr>
          <a:xfrm>
            <a:off x="2767521" y="1234787"/>
            <a:ext cx="830766" cy="276993"/>
          </a:xfrm>
          <a:prstGeom prst="rect">
            <a:avLst/>
          </a:prstGeom>
        </p:spPr>
        <p:txBody>
          <a:bodyPr wrap="non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2755702" y="210815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5" name="矩形 54"/>
          <p:cNvSpPr/>
          <p:nvPr/>
        </p:nvSpPr>
        <p:spPr>
          <a:xfrm>
            <a:off x="2755634" y="2658713"/>
            <a:ext cx="830766" cy="276993"/>
          </a:xfrm>
          <a:prstGeom prst="rect">
            <a:avLst/>
          </a:prstGeom>
        </p:spPr>
        <p:txBody>
          <a:bodyPr wrap="non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2743815" y="352724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7" name="等腰三角形 5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8" name="等腰三角形 5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p:cTn id="20" dur="350" fill="hold"/>
                                        <p:tgtEl>
                                          <p:spTgt spid="31"/>
                                        </p:tgtEl>
                                        <p:attrNameLst>
                                          <p:attrName>ppt_w</p:attrName>
                                        </p:attrNameLst>
                                      </p:cBhvr>
                                      <p:tavLst>
                                        <p:tav tm="0">
                                          <p:val>
                                            <p:fltVal val="0"/>
                                          </p:val>
                                        </p:tav>
                                        <p:tav tm="100000">
                                          <p:val>
                                            <p:strVal val="#ppt_w"/>
                                          </p:val>
                                        </p:tav>
                                      </p:tavLst>
                                    </p:anim>
                                    <p:anim calcmode="lin" valueType="num">
                                      <p:cBhvr>
                                        <p:cTn id="21" dur="350" fill="hold"/>
                                        <p:tgtEl>
                                          <p:spTgt spid="31"/>
                                        </p:tgtEl>
                                        <p:attrNameLst>
                                          <p:attrName>ppt_h</p:attrName>
                                        </p:attrNameLst>
                                      </p:cBhvr>
                                      <p:tavLst>
                                        <p:tav tm="0">
                                          <p:val>
                                            <p:fltVal val="0"/>
                                          </p:val>
                                        </p:tav>
                                        <p:tav tm="100000">
                                          <p:val>
                                            <p:strVal val="#ppt_h"/>
                                          </p:val>
                                        </p:tav>
                                      </p:tavLst>
                                    </p:anim>
                                    <p:animEffect transition="in" filter="fade">
                                      <p:cBhvr>
                                        <p:cTn id="22" dur="350"/>
                                        <p:tgtEl>
                                          <p:spTgt spid="31"/>
                                        </p:tgtEl>
                                      </p:cBhvr>
                                    </p:animEffect>
                                  </p:childTnLst>
                                </p:cTn>
                              </p:par>
                              <p:par>
                                <p:cTn id="23" presetID="22" presetClass="entr" presetSubtype="8"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19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4" fill="hold" grpId="0" nodeType="withEffect">
                                  <p:stCondLst>
                                    <p:cond delay="275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1" fill="hold" grpId="0" nodeType="withEffect">
                                  <p:stCondLst>
                                    <p:cond delay="275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53" presetClass="entr" presetSubtype="16" fill="hold" nodeType="withEffect">
                                  <p:stCondLst>
                                    <p:cond delay="3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350" fill="hold"/>
                                        <p:tgtEl>
                                          <p:spTgt spid="39"/>
                                        </p:tgtEl>
                                        <p:attrNameLst>
                                          <p:attrName>ppt_w</p:attrName>
                                        </p:attrNameLst>
                                      </p:cBhvr>
                                      <p:tavLst>
                                        <p:tav tm="0">
                                          <p:val>
                                            <p:fltVal val="0"/>
                                          </p:val>
                                        </p:tav>
                                        <p:tav tm="100000">
                                          <p:val>
                                            <p:strVal val="#ppt_w"/>
                                          </p:val>
                                        </p:tav>
                                      </p:tavLst>
                                    </p:anim>
                                    <p:anim calcmode="lin" valueType="num">
                                      <p:cBhvr>
                                        <p:cTn id="38" dur="350" fill="hold"/>
                                        <p:tgtEl>
                                          <p:spTgt spid="39"/>
                                        </p:tgtEl>
                                        <p:attrNameLst>
                                          <p:attrName>ppt_h</p:attrName>
                                        </p:attrNameLst>
                                      </p:cBhvr>
                                      <p:tavLst>
                                        <p:tav tm="0">
                                          <p:val>
                                            <p:fltVal val="0"/>
                                          </p:val>
                                        </p:tav>
                                        <p:tav tm="100000">
                                          <p:val>
                                            <p:strVal val="#ppt_h"/>
                                          </p:val>
                                        </p:tav>
                                      </p:tavLst>
                                    </p:anim>
                                    <p:animEffect transition="in" filter="fade">
                                      <p:cBhvr>
                                        <p:cTn id="39" dur="350"/>
                                        <p:tgtEl>
                                          <p:spTgt spid="39"/>
                                        </p:tgtEl>
                                      </p:cBhvr>
                                    </p:animEffect>
                                  </p:childTnLst>
                                </p:cTn>
                              </p:par>
                              <p:par>
                                <p:cTn id="40" presetID="22" presetClass="entr" presetSubtype="8" fill="hold" nodeType="withEffect">
                                  <p:stCondLst>
                                    <p:cond delay="42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510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4" fill="hold" grpId="0" nodeType="withEffect">
                                  <p:stCondLst>
                                    <p:cond delay="60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par>
                                <p:cTn id="49" presetID="22" presetClass="entr" presetSubtype="1" fill="hold" grpId="0" nodeType="withEffect">
                                  <p:stCondLst>
                                    <p:cond delay="600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1750"/>
                            </p:stCondLst>
                            <p:childTnLst>
                              <p:par>
                                <p:cTn id="60" presetID="10" presetClass="entr" presetSubtype="0" fill="hold" grpId="0" nodeType="afterEffect">
                                  <p:stCondLst>
                                    <p:cond delay="50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2750"/>
                            </p:stCondLst>
                            <p:childTnLst>
                              <p:par>
                                <p:cTn id="67" presetID="10" presetClass="entr" presetSubtype="0" fill="hold" grpId="0" nodeType="afterEffect">
                                  <p:stCondLst>
                                    <p:cond delay="50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par>
                          <p:cTn id="73" fill="hold">
                            <p:stCondLst>
                              <p:cond delay="3750"/>
                            </p:stCondLst>
                            <p:childTnLst>
                              <p:par>
                                <p:cTn id="74" presetID="22" presetClass="entr" presetSubtype="8" fill="hold" grpId="0" nodeType="afterEffect" nodePh="1">
                                  <p:stCondLst>
                                    <p:cond delay="0"/>
                                  </p:stCondLst>
                                  <p:endCondLst>
                                    <p:cond evt="begin" delay="0">
                                      <p:tn val="74"/>
                                    </p:cond>
                                  </p:endCondLst>
                                  <p:childTnLst>
                                    <p:set>
                                      <p:cBhvr>
                                        <p:cTn id="75" dur="1" fill="hold">
                                          <p:stCondLst>
                                            <p:cond delay="0"/>
                                          </p:stCondLst>
                                        </p:cTn>
                                        <p:tgtEl>
                                          <p:spTgt spid="59"/>
                                        </p:tgtEl>
                                        <p:attrNameLst>
                                          <p:attrName>style.visibility</p:attrName>
                                        </p:attrNameLst>
                                      </p:cBhvr>
                                      <p:to>
                                        <p:strVal val="visible"/>
                                      </p:to>
                                    </p:set>
                                    <p:animEffect transition="in" filter="wipe(left)">
                                      <p:cBhvr>
                                        <p:cTn id="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47" grpId="0"/>
      <p:bldP spid="48" grpId="0"/>
      <p:bldP spid="49" grpId="0"/>
      <p:bldP spid="50" grpId="0"/>
      <p:bldP spid="51" grpId="0"/>
      <p:bldP spid="52" grpId="0"/>
      <p:bldP spid="53" grpId="0"/>
      <p:bldP spid="54" grpId="0"/>
      <p:bldP spid="55" grpId="0"/>
      <p:bldP spid="56"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404939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需要解决的问题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NEED TO SOLVE THE PROBLEM</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15</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cxnSp>
        <p:nvCxnSpPr>
          <p:cNvPr id="59" name="肘形连接符 58"/>
          <p:cNvCxnSpPr>
            <a:stCxn id="61" idx="6"/>
            <a:endCxn id="93" idx="2"/>
          </p:cNvCxnSpPr>
          <p:nvPr/>
        </p:nvCxnSpPr>
        <p:spPr>
          <a:xfrm>
            <a:off x="3673758" y="1566345"/>
            <a:ext cx="4018925" cy="82272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3106906" y="1282845"/>
            <a:ext cx="566852" cy="567000"/>
            <a:chOff x="4534974" y="2492893"/>
            <a:chExt cx="756000" cy="756000"/>
          </a:xfrm>
        </p:grpSpPr>
        <p:sp>
          <p:nvSpPr>
            <p:cNvPr id="61" name="椭圆 60"/>
            <p:cNvSpPr/>
            <p:nvPr/>
          </p:nvSpPr>
          <p:spPr>
            <a:xfrm>
              <a:off x="4534974" y="2492893"/>
              <a:ext cx="756000" cy="75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4687974" y="2629656"/>
              <a:ext cx="450000" cy="434596"/>
              <a:chOff x="5512720" y="2152017"/>
              <a:chExt cx="583915" cy="496874"/>
            </a:xfrm>
          </p:grpSpPr>
          <p:sp>
            <p:nvSpPr>
              <p:cNvPr id="7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7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grpSp>
      <p:cxnSp>
        <p:nvCxnSpPr>
          <p:cNvPr id="72" name="肘形连接符 71"/>
          <p:cNvCxnSpPr>
            <a:stCxn id="74" idx="6"/>
            <a:endCxn id="95" idx="2"/>
          </p:cNvCxnSpPr>
          <p:nvPr/>
        </p:nvCxnSpPr>
        <p:spPr>
          <a:xfrm>
            <a:off x="3673758" y="3206319"/>
            <a:ext cx="2168381" cy="39879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3106906" y="2922819"/>
            <a:ext cx="566852" cy="567000"/>
            <a:chOff x="4534974" y="4368345"/>
            <a:chExt cx="756000" cy="756000"/>
          </a:xfrm>
        </p:grpSpPr>
        <p:sp>
          <p:nvSpPr>
            <p:cNvPr id="74" name="椭圆 73"/>
            <p:cNvSpPr/>
            <p:nvPr/>
          </p:nvSpPr>
          <p:spPr>
            <a:xfrm>
              <a:off x="4534974" y="4368345"/>
              <a:ext cx="756000" cy="75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900">
                <a:latin typeface="Arial" panose="020B0604020202020204" pitchFamily="34" charset="0"/>
                <a:cs typeface="Arial" panose="020B0604020202020204" pitchFamily="34" charset="0"/>
              </a:endParaRPr>
            </a:p>
          </p:txBody>
        </p:sp>
      </p:grpSp>
      <p:cxnSp>
        <p:nvCxnSpPr>
          <p:cNvPr id="76" name="肘形连接符 75"/>
          <p:cNvCxnSpPr>
            <a:stCxn id="78" idx="6"/>
            <a:endCxn id="94" idx="2"/>
          </p:cNvCxnSpPr>
          <p:nvPr/>
        </p:nvCxnSpPr>
        <p:spPr>
          <a:xfrm>
            <a:off x="3673758" y="2386332"/>
            <a:ext cx="3093654" cy="738805"/>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3106906" y="2102832"/>
            <a:ext cx="566852" cy="567000"/>
            <a:chOff x="4534974" y="3430619"/>
            <a:chExt cx="756000" cy="756000"/>
          </a:xfrm>
        </p:grpSpPr>
        <p:sp>
          <p:nvSpPr>
            <p:cNvPr id="78" name="椭圆 77"/>
            <p:cNvSpPr/>
            <p:nvPr/>
          </p:nvSpPr>
          <p:spPr>
            <a:xfrm>
              <a:off x="4534974" y="3430619"/>
              <a:ext cx="756000" cy="75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9" name="Group 92"/>
            <p:cNvGrpSpPr/>
            <p:nvPr/>
          </p:nvGrpSpPr>
          <p:grpSpPr>
            <a:xfrm>
              <a:off x="4688410" y="3660828"/>
              <a:ext cx="474528" cy="295582"/>
              <a:chOff x="5172076" y="1938338"/>
              <a:chExt cx="471488" cy="293688"/>
            </a:xfrm>
            <a:solidFill>
              <a:schemeClr val="bg1"/>
            </a:solidFill>
          </p:grpSpPr>
          <p:sp>
            <p:nvSpPr>
              <p:cNvPr id="8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p>
            </p:txBody>
          </p:sp>
          <p:sp>
            <p:nvSpPr>
              <p:cNvPr id="8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sp>
            <p:nvSpPr>
              <p:cNvPr id="8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grpSp>
      </p:grpSp>
      <p:cxnSp>
        <p:nvCxnSpPr>
          <p:cNvPr id="83" name="直接连接符 82"/>
          <p:cNvCxnSpPr>
            <a:endCxn id="85" idx="6"/>
          </p:cNvCxnSpPr>
          <p:nvPr/>
        </p:nvCxnSpPr>
        <p:spPr>
          <a:xfrm flipH="1" flipV="1">
            <a:off x="3673758" y="4026306"/>
            <a:ext cx="959815" cy="1"/>
          </a:xfrm>
          <a:prstGeom prst="line">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3106906" y="3742805"/>
            <a:ext cx="566852" cy="567000"/>
            <a:chOff x="4534974" y="5306072"/>
            <a:chExt cx="756000" cy="756000"/>
          </a:xfrm>
        </p:grpSpPr>
        <p:sp>
          <p:nvSpPr>
            <p:cNvPr id="85" name="椭圆 84"/>
            <p:cNvSpPr/>
            <p:nvPr/>
          </p:nvSpPr>
          <p:spPr>
            <a:xfrm>
              <a:off x="4534974" y="5306072"/>
              <a:ext cx="756000" cy="75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Group 9"/>
            <p:cNvGrpSpPr/>
            <p:nvPr/>
          </p:nvGrpSpPr>
          <p:grpSpPr>
            <a:xfrm>
              <a:off x="4659950" y="5504420"/>
              <a:ext cx="516045" cy="382660"/>
              <a:chOff x="4572000" y="3414713"/>
              <a:chExt cx="374651" cy="277813"/>
            </a:xfrm>
            <a:solidFill>
              <a:schemeClr val="bg1"/>
            </a:solidFill>
          </p:grpSpPr>
          <p:sp>
            <p:nvSpPr>
              <p:cNvPr id="8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sp>
            <p:nvSpPr>
              <p:cNvPr id="8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grpSp>
      </p:grpSp>
      <p:sp>
        <p:nvSpPr>
          <p:cNvPr id="89" name="任意多边形 88"/>
          <p:cNvSpPr/>
          <p:nvPr/>
        </p:nvSpPr>
        <p:spPr>
          <a:xfrm>
            <a:off x="7357857" y="1503442"/>
            <a:ext cx="885594"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0" name="任意多边形 89"/>
          <p:cNvSpPr/>
          <p:nvPr/>
        </p:nvSpPr>
        <p:spPr>
          <a:xfrm>
            <a:off x="6432586" y="2836205"/>
            <a:ext cx="885594"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1" name="任意多边形 90"/>
          <p:cNvSpPr/>
          <p:nvPr/>
        </p:nvSpPr>
        <p:spPr>
          <a:xfrm>
            <a:off x="5507314" y="3406281"/>
            <a:ext cx="885594"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2" name="任意多边形 91"/>
          <p:cNvSpPr/>
          <p:nvPr/>
        </p:nvSpPr>
        <p:spPr>
          <a:xfrm>
            <a:off x="4015452" y="3810286"/>
            <a:ext cx="1452183"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3" name="椭圆 92"/>
          <p:cNvSpPr/>
          <p:nvPr/>
        </p:nvSpPr>
        <p:spPr>
          <a:xfrm>
            <a:off x="7692683" y="2281073"/>
            <a:ext cx="215944" cy="21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4" name="椭圆 93"/>
          <p:cNvSpPr/>
          <p:nvPr/>
        </p:nvSpPr>
        <p:spPr>
          <a:xfrm>
            <a:off x="6767412" y="3017137"/>
            <a:ext cx="215944" cy="21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5" name="椭圆 94"/>
          <p:cNvSpPr/>
          <p:nvPr/>
        </p:nvSpPr>
        <p:spPr>
          <a:xfrm>
            <a:off x="5842139" y="3497117"/>
            <a:ext cx="215944" cy="21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6" name="椭圆 95"/>
          <p:cNvSpPr/>
          <p:nvPr/>
        </p:nvSpPr>
        <p:spPr>
          <a:xfrm>
            <a:off x="4633573" y="3922381"/>
            <a:ext cx="215944" cy="216000"/>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7" name="矩形 96"/>
          <p:cNvSpPr/>
          <p:nvPr/>
        </p:nvSpPr>
        <p:spPr>
          <a:xfrm>
            <a:off x="2166295" y="1223838"/>
            <a:ext cx="907691" cy="300076"/>
          </a:xfrm>
          <a:prstGeom prst="rect">
            <a:avLst/>
          </a:prstGeom>
        </p:spPr>
        <p:txBody>
          <a:bodyPr wrap="none" lIns="68555" tIns="34278" rIns="68555" bIns="34278">
            <a:spAutoFit/>
          </a:bodyPr>
          <a:lstStyle/>
          <a:p>
            <a:pPr algn="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1152217" y="1508820"/>
            <a:ext cx="1921769" cy="377008"/>
          </a:xfrm>
          <a:prstGeom prst="rect">
            <a:avLst/>
          </a:prstGeom>
        </p:spPr>
        <p:txBody>
          <a:bodyPr wrap="square" lIns="68562" tIns="34281" rIns="68562" bIns="34281">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2166295" y="2050203"/>
            <a:ext cx="907691" cy="300076"/>
          </a:xfrm>
          <a:prstGeom prst="rect">
            <a:avLst/>
          </a:prstGeom>
        </p:spPr>
        <p:txBody>
          <a:bodyPr wrap="none" lIns="68555" tIns="34278" rIns="68555" bIns="34278">
            <a:spAutoFit/>
          </a:bodyPr>
          <a:lstStyle/>
          <a:p>
            <a:pPr algn="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1152217" y="2335186"/>
            <a:ext cx="1921769" cy="377008"/>
          </a:xfrm>
          <a:prstGeom prst="rect">
            <a:avLst/>
          </a:prstGeom>
        </p:spPr>
        <p:txBody>
          <a:bodyPr wrap="square" lIns="68562" tIns="34281" rIns="68562" bIns="34281">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2166295" y="2876569"/>
            <a:ext cx="907691" cy="300076"/>
          </a:xfrm>
          <a:prstGeom prst="rect">
            <a:avLst/>
          </a:prstGeom>
        </p:spPr>
        <p:txBody>
          <a:bodyPr wrap="none" lIns="68555" tIns="34278" rIns="68555" bIns="34278">
            <a:spAutoFit/>
          </a:bodyPr>
          <a:lstStyle/>
          <a:p>
            <a:pPr algn="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1152217" y="3161552"/>
            <a:ext cx="1921769" cy="377008"/>
          </a:xfrm>
          <a:prstGeom prst="rect">
            <a:avLst/>
          </a:prstGeom>
        </p:spPr>
        <p:txBody>
          <a:bodyPr wrap="square" lIns="68562" tIns="34281" rIns="68562" bIns="34281">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2166295" y="3702935"/>
            <a:ext cx="907691" cy="300076"/>
          </a:xfrm>
          <a:prstGeom prst="rect">
            <a:avLst/>
          </a:prstGeom>
        </p:spPr>
        <p:txBody>
          <a:bodyPr wrap="none" lIns="68555" tIns="34278" rIns="68555" bIns="34278">
            <a:spAutoFit/>
          </a:bodyPr>
          <a:lstStyle/>
          <a:p>
            <a:pPr algn="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1152217" y="3987917"/>
            <a:ext cx="1921769" cy="377008"/>
          </a:xfrm>
          <a:prstGeom prst="rect">
            <a:avLst/>
          </a:prstGeom>
        </p:spPr>
        <p:txBody>
          <a:bodyPr wrap="square" lIns="68562" tIns="34281" rIns="68562" bIns="34281">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等腰三角形 50"/>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2" name="等腰三角形 5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8"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200"/>
                                        <p:tgtEl>
                                          <p:spTgt spid="9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down)">
                                      <p:cBhvr>
                                        <p:cTn id="23" dur="400"/>
                                        <p:tgtEl>
                                          <p:spTgt spid="9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600"/>
                                        <p:tgtEl>
                                          <p:spTgt spid="9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down)">
                                      <p:cBhvr>
                                        <p:cTn id="29" dur="900"/>
                                        <p:tgtEl>
                                          <p:spTgt spid="89"/>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250"/>
                                        <p:tgtEl>
                                          <p:spTgt spid="96"/>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250"/>
                                        <p:tgtEl>
                                          <p:spTgt spid="95"/>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250"/>
                                        <p:tgtEl>
                                          <p:spTgt spid="94"/>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250"/>
                                        <p:tgtEl>
                                          <p:spTgt spid="93"/>
                                        </p:tgtEl>
                                      </p:cBhvr>
                                    </p:animEffect>
                                  </p:childTnLst>
                                </p:cTn>
                              </p:par>
                            </p:childTnLst>
                          </p:cTn>
                        </p:par>
                        <p:par>
                          <p:cTn id="42" fill="hold">
                            <p:stCondLst>
                              <p:cond delay="1000"/>
                            </p:stCondLst>
                            <p:childTnLst>
                              <p:par>
                                <p:cTn id="43" presetID="26" presetClass="emph" presetSubtype="0" fill="hold" grpId="1" nodeType="afterEffect">
                                  <p:stCondLst>
                                    <p:cond delay="0"/>
                                  </p:stCondLst>
                                  <p:childTnLst>
                                    <p:animEffect transition="out" filter="fade">
                                      <p:cBhvr>
                                        <p:cTn id="44" dur="500" tmFilter="0, 0; .2, .5; .8, .5; 1, 0"/>
                                        <p:tgtEl>
                                          <p:spTgt spid="96"/>
                                        </p:tgtEl>
                                      </p:cBhvr>
                                    </p:animEffect>
                                    <p:animScale>
                                      <p:cBhvr>
                                        <p:cTn id="45" dur="250" autoRev="1" fill="hold"/>
                                        <p:tgtEl>
                                          <p:spTgt spid="96"/>
                                        </p:tgtEl>
                                      </p:cBhvr>
                                      <p:by x="105000" y="105000"/>
                                    </p:animScale>
                                  </p:childTnLst>
                                </p:cTn>
                              </p:par>
                            </p:childTnLst>
                          </p:cTn>
                        </p:par>
                        <p:par>
                          <p:cTn id="46" fill="hold">
                            <p:stCondLst>
                              <p:cond delay="1500"/>
                            </p:stCondLst>
                            <p:childTnLst>
                              <p:par>
                                <p:cTn id="47" presetID="22" presetClass="entr" presetSubtype="2" fill="hold" nodeType="after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wipe(right)">
                                      <p:cBhvr>
                                        <p:cTn id="49" dur="250"/>
                                        <p:tgtEl>
                                          <p:spTgt spid="8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par>
                          <p:cTn id="54" fill="hold">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randombar(horizontal)">
                                      <p:cBhvr>
                                        <p:cTn id="57" dur="500"/>
                                        <p:tgtEl>
                                          <p:spTgt spid="10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randombar(horizontal)">
                                      <p:cBhvr>
                                        <p:cTn id="60" dur="500"/>
                                        <p:tgtEl>
                                          <p:spTgt spid="104"/>
                                        </p:tgtEl>
                                      </p:cBhvr>
                                    </p:animEffect>
                                  </p:childTnLst>
                                </p:cTn>
                              </p:par>
                            </p:childTnLst>
                          </p:cTn>
                        </p:par>
                        <p:par>
                          <p:cTn id="61" fill="hold">
                            <p:stCondLst>
                              <p:cond delay="3000"/>
                            </p:stCondLst>
                            <p:childTnLst>
                              <p:par>
                                <p:cTn id="62" presetID="26" presetClass="emph" presetSubtype="0" fill="hold" grpId="1" nodeType="afterEffect">
                                  <p:stCondLst>
                                    <p:cond delay="0"/>
                                  </p:stCondLst>
                                  <p:childTnLst>
                                    <p:animEffect transition="out" filter="fade">
                                      <p:cBhvr>
                                        <p:cTn id="63" dur="500" tmFilter="0, 0; .2, .5; .8, .5; 1, 0"/>
                                        <p:tgtEl>
                                          <p:spTgt spid="95"/>
                                        </p:tgtEl>
                                      </p:cBhvr>
                                    </p:animEffect>
                                    <p:animScale>
                                      <p:cBhvr>
                                        <p:cTn id="64" dur="250" autoRev="1" fill="hold"/>
                                        <p:tgtEl>
                                          <p:spTgt spid="95"/>
                                        </p:tgtEl>
                                      </p:cBhvr>
                                      <p:by x="105000" y="105000"/>
                                    </p:animScale>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right)">
                                      <p:cBhvr>
                                        <p:cTn id="68" dur="500"/>
                                        <p:tgtEl>
                                          <p:spTgt spid="72"/>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par>
                          <p:cTn id="73" fill="hold">
                            <p:stCondLst>
                              <p:cond delay="4500"/>
                            </p:stCondLst>
                            <p:childTnLst>
                              <p:par>
                                <p:cTn id="74" presetID="14" presetClass="entr" presetSubtype="10" fill="hold" grpId="0"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randombar(horizontal)">
                                      <p:cBhvr>
                                        <p:cTn id="76" dur="500"/>
                                        <p:tgtEl>
                                          <p:spTgt spid="10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randombar(horizontal)">
                                      <p:cBhvr>
                                        <p:cTn id="79" dur="500"/>
                                        <p:tgtEl>
                                          <p:spTgt spid="101"/>
                                        </p:tgtEl>
                                      </p:cBhvr>
                                    </p:animEffect>
                                  </p:childTnLst>
                                </p:cTn>
                              </p:par>
                            </p:childTnLst>
                          </p:cTn>
                        </p:par>
                        <p:par>
                          <p:cTn id="80" fill="hold">
                            <p:stCondLst>
                              <p:cond delay="5000"/>
                            </p:stCondLst>
                            <p:childTnLst>
                              <p:par>
                                <p:cTn id="81" presetID="26" presetClass="emph" presetSubtype="0" fill="hold" grpId="1" nodeType="afterEffect">
                                  <p:stCondLst>
                                    <p:cond delay="0"/>
                                  </p:stCondLst>
                                  <p:childTnLst>
                                    <p:animEffect transition="out" filter="fade">
                                      <p:cBhvr>
                                        <p:cTn id="82" dur="500" tmFilter="0, 0; .2, .5; .8, .5; 1, 0"/>
                                        <p:tgtEl>
                                          <p:spTgt spid="94"/>
                                        </p:tgtEl>
                                      </p:cBhvr>
                                    </p:animEffect>
                                    <p:animScale>
                                      <p:cBhvr>
                                        <p:cTn id="83" dur="250" autoRev="1" fill="hold"/>
                                        <p:tgtEl>
                                          <p:spTgt spid="94"/>
                                        </p:tgtEl>
                                      </p:cBhvr>
                                      <p:by x="105000" y="105000"/>
                                    </p:animScale>
                                  </p:childTnLst>
                                </p:cTn>
                              </p:par>
                            </p:childTnLst>
                          </p:cTn>
                        </p:par>
                        <p:par>
                          <p:cTn id="84" fill="hold">
                            <p:stCondLst>
                              <p:cond delay="5500"/>
                            </p:stCondLst>
                            <p:childTnLst>
                              <p:par>
                                <p:cTn id="85" presetID="22" presetClass="entr" presetSubtype="2"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right)">
                                      <p:cBhvr>
                                        <p:cTn id="87" dur="600"/>
                                        <p:tgtEl>
                                          <p:spTgt spid="76"/>
                                        </p:tgtEl>
                                      </p:cBhvr>
                                    </p:animEffect>
                                  </p:childTnLst>
                                </p:cTn>
                              </p:par>
                            </p:childTnLst>
                          </p:cTn>
                        </p:par>
                        <p:par>
                          <p:cTn id="88" fill="hold">
                            <p:stCondLst>
                              <p:cond delay="6500"/>
                            </p:stCondLst>
                            <p:childTnLst>
                              <p:par>
                                <p:cTn id="89" presetID="10" presetClass="entr" presetSubtype="0"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14" presetClass="entr" presetSubtype="10" fill="hold" grpId="0" nodeType="after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randombar(horizontal)">
                                      <p:cBhvr>
                                        <p:cTn id="95" dur="500"/>
                                        <p:tgtEl>
                                          <p:spTgt spid="99"/>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childTnLst>
                          </p:cTn>
                        </p:par>
                        <p:par>
                          <p:cTn id="99" fill="hold">
                            <p:stCondLst>
                              <p:cond delay="7500"/>
                            </p:stCondLst>
                            <p:childTnLst>
                              <p:par>
                                <p:cTn id="100" presetID="26" presetClass="emph" presetSubtype="0" fill="hold" grpId="1" nodeType="afterEffect">
                                  <p:stCondLst>
                                    <p:cond delay="0"/>
                                  </p:stCondLst>
                                  <p:childTnLst>
                                    <p:animEffect transition="out" filter="fade">
                                      <p:cBhvr>
                                        <p:cTn id="101" dur="500" tmFilter="0, 0; .2, .5; .8, .5; 1, 0"/>
                                        <p:tgtEl>
                                          <p:spTgt spid="93"/>
                                        </p:tgtEl>
                                      </p:cBhvr>
                                    </p:animEffect>
                                    <p:animScale>
                                      <p:cBhvr>
                                        <p:cTn id="102" dur="250" autoRev="1" fill="hold"/>
                                        <p:tgtEl>
                                          <p:spTgt spid="93"/>
                                        </p:tgtEl>
                                      </p:cBhvr>
                                      <p:by x="105000" y="105000"/>
                                    </p:animScale>
                                  </p:childTnLst>
                                </p:cTn>
                              </p:par>
                            </p:childTnLst>
                          </p:cTn>
                        </p:par>
                        <p:par>
                          <p:cTn id="103" fill="hold">
                            <p:stCondLst>
                              <p:cond delay="8000"/>
                            </p:stCondLst>
                            <p:childTnLst>
                              <p:par>
                                <p:cTn id="104" presetID="22" presetClass="entr" presetSubtype="2" fill="hold"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right)">
                                      <p:cBhvr>
                                        <p:cTn id="106" dur="750"/>
                                        <p:tgtEl>
                                          <p:spTgt spid="59"/>
                                        </p:tgtEl>
                                      </p:cBhvr>
                                    </p:animEffect>
                                  </p:childTnLst>
                                </p:cTn>
                              </p:par>
                            </p:childTnLst>
                          </p:cTn>
                        </p:par>
                        <p:par>
                          <p:cTn id="107" fill="hold">
                            <p:stCondLst>
                              <p:cond delay="9000"/>
                            </p:stCondLst>
                            <p:childTnLst>
                              <p:par>
                                <p:cTn id="108" presetID="10" presetClass="entr" presetSubtype="0" fill="hold"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500"/>
                                        <p:tgtEl>
                                          <p:spTgt spid="60"/>
                                        </p:tgtEl>
                                      </p:cBhvr>
                                    </p:animEffect>
                                  </p:childTnLst>
                                </p:cTn>
                              </p:par>
                            </p:childTnLst>
                          </p:cTn>
                        </p:par>
                        <p:par>
                          <p:cTn id="111" fill="hold">
                            <p:stCondLst>
                              <p:cond delay="9500"/>
                            </p:stCondLst>
                            <p:childTnLst>
                              <p:par>
                                <p:cTn id="112" presetID="14" presetClass="entr" presetSubtype="10" fill="hold" grpId="0" nodeType="afterEffect">
                                  <p:stCondLst>
                                    <p:cond delay="0"/>
                                  </p:stCondLst>
                                  <p:childTnLst>
                                    <p:set>
                                      <p:cBhvr>
                                        <p:cTn id="113" dur="1" fill="hold">
                                          <p:stCondLst>
                                            <p:cond delay="0"/>
                                          </p:stCondLst>
                                        </p:cTn>
                                        <p:tgtEl>
                                          <p:spTgt spid="97"/>
                                        </p:tgtEl>
                                        <p:attrNameLst>
                                          <p:attrName>style.visibility</p:attrName>
                                        </p:attrNameLst>
                                      </p:cBhvr>
                                      <p:to>
                                        <p:strVal val="visible"/>
                                      </p:to>
                                    </p:set>
                                    <p:animEffect transition="in" filter="randombar(horizontal)">
                                      <p:cBhvr>
                                        <p:cTn id="114" dur="500"/>
                                        <p:tgtEl>
                                          <p:spTgt spid="97"/>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98"/>
                                        </p:tgtEl>
                                        <p:attrNameLst>
                                          <p:attrName>style.visibility</p:attrName>
                                        </p:attrNameLst>
                                      </p:cBhvr>
                                      <p:to>
                                        <p:strVal val="visible"/>
                                      </p:to>
                                    </p:set>
                                    <p:animEffect transition="in" filter="randombar(horizontal)">
                                      <p:cBhvr>
                                        <p:cTn id="117" dur="500"/>
                                        <p:tgtEl>
                                          <p:spTgt spid="98"/>
                                        </p:tgtEl>
                                      </p:cBhvr>
                                    </p:animEffect>
                                  </p:childTnLst>
                                </p:cTn>
                              </p:par>
                            </p:childTnLst>
                          </p:cTn>
                        </p:par>
                        <p:par>
                          <p:cTn id="118" fill="hold">
                            <p:stCondLst>
                              <p:cond delay="10000"/>
                            </p:stCondLst>
                            <p:childTnLst>
                              <p:par>
                                <p:cTn id="119" presetID="22" presetClass="entr" presetSubtype="8" fill="hold" grpId="0" nodeType="afterEffect" nodePh="1">
                                  <p:stCondLst>
                                    <p:cond delay="0"/>
                                  </p:stCondLst>
                                  <p:endCondLst>
                                    <p:cond evt="begin" delay="0">
                                      <p:tn val="119"/>
                                    </p:cond>
                                  </p:endCondLst>
                                  <p:childTnLst>
                                    <p:set>
                                      <p:cBhvr>
                                        <p:cTn id="120" dur="1" fill="hold">
                                          <p:stCondLst>
                                            <p:cond delay="0"/>
                                          </p:stCondLst>
                                        </p:cTn>
                                        <p:tgtEl>
                                          <p:spTgt spid="48"/>
                                        </p:tgtEl>
                                        <p:attrNameLst>
                                          <p:attrName>style.visibility</p:attrName>
                                        </p:attrNameLst>
                                      </p:cBhvr>
                                      <p:to>
                                        <p:strVal val="visible"/>
                                      </p:to>
                                    </p:set>
                                    <p:animEffect transition="in" filter="wipe(left)">
                                      <p:cBhvr>
                                        <p:cTn id="1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89" grpId="0" animBg="1"/>
      <p:bldP spid="90" grpId="0" animBg="1"/>
      <p:bldP spid="91" grpId="0" animBg="1"/>
      <p:bldP spid="92" grpId="0" animBg="1"/>
      <p:bldP spid="93" grpId="0" animBg="1"/>
      <p:bldP spid="93" grpId="1" animBg="1"/>
      <p:bldP spid="94" grpId="0" animBg="1"/>
      <p:bldP spid="94" grpId="1" animBg="1"/>
      <p:bldP spid="95" grpId="0" animBg="1"/>
      <p:bldP spid="95" grpId="1" animBg="1"/>
      <p:bldP spid="96" grpId="0" animBg="1"/>
      <p:bldP spid="96" grpId="1" animBg="1"/>
      <p:bldP spid="97" grpId="0"/>
      <p:bldP spid="98" grpId="0"/>
      <p:bldP spid="99" grpId="0"/>
      <p:bldP spid="100" grpId="0"/>
      <p:bldP spid="101" grpId="0"/>
      <p:bldP spid="102" grpId="0"/>
      <p:bldP spid="103" grpId="0"/>
      <p:bldP spid="104"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行业前景</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INDUSTRY OUTLOOK</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16</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cxnSp>
        <p:nvCxnSpPr>
          <p:cNvPr id="13" name="肘形连接符 12"/>
          <p:cNvCxnSpPr/>
          <p:nvPr/>
        </p:nvCxnSpPr>
        <p:spPr>
          <a:xfrm flipV="1">
            <a:off x="2790266" y="1581701"/>
            <a:ext cx="2181518" cy="567908"/>
          </a:xfrm>
          <a:prstGeom prst="bentConnector3">
            <a:avLst>
              <a:gd name="adj1" fmla="val 62381"/>
            </a:avLst>
          </a:prstGeom>
          <a:ln w="9525" cap="rnd">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2790266" y="2389233"/>
            <a:ext cx="2321653" cy="609269"/>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971784" y="1330960"/>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6" name="标题 4"/>
          <p:cNvSpPr txBox="1"/>
          <p:nvPr/>
        </p:nvSpPr>
        <p:spPr>
          <a:xfrm>
            <a:off x="4993625" y="1401890"/>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dirty="0">
                <a:solidFill>
                  <a:schemeClr val="bg1"/>
                </a:solidFill>
                <a:latin typeface="微软雅黑" panose="020B0503020204020204" pitchFamily="34" charset="-122"/>
                <a:ea typeface="微软雅黑" panose="020B0503020204020204" pitchFamily="34" charset="-122"/>
              </a:rPr>
              <a:t>01</a:t>
            </a:r>
          </a:p>
        </p:txBody>
      </p:sp>
      <p:cxnSp>
        <p:nvCxnSpPr>
          <p:cNvPr id="17" name="肘形连接符 16"/>
          <p:cNvCxnSpPr/>
          <p:nvPr/>
        </p:nvCxnSpPr>
        <p:spPr>
          <a:xfrm flipV="1">
            <a:off x="3254353" y="2322551"/>
            <a:ext cx="2257351" cy="583142"/>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3222201" y="3130114"/>
            <a:ext cx="2321653" cy="609269"/>
          </a:xfrm>
          <a:prstGeom prst="bentConnector3">
            <a:avLst>
              <a:gd name="adj1" fmla="val 55369"/>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511704" y="2087044"/>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0" name="标题 4"/>
          <p:cNvSpPr txBox="1"/>
          <p:nvPr/>
        </p:nvSpPr>
        <p:spPr>
          <a:xfrm>
            <a:off x="5533545" y="2157974"/>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dirty="0">
                <a:solidFill>
                  <a:schemeClr val="bg1"/>
                </a:solidFill>
                <a:latin typeface="微软雅黑" panose="020B0503020204020204" pitchFamily="34" charset="-122"/>
                <a:ea typeface="微软雅黑" panose="020B0503020204020204" pitchFamily="34" charset="-122"/>
              </a:rPr>
              <a:t>02</a:t>
            </a:r>
          </a:p>
        </p:txBody>
      </p:sp>
      <p:sp>
        <p:nvSpPr>
          <p:cNvPr id="21" name="椭圆 20"/>
          <p:cNvSpPr/>
          <p:nvPr/>
        </p:nvSpPr>
        <p:spPr>
          <a:xfrm>
            <a:off x="4917793" y="2767276"/>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2" name="标题 4"/>
          <p:cNvSpPr txBox="1"/>
          <p:nvPr/>
        </p:nvSpPr>
        <p:spPr>
          <a:xfrm>
            <a:off x="4939634" y="2838205"/>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dirty="0">
                <a:solidFill>
                  <a:schemeClr val="bg1"/>
                </a:solidFill>
                <a:latin typeface="微软雅黑" panose="020B0503020204020204" pitchFamily="34" charset="-122"/>
                <a:ea typeface="微软雅黑" panose="020B0503020204020204" pitchFamily="34" charset="-122"/>
              </a:rPr>
              <a:t>03</a:t>
            </a:r>
          </a:p>
        </p:txBody>
      </p:sp>
      <p:sp>
        <p:nvSpPr>
          <p:cNvPr id="23" name="椭圆 22"/>
          <p:cNvSpPr/>
          <p:nvPr/>
        </p:nvSpPr>
        <p:spPr>
          <a:xfrm>
            <a:off x="5457712" y="3523360"/>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4" name="标题 4"/>
          <p:cNvSpPr txBox="1"/>
          <p:nvPr/>
        </p:nvSpPr>
        <p:spPr>
          <a:xfrm>
            <a:off x="5479553" y="3594289"/>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dirty="0">
                <a:solidFill>
                  <a:schemeClr val="bg1"/>
                </a:solidFill>
                <a:latin typeface="微软雅黑" panose="020B0503020204020204" pitchFamily="34" charset="-122"/>
                <a:ea typeface="微软雅黑" panose="020B0503020204020204" pitchFamily="34" charset="-122"/>
              </a:rPr>
              <a:t>04</a:t>
            </a:r>
          </a:p>
        </p:txBody>
      </p:sp>
      <p:sp>
        <p:nvSpPr>
          <p:cNvPr id="25" name="Freeform 9"/>
          <p:cNvSpPr/>
          <p:nvPr/>
        </p:nvSpPr>
        <p:spPr bwMode="auto">
          <a:xfrm flipH="1">
            <a:off x="1224499" y="1795167"/>
            <a:ext cx="2213670" cy="138269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A89B"/>
          </a:solidFill>
          <a:ln>
            <a:noFill/>
          </a:ln>
        </p:spPr>
        <p:txBody>
          <a:bodyPr vert="horz" wrap="square" lIns="56625" tIns="28312" rIns="56625" bIns="283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00">
              <a:solidFill>
                <a:sysClr val="windowText" lastClr="000000"/>
              </a:solidFill>
              <a:latin typeface="Calibri" panose="020F0502020204030204"/>
              <a:ea typeface="宋体" panose="02010600030101010101" pitchFamily="2" charset="-122"/>
            </a:endParaRPr>
          </a:p>
        </p:txBody>
      </p:sp>
      <p:sp>
        <p:nvSpPr>
          <p:cNvPr id="26" name="KSO_Shape"/>
          <p:cNvSpPr/>
          <p:nvPr/>
        </p:nvSpPr>
        <p:spPr bwMode="auto">
          <a:xfrm>
            <a:off x="2011920" y="2248634"/>
            <a:ext cx="475633" cy="47575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494459" y="2814318"/>
            <a:ext cx="1595458"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市场前景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1872918" y="3273828"/>
            <a:ext cx="1163522" cy="276993"/>
          </a:xfrm>
          <a:prstGeom prst="rect">
            <a:avLst/>
          </a:prstGeom>
        </p:spPr>
        <p:txBody>
          <a:bodyPr wrap="squar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386476" y="3553765"/>
            <a:ext cx="186934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0" name="矩形 29"/>
          <p:cNvSpPr/>
          <p:nvPr/>
        </p:nvSpPr>
        <p:spPr>
          <a:xfrm>
            <a:off x="5544370" y="1221600"/>
            <a:ext cx="1163522" cy="276993"/>
          </a:xfrm>
          <a:prstGeom prst="rect">
            <a:avLst/>
          </a:prstGeom>
        </p:spPr>
        <p:txBody>
          <a:bodyPr wrap="squar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5543854" y="1447531"/>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6138281" y="2031690"/>
            <a:ext cx="1163522" cy="276993"/>
          </a:xfrm>
          <a:prstGeom prst="rect">
            <a:avLst/>
          </a:prstGeom>
        </p:spPr>
        <p:txBody>
          <a:bodyPr wrap="squar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6137766" y="2257621"/>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5544370" y="2679762"/>
            <a:ext cx="1163522" cy="276993"/>
          </a:xfrm>
          <a:prstGeom prst="rect">
            <a:avLst/>
          </a:prstGeom>
        </p:spPr>
        <p:txBody>
          <a:bodyPr wrap="squar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5543854" y="2905693"/>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6084290" y="3435846"/>
            <a:ext cx="1163522" cy="276993"/>
          </a:xfrm>
          <a:prstGeom prst="rect">
            <a:avLst/>
          </a:prstGeom>
        </p:spPr>
        <p:txBody>
          <a:bodyPr wrap="square" lIns="68555" tIns="34278" rIns="68555" bIns="34278">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6083774" y="3661777"/>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8" name="等腰三角形 37"/>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9" name="等腰三角形 38"/>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0"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2" presetClass="emph" presetSubtype="0" fill="hold" grpId="1" nodeType="afterEffect">
                                  <p:stCondLst>
                                    <p:cond delay="0"/>
                                  </p:stCondLst>
                                  <p:childTnLst>
                                    <p:animRot by="120000">
                                      <p:cBhvr>
                                        <p:cTn id="25" dur="100" fill="hold">
                                          <p:stCondLst>
                                            <p:cond delay="0"/>
                                          </p:stCondLst>
                                        </p:cTn>
                                        <p:tgtEl>
                                          <p:spTgt spid="25"/>
                                        </p:tgtEl>
                                        <p:attrNameLst>
                                          <p:attrName>r</p:attrName>
                                        </p:attrNameLst>
                                      </p:cBhvr>
                                    </p:animRot>
                                    <p:animRot by="-240000">
                                      <p:cBhvr>
                                        <p:cTn id="26" dur="200" fill="hold">
                                          <p:stCondLst>
                                            <p:cond delay="200"/>
                                          </p:stCondLst>
                                        </p:cTn>
                                        <p:tgtEl>
                                          <p:spTgt spid="25"/>
                                        </p:tgtEl>
                                        <p:attrNameLst>
                                          <p:attrName>r</p:attrName>
                                        </p:attrNameLst>
                                      </p:cBhvr>
                                    </p:animRot>
                                    <p:animRot by="240000">
                                      <p:cBhvr>
                                        <p:cTn id="27" dur="200" fill="hold">
                                          <p:stCondLst>
                                            <p:cond delay="400"/>
                                          </p:stCondLst>
                                        </p:cTn>
                                        <p:tgtEl>
                                          <p:spTgt spid="25"/>
                                        </p:tgtEl>
                                        <p:attrNameLst>
                                          <p:attrName>r</p:attrName>
                                        </p:attrNameLst>
                                      </p:cBhvr>
                                    </p:animRot>
                                    <p:animRot by="-240000">
                                      <p:cBhvr>
                                        <p:cTn id="28" dur="200" fill="hold">
                                          <p:stCondLst>
                                            <p:cond delay="600"/>
                                          </p:stCondLst>
                                        </p:cTn>
                                        <p:tgtEl>
                                          <p:spTgt spid="25"/>
                                        </p:tgtEl>
                                        <p:attrNameLst>
                                          <p:attrName>r</p:attrName>
                                        </p:attrNameLst>
                                      </p:cBhvr>
                                    </p:animRot>
                                    <p:animRot by="120000">
                                      <p:cBhvr>
                                        <p:cTn id="29" dur="200" fill="hold">
                                          <p:stCondLst>
                                            <p:cond delay="800"/>
                                          </p:stCondLst>
                                        </p:cTn>
                                        <p:tgtEl>
                                          <p:spTgt spid="25"/>
                                        </p:tgtEl>
                                        <p:attrNameLst>
                                          <p:attrName>r</p:attrName>
                                        </p:attrNameLst>
                                      </p:cBhvr>
                                    </p:animRo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4000"/>
                            </p:stCondLst>
                            <p:childTnLst>
                              <p:par>
                                <p:cTn id="75" presetID="2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500" fill="hold"/>
                                        <p:tgtEl>
                                          <p:spTgt spid="24"/>
                                        </p:tgtEl>
                                        <p:attrNameLst>
                                          <p:attrName>ppt_w</p:attrName>
                                        </p:attrNameLst>
                                      </p:cBhvr>
                                      <p:tavLst>
                                        <p:tav tm="0">
                                          <p:val>
                                            <p:fltVal val="0"/>
                                          </p:val>
                                        </p:tav>
                                        <p:tav tm="100000">
                                          <p:val>
                                            <p:strVal val="#ppt_w"/>
                                          </p:val>
                                        </p:tav>
                                      </p:tavLst>
                                    </p:anim>
                                    <p:anim calcmode="lin" valueType="num">
                                      <p:cBhvr>
                                        <p:cTn id="134" dur="500" fill="hold"/>
                                        <p:tgtEl>
                                          <p:spTgt spid="24"/>
                                        </p:tgtEl>
                                        <p:attrNameLst>
                                          <p:attrName>ppt_h</p:attrName>
                                        </p:attrNameLst>
                                      </p:cBhvr>
                                      <p:tavLst>
                                        <p:tav tm="0">
                                          <p:val>
                                            <p:fltVal val="0"/>
                                          </p:val>
                                        </p:tav>
                                        <p:tav tm="100000">
                                          <p:val>
                                            <p:strVal val="#ppt_h"/>
                                          </p:val>
                                        </p:tav>
                                      </p:tavLst>
                                    </p:anim>
                                    <p:animEffect transition="in" filter="fade">
                                      <p:cBhvr>
                                        <p:cTn id="135" dur="500"/>
                                        <p:tgtEl>
                                          <p:spTgt spid="24"/>
                                        </p:tgtEl>
                                      </p:cBhvr>
                                    </p:animEffect>
                                  </p:childTnLst>
                                </p:cTn>
                              </p:par>
                              <p:par>
                                <p:cTn id="136" presetID="53" presetClass="entr" presetSubtype="16" fill="hold" grpId="0" nodeType="withEffect">
                                  <p:stCondLst>
                                    <p:cond delay="5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par>
                                <p:cTn id="141" presetID="53" presetClass="entr" presetSubtype="16" fill="hold" grpId="0" nodeType="withEffect">
                                  <p:stCondLst>
                                    <p:cond delay="50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Effect transition="in" filter="fade">
                                      <p:cBhvr>
                                        <p:cTn id="145" dur="500"/>
                                        <p:tgtEl>
                                          <p:spTgt spid="37"/>
                                        </p:tgtEl>
                                      </p:cBhvr>
                                    </p:animEffect>
                                  </p:childTnLst>
                                </p:cTn>
                              </p:par>
                            </p:childTnLst>
                          </p:cTn>
                        </p:par>
                        <p:par>
                          <p:cTn id="146" fill="hold">
                            <p:stCondLst>
                              <p:cond delay="5500"/>
                            </p:stCondLst>
                            <p:childTnLst>
                              <p:par>
                                <p:cTn id="147" presetID="22" presetClass="entr" presetSubtype="8" fill="hold" grpId="0" nodeType="afterEffect" nodePh="1">
                                  <p:stCondLst>
                                    <p:cond delay="0"/>
                                  </p:stCondLst>
                                  <p:endCondLst>
                                    <p:cond evt="begin" delay="0">
                                      <p:tn val="147"/>
                                    </p:cond>
                                  </p:endCondLst>
                                  <p:childTnLst>
                                    <p:set>
                                      <p:cBhvr>
                                        <p:cTn id="148" dur="1" fill="hold">
                                          <p:stCondLst>
                                            <p:cond delay="0"/>
                                          </p:stCondLst>
                                        </p:cTn>
                                        <p:tgtEl>
                                          <p:spTgt spid="40"/>
                                        </p:tgtEl>
                                        <p:attrNameLst>
                                          <p:attrName>style.visibility</p:attrName>
                                        </p:attrNameLst>
                                      </p:cBhvr>
                                      <p:to>
                                        <p:strVal val="visible"/>
                                      </p:to>
                                    </p:set>
                                    <p:animEffect transition="in" filter="wipe(left)">
                                      <p:cBhvr>
                                        <p:cTn id="1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竞争对手分析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COMPETITOR ANALYSIS </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17</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Oval 90"/>
          <p:cNvSpPr/>
          <p:nvPr/>
        </p:nvSpPr>
        <p:spPr>
          <a:xfrm>
            <a:off x="3454294" y="897565"/>
            <a:ext cx="2233031" cy="2232422"/>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4" name="Oval 91"/>
          <p:cNvSpPr/>
          <p:nvPr/>
        </p:nvSpPr>
        <p:spPr>
          <a:xfrm>
            <a:off x="3591181" y="1034487"/>
            <a:ext cx="1959259" cy="195857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3728067" y="1170218"/>
            <a:ext cx="1685486" cy="168711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3864953" y="1307140"/>
            <a:ext cx="1411714" cy="1413272"/>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3454294" y="897565"/>
            <a:ext cx="2233031" cy="2232422"/>
          </a:xfrm>
          <a:prstGeom prst="arc">
            <a:avLst>
              <a:gd name="adj1" fmla="val 16200000"/>
              <a:gd name="adj2" fmla="val 20886546"/>
            </a:avLst>
          </a:prstGeom>
          <a:noFill/>
          <a:ln w="127000" cap="rnd">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8" name="Arc 95"/>
          <p:cNvSpPr/>
          <p:nvPr/>
        </p:nvSpPr>
        <p:spPr>
          <a:xfrm>
            <a:off x="3591181" y="1034487"/>
            <a:ext cx="1959259" cy="1958578"/>
          </a:xfrm>
          <a:prstGeom prst="arc">
            <a:avLst>
              <a:gd name="adj1" fmla="val 12350273"/>
              <a:gd name="adj2" fmla="val 15240146"/>
            </a:avLst>
          </a:prstGeom>
          <a:noFill/>
          <a:ln w="127000" cap="rnd">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3728067" y="1170218"/>
            <a:ext cx="1685486" cy="1687115"/>
          </a:xfrm>
          <a:prstGeom prst="arc">
            <a:avLst>
              <a:gd name="adj1" fmla="val 3842578"/>
              <a:gd name="adj2" fmla="val 9752989"/>
            </a:avLst>
          </a:prstGeom>
          <a:noFill/>
          <a:ln w="127000" cap="rnd">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3864953" y="1307140"/>
            <a:ext cx="1411714" cy="1413272"/>
          </a:xfrm>
          <a:prstGeom prst="arc">
            <a:avLst>
              <a:gd name="adj1" fmla="val 21482739"/>
              <a:gd name="adj2" fmla="val 2573572"/>
            </a:avLst>
          </a:prstGeom>
          <a:noFill/>
          <a:ln w="127000" cap="rnd">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999459" y="1865382"/>
            <a:ext cx="1142702" cy="530915"/>
          </a:xfrm>
          <a:prstGeom prst="rect">
            <a:avLst/>
          </a:prstGeom>
          <a:noFill/>
        </p:spPr>
        <p:txBody>
          <a:bodyPr lIns="68562" tIns="34281" rIns="68562" bIns="34281">
            <a:spAutoFit/>
          </a:bodyPr>
          <a:lstStyle/>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占比</a:t>
            </a:r>
            <a:r>
              <a:rPr lang="en-US" sz="15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cxnSp>
        <p:nvCxnSpPr>
          <p:cNvPr id="22" name="Straight Connector 100"/>
          <p:cNvCxnSpPr/>
          <p:nvPr/>
        </p:nvCxnSpPr>
        <p:spPr>
          <a:xfrm>
            <a:off x="5763506" y="1798867"/>
            <a:ext cx="685621"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5087406" y="2547770"/>
            <a:ext cx="1028432"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26498" y="1648849"/>
            <a:ext cx="555536" cy="300083"/>
          </a:xfrm>
          <a:prstGeom prst="rect">
            <a:avLst/>
          </a:prstGeom>
          <a:noFill/>
        </p:spPr>
        <p:txBody>
          <a:bodyPr wrap="none" lIns="68562" tIns="34281" rIns="68562" bIns="34281">
            <a:spAutoFit/>
          </a:bodyPr>
          <a:lstStyle/>
          <a:p>
            <a:pP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55%</a:t>
            </a:r>
          </a:p>
        </p:txBody>
      </p:sp>
      <p:sp>
        <p:nvSpPr>
          <p:cNvPr id="25" name="TextBox 24"/>
          <p:cNvSpPr txBox="1"/>
          <p:nvPr/>
        </p:nvSpPr>
        <p:spPr>
          <a:xfrm>
            <a:off x="7054998" y="1599643"/>
            <a:ext cx="1828910" cy="730951"/>
          </a:xfrm>
          <a:prstGeom prst="rect">
            <a:avLst/>
          </a:prstGeom>
          <a:noFill/>
        </p:spPr>
        <p:txBody>
          <a:bodyPr wrap="square" lIns="68562" tIns="34281" rIns="68562" bIns="34281">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178926" y="2420374"/>
            <a:ext cx="555536" cy="300083"/>
          </a:xfrm>
          <a:prstGeom prst="rect">
            <a:avLst/>
          </a:prstGeom>
          <a:noFill/>
        </p:spPr>
        <p:txBody>
          <a:bodyPr wrap="none" lIns="68562" tIns="34281" rIns="68562" bIns="34281">
            <a:spAutoFit/>
          </a:bodyPr>
          <a:lstStyle/>
          <a:p>
            <a:pP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15%</a:t>
            </a:r>
          </a:p>
        </p:txBody>
      </p:sp>
      <p:sp>
        <p:nvSpPr>
          <p:cNvPr id="27" name="TextBox 26"/>
          <p:cNvSpPr txBox="1"/>
          <p:nvPr/>
        </p:nvSpPr>
        <p:spPr>
          <a:xfrm>
            <a:off x="6709807" y="2364415"/>
            <a:ext cx="1742166" cy="730951"/>
          </a:xfrm>
          <a:prstGeom prst="rect">
            <a:avLst/>
          </a:prstGeom>
          <a:noFill/>
        </p:spPr>
        <p:txBody>
          <a:bodyPr wrap="square" lIns="68562" tIns="34281" rIns="68562" bIns="34281">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2969837" y="1648849"/>
            <a:ext cx="685621" cy="0"/>
          </a:xfrm>
          <a:prstGeom prst="line">
            <a:avLst/>
          </a:prstGeom>
          <a:ln w="3175">
            <a:solidFill>
              <a:srgbClr val="7F8C8D"/>
            </a:solidFill>
            <a:prstDash val="dashDot"/>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70258" y="1498830"/>
            <a:ext cx="555536" cy="300083"/>
          </a:xfrm>
          <a:prstGeom prst="rect">
            <a:avLst/>
          </a:prstGeom>
          <a:noFill/>
        </p:spPr>
        <p:txBody>
          <a:bodyPr wrap="none" lIns="68562" tIns="34281" rIns="68562" bIns="34281">
            <a:spAutoFit/>
          </a:bodyPr>
          <a:lstStyle/>
          <a:p>
            <a:pPr algn="r">
              <a:defRPr/>
            </a:pPr>
            <a:r>
              <a:rPr 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35%</a:t>
            </a:r>
          </a:p>
        </p:txBody>
      </p:sp>
      <p:sp>
        <p:nvSpPr>
          <p:cNvPr id="30" name="TextBox 29"/>
          <p:cNvSpPr txBox="1"/>
          <p:nvPr/>
        </p:nvSpPr>
        <p:spPr>
          <a:xfrm>
            <a:off x="765568" y="1440490"/>
            <a:ext cx="1630537" cy="730951"/>
          </a:xfrm>
          <a:prstGeom prst="rect">
            <a:avLst/>
          </a:prstGeom>
          <a:noFill/>
        </p:spPr>
        <p:txBody>
          <a:bodyPr wrap="square" lIns="68562" tIns="34281" rIns="68562" bIns="34281">
            <a:spAutoFit/>
          </a:bodyPr>
          <a:lstStyle/>
          <a:p>
            <a:pPr algn="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3042445" y="2244161"/>
            <a:ext cx="685621" cy="0"/>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3042445" y="2244162"/>
            <a:ext cx="0" cy="245269"/>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35685" y="2578466"/>
            <a:ext cx="555536" cy="300083"/>
          </a:xfrm>
          <a:prstGeom prst="rect">
            <a:avLst/>
          </a:prstGeom>
          <a:noFill/>
        </p:spPr>
        <p:txBody>
          <a:bodyPr wrap="none" lIns="68562" tIns="34281" rIns="68562" bIns="34281">
            <a:spAutoFit/>
          </a:bodyPr>
          <a:lstStyle/>
          <a:p>
            <a:pPr algn="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45%</a:t>
            </a:r>
          </a:p>
        </p:txBody>
      </p:sp>
      <p:sp>
        <p:nvSpPr>
          <p:cNvPr id="34" name="TextBox 33"/>
          <p:cNvSpPr txBox="1"/>
          <p:nvPr/>
        </p:nvSpPr>
        <p:spPr>
          <a:xfrm>
            <a:off x="1116516" y="2517745"/>
            <a:ext cx="1673583" cy="730951"/>
          </a:xfrm>
          <a:prstGeom prst="rect">
            <a:avLst/>
          </a:prstGeom>
          <a:noFill/>
        </p:spPr>
        <p:txBody>
          <a:bodyPr wrap="square" lIns="68562" tIns="34281" rIns="68562" bIns="34281">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Freeform 12"/>
          <p:cNvSpPr/>
          <p:nvPr/>
        </p:nvSpPr>
        <p:spPr bwMode="auto">
          <a:xfrm>
            <a:off x="1206068" y="3504605"/>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6" name="Freeform 12"/>
          <p:cNvSpPr/>
          <p:nvPr/>
        </p:nvSpPr>
        <p:spPr bwMode="auto">
          <a:xfrm flipH="1" flipV="1">
            <a:off x="7685101" y="4280316"/>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7" name="TextBox 36"/>
          <p:cNvSpPr txBox="1"/>
          <p:nvPr/>
        </p:nvSpPr>
        <p:spPr>
          <a:xfrm>
            <a:off x="1476028" y="3740255"/>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8" name="等腰三角形 37"/>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9" name="等腰三角形 38"/>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0"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2" presetClass="entr" presetSubtype="2"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25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75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75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25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0-#ppt_w/2"/>
                                          </p:val>
                                        </p:tav>
                                        <p:tav tm="100000">
                                          <p:val>
                                            <p:strVal val="#ppt_x"/>
                                          </p:val>
                                        </p:tav>
                                      </p:tavLst>
                                    </p:anim>
                                    <p:anim calcmode="lin" valueType="num">
                                      <p:cBhvr additive="base">
                                        <p:cTn id="94" dur="500" fill="hold"/>
                                        <p:tgtEl>
                                          <p:spTgt spid="3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25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0-#ppt_w/2"/>
                                          </p:val>
                                        </p:tav>
                                        <p:tav tm="100000">
                                          <p:val>
                                            <p:strVal val="#ppt_x"/>
                                          </p:val>
                                        </p:tav>
                                      </p:tavLst>
                                    </p:anim>
                                    <p:anim calcmode="lin" valueType="num">
                                      <p:cBhvr additive="base">
                                        <p:cTn id="102" dur="500" fill="hold"/>
                                        <p:tgtEl>
                                          <p:spTgt spid="3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0-#ppt_w/2"/>
                                          </p:val>
                                        </p:tav>
                                        <p:tav tm="100000">
                                          <p:val>
                                            <p:strVal val="#ppt_x"/>
                                          </p:val>
                                        </p:tav>
                                      </p:tavLst>
                                    </p:anim>
                                    <p:anim calcmode="lin" valueType="num">
                                      <p:cBhvr additive="base">
                                        <p:cTn id="106" dur="50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5"/>
                                        </p:tgtEl>
                                        <p:attrNameLst>
                                          <p:attrName>ppt_x</p:attrName>
                                          <p:attrName>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36"/>
                                        </p:tgtEl>
                                        <p:attrNameLst>
                                          <p:attrName>ppt_x</p:attrName>
                                          <p:attrName>ppt_y</p:attrName>
                                        </p:attrNameLst>
                                      </p:cBhvr>
                                      <p:rCtr x="-19748" y="-5509"/>
                                    </p:animMotion>
                                  </p:childTnLst>
                                </p:cTn>
                              </p:par>
                            </p:childTnLst>
                          </p:cTn>
                        </p:par>
                        <p:par>
                          <p:cTn id="116" fill="hold">
                            <p:stCondLst>
                              <p:cond delay="1000"/>
                            </p:stCondLst>
                            <p:childTnLst>
                              <p:par>
                                <p:cTn id="117" presetID="18" presetClass="entr" presetSubtype="3"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strips(upRight)">
                                      <p:cBhvr>
                                        <p:cTn id="119" dur="500"/>
                                        <p:tgtEl>
                                          <p:spTgt spid="37"/>
                                        </p:tgtEl>
                                      </p:cBhvr>
                                    </p:animEffect>
                                  </p:childTnLst>
                                </p:cTn>
                              </p:par>
                            </p:childTnLst>
                          </p:cTn>
                        </p:par>
                        <p:par>
                          <p:cTn id="120" fill="hold">
                            <p:stCondLst>
                              <p:cond delay="1500"/>
                            </p:stCondLst>
                            <p:childTnLst>
                              <p:par>
                                <p:cTn id="121" presetID="22" presetClass="entr" presetSubtype="8" fill="hold" grpId="0" nodeType="afterEffect" nodePh="1">
                                  <p:stCondLst>
                                    <p:cond delay="0"/>
                                  </p:stCondLst>
                                  <p:endCondLst>
                                    <p:cond evt="begin" delay="0">
                                      <p:tn val="121"/>
                                    </p:cond>
                                  </p:end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我们的优势</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OUR ADVANTAGES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18</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Group 6"/>
          <p:cNvGrpSpPr/>
          <p:nvPr/>
        </p:nvGrpSpPr>
        <p:grpSpPr>
          <a:xfrm>
            <a:off x="1555423" y="1275606"/>
            <a:ext cx="2966252" cy="1899138"/>
            <a:chOff x="1721786" y="2532184"/>
            <a:chExt cx="3956033" cy="2532184"/>
          </a:xfrm>
        </p:grpSpPr>
        <p:sp>
          <p:nvSpPr>
            <p:cNvPr id="14" name="Freeform 7"/>
            <p:cNvSpPr/>
            <p:nvPr/>
          </p:nvSpPr>
          <p:spPr>
            <a:xfrm>
              <a:off x="2672025"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A89B"/>
            </a:solidFill>
            <a:ln>
              <a:solidFill>
                <a:srgbClr val="00A89B"/>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rgbClr val="00A89B"/>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A89B"/>
            </a:solidFill>
            <a:ln>
              <a:solidFill>
                <a:srgbClr val="00A89B"/>
              </a:solidFill>
            </a:ln>
          </p:spPr>
          <p:style>
            <a:lnRef idx="2">
              <a:schemeClr val="accent2">
                <a:hueOff val="-716791"/>
                <a:satOff val="-17271"/>
                <a:lumOff val="-10392"/>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rgbClr val="00A89B"/>
              </a:solidFill>
            </a:ln>
          </p:spPr>
          <p:style>
            <a:lnRef idx="2">
              <a:schemeClr val="accent2">
                <a:hueOff val="-716791"/>
                <a:satOff val="-17271"/>
                <a:lumOff val="-10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1"/>
            <p:cNvSpPr/>
            <p:nvPr/>
          </p:nvSpPr>
          <p:spPr>
            <a:xfrm>
              <a:off x="2672025" y="30558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A89B"/>
            </a:solidFill>
            <a:ln>
              <a:solidFill>
                <a:srgbClr val="00A89B"/>
              </a:solidFill>
            </a:ln>
          </p:spPr>
          <p:style>
            <a:lnRef idx="2">
              <a:schemeClr val="accent2">
                <a:hueOff val="-1433582"/>
                <a:satOff val="-34543"/>
                <a:lumOff val="-20784"/>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rgbClr val="00A89B"/>
              </a:solidFill>
            </a:ln>
          </p:spPr>
          <p:style>
            <a:lnRef idx="2">
              <a:schemeClr val="accent2">
                <a:hueOff val="-1433582"/>
                <a:satOff val="-34543"/>
                <a:lumOff val="-207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0" name="TextBox 19"/>
          <p:cNvSpPr txBox="1"/>
          <p:nvPr/>
        </p:nvSpPr>
        <p:spPr>
          <a:xfrm>
            <a:off x="2268028" y="1905409"/>
            <a:ext cx="833293" cy="230833"/>
          </a:xfrm>
          <a:prstGeom prst="rect">
            <a:avLst/>
          </a:prstGeom>
          <a:noFill/>
        </p:spPr>
        <p:txBody>
          <a:bodyPr wrap="square" lIns="68562" tIns="34281" rIns="68562" bIns="34281"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输入标题</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265656" y="2664496"/>
            <a:ext cx="833293" cy="230833"/>
          </a:xfrm>
          <a:prstGeom prst="rect">
            <a:avLst/>
          </a:prstGeom>
          <a:noFill/>
        </p:spPr>
        <p:txBody>
          <a:bodyPr wrap="square" lIns="68562" tIns="34281" rIns="68562" bIns="34281"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输入标题</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975665" y="2242824"/>
            <a:ext cx="833293" cy="230833"/>
          </a:xfrm>
          <a:prstGeom prst="rect">
            <a:avLst/>
          </a:prstGeom>
          <a:noFill/>
        </p:spPr>
        <p:txBody>
          <a:bodyPr wrap="square" lIns="68562" tIns="34281" rIns="68562" bIns="34281"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输入标题</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1829561" y="1520526"/>
            <a:ext cx="2453781" cy="1394819"/>
            <a:chOff x="1791978" y="2874150"/>
            <a:chExt cx="3272560" cy="1859759"/>
          </a:xfrm>
        </p:grpSpPr>
        <p:sp>
          <p:nvSpPr>
            <p:cNvPr id="24"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00A89B"/>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00A89B"/>
            </a:solidFill>
            <a:ln>
              <a:solidFill>
                <a:srgbClr val="00A89B"/>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00A89B"/>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7" name="椭圆 26"/>
          <p:cNvSpPr/>
          <p:nvPr/>
        </p:nvSpPr>
        <p:spPr>
          <a:xfrm>
            <a:off x="4966395" y="1532496"/>
            <a:ext cx="432354" cy="432589"/>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28" name="椭圆 27"/>
          <p:cNvSpPr/>
          <p:nvPr/>
        </p:nvSpPr>
        <p:spPr>
          <a:xfrm>
            <a:off x="4966395" y="2072556"/>
            <a:ext cx="432354" cy="432589"/>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29" name="椭圆 28"/>
          <p:cNvSpPr/>
          <p:nvPr/>
        </p:nvSpPr>
        <p:spPr>
          <a:xfrm>
            <a:off x="4966395" y="2625216"/>
            <a:ext cx="432354" cy="432589"/>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30" name="标题 11"/>
          <p:cNvSpPr txBox="1"/>
          <p:nvPr/>
        </p:nvSpPr>
        <p:spPr>
          <a:xfrm>
            <a:off x="5398750" y="158361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5398750" y="212367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5398750" y="267633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575447" y="3870071"/>
            <a:ext cx="6128085" cy="307777"/>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7" name="TextBox 36"/>
          <p:cNvSpPr txBox="1"/>
          <p:nvPr/>
        </p:nvSpPr>
        <p:spPr>
          <a:xfrm>
            <a:off x="3891766" y="3543858"/>
            <a:ext cx="1544105" cy="230833"/>
          </a:xfrm>
          <a:prstGeom prst="rect">
            <a:avLst/>
          </a:prstGeom>
          <a:noFill/>
        </p:spPr>
        <p:txBody>
          <a:bodyPr wrap="square" lIns="0" tIns="0" rIns="0" bIns="0" rtlCol="0">
            <a:spAutoFit/>
          </a:bodyPr>
          <a:lstStyle/>
          <a:p>
            <a:r>
              <a:rPr lang="zh-CN" altLang="en-US" sz="15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34" name="等腰三角形 3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5" name="等腰三角形 3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 fill="hold"/>
                                        <p:tgtEl>
                                          <p:spTgt spid="37"/>
                                        </p:tgtEl>
                                        <p:attrNameLst>
                                          <p:attrName>ppt_x</p:attrName>
                                        </p:attrNameLst>
                                      </p:cBhvr>
                                      <p:tavLst>
                                        <p:tav tm="0">
                                          <p:val>
                                            <p:strVal val="1+#ppt_w/2"/>
                                          </p:val>
                                        </p:tav>
                                        <p:tav tm="100000">
                                          <p:val>
                                            <p:strVal val="#ppt_x"/>
                                          </p:val>
                                        </p:tav>
                                      </p:tavLst>
                                    </p:anim>
                                    <p:anim calcmode="lin" valueType="num">
                                      <p:cBhvr additive="base">
                                        <p:cTn id="66" dur="3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300" fill="hold"/>
                                        <p:tgtEl>
                                          <p:spTgt spid="36"/>
                                        </p:tgtEl>
                                        <p:attrNameLst>
                                          <p:attrName>ppt_x</p:attrName>
                                        </p:attrNameLst>
                                      </p:cBhvr>
                                      <p:tavLst>
                                        <p:tav tm="0">
                                          <p:val>
                                            <p:strVal val="1+#ppt_w/2"/>
                                          </p:val>
                                        </p:tav>
                                        <p:tav tm="100000">
                                          <p:val>
                                            <p:strVal val="#ppt_x"/>
                                          </p:val>
                                        </p:tav>
                                      </p:tavLst>
                                    </p:anim>
                                    <p:anim calcmode="lin" valueType="num">
                                      <p:cBhvr additive="base">
                                        <p:cTn id="71" dur="300" fill="hold"/>
                                        <p:tgtEl>
                                          <p:spTgt spid="36"/>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nodePh="1">
                                  <p:stCondLst>
                                    <p:cond delay="0"/>
                                  </p:stCondLst>
                                  <p:endCondLst>
                                    <p:cond evt="begin" delay="0">
                                      <p:tn val="73"/>
                                    </p:cond>
                                  </p:end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0" grpId="0"/>
      <p:bldP spid="21" grpId="0"/>
      <p:bldP spid="22" grpId="0"/>
      <p:bldP spid="27" grpId="0" animBg="1"/>
      <p:bldP spid="28" grpId="0" animBg="1"/>
      <p:bldP spid="29" grpId="0" animBg="1"/>
      <p:bldP spid="30" grpId="0"/>
      <p:bldP spid="31" grpId="0"/>
      <p:bldP spid="32" grpId="0"/>
      <p:bldP spid="36" grpId="0"/>
      <p:bldP spid="37"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可行性分析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FEASIBILITY ANALYSIS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19</a:t>
            </a:r>
          </a:p>
        </p:txBody>
      </p:sp>
      <p:sp>
        <p:nvSpPr>
          <p:cNvPr id="12" name="KSO_Shape"/>
          <p:cNvSpPr/>
          <p:nvPr/>
        </p:nvSpPr>
        <p:spPr bwMode="auto">
          <a:xfrm>
            <a:off x="120424" y="195486"/>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圆角矩形 12"/>
          <p:cNvSpPr/>
          <p:nvPr/>
        </p:nvSpPr>
        <p:spPr>
          <a:xfrm>
            <a:off x="4536982" y="3111810"/>
            <a:ext cx="3985933" cy="573053"/>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569284" y="1915135"/>
            <a:ext cx="4133799" cy="573053"/>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08532" y="1578089"/>
            <a:ext cx="922653" cy="1266173"/>
            <a:chOff x="1032992" y="2432634"/>
            <a:chExt cx="1230525" cy="1688231"/>
          </a:xfrm>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799" cy="38985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924976" y="2007107"/>
            <a:ext cx="928862" cy="1266173"/>
            <a:chOff x="2255236" y="3004658"/>
            <a:chExt cx="1238805" cy="1688231"/>
          </a:xfrm>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8985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p>
          </p:txBody>
        </p:sp>
      </p:grpSp>
      <p:cxnSp>
        <p:nvCxnSpPr>
          <p:cNvPr id="23" name="直接连接符 22"/>
          <p:cNvCxnSpPr/>
          <p:nvPr/>
        </p:nvCxnSpPr>
        <p:spPr>
          <a:xfrm>
            <a:off x="2021816" y="1592526"/>
            <a:ext cx="729688" cy="0"/>
          </a:xfrm>
          <a:prstGeom prst="line">
            <a:avLst/>
          </a:prstGeom>
          <a:ln>
            <a:solidFill>
              <a:srgbClr val="00A89B"/>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79927" y="2185869"/>
            <a:ext cx="729688" cy="0"/>
          </a:xfrm>
          <a:prstGeom prst="line">
            <a:avLst/>
          </a:prstGeom>
          <a:ln>
            <a:solidFill>
              <a:srgbClr val="00A89B"/>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17310" y="2727906"/>
            <a:ext cx="729688" cy="0"/>
          </a:xfrm>
          <a:prstGeom prst="line">
            <a:avLst/>
          </a:prstGeom>
          <a:ln>
            <a:solidFill>
              <a:srgbClr val="00A89B"/>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609615" y="2508394"/>
            <a:ext cx="3985933" cy="573053"/>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162820" y="1320262"/>
            <a:ext cx="3866852" cy="573053"/>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2889397" y="1445898"/>
            <a:ext cx="2827201" cy="438563"/>
          </a:xfrm>
          <a:prstGeom prst="rect">
            <a:avLst/>
          </a:prstGeom>
          <a:noFill/>
        </p:spPr>
        <p:txBody>
          <a:bodyPr wrap="square" lIns="68562" tIns="34281" rIns="68562" bIns="34281"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29" name="文本框 89"/>
          <p:cNvSpPr txBox="1"/>
          <p:nvPr/>
        </p:nvSpPr>
        <p:spPr>
          <a:xfrm>
            <a:off x="3708813" y="2008984"/>
            <a:ext cx="2827201" cy="438563"/>
          </a:xfrm>
          <a:prstGeom prst="rect">
            <a:avLst/>
          </a:prstGeom>
          <a:noFill/>
        </p:spPr>
        <p:txBody>
          <a:bodyPr wrap="square" lIns="68562" tIns="34281" rIns="68562" bIns="34281"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30" name="文本框 91"/>
          <p:cNvSpPr txBox="1"/>
          <p:nvPr/>
        </p:nvSpPr>
        <p:spPr>
          <a:xfrm>
            <a:off x="4636184" y="2541387"/>
            <a:ext cx="2827201" cy="623229"/>
          </a:xfrm>
          <a:prstGeom prst="rect">
            <a:avLst/>
          </a:prstGeom>
          <a:noFill/>
        </p:spPr>
        <p:txBody>
          <a:bodyPr wrap="square" lIns="68562" tIns="34281" rIns="68562" bIns="34281"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71625" y="2925757"/>
            <a:ext cx="922653" cy="1266173"/>
            <a:chOff x="3494041" y="3716886"/>
            <a:chExt cx="1230525" cy="1688231"/>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799" cy="38985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p>
          </p:txBody>
        </p:sp>
      </p:grpSp>
      <p:cxnSp>
        <p:nvCxnSpPr>
          <p:cNvPr id="35" name="直接连接符 34"/>
          <p:cNvCxnSpPr/>
          <p:nvPr/>
        </p:nvCxnSpPr>
        <p:spPr>
          <a:xfrm>
            <a:off x="4715687" y="3327834"/>
            <a:ext cx="729688" cy="0"/>
          </a:xfrm>
          <a:prstGeom prst="line">
            <a:avLst/>
          </a:prstGeom>
          <a:ln>
            <a:solidFill>
              <a:srgbClr val="00A89B"/>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5587730" y="3144803"/>
            <a:ext cx="2827201" cy="634501"/>
          </a:xfrm>
          <a:prstGeom prst="rect">
            <a:avLst/>
          </a:prstGeom>
          <a:noFill/>
        </p:spPr>
        <p:txBody>
          <a:bodyPr wrap="square" lIns="68562" tIns="34281" rIns="68562" bIns="34281"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853838" y="2541278"/>
            <a:ext cx="922653" cy="1266173"/>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799" cy="38985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 </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2" name="等腰三角形 41"/>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3" name="等腰三角形 42"/>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4"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par>
                          <p:cTn id="39" fill="hold">
                            <p:stCondLst>
                              <p:cond delay="3599"/>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4599"/>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099"/>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9"/>
                                        </p:tgtEl>
                                      </p:cBhvr>
                                    </p:animEffect>
                                  </p:childTnLst>
                                </p:cTn>
                              </p:par>
                            </p:childTnLst>
                          </p:cTn>
                        </p:par>
                        <p:par>
                          <p:cTn id="61" fill="hold">
                            <p:stCondLst>
                              <p:cond delay="7449"/>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8449"/>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8949"/>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9449"/>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0"/>
                                        </p:tgtEl>
                                        <p:attrNameLst>
                                          <p:attrName>ppt_y</p:attrName>
                                        </p:attrNameLst>
                                      </p:cBhvr>
                                      <p:tavLst>
                                        <p:tav tm="0">
                                          <p:val>
                                            <p:strVal val="#ppt_y"/>
                                          </p:val>
                                        </p:tav>
                                        <p:tav tm="100000">
                                          <p:val>
                                            <p:strVal val="#ppt_y"/>
                                          </p:val>
                                        </p:tav>
                                      </p:tavLst>
                                    </p:anim>
                                    <p:anim calcmode="lin" valueType="num">
                                      <p:cBhvr>
                                        <p:cTn id="8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0"/>
                                        </p:tgtEl>
                                      </p:cBhvr>
                                    </p:animEffect>
                                  </p:childTnLst>
                                </p:cTn>
                              </p:par>
                            </p:childTnLst>
                          </p:cTn>
                        </p:par>
                        <p:par>
                          <p:cTn id="83" fill="hold">
                            <p:stCondLst>
                              <p:cond delay="11300"/>
                            </p:stCondLst>
                            <p:childTnLst>
                              <p:par>
                                <p:cTn id="84" presetID="42"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12300"/>
                            </p:stCondLst>
                            <p:childTnLst>
                              <p:par>
                                <p:cTn id="90" presetID="22" presetClass="entr" presetSubtype="8"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12800"/>
                            </p:stCondLst>
                            <p:childTnLst>
                              <p:par>
                                <p:cTn id="94" presetID="10"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par>
                          <p:cTn id="97" fill="hold">
                            <p:stCondLst>
                              <p:cond delay="133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6"/>
                                        </p:tgtEl>
                                        <p:attrNameLst>
                                          <p:attrName>ppt_y</p:attrName>
                                        </p:attrNameLst>
                                      </p:cBhvr>
                                      <p:tavLst>
                                        <p:tav tm="0">
                                          <p:val>
                                            <p:strVal val="#ppt_y"/>
                                          </p:val>
                                        </p:tav>
                                        <p:tav tm="100000">
                                          <p:val>
                                            <p:strVal val="#ppt_y"/>
                                          </p:val>
                                        </p:tav>
                                      </p:tavLst>
                                    </p:anim>
                                    <p:anim calcmode="lin" valueType="num">
                                      <p:cBhvr>
                                        <p:cTn id="10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6"/>
                                        </p:tgtEl>
                                      </p:cBhvr>
                                    </p:animEffect>
                                  </p:childTnLst>
                                </p:cTn>
                              </p:par>
                            </p:childTnLst>
                          </p:cTn>
                        </p:par>
                        <p:par>
                          <p:cTn id="105" fill="hold">
                            <p:stCondLst>
                              <p:cond delay="15200"/>
                            </p:stCondLst>
                            <p:childTnLst>
                              <p:par>
                                <p:cTn id="106" presetID="22" presetClass="entr" presetSubtype="8" fill="hold" grpId="0" nodeType="afterEffect" nodePh="1">
                                  <p:stCondLst>
                                    <p:cond delay="0"/>
                                  </p:stCondLst>
                                  <p:endCondLst>
                                    <p:cond evt="begin" delay="0">
                                      <p:tn val="106"/>
                                    </p:cond>
                                  </p:endCondLst>
                                  <p:childTnLst>
                                    <p:set>
                                      <p:cBhvr>
                                        <p:cTn id="107" dur="1" fill="hold">
                                          <p:stCondLst>
                                            <p:cond delay="0"/>
                                          </p:stCondLst>
                                        </p:cTn>
                                        <p:tgtEl>
                                          <p:spTgt spid="44"/>
                                        </p:tgtEl>
                                        <p:attrNameLst>
                                          <p:attrName>style.visibility</p:attrName>
                                        </p:attrNameLst>
                                      </p:cBhvr>
                                      <p:to>
                                        <p:strVal val="visible"/>
                                      </p:to>
                                    </p:set>
                                    <p:animEffect transition="in" filter="wipe(left)">
                                      <p:cBhvr>
                                        <p:cTn id="10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26" grpId="0" animBg="1"/>
      <p:bldP spid="27" grpId="0" animBg="1"/>
      <p:bldP spid="28" grpId="0"/>
      <p:bldP spid="29" grpId="0"/>
      <p:bldP spid="30" grpId="0"/>
      <p:bldP spid="36"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30000"/>
                    </a14:imgEffect>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684580" y="2247714"/>
            <a:ext cx="7828831" cy="1924500"/>
          </a:xfrm>
          <a:prstGeom prst="round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4" name="文本框 7"/>
          <p:cNvSpPr txBox="1"/>
          <p:nvPr/>
        </p:nvSpPr>
        <p:spPr>
          <a:xfrm>
            <a:off x="4439540" y="1207635"/>
            <a:ext cx="621302" cy="608031"/>
          </a:xfrm>
          <a:prstGeom prst="rect">
            <a:avLst/>
          </a:prstGeom>
          <a:noFill/>
        </p:spPr>
        <p:txBody>
          <a:bodyPr wrap="none" lIns="68562" tIns="34281" rIns="68562" bIns="34281" rtlCol="0">
            <a:prstTxWarp prst="textCircle">
              <a:avLst/>
            </a:prstTxWarp>
            <a:spAutoFit/>
          </a:bodyPr>
          <a:lstStyle/>
          <a:p>
            <a:endParaRPr lang="zh-CN" altLang="en-US" sz="1200" spc="225" dirty="0">
              <a:solidFill>
                <a:srgbClr val="00A89B"/>
              </a:solidFill>
            </a:endParaRPr>
          </a:p>
        </p:txBody>
      </p:sp>
      <p:sp>
        <p:nvSpPr>
          <p:cNvPr id="55" name="文本框 8"/>
          <p:cNvSpPr txBox="1"/>
          <p:nvPr/>
        </p:nvSpPr>
        <p:spPr>
          <a:xfrm>
            <a:off x="4096956" y="1089049"/>
            <a:ext cx="1176939" cy="692498"/>
          </a:xfrm>
          <a:prstGeom prst="rect">
            <a:avLst/>
          </a:prstGeom>
          <a:noFill/>
        </p:spPr>
        <p:txBody>
          <a:bodyPr wrap="none" lIns="68562" tIns="34281" rIns="68562" bIns="34281" rtlCol="0">
            <a:spAutoFit/>
          </a:bodyPr>
          <a:lstStyle/>
          <a:p>
            <a:pPr algn="ctr"/>
            <a:r>
              <a:rPr lang="zh-CN" altLang="en-US" sz="4000" b="1" dirty="0">
                <a:solidFill>
                  <a:srgbClr val="00A89B"/>
                </a:solidFill>
                <a:latin typeface="微软雅黑" panose="020B0503020204020204" pitchFamily="34" charset="-122"/>
                <a:ea typeface="微软雅黑" panose="020B0503020204020204" pitchFamily="34" charset="-122"/>
              </a:rPr>
              <a:t>前言</a:t>
            </a:r>
          </a:p>
        </p:txBody>
      </p:sp>
      <p:sp>
        <p:nvSpPr>
          <p:cNvPr id="56" name="矩形 55"/>
          <p:cNvSpPr/>
          <p:nvPr/>
        </p:nvSpPr>
        <p:spPr>
          <a:xfrm>
            <a:off x="3654137" y="1669762"/>
            <a:ext cx="1943710" cy="253916"/>
          </a:xfrm>
          <a:prstGeom prst="rect">
            <a:avLst/>
          </a:prstGeom>
        </p:spPr>
        <p:txBody>
          <a:bodyPr wrap="square" lIns="68562" tIns="34281" rIns="68562" bIns="34281">
            <a:spAutoFit/>
          </a:bodyPr>
          <a:lstStyle/>
          <a:p>
            <a:pPr algn="ct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INTRODUCTION</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504"/>
          <p:cNvSpPr txBox="1"/>
          <p:nvPr/>
        </p:nvSpPr>
        <p:spPr>
          <a:xfrm>
            <a:off x="934221" y="2417452"/>
            <a:ext cx="7309231" cy="1592744"/>
          </a:xfrm>
          <a:prstGeom prst="rect">
            <a:avLst/>
          </a:prstGeom>
          <a:noFill/>
        </p:spPr>
        <p:txBody>
          <a:bodyPr wrap="square" lIns="68562" tIns="34281" rIns="68562" bIns="3428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900"/>
              </a:spcAft>
            </a:pPr>
            <a:r>
              <a:rPr lang="zh-CN" altLang="en-US" sz="1800" b="1" dirty="0">
                <a:solidFill>
                  <a:schemeClr val="bg1"/>
                </a:solidFill>
                <a:sym typeface="微软雅黑" panose="020B0503020204020204" pitchFamily="34" charset="-122"/>
              </a:rPr>
              <a:t>     首先</a:t>
            </a:r>
            <a:r>
              <a:rPr lang="en-US" altLang="zh-CN" sz="1800" b="1" dirty="0">
                <a:solidFill>
                  <a:schemeClr val="bg1"/>
                </a:solidFill>
                <a:sym typeface="微软雅黑" panose="020B0503020204020204" pitchFamily="34" charset="-122"/>
              </a:rPr>
              <a:t>,</a:t>
            </a:r>
            <a:r>
              <a:rPr lang="zh-CN" altLang="en-US" sz="1200" dirty="0">
                <a:solidFill>
                  <a:schemeClr val="bg1"/>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sz="1200" dirty="0">
                <a:solidFill>
                  <a:schemeClr val="bg1"/>
                </a:solidFill>
              </a:rPr>
              <a:t>您的内容打在这里，或者通过复制您的文本后，在此框中选择粘贴，并选择只保留文字。</a:t>
            </a: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200" dirty="0">
              <a:solidFill>
                <a:schemeClr val="bg1"/>
              </a:solidFill>
              <a:sym typeface="微软雅黑" panose="020B0503020204020204" pitchFamily="34" charset="-122"/>
            </a:endParaRPr>
          </a:p>
        </p:txBody>
      </p:sp>
      <p:pic>
        <p:nvPicPr>
          <p:cNvPr id="30" name="Picture 3" descr="C:\Users\Administrator\Desktop\69db14ded74a034ec935d2ab7c24275f.png"/>
          <p:cNvPicPr>
            <a:picLocks noChangeAspect="1" noChangeArrowheads="1"/>
          </p:cNvPicPr>
          <p:nvPr/>
        </p:nvPicPr>
        <p:blipFill>
          <a:blip r:embed="rId5" cstate="screen"/>
          <a:srcRect/>
          <a:stretch>
            <a:fillRect/>
          </a:stretch>
        </p:blipFill>
        <p:spPr bwMode="auto">
          <a:xfrm rot="10800000">
            <a:off x="4032081" y="-1265"/>
            <a:ext cx="1172460" cy="1060847"/>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846556" y="4300135"/>
            <a:ext cx="536647" cy="539867"/>
            <a:chOff x="1721162" y="4373847"/>
            <a:chExt cx="715716" cy="719823"/>
          </a:xfrm>
        </p:grpSpPr>
        <p:sp>
          <p:nvSpPr>
            <p:cNvPr id="34" name="Oval 28"/>
            <p:cNvSpPr/>
            <p:nvPr/>
          </p:nvSpPr>
          <p:spPr>
            <a:xfrm>
              <a:off x="1721162" y="4373847"/>
              <a:ext cx="715716" cy="719823"/>
            </a:xfrm>
            <a:prstGeom prst="ellipse">
              <a:avLst/>
            </a:prstGeom>
            <a:solidFill>
              <a:srgbClr val="2DB2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sp>
          <p:nvSpPr>
            <p:cNvPr id="35" name="Freeform 7"/>
            <p:cNvSpPr/>
            <p:nvPr/>
          </p:nvSpPr>
          <p:spPr bwMode="auto">
            <a:xfrm>
              <a:off x="1900092" y="4721918"/>
              <a:ext cx="357856" cy="207410"/>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8"/>
            <p:cNvSpPr/>
            <p:nvPr/>
          </p:nvSpPr>
          <p:spPr bwMode="auto">
            <a:xfrm>
              <a:off x="1998517" y="4531827"/>
              <a:ext cx="162560" cy="190091"/>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7" name="矩形 3"/>
          <p:cNvSpPr>
            <a:spLocks noChangeArrowheads="1"/>
          </p:cNvSpPr>
          <p:nvPr/>
        </p:nvSpPr>
        <p:spPr bwMode="auto">
          <a:xfrm>
            <a:off x="1409076" y="4451613"/>
            <a:ext cx="1315391" cy="2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cs typeface="Arial" panose="020B0604020202020204" pitchFamily="34" charset="0"/>
              </a:rPr>
              <a:t>汇报</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人：</a:t>
            </a:r>
            <a:r>
              <a:rPr lang="zh-CN" altLang="en-US" dirty="0">
                <a:latin typeface="微软雅黑" panose="020B0503020204020204" pitchFamily="34" charset="-122"/>
                <a:ea typeface="微软雅黑" panose="020B0503020204020204" pitchFamily="34" charset="-122"/>
                <a:cs typeface="Arial" panose="020B0604020202020204" pitchFamily="34" charset="0"/>
              </a:rPr>
              <a:t>某某某</a:t>
            </a:r>
          </a:p>
        </p:txBody>
      </p:sp>
      <p:grpSp>
        <p:nvGrpSpPr>
          <p:cNvPr id="38" name="组合 37"/>
          <p:cNvGrpSpPr/>
          <p:nvPr/>
        </p:nvGrpSpPr>
        <p:grpSpPr>
          <a:xfrm>
            <a:off x="3654137" y="4299943"/>
            <a:ext cx="536647" cy="539867"/>
            <a:chOff x="6606007" y="4763519"/>
            <a:chExt cx="715716" cy="719823"/>
          </a:xfrm>
        </p:grpSpPr>
        <p:sp>
          <p:nvSpPr>
            <p:cNvPr id="39" name="Oval 28"/>
            <p:cNvSpPr/>
            <p:nvPr/>
          </p:nvSpPr>
          <p:spPr>
            <a:xfrm>
              <a:off x="6606007" y="4763519"/>
              <a:ext cx="715716" cy="719823"/>
            </a:xfrm>
            <a:prstGeom prst="ellipse">
              <a:avLst/>
            </a:prstGeom>
            <a:solidFill>
              <a:srgbClr val="2DB2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sp>
          <p:nvSpPr>
            <p:cNvPr id="40" name="Freeform 120"/>
            <p:cNvSpPr>
              <a:spLocks noEditPoints="1"/>
            </p:cNvSpPr>
            <p:nvPr/>
          </p:nvSpPr>
          <p:spPr bwMode="auto">
            <a:xfrm>
              <a:off x="6766207" y="4924680"/>
              <a:ext cx="395317" cy="397501"/>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1" name="矩形 3"/>
          <p:cNvSpPr>
            <a:spLocks noChangeArrowheads="1"/>
          </p:cNvSpPr>
          <p:nvPr/>
        </p:nvSpPr>
        <p:spPr bwMode="auto">
          <a:xfrm>
            <a:off x="4216657" y="4461181"/>
            <a:ext cx="1413951" cy="2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cs typeface="Arial" panose="020B0604020202020204" pitchFamily="34" charset="0"/>
              </a:rPr>
              <a:t>日期</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a:t>
            </a:r>
            <a:r>
              <a:rPr lang="en-US" altLang="zh-CN" dirty="0" smtClean="0">
                <a:latin typeface="微软雅黑" panose="020B0503020204020204" pitchFamily="34" charset="-122"/>
                <a:ea typeface="微软雅黑" panose="020B0503020204020204" pitchFamily="34" charset="-122"/>
                <a:cs typeface="Arial" panose="020B0604020202020204" pitchFamily="34" charset="0"/>
              </a:rPr>
              <a:t>2018.10.1</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2" name="组合 41"/>
          <p:cNvGrpSpPr/>
          <p:nvPr/>
        </p:nvGrpSpPr>
        <p:grpSpPr>
          <a:xfrm>
            <a:off x="6332503" y="4300135"/>
            <a:ext cx="536647" cy="539867"/>
            <a:chOff x="8262191" y="4797280"/>
            <a:chExt cx="715716" cy="719823"/>
          </a:xfrm>
        </p:grpSpPr>
        <p:sp>
          <p:nvSpPr>
            <p:cNvPr id="43" name="Oval 28"/>
            <p:cNvSpPr/>
            <p:nvPr/>
          </p:nvSpPr>
          <p:spPr>
            <a:xfrm>
              <a:off x="8262191" y="4797280"/>
              <a:ext cx="715716" cy="719823"/>
            </a:xfrm>
            <a:prstGeom prst="ellipse">
              <a:avLst/>
            </a:prstGeom>
            <a:solidFill>
              <a:srgbClr val="2DB2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sp>
          <p:nvSpPr>
            <p:cNvPr id="44" name="Freeform 145"/>
            <p:cNvSpPr>
              <a:spLocks noEditPoints="1"/>
            </p:cNvSpPr>
            <p:nvPr/>
          </p:nvSpPr>
          <p:spPr bwMode="auto">
            <a:xfrm>
              <a:off x="8509295" y="4988605"/>
              <a:ext cx="265683" cy="400701"/>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5" name="矩形 3"/>
          <p:cNvSpPr>
            <a:spLocks noChangeArrowheads="1"/>
          </p:cNvSpPr>
          <p:nvPr/>
        </p:nvSpPr>
        <p:spPr bwMode="auto">
          <a:xfrm>
            <a:off x="6895023" y="4461471"/>
            <a:ext cx="1488471" cy="2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cs typeface="Arial" panose="020B0604020202020204" pitchFamily="34" charset="0"/>
              </a:rPr>
              <a:t>部门</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销售</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部主管</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360"/>
                                          </p:val>
                                        </p:tav>
                                        <p:tav tm="100000">
                                          <p:val>
                                            <p:fltVal val="0"/>
                                          </p:val>
                                        </p:tav>
                                      </p:tavLst>
                                    </p:anim>
                                    <p:animEffect transition="in" filter="fade">
                                      <p:cBhvr>
                                        <p:cTn id="16" dur="1000"/>
                                        <p:tgtEl>
                                          <p:spTgt spid="55"/>
                                        </p:tgtEl>
                                      </p:cBhvr>
                                    </p:animEffect>
                                  </p:childTnLst>
                                </p:cTn>
                              </p:par>
                            </p:childTnLst>
                          </p:cTn>
                        </p:par>
                        <p:par>
                          <p:cTn id="17" fill="hold">
                            <p:stCondLst>
                              <p:cond delay="2099"/>
                            </p:stCondLst>
                            <p:childTnLst>
                              <p:par>
                                <p:cTn id="18" presetID="5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2599"/>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3599"/>
                            </p:stCondLst>
                            <p:childTnLst>
                              <p:par>
                                <p:cTn id="30" presetID="53" presetClass="entr" presetSubtype="16"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4099"/>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4599"/>
                            </p:stCondLst>
                            <p:childTnLst>
                              <p:par>
                                <p:cTn id="40" presetID="53" presetClass="entr" presetSubtype="16"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5099"/>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599"/>
                            </p:stCondLst>
                            <p:childTnLst>
                              <p:par>
                                <p:cTn id="50" presetID="53" presetClass="entr" presetSubtype="16"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6099"/>
                            </p:stCondLst>
                            <p:childTnLst>
                              <p:par>
                                <p:cTn id="56" presetID="22" presetClass="entr" presetSubtype="8"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500"/>
                                        <p:tgtEl>
                                          <p:spTgt spid="45"/>
                                        </p:tgtEl>
                                      </p:cBhvr>
                                    </p:animEffect>
                                  </p:childTnLst>
                                </p:cTn>
                              </p:par>
                            </p:childTnLst>
                          </p:cTn>
                        </p:par>
                        <p:par>
                          <p:cTn id="59" fill="hold">
                            <p:stCondLst>
                              <p:cond delay="6599"/>
                            </p:stCondLst>
                            <p:childTnLst>
                              <p:par>
                                <p:cTn id="60" presetID="41" presetClass="entr" presetSubtype="0" fill="hold" grpId="1"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childTnLst>
                          </p:cTn>
                        </p:par>
                        <p:par>
                          <p:cTn id="67" fill="hold">
                            <p:stCondLst>
                              <p:cond delay="18300"/>
                            </p:stCondLst>
                            <p:childTnLst>
                              <p:par>
                                <p:cTn id="68" presetID="22" presetClass="entr" presetSubtype="8" fill="hold" grpId="0" nodeType="afterEffect" nodePh="1">
                                  <p:stCondLst>
                                    <p:cond delay="0"/>
                                  </p:stCondLst>
                                  <p:endCondLst>
                                    <p:cond evt="begin" delay="0">
                                      <p:tn val="68"/>
                                    </p:cond>
                                  </p:end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5" grpId="0"/>
      <p:bldP spid="56" grpId="0"/>
      <p:bldP spid="15" grpId="1"/>
      <p:bldP spid="37" grpId="0"/>
      <p:bldP spid="41" grpId="0"/>
      <p:bldP spid="45"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p:nvPr/>
        </p:nvSpPr>
        <p:spPr>
          <a:xfrm>
            <a:off x="1584235" y="1184580"/>
            <a:ext cx="1475991" cy="577081"/>
          </a:xfrm>
          <a:prstGeom prst="rect">
            <a:avLst/>
          </a:prstGeom>
          <a:noFill/>
        </p:spPr>
        <p:txBody>
          <a:bodyPr wrap="square" lIns="68562" tIns="34281" rIns="68562" bIns="34281"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第三章</a:t>
            </a:r>
          </a:p>
        </p:txBody>
      </p:sp>
      <p:sp>
        <p:nvSpPr>
          <p:cNvPr id="25" name="标题 4"/>
          <p:cNvSpPr txBox="1"/>
          <p:nvPr/>
        </p:nvSpPr>
        <p:spPr>
          <a:xfrm>
            <a:off x="5600459" y="2085696"/>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产品与运营</a:t>
            </a:r>
          </a:p>
        </p:txBody>
      </p:sp>
      <p:sp>
        <p:nvSpPr>
          <p:cNvPr id="26" name="标题 4"/>
          <p:cNvSpPr txBox="1"/>
          <p:nvPr/>
        </p:nvSpPr>
        <p:spPr>
          <a:xfrm>
            <a:off x="5600460" y="2486667"/>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我们怎么做</a:t>
            </a:r>
          </a:p>
        </p:txBody>
      </p:sp>
      <p:grpSp>
        <p:nvGrpSpPr>
          <p:cNvPr id="27" name="组合 26"/>
          <p:cNvGrpSpPr/>
          <p:nvPr/>
        </p:nvGrpSpPr>
        <p:grpSpPr>
          <a:xfrm>
            <a:off x="5654452" y="3111810"/>
            <a:ext cx="1077226" cy="153888"/>
            <a:chOff x="4369395" y="3284984"/>
            <a:chExt cx="1436675" cy="205184"/>
          </a:xfrm>
        </p:grpSpPr>
        <p:sp>
          <p:nvSpPr>
            <p:cNvPr id="2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产品概述</a:t>
              </a: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6734291" y="3111810"/>
            <a:ext cx="1077226" cy="153888"/>
            <a:chOff x="4369395" y="3284984"/>
            <a:chExt cx="1436675" cy="205184"/>
          </a:xfrm>
        </p:grpSpPr>
        <p:sp>
          <p:nvSpPr>
            <p:cNvPr id="3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产品形式</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7" name="组合 36"/>
          <p:cNvGrpSpPr/>
          <p:nvPr/>
        </p:nvGrpSpPr>
        <p:grpSpPr>
          <a:xfrm>
            <a:off x="5654452" y="3328269"/>
            <a:ext cx="1077226" cy="153888"/>
            <a:chOff x="4369395" y="3284984"/>
            <a:chExt cx="1436675" cy="205184"/>
          </a:xfrm>
        </p:grpSpPr>
        <p:sp>
          <p:nvSpPr>
            <p:cNvPr id="3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产品功能</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2" name="组合 41"/>
          <p:cNvGrpSpPr/>
          <p:nvPr/>
        </p:nvGrpSpPr>
        <p:grpSpPr>
          <a:xfrm>
            <a:off x="6734291" y="3328269"/>
            <a:ext cx="1077226" cy="153888"/>
            <a:chOff x="4369395" y="3284984"/>
            <a:chExt cx="1436675" cy="205184"/>
          </a:xfrm>
        </p:grpSpPr>
        <p:sp>
          <p:nvSpPr>
            <p:cNvPr id="4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网络营销方案</a:t>
              </a:r>
            </a:p>
          </p:txBody>
        </p:sp>
        <p:grpSp>
          <p:nvGrpSpPr>
            <p:cNvPr id="44" name="组合 43"/>
            <p:cNvGrpSpPr/>
            <p:nvPr/>
          </p:nvGrpSpPr>
          <p:grpSpPr>
            <a:xfrm>
              <a:off x="4369395" y="3316401"/>
              <a:ext cx="168551" cy="168551"/>
              <a:chOff x="5005199" y="3717032"/>
              <a:chExt cx="168551" cy="168551"/>
            </a:xfrm>
          </p:grpSpPr>
          <p:sp>
            <p:nvSpPr>
              <p:cNvPr id="45" name="椭圆 4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等腰三角形 4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5654452" y="3543858"/>
            <a:ext cx="1077226" cy="153888"/>
            <a:chOff x="4369395" y="3284984"/>
            <a:chExt cx="1436675" cy="205184"/>
          </a:xfrm>
        </p:grpSpPr>
        <p:sp>
          <p:nvSpPr>
            <p:cNvPr id="4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线下推广方案</a:t>
              </a:r>
            </a:p>
          </p:txBody>
        </p:sp>
        <p:grpSp>
          <p:nvGrpSpPr>
            <p:cNvPr id="49" name="组合 48"/>
            <p:cNvGrpSpPr/>
            <p:nvPr/>
          </p:nvGrpSpPr>
          <p:grpSpPr>
            <a:xfrm>
              <a:off x="4369395" y="3316401"/>
              <a:ext cx="168551" cy="168551"/>
              <a:chOff x="5005199" y="3717032"/>
              <a:chExt cx="168551" cy="168551"/>
            </a:xfrm>
          </p:grpSpPr>
          <p:sp>
            <p:nvSpPr>
              <p:cNvPr id="50" name="椭圆 4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2" name="组合 51"/>
          <p:cNvGrpSpPr/>
          <p:nvPr/>
        </p:nvGrpSpPr>
        <p:grpSpPr>
          <a:xfrm>
            <a:off x="6734291" y="3543858"/>
            <a:ext cx="1077226" cy="153888"/>
            <a:chOff x="4369395" y="3284984"/>
            <a:chExt cx="1436675" cy="205184"/>
          </a:xfrm>
        </p:grpSpPr>
        <p:sp>
          <p:nvSpPr>
            <p:cNvPr id="5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执行方式</a:t>
              </a: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7" name="组合 56"/>
          <p:cNvGrpSpPr/>
          <p:nvPr/>
        </p:nvGrpSpPr>
        <p:grpSpPr>
          <a:xfrm>
            <a:off x="5654452" y="3759882"/>
            <a:ext cx="1077226" cy="153888"/>
            <a:chOff x="4369395" y="3284984"/>
            <a:chExt cx="1436675" cy="205184"/>
          </a:xfrm>
        </p:grpSpPr>
        <p:sp>
          <p:nvSpPr>
            <p:cNvPr id="5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利润来源分析</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66" name="直接连接符 65"/>
          <p:cNvCxnSpPr/>
          <p:nvPr/>
        </p:nvCxnSpPr>
        <p:spPr>
          <a:xfrm>
            <a:off x="5690235" y="2895351"/>
            <a:ext cx="1853934"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8155962">
            <a:off x="1471922" y="542065"/>
            <a:ext cx="1673750" cy="1674186"/>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9" name="椭圆 78"/>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0" name="椭圆 79"/>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1" name="椭圆 80"/>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2" name="椭圆 81"/>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3" name="椭圆 82"/>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4" name="椭圆 83"/>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5" name="椭圆 84"/>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6" name="椭圆 85"/>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7" name="椭圆 86"/>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8" name="椭圆 87"/>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62" name="下箭头 61"/>
          <p:cNvSpPr/>
          <p:nvPr/>
        </p:nvSpPr>
        <p:spPr>
          <a:xfrm>
            <a:off x="-368263" y="-614604"/>
            <a:ext cx="5372198" cy="6019646"/>
          </a:xfrm>
          <a:prstGeom prst="downArrow">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5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nodeType="withEffect">
                                  <p:stCondLst>
                                    <p:cond delay="5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1500"/>
                            </p:stCondLst>
                            <p:childTnLst>
                              <p:par>
                                <p:cTn id="10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3" dur="2000" fill="hold"/>
                                        <p:tgtEl>
                                          <p:spTgt spid="79"/>
                                        </p:tgtEl>
                                        <p:attrNameLst>
                                          <p:attrName>ppt_x</p:attrName>
                                          <p:attrName>ppt_y</p:attrName>
                                        </p:attrNameLst>
                                      </p:cBhvr>
                                      <p:rCtr x="17" y="18981"/>
                                    </p:animMotion>
                                  </p:childTnLst>
                                </p:cTn>
                              </p:par>
                              <p:par>
                                <p:cTn id="10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5" dur="2000" fill="hold"/>
                                        <p:tgtEl>
                                          <p:spTgt spid="80"/>
                                        </p:tgtEl>
                                        <p:attrNameLst>
                                          <p:attrName>ppt_x</p:attrName>
                                          <p:attrName>ppt_y</p:attrName>
                                        </p:attrNameLst>
                                      </p:cBhvr>
                                      <p:rCtr x="17" y="18981"/>
                                    </p:animMotion>
                                  </p:childTnLst>
                                </p:cTn>
                              </p:par>
                              <p:par>
                                <p:cTn id="10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7" dur="2000" fill="hold"/>
                                        <p:tgtEl>
                                          <p:spTgt spid="81"/>
                                        </p:tgtEl>
                                        <p:attrNameLst>
                                          <p:attrName>ppt_x</p:attrName>
                                          <p:attrName>ppt_y</p:attrName>
                                        </p:attrNameLst>
                                      </p:cBhvr>
                                      <p:rCtr x="17" y="18981"/>
                                    </p:animMotion>
                                  </p:childTnLst>
                                </p:cTn>
                              </p:par>
                              <p:par>
                                <p:cTn id="10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9" dur="2000" fill="hold"/>
                                        <p:tgtEl>
                                          <p:spTgt spid="82"/>
                                        </p:tgtEl>
                                        <p:attrNameLst>
                                          <p:attrName>ppt_x</p:attrName>
                                          <p:attrName>ppt_y</p:attrName>
                                        </p:attrNameLst>
                                      </p:cBhvr>
                                      <p:rCtr x="17" y="18981"/>
                                    </p:animMotion>
                                  </p:childTnLst>
                                </p:cTn>
                              </p:par>
                              <p:par>
                                <p:cTn id="11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1" dur="2000" fill="hold"/>
                                        <p:tgtEl>
                                          <p:spTgt spid="83"/>
                                        </p:tgtEl>
                                        <p:attrNameLst>
                                          <p:attrName>ppt_x</p:attrName>
                                          <p:attrName>ppt_y</p:attrName>
                                        </p:attrNameLst>
                                      </p:cBhvr>
                                      <p:rCtr x="17" y="18981"/>
                                    </p:animMotion>
                                  </p:childTnLst>
                                </p:cTn>
                              </p:par>
                              <p:par>
                                <p:cTn id="11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3" dur="2000" fill="hold"/>
                                        <p:tgtEl>
                                          <p:spTgt spid="84"/>
                                        </p:tgtEl>
                                        <p:attrNameLst>
                                          <p:attrName>ppt_x</p:attrName>
                                          <p:attrName>ppt_y</p:attrName>
                                        </p:attrNameLst>
                                      </p:cBhvr>
                                      <p:rCtr x="17" y="18981"/>
                                    </p:animMotion>
                                  </p:childTnLst>
                                </p:cTn>
                              </p:par>
                              <p:par>
                                <p:cTn id="11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5" dur="2000" fill="hold"/>
                                        <p:tgtEl>
                                          <p:spTgt spid="85"/>
                                        </p:tgtEl>
                                        <p:attrNameLst>
                                          <p:attrName>ppt_x</p:attrName>
                                          <p:attrName>ppt_y</p:attrName>
                                        </p:attrNameLst>
                                      </p:cBhvr>
                                      <p:rCtr x="17" y="18981"/>
                                    </p:animMotion>
                                  </p:childTnLst>
                                </p:cTn>
                              </p:par>
                              <p:par>
                                <p:cTn id="11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86"/>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87"/>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88"/>
                                        </p:tgtEl>
                                        <p:attrNameLst>
                                          <p:attrName>ppt_x</p:attrName>
                                          <p:attrName>ppt_y</p:attrName>
                                        </p:attrNameLst>
                                      </p:cBhvr>
                                      <p:rCtr x="17" y="18981"/>
                                    </p:animMotion>
                                  </p:childTnLst>
                                </p:cTn>
                              </p:par>
                            </p:childTnLst>
                          </p:cTn>
                        </p:par>
                        <p:par>
                          <p:cTn id="122" fill="hold">
                            <p:stCondLst>
                              <p:cond delay="3500"/>
                            </p:stCondLst>
                            <p:childTnLst>
                              <p:par>
                                <p:cTn id="123" presetID="22" presetClass="entr" presetSubtype="8" fill="hold" grpId="0" nodeType="afterEffect" nodePh="1">
                                  <p:stCondLst>
                                    <p:cond delay="0"/>
                                  </p:stCondLst>
                                  <p:endCondLst>
                                    <p:cond evt="begin" delay="0">
                                      <p:tn val="123"/>
                                    </p:cond>
                                  </p:endCondLst>
                                  <p:childTnLst>
                                    <p:set>
                                      <p:cBhvr>
                                        <p:cTn id="124" dur="1" fill="hold">
                                          <p:stCondLst>
                                            <p:cond delay="0"/>
                                          </p:stCondLst>
                                        </p:cTn>
                                        <p:tgtEl>
                                          <p:spTgt spid="63"/>
                                        </p:tgtEl>
                                        <p:attrNameLst>
                                          <p:attrName>style.visibility</p:attrName>
                                        </p:attrNameLst>
                                      </p:cBhvr>
                                      <p:to>
                                        <p:strVal val="visible"/>
                                      </p:to>
                                    </p:set>
                                    <p:animEffect transition="in" filter="wipe(left)">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62" grpId="0" animBg="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82" name="矩形 81"/>
          <p:cNvSpPr/>
          <p:nvPr/>
        </p:nvSpPr>
        <p:spPr>
          <a:xfrm>
            <a:off x="-4378" y="4920"/>
            <a:ext cx="9150370" cy="2972999"/>
          </a:xfrm>
          <a:prstGeom prst="rect">
            <a:avLst/>
          </a:prstGeom>
          <a:blipFill dpi="0" rotWithShape="1">
            <a:blip r:embed="rId3" cstate="screen">
              <a:extLst>
                <a:ext uri="{BEBA8EAE-BF5A-486C-A8C5-ECC9F3942E4B}">
                  <a14:imgProps xmlns:a14="http://schemas.microsoft.com/office/drawing/2010/main">
                    <a14:imgLayer r:embed="rId4">
                      <a14:imgEffect>
                        <a14:artisticBlur/>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7" name="矩形 56"/>
          <p:cNvSpPr/>
          <p:nvPr/>
        </p:nvSpPr>
        <p:spPr>
          <a:xfrm>
            <a:off x="-17315" y="2160240"/>
            <a:ext cx="9178630" cy="1545636"/>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 name="矩形 1"/>
          <p:cNvSpPr/>
          <p:nvPr/>
        </p:nvSpPr>
        <p:spPr>
          <a:xfrm>
            <a:off x="0" y="0"/>
            <a:ext cx="647903" cy="648072"/>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产品概述</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PRODUCT OVERVIEW</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21</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pic>
        <p:nvPicPr>
          <p:cNvPr id="59" name="Picture 2" descr="C:\Users\Administrator\Desktop\ppt展示模板-8.png"/>
          <p:cNvPicPr>
            <a:picLocks noChangeAspect="1" noChangeArrowheads="1"/>
          </p:cNvPicPr>
          <p:nvPr/>
        </p:nvPicPr>
        <p:blipFill>
          <a:blip r:embed="rId5"/>
          <a:srcRect/>
          <a:stretch>
            <a:fillRect/>
          </a:stretch>
        </p:blipFill>
        <p:spPr bwMode="auto">
          <a:xfrm>
            <a:off x="2304338" y="681540"/>
            <a:ext cx="4589315" cy="2761900"/>
          </a:xfrm>
          <a:prstGeom prst="rect">
            <a:avLst/>
          </a:prstGeom>
          <a:noFill/>
          <a:extLst>
            <a:ext uri="{909E8E84-426E-40DD-AFC4-6F175D3DCCD1}">
              <a14:hiddenFill xmlns:a14="http://schemas.microsoft.com/office/drawing/2010/main">
                <a:solidFill>
                  <a:srgbClr val="FFFFFF"/>
                </a:solidFill>
              </a14:hiddenFill>
            </a:ext>
          </a:extLst>
        </p:spPr>
      </p:pic>
      <p:sp>
        <p:nvSpPr>
          <p:cNvPr id="61" name="Oval 4"/>
          <p:cNvSpPr/>
          <p:nvPr/>
        </p:nvSpPr>
        <p:spPr>
          <a:xfrm>
            <a:off x="1324688" y="1815667"/>
            <a:ext cx="601706" cy="604526"/>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69" name="Group 20"/>
          <p:cNvGrpSpPr/>
          <p:nvPr/>
        </p:nvGrpSpPr>
        <p:grpSpPr>
          <a:xfrm>
            <a:off x="1457066" y="1948363"/>
            <a:ext cx="336950" cy="339131"/>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72" name="矩形 71"/>
          <p:cNvSpPr/>
          <p:nvPr/>
        </p:nvSpPr>
        <p:spPr>
          <a:xfrm>
            <a:off x="1057866" y="2571751"/>
            <a:ext cx="1163522" cy="323159"/>
          </a:xfrm>
          <a:prstGeom prst="rect">
            <a:avLst/>
          </a:prstGeom>
        </p:spPr>
        <p:txBody>
          <a:bodyPr wrap="square" lIns="68555" tIns="34278" rIns="68555" bIns="34278">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900548" y="2887038"/>
            <a:ext cx="1478157" cy="6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74" name="Oval 14"/>
          <p:cNvSpPr/>
          <p:nvPr/>
        </p:nvSpPr>
        <p:spPr>
          <a:xfrm>
            <a:off x="7255262" y="1815667"/>
            <a:ext cx="610246" cy="614465"/>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75" name="Group 54"/>
          <p:cNvGrpSpPr/>
          <p:nvPr/>
        </p:nvGrpSpPr>
        <p:grpSpPr>
          <a:xfrm>
            <a:off x="7432749" y="1956929"/>
            <a:ext cx="255272" cy="331940"/>
            <a:chOff x="6421904" y="4798576"/>
            <a:chExt cx="299494" cy="389342"/>
          </a:xfrm>
          <a:solidFill>
            <a:schemeClr val="bg1"/>
          </a:solidFill>
        </p:grpSpPr>
        <p:sp>
          <p:nvSpPr>
            <p:cNvPr id="7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78" name="矩形 77"/>
          <p:cNvSpPr/>
          <p:nvPr/>
        </p:nvSpPr>
        <p:spPr>
          <a:xfrm>
            <a:off x="6976604" y="2581689"/>
            <a:ext cx="1163522" cy="323159"/>
          </a:xfrm>
          <a:prstGeom prst="rect">
            <a:avLst/>
          </a:prstGeom>
        </p:spPr>
        <p:txBody>
          <a:bodyPr wrap="square" lIns="68555" tIns="34278" rIns="68555" bIns="34278">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819287" y="2896977"/>
            <a:ext cx="1478157" cy="6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80" name="标题 11"/>
          <p:cNvSpPr txBox="1"/>
          <p:nvPr/>
        </p:nvSpPr>
        <p:spPr>
          <a:xfrm>
            <a:off x="1386475" y="4134501"/>
            <a:ext cx="6314788" cy="597489"/>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l"/>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l"/>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1" name="标题 11"/>
          <p:cNvSpPr txBox="1"/>
          <p:nvPr/>
        </p:nvSpPr>
        <p:spPr>
          <a:xfrm>
            <a:off x="3917810" y="3847965"/>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95000"/>
                    <a:lumOff val="5000"/>
                  </a:schemeClr>
                </a:solidFill>
                <a:latin typeface="微软雅黑" panose="020B0503020204020204" pitchFamily="34" charset="-122"/>
                <a:ea typeface="微软雅黑" panose="020B0503020204020204" pitchFamily="34" charset="-122"/>
              </a:rPr>
              <a:t>输入文字标题</a:t>
            </a:r>
          </a:p>
        </p:txBody>
      </p:sp>
      <p:sp>
        <p:nvSpPr>
          <p:cNvPr id="31" name="等腰三角形 30"/>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2" name="等腰三角形 3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pic>
        <p:nvPicPr>
          <p:cNvPr id="5122" name="Picture 2" descr="C:\Users\Administrator\Desktop\image 2545.png"/>
          <p:cNvPicPr>
            <a:picLocks noChangeAspect="1" noChangeArrowheads="1"/>
          </p:cNvPicPr>
          <p:nvPr/>
        </p:nvPicPr>
        <p:blipFill>
          <a:blip r:embed="rId6"/>
          <a:srcRect/>
          <a:stretch>
            <a:fillRect/>
          </a:stretch>
        </p:blipFill>
        <p:spPr bwMode="auto">
          <a:xfrm>
            <a:off x="3027011" y="1072246"/>
            <a:ext cx="3158420" cy="177449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anim calcmode="lin" valueType="num">
                                      <p:cBhvr>
                                        <p:cTn id="21" dur="1000" fill="hold"/>
                                        <p:tgtEl>
                                          <p:spTgt spid="59"/>
                                        </p:tgtEl>
                                        <p:attrNameLst>
                                          <p:attrName>ppt_x</p:attrName>
                                        </p:attrNameLst>
                                      </p:cBhvr>
                                      <p:tavLst>
                                        <p:tav tm="0">
                                          <p:val>
                                            <p:strVal val="#ppt_x"/>
                                          </p:val>
                                        </p:tav>
                                        <p:tav tm="100000">
                                          <p:val>
                                            <p:strVal val="#ppt_x"/>
                                          </p:val>
                                        </p:tav>
                                      </p:tavLst>
                                    </p:anim>
                                    <p:anim calcmode="lin" valueType="num">
                                      <p:cBhvr>
                                        <p:cTn id="22" dur="1000" fill="hold"/>
                                        <p:tgtEl>
                                          <p:spTgt spid="5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wipe(down)">
                                      <p:cBhvr>
                                        <p:cTn id="26" dur="500"/>
                                        <p:tgtEl>
                                          <p:spTgt spid="512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heel(1)">
                                      <p:cBhvr>
                                        <p:cTn id="30" dur="400"/>
                                        <p:tgtEl>
                                          <p:spTgt spid="61"/>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250"/>
                                        <p:tgtEl>
                                          <p:spTgt spid="69"/>
                                        </p:tgtEl>
                                      </p:cBhvr>
                                    </p:animEffect>
                                  </p:childTnLst>
                                </p:cTn>
                              </p:par>
                              <p:par>
                                <p:cTn id="35" presetID="14" presetClass="entr" presetSubtype="10" fill="hold" grpId="0" nodeType="withEffect">
                                  <p:stCondLst>
                                    <p:cond delay="250"/>
                                  </p:stCondLst>
                                  <p:childTnLst>
                                    <p:set>
                                      <p:cBhvr>
                                        <p:cTn id="36" dur="1" fill="hold">
                                          <p:stCondLst>
                                            <p:cond delay="0"/>
                                          </p:stCondLst>
                                        </p:cTn>
                                        <p:tgtEl>
                                          <p:spTgt spid="72"/>
                                        </p:tgtEl>
                                        <p:attrNameLst>
                                          <p:attrName>style.visibility</p:attrName>
                                        </p:attrNameLst>
                                      </p:cBhvr>
                                      <p:to>
                                        <p:strVal val="visible"/>
                                      </p:to>
                                    </p:set>
                                    <p:animEffect transition="in" filter="randombar(horizontal)">
                                      <p:cBhvr>
                                        <p:cTn id="37" dur="400"/>
                                        <p:tgtEl>
                                          <p:spTgt spid="72"/>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400"/>
                                        <p:tgtEl>
                                          <p:spTgt spid="73"/>
                                        </p:tgtEl>
                                      </p:cBhvr>
                                    </p:animEffect>
                                  </p:childTnLst>
                                </p:cTn>
                              </p:par>
                            </p:childTnLst>
                          </p:cTn>
                        </p:par>
                        <p:par>
                          <p:cTn id="41" fill="hold">
                            <p:stCondLst>
                              <p:cond delay="30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400"/>
                                        <p:tgtEl>
                                          <p:spTgt spid="74"/>
                                        </p:tgtEl>
                                      </p:cBhvr>
                                    </p:animEffect>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250"/>
                                        <p:tgtEl>
                                          <p:spTgt spid="75"/>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400"/>
                                        <p:tgtEl>
                                          <p:spTgt spid="78"/>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79"/>
                                        </p:tgtEl>
                                        <p:attrNameLst>
                                          <p:attrName>style.visibility</p:attrName>
                                        </p:attrNameLst>
                                      </p:cBhvr>
                                      <p:to>
                                        <p:strVal val="visible"/>
                                      </p:to>
                                    </p:set>
                                    <p:animEffect transition="in" filter="randombar(horizontal)">
                                      <p:cBhvr>
                                        <p:cTn id="53" dur="400"/>
                                        <p:tgtEl>
                                          <p:spTgt spid="79"/>
                                        </p:tgtEl>
                                      </p:cBhvr>
                                    </p:animEffect>
                                  </p:childTnLst>
                                </p:cTn>
                              </p:par>
                            </p:childTnLst>
                          </p:cTn>
                        </p:par>
                        <p:par>
                          <p:cTn id="54" fill="hold">
                            <p:stCondLst>
                              <p:cond delay="3500"/>
                            </p:stCondLst>
                            <p:childTnLst>
                              <p:par>
                                <p:cTn id="55" presetID="49" presetClass="entr" presetSubtype="0" decel="100000" fill="hold" grpId="0" nodeType="afterEffect">
                                  <p:stCondLst>
                                    <p:cond delay="0"/>
                                  </p:stCondLst>
                                  <p:iterate type="lt">
                                    <p:tmPct val="10000"/>
                                  </p:iterate>
                                  <p:childTnLst>
                                    <p:set>
                                      <p:cBhvr>
                                        <p:cTn id="56" dur="1" fill="hold">
                                          <p:stCondLst>
                                            <p:cond delay="0"/>
                                          </p:stCondLst>
                                        </p:cTn>
                                        <p:tgtEl>
                                          <p:spTgt spid="81"/>
                                        </p:tgtEl>
                                        <p:attrNameLst>
                                          <p:attrName>style.visibility</p:attrName>
                                        </p:attrNameLst>
                                      </p:cBhvr>
                                      <p:to>
                                        <p:strVal val="visible"/>
                                      </p:to>
                                    </p:set>
                                    <p:anim calcmode="lin" valueType="num">
                                      <p:cBhvr>
                                        <p:cTn id="57" dur="1000" fill="hold"/>
                                        <p:tgtEl>
                                          <p:spTgt spid="81"/>
                                        </p:tgtEl>
                                        <p:attrNameLst>
                                          <p:attrName>ppt_w</p:attrName>
                                        </p:attrNameLst>
                                      </p:cBhvr>
                                      <p:tavLst>
                                        <p:tav tm="0">
                                          <p:val>
                                            <p:fltVal val="0"/>
                                          </p:val>
                                        </p:tav>
                                        <p:tav tm="100000">
                                          <p:val>
                                            <p:strVal val="#ppt_w"/>
                                          </p:val>
                                        </p:tav>
                                      </p:tavLst>
                                    </p:anim>
                                    <p:anim calcmode="lin" valueType="num">
                                      <p:cBhvr>
                                        <p:cTn id="58" dur="1000" fill="hold"/>
                                        <p:tgtEl>
                                          <p:spTgt spid="81"/>
                                        </p:tgtEl>
                                        <p:attrNameLst>
                                          <p:attrName>ppt_h</p:attrName>
                                        </p:attrNameLst>
                                      </p:cBhvr>
                                      <p:tavLst>
                                        <p:tav tm="0">
                                          <p:val>
                                            <p:fltVal val="0"/>
                                          </p:val>
                                        </p:tav>
                                        <p:tav tm="100000">
                                          <p:val>
                                            <p:strVal val="#ppt_h"/>
                                          </p:val>
                                        </p:tav>
                                      </p:tavLst>
                                    </p:anim>
                                    <p:anim calcmode="lin" valueType="num">
                                      <p:cBhvr>
                                        <p:cTn id="59" dur="1000" fill="hold"/>
                                        <p:tgtEl>
                                          <p:spTgt spid="81"/>
                                        </p:tgtEl>
                                        <p:attrNameLst>
                                          <p:attrName>style.rotation</p:attrName>
                                        </p:attrNameLst>
                                      </p:cBhvr>
                                      <p:tavLst>
                                        <p:tav tm="0">
                                          <p:val>
                                            <p:fltVal val="360"/>
                                          </p:val>
                                        </p:tav>
                                        <p:tav tm="100000">
                                          <p:val>
                                            <p:fltVal val="0"/>
                                          </p:val>
                                        </p:tav>
                                      </p:tavLst>
                                    </p:anim>
                                    <p:animEffect transition="in" filter="fade">
                                      <p:cBhvr>
                                        <p:cTn id="60" dur="1000"/>
                                        <p:tgtEl>
                                          <p:spTgt spid="81"/>
                                        </p:tgtEl>
                                      </p:cBhvr>
                                    </p:animEffect>
                                  </p:childTnLst>
                                </p:cTn>
                              </p:par>
                            </p:childTnLst>
                          </p:cTn>
                        </p:par>
                        <p:par>
                          <p:cTn id="61" fill="hold">
                            <p:stCondLst>
                              <p:cond delay="4700"/>
                            </p:stCondLst>
                            <p:childTnLst>
                              <p:par>
                                <p:cTn id="62" presetID="49" presetClass="entr" presetSubtype="0" decel="100000" fill="hold" grpId="0" nodeType="afterEffect">
                                  <p:stCondLst>
                                    <p:cond delay="0"/>
                                  </p:stCondLst>
                                  <p:iterate type="lt">
                                    <p:tmPct val="10000"/>
                                  </p:iterate>
                                  <p:childTnLst>
                                    <p:set>
                                      <p:cBhvr>
                                        <p:cTn id="63" dur="1" fill="hold">
                                          <p:stCondLst>
                                            <p:cond delay="0"/>
                                          </p:stCondLst>
                                        </p:cTn>
                                        <p:tgtEl>
                                          <p:spTgt spid="80"/>
                                        </p:tgtEl>
                                        <p:attrNameLst>
                                          <p:attrName>style.visibility</p:attrName>
                                        </p:attrNameLst>
                                      </p:cBhvr>
                                      <p:to>
                                        <p:strVal val="visible"/>
                                      </p:to>
                                    </p:set>
                                    <p:anim calcmode="lin" valueType="num">
                                      <p:cBhvr>
                                        <p:cTn id="64" dur="1000" fill="hold"/>
                                        <p:tgtEl>
                                          <p:spTgt spid="80"/>
                                        </p:tgtEl>
                                        <p:attrNameLst>
                                          <p:attrName>ppt_w</p:attrName>
                                        </p:attrNameLst>
                                      </p:cBhvr>
                                      <p:tavLst>
                                        <p:tav tm="0">
                                          <p:val>
                                            <p:fltVal val="0"/>
                                          </p:val>
                                        </p:tav>
                                        <p:tav tm="100000">
                                          <p:val>
                                            <p:strVal val="#ppt_w"/>
                                          </p:val>
                                        </p:tav>
                                      </p:tavLst>
                                    </p:anim>
                                    <p:anim calcmode="lin" valueType="num">
                                      <p:cBhvr>
                                        <p:cTn id="65" dur="1000" fill="hold"/>
                                        <p:tgtEl>
                                          <p:spTgt spid="80"/>
                                        </p:tgtEl>
                                        <p:attrNameLst>
                                          <p:attrName>ppt_h</p:attrName>
                                        </p:attrNameLst>
                                      </p:cBhvr>
                                      <p:tavLst>
                                        <p:tav tm="0">
                                          <p:val>
                                            <p:fltVal val="0"/>
                                          </p:val>
                                        </p:tav>
                                        <p:tav tm="100000">
                                          <p:val>
                                            <p:strVal val="#ppt_h"/>
                                          </p:val>
                                        </p:tav>
                                      </p:tavLst>
                                    </p:anim>
                                    <p:anim calcmode="lin" valueType="num">
                                      <p:cBhvr>
                                        <p:cTn id="66" dur="1000" fill="hold"/>
                                        <p:tgtEl>
                                          <p:spTgt spid="80"/>
                                        </p:tgtEl>
                                        <p:attrNameLst>
                                          <p:attrName>style.rotation</p:attrName>
                                        </p:attrNameLst>
                                      </p:cBhvr>
                                      <p:tavLst>
                                        <p:tav tm="0">
                                          <p:val>
                                            <p:fltVal val="360"/>
                                          </p:val>
                                        </p:tav>
                                        <p:tav tm="100000">
                                          <p:val>
                                            <p:fltVal val="0"/>
                                          </p:val>
                                        </p:tav>
                                      </p:tavLst>
                                    </p:anim>
                                    <p:animEffect transition="in" filter="fade">
                                      <p:cBhvr>
                                        <p:cTn id="67" dur="1000"/>
                                        <p:tgtEl>
                                          <p:spTgt spid="80"/>
                                        </p:tgtEl>
                                      </p:cBhvr>
                                    </p:animEffect>
                                  </p:childTnLst>
                                </p:cTn>
                              </p:par>
                            </p:childTnLst>
                          </p:cTn>
                        </p:par>
                        <p:par>
                          <p:cTn id="68" fill="hold">
                            <p:stCondLst>
                              <p:cond delay="19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1" grpId="0" animBg="1"/>
      <p:bldP spid="72" grpId="0"/>
      <p:bldP spid="73" grpId="0"/>
      <p:bldP spid="74" grpId="0" animBg="1"/>
      <p:bldP spid="78" grpId="0"/>
      <p:bldP spid="79" grpId="0"/>
      <p:bldP spid="80" grpId="0"/>
      <p:bldP spid="81"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产品形式</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PRODUCT FORM </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22</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1818411" y="1303553"/>
            <a:ext cx="1511774" cy="1512168"/>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椭圆 13"/>
          <p:cNvSpPr/>
          <p:nvPr/>
        </p:nvSpPr>
        <p:spPr>
          <a:xfrm>
            <a:off x="3735239" y="1303553"/>
            <a:ext cx="1511774" cy="1512168"/>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5" name="椭圆 14"/>
          <p:cNvSpPr/>
          <p:nvPr/>
        </p:nvSpPr>
        <p:spPr>
          <a:xfrm>
            <a:off x="5652067" y="1303553"/>
            <a:ext cx="1511774" cy="1512168"/>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6" name="TextBox 15"/>
          <p:cNvSpPr txBox="1"/>
          <p:nvPr/>
        </p:nvSpPr>
        <p:spPr>
          <a:xfrm>
            <a:off x="2156086" y="2128459"/>
            <a:ext cx="777448" cy="230833"/>
          </a:xfrm>
          <a:prstGeom prst="rect">
            <a:avLst/>
          </a:prstGeom>
          <a:noFill/>
        </p:spPr>
        <p:txBody>
          <a:bodyPr wrap="square" lIns="0" tIns="0" rIns="0" bIns="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线下门店</a:t>
            </a:r>
          </a:p>
        </p:txBody>
      </p:sp>
      <p:sp>
        <p:nvSpPr>
          <p:cNvPr id="17" name="TextBox 16"/>
          <p:cNvSpPr txBox="1"/>
          <p:nvPr/>
        </p:nvSpPr>
        <p:spPr>
          <a:xfrm>
            <a:off x="3992011" y="2128459"/>
            <a:ext cx="998229" cy="230833"/>
          </a:xfrm>
          <a:prstGeom prst="rect">
            <a:avLst/>
          </a:prstGeom>
          <a:noFill/>
        </p:spPr>
        <p:txBody>
          <a:bodyPr wrap="square" lIns="0" tIns="0" rIns="0" bIns="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电脑客户端</a:t>
            </a:r>
          </a:p>
        </p:txBody>
      </p:sp>
      <p:sp>
        <p:nvSpPr>
          <p:cNvPr id="18" name="TextBox 17"/>
          <p:cNvSpPr txBox="1"/>
          <p:nvPr/>
        </p:nvSpPr>
        <p:spPr>
          <a:xfrm>
            <a:off x="5970628" y="2128459"/>
            <a:ext cx="874652" cy="230833"/>
          </a:xfrm>
          <a:prstGeom prst="rect">
            <a:avLst/>
          </a:prstGeom>
          <a:noFill/>
        </p:spPr>
        <p:txBody>
          <a:bodyPr wrap="square" lIns="0" tIns="0" rIns="0" bIns="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手机</a:t>
            </a:r>
            <a:r>
              <a:rPr lang="en-US" altLang="zh-CN" sz="1500" b="1" dirty="0">
                <a:solidFill>
                  <a:schemeClr val="bg1"/>
                </a:solidFill>
                <a:latin typeface="微软雅黑" panose="020B0503020204020204" pitchFamily="34" charset="-122"/>
                <a:ea typeface="微软雅黑" panose="020B0503020204020204" pitchFamily="34" charset="-122"/>
              </a:rPr>
              <a:t>APP</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4224555" y="1548501"/>
            <a:ext cx="533141" cy="39907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lIns="68562" tIns="34281" rIns="68562" bIns="26992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0" name="KSO_Shape"/>
          <p:cNvSpPr/>
          <p:nvPr/>
        </p:nvSpPr>
        <p:spPr bwMode="auto">
          <a:xfrm>
            <a:off x="6201667" y="1567563"/>
            <a:ext cx="427891" cy="360948"/>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KSO_Shape"/>
          <p:cNvSpPr/>
          <p:nvPr/>
        </p:nvSpPr>
        <p:spPr bwMode="auto">
          <a:xfrm>
            <a:off x="2331985" y="1514244"/>
            <a:ext cx="402018" cy="46758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3416340" y="1943234"/>
            <a:ext cx="232744" cy="232805"/>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333168" y="1943234"/>
            <a:ext cx="232744" cy="232805"/>
            <a:chOff x="3264324" y="1749600"/>
            <a:chExt cx="348156" cy="348156"/>
          </a:xfrm>
        </p:grpSpPr>
        <p:sp>
          <p:nvSpPr>
            <p:cNvPr id="26" name="矩形 25"/>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156086" y="2376269"/>
            <a:ext cx="777448" cy="107722"/>
          </a:xfrm>
          <a:prstGeom prst="rect">
            <a:avLst/>
          </a:prstGeom>
          <a:noFill/>
        </p:spPr>
        <p:txBody>
          <a:bodyPr wrap="square" lIns="0" tIns="0" rIns="0" bIns="0" rtlCol="0">
            <a:spAutoFit/>
          </a:bodyPr>
          <a:lstStyle/>
          <a:p>
            <a:pPr algn="ctr"/>
            <a:r>
              <a:rPr lang="zh-CN" altLang="en-US" sz="7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29" name="TextBox 28"/>
          <p:cNvSpPr txBox="1"/>
          <p:nvPr/>
        </p:nvSpPr>
        <p:spPr>
          <a:xfrm>
            <a:off x="4053800" y="2376269"/>
            <a:ext cx="874652" cy="107722"/>
          </a:xfrm>
          <a:prstGeom prst="rect">
            <a:avLst/>
          </a:prstGeom>
          <a:noFill/>
        </p:spPr>
        <p:txBody>
          <a:bodyPr wrap="square" lIns="0" tIns="0" rIns="0" bIns="0" rtlCol="0">
            <a:spAutoFit/>
          </a:bodyPr>
          <a:lstStyle/>
          <a:p>
            <a:pPr algn="ctr"/>
            <a:r>
              <a:rPr lang="zh-CN" altLang="en-US" sz="7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0" name="TextBox 29"/>
          <p:cNvSpPr txBox="1"/>
          <p:nvPr/>
        </p:nvSpPr>
        <p:spPr>
          <a:xfrm>
            <a:off x="5970628" y="2376269"/>
            <a:ext cx="874652" cy="107722"/>
          </a:xfrm>
          <a:prstGeom prst="rect">
            <a:avLst/>
          </a:prstGeom>
          <a:noFill/>
        </p:spPr>
        <p:txBody>
          <a:bodyPr wrap="square" lIns="0" tIns="0" rIns="0" bIns="0" rtlCol="0">
            <a:spAutoFit/>
          </a:bodyPr>
          <a:lstStyle/>
          <a:p>
            <a:pPr algn="ctr"/>
            <a:r>
              <a:rPr lang="zh-CN" altLang="en-US" sz="7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1" name="Freeform 12"/>
          <p:cNvSpPr/>
          <p:nvPr/>
        </p:nvSpPr>
        <p:spPr bwMode="auto">
          <a:xfrm>
            <a:off x="1206068" y="3165816"/>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2" name="Freeform 12"/>
          <p:cNvSpPr/>
          <p:nvPr/>
        </p:nvSpPr>
        <p:spPr bwMode="auto">
          <a:xfrm flipH="1" flipV="1">
            <a:off x="7685101" y="3941527"/>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3" name="TextBox 32"/>
          <p:cNvSpPr txBox="1"/>
          <p:nvPr/>
        </p:nvSpPr>
        <p:spPr>
          <a:xfrm>
            <a:off x="1476028" y="3401467"/>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等腰三角形 3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5" name="等腰三角形 3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6"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5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5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5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5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attrName>
                                          <p:attrName>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attrName>
                                          <p:attrName>ppt_y</p:attrName>
                                        </p:attrNameLst>
                                      </p:cBhvr>
                                      <p:rCtr x="-19748" y="-5509"/>
                                    </p:animMotion>
                                  </p:childTnLst>
                                </p:cTn>
                              </p:par>
                            </p:childTnLst>
                          </p:cTn>
                        </p:par>
                        <p:par>
                          <p:cTn id="234" fill="hold">
                            <p:stCondLst>
                              <p:cond delay="45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par>
                          <p:cTn id="238" fill="hold">
                            <p:stCondLst>
                              <p:cond delay="5000"/>
                            </p:stCondLst>
                            <p:childTnLst>
                              <p:par>
                                <p:cTn id="239" presetID="22" presetClass="entr" presetSubtype="8" fill="hold" grpId="0" nodeType="afterEffect" nodePh="1">
                                  <p:stCondLst>
                                    <p:cond delay="0"/>
                                  </p:stCondLst>
                                  <p:endCondLst>
                                    <p:cond evt="begin" delay="0">
                                      <p:tn val="239"/>
                                    </p:cond>
                                  </p:endCondLst>
                                  <p:childTnLst>
                                    <p:set>
                                      <p:cBhvr>
                                        <p:cTn id="240" dur="1" fill="hold">
                                          <p:stCondLst>
                                            <p:cond delay="0"/>
                                          </p:stCondLst>
                                        </p:cTn>
                                        <p:tgtEl>
                                          <p:spTgt spid="36"/>
                                        </p:tgtEl>
                                        <p:attrNameLst>
                                          <p:attrName>style.visibility</p:attrName>
                                        </p:attrNameLst>
                                      </p:cBhvr>
                                      <p:to>
                                        <p:strVal val="visible"/>
                                      </p:to>
                                    </p:set>
                                    <p:animEffect transition="in" filter="wipe(left)">
                                      <p:cBhvr>
                                        <p:cTn id="2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产品功能</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PRODUCT FEATURES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23</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630588" y="1383618"/>
            <a:ext cx="7865508" cy="2052228"/>
            <a:chOff x="0" y="1916832"/>
            <a:chExt cx="10490075" cy="2736304"/>
          </a:xfrm>
        </p:grpSpPr>
        <p:sp>
          <p:nvSpPr>
            <p:cNvPr id="14" name="矩形 13"/>
            <p:cNvSpPr/>
            <p:nvPr/>
          </p:nvSpPr>
          <p:spPr>
            <a:xfrm>
              <a:off x="0" y="1916832"/>
              <a:ext cx="10490075" cy="2736304"/>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916832"/>
              <a:ext cx="10490075" cy="2736304"/>
            </a:xfrm>
            <a:prstGeom prst="rect">
              <a:avLst/>
            </a:prstGeom>
            <a:solidFill>
              <a:schemeClr val="tx1">
                <a:lumMod val="75000"/>
                <a:lumOff val="2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95"/>
          <p:cNvSpPr>
            <a:spLocks noEditPoints="1"/>
          </p:cNvSpPr>
          <p:nvPr/>
        </p:nvSpPr>
        <p:spPr bwMode="auto">
          <a:xfrm>
            <a:off x="1180751" y="1736146"/>
            <a:ext cx="331483" cy="329717"/>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17" name="矩形 16"/>
          <p:cNvSpPr/>
          <p:nvPr/>
        </p:nvSpPr>
        <p:spPr>
          <a:xfrm>
            <a:off x="1693112" y="1979381"/>
            <a:ext cx="1003846" cy="276993"/>
          </a:xfrm>
          <a:prstGeom prst="rect">
            <a:avLst/>
          </a:prstGeom>
        </p:spPr>
        <p:txBody>
          <a:bodyPr wrap="none" lIns="68555" tIns="34278" rIns="68555" bIns="34278">
            <a:spAutoFit/>
          </a:bodyPr>
          <a:lstStyle/>
          <a:p>
            <a:r>
              <a:rPr lang="zh-CN" altLang="en-US" b="1" dirty="0" smtClean="0">
                <a:solidFill>
                  <a:srgbClr val="00A89B"/>
                </a:solidFill>
                <a:latin typeface="微软雅黑" panose="020B0503020204020204" pitchFamily="34" charset="-122"/>
                <a:ea typeface="微软雅黑" panose="020B0503020204020204" pitchFamily="34" charset="-122"/>
              </a:rPr>
              <a:t>自定义设置</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18" name="弧形 17"/>
          <p:cNvSpPr/>
          <p:nvPr/>
        </p:nvSpPr>
        <p:spPr>
          <a:xfrm>
            <a:off x="1099200" y="1653648"/>
            <a:ext cx="494585" cy="494714"/>
          </a:xfrm>
          <a:prstGeom prst="arc">
            <a:avLst>
              <a:gd name="adj1" fmla="val 16200000"/>
              <a:gd name="adj2" fmla="val 12730794"/>
            </a:avLst>
          </a:prstGeom>
          <a:ln>
            <a:solidFill>
              <a:srgbClr val="00A8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cxnSp>
        <p:nvCxnSpPr>
          <p:cNvPr id="19" name="直接连接符 18"/>
          <p:cNvCxnSpPr/>
          <p:nvPr/>
        </p:nvCxnSpPr>
        <p:spPr>
          <a:xfrm>
            <a:off x="1126196" y="2252917"/>
            <a:ext cx="2024698" cy="0"/>
          </a:xfrm>
          <a:prstGeom prst="line">
            <a:avLst/>
          </a:prstGeom>
          <a:ln>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5209" y="2355726"/>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1045209" y="2597974"/>
            <a:ext cx="219944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22" name="矩形 21"/>
          <p:cNvSpPr/>
          <p:nvPr/>
        </p:nvSpPr>
        <p:spPr>
          <a:xfrm>
            <a:off x="2907930" y="2013442"/>
            <a:ext cx="242964" cy="24302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3" name="矩形 22"/>
          <p:cNvSpPr/>
          <p:nvPr/>
        </p:nvSpPr>
        <p:spPr>
          <a:xfrm>
            <a:off x="2852491" y="1989245"/>
            <a:ext cx="352395" cy="276993"/>
          </a:xfrm>
          <a:prstGeom prst="rect">
            <a:avLst/>
          </a:prstGeom>
        </p:spPr>
        <p:txBody>
          <a:bodyPr wrap="none" lIns="68555" tIns="34278" rIns="68555" bIns="34278">
            <a:spAutoFit/>
          </a:bodyPr>
          <a:lstStyle/>
          <a:p>
            <a:r>
              <a:rPr lang="en-US" altLang="zh-CN" b="1" dirty="0" smtClean="0">
                <a:solidFill>
                  <a:srgbClr val="00A89B"/>
                </a:solidFill>
                <a:latin typeface="微软雅黑" panose="020B0503020204020204" pitchFamily="34" charset="-122"/>
                <a:ea typeface="微软雅黑" panose="020B0503020204020204" pitchFamily="34" charset="-122"/>
              </a:rPr>
              <a:t>01</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24" name="矩形 23"/>
          <p:cNvSpPr/>
          <p:nvPr/>
        </p:nvSpPr>
        <p:spPr>
          <a:xfrm>
            <a:off x="4082979" y="1979381"/>
            <a:ext cx="830766" cy="276993"/>
          </a:xfrm>
          <a:prstGeom prst="rect">
            <a:avLst/>
          </a:prstGeom>
        </p:spPr>
        <p:txBody>
          <a:bodyPr wrap="none" lIns="68555" tIns="34278" rIns="68555" bIns="34278">
            <a:spAutoFit/>
          </a:bodyPr>
          <a:lstStyle/>
          <a:p>
            <a:r>
              <a:rPr lang="zh-CN" altLang="en-US" b="1" dirty="0" smtClean="0">
                <a:solidFill>
                  <a:srgbClr val="00A89B"/>
                </a:solidFill>
                <a:latin typeface="微软雅黑" panose="020B0503020204020204" pitchFamily="34" charset="-122"/>
                <a:ea typeface="微软雅黑" panose="020B0503020204020204" pitchFamily="34" charset="-122"/>
              </a:rPr>
              <a:t>喇叭功能</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25" name="弧形 24"/>
          <p:cNvSpPr/>
          <p:nvPr/>
        </p:nvSpPr>
        <p:spPr>
          <a:xfrm>
            <a:off x="3489067" y="1653648"/>
            <a:ext cx="494585" cy="494714"/>
          </a:xfrm>
          <a:prstGeom prst="arc">
            <a:avLst>
              <a:gd name="adj1" fmla="val 16200000"/>
              <a:gd name="adj2" fmla="val 12730794"/>
            </a:avLst>
          </a:prstGeom>
          <a:ln>
            <a:solidFill>
              <a:srgbClr val="00A8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cxnSp>
        <p:nvCxnSpPr>
          <p:cNvPr id="26" name="直接连接符 25"/>
          <p:cNvCxnSpPr/>
          <p:nvPr/>
        </p:nvCxnSpPr>
        <p:spPr>
          <a:xfrm>
            <a:off x="3516063" y="2252917"/>
            <a:ext cx="2024698" cy="0"/>
          </a:xfrm>
          <a:prstGeom prst="line">
            <a:avLst/>
          </a:prstGeom>
          <a:ln>
            <a:solidFill>
              <a:srgbClr val="00A89B"/>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35076" y="2355726"/>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3435076" y="2597974"/>
            <a:ext cx="219944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29" name="矩形 28"/>
          <p:cNvSpPr/>
          <p:nvPr/>
        </p:nvSpPr>
        <p:spPr>
          <a:xfrm>
            <a:off x="5297797" y="2013442"/>
            <a:ext cx="242964" cy="24302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0" name="矩形 29"/>
          <p:cNvSpPr/>
          <p:nvPr/>
        </p:nvSpPr>
        <p:spPr>
          <a:xfrm>
            <a:off x="5242358" y="1989245"/>
            <a:ext cx="352395" cy="276993"/>
          </a:xfrm>
          <a:prstGeom prst="rect">
            <a:avLst/>
          </a:prstGeom>
        </p:spPr>
        <p:txBody>
          <a:bodyPr wrap="none" lIns="68555" tIns="34278" rIns="68555" bIns="34278">
            <a:spAutoFit/>
          </a:bodyPr>
          <a:lstStyle/>
          <a:p>
            <a:r>
              <a:rPr lang="en-US" altLang="zh-CN" b="1" dirty="0" smtClean="0">
                <a:solidFill>
                  <a:srgbClr val="00A89B"/>
                </a:solidFill>
                <a:latin typeface="微软雅黑" panose="020B0503020204020204" pitchFamily="34" charset="-122"/>
                <a:ea typeface="微软雅黑" panose="020B0503020204020204" pitchFamily="34" charset="-122"/>
              </a:rPr>
              <a:t>02</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31" name="矩形 30"/>
          <p:cNvSpPr/>
          <p:nvPr/>
        </p:nvSpPr>
        <p:spPr>
          <a:xfrm>
            <a:off x="6512616" y="1979381"/>
            <a:ext cx="830766" cy="276993"/>
          </a:xfrm>
          <a:prstGeom prst="rect">
            <a:avLst/>
          </a:prstGeom>
        </p:spPr>
        <p:txBody>
          <a:bodyPr wrap="none" lIns="68555" tIns="34278" rIns="68555" bIns="34278">
            <a:spAutoFit/>
          </a:bodyPr>
          <a:lstStyle/>
          <a:p>
            <a:r>
              <a:rPr lang="zh-CN" altLang="en-US" b="1" dirty="0" smtClean="0">
                <a:solidFill>
                  <a:srgbClr val="00A89B"/>
                </a:solidFill>
                <a:latin typeface="微软雅黑" panose="020B0503020204020204" pitchFamily="34" charset="-122"/>
                <a:ea typeface="微软雅黑" panose="020B0503020204020204" pitchFamily="34" charset="-122"/>
              </a:rPr>
              <a:t>游戏玩家</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32" name="弧形 31"/>
          <p:cNvSpPr/>
          <p:nvPr/>
        </p:nvSpPr>
        <p:spPr>
          <a:xfrm>
            <a:off x="5918704" y="1653648"/>
            <a:ext cx="494585" cy="494714"/>
          </a:xfrm>
          <a:prstGeom prst="arc">
            <a:avLst>
              <a:gd name="adj1" fmla="val 16200000"/>
              <a:gd name="adj2" fmla="val 12730794"/>
            </a:avLst>
          </a:prstGeom>
          <a:ln>
            <a:solidFill>
              <a:srgbClr val="00A8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cxnSp>
        <p:nvCxnSpPr>
          <p:cNvPr id="33" name="直接连接符 32"/>
          <p:cNvCxnSpPr/>
          <p:nvPr/>
        </p:nvCxnSpPr>
        <p:spPr>
          <a:xfrm>
            <a:off x="5945700" y="2252917"/>
            <a:ext cx="2024698" cy="0"/>
          </a:xfrm>
          <a:prstGeom prst="line">
            <a:avLst/>
          </a:prstGeom>
          <a:ln>
            <a:solidFill>
              <a:srgbClr val="00A89B"/>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864713" y="2355726"/>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864713" y="2597974"/>
            <a:ext cx="219944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36" name="矩形 35"/>
          <p:cNvSpPr/>
          <p:nvPr/>
        </p:nvSpPr>
        <p:spPr>
          <a:xfrm>
            <a:off x="7727434" y="2013442"/>
            <a:ext cx="242964" cy="24302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7" name="矩形 36"/>
          <p:cNvSpPr/>
          <p:nvPr/>
        </p:nvSpPr>
        <p:spPr>
          <a:xfrm>
            <a:off x="7671995" y="1989245"/>
            <a:ext cx="352395" cy="276993"/>
          </a:xfrm>
          <a:prstGeom prst="rect">
            <a:avLst/>
          </a:prstGeom>
        </p:spPr>
        <p:txBody>
          <a:bodyPr wrap="none" lIns="68555" tIns="34278" rIns="68555" bIns="34278">
            <a:spAutoFit/>
          </a:bodyPr>
          <a:lstStyle/>
          <a:p>
            <a:r>
              <a:rPr lang="en-US" altLang="zh-CN" b="1" dirty="0" smtClean="0">
                <a:solidFill>
                  <a:srgbClr val="00A89B"/>
                </a:solidFill>
                <a:latin typeface="微软雅黑" panose="020B0503020204020204" pitchFamily="34" charset="-122"/>
                <a:ea typeface="微软雅黑" panose="020B0503020204020204" pitchFamily="34" charset="-122"/>
              </a:rPr>
              <a:t>03</a:t>
            </a:r>
            <a:endParaRPr lang="en-US" altLang="zh-CN" b="1" dirty="0">
              <a:solidFill>
                <a:srgbClr val="00A89B"/>
              </a:solidFill>
              <a:latin typeface="微软雅黑" panose="020B0503020204020204" pitchFamily="34" charset="-122"/>
              <a:ea typeface="微软雅黑" panose="020B0503020204020204" pitchFamily="34" charset="-122"/>
            </a:endParaRPr>
          </a:p>
        </p:txBody>
      </p:sp>
      <p:sp>
        <p:nvSpPr>
          <p:cNvPr id="38" name="Freeform 63"/>
          <p:cNvSpPr>
            <a:spLocks noEditPoints="1"/>
          </p:cNvSpPr>
          <p:nvPr/>
        </p:nvSpPr>
        <p:spPr bwMode="auto">
          <a:xfrm>
            <a:off x="3596524" y="1773477"/>
            <a:ext cx="279670" cy="292387"/>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9" name="Freeform 236"/>
          <p:cNvSpPr>
            <a:spLocks noEditPoints="1"/>
          </p:cNvSpPr>
          <p:nvPr/>
        </p:nvSpPr>
        <p:spPr bwMode="auto">
          <a:xfrm>
            <a:off x="6022255" y="1750091"/>
            <a:ext cx="368876" cy="339156"/>
          </a:xfrm>
          <a:custGeom>
            <a:avLst/>
            <a:gdLst>
              <a:gd name="T0" fmla="*/ 164 w 219"/>
              <a:gd name="T1" fmla="*/ 42 h 201"/>
              <a:gd name="T2" fmla="*/ 93 w 219"/>
              <a:gd name="T3" fmla="*/ 22 h 201"/>
              <a:gd name="T4" fmla="*/ 66 w 219"/>
              <a:gd name="T5" fmla="*/ 49 h 201"/>
              <a:gd name="T6" fmla="*/ 32 w 219"/>
              <a:gd name="T7" fmla="*/ 57 h 201"/>
              <a:gd name="T8" fmla="*/ 8 w 219"/>
              <a:gd name="T9" fmla="*/ 118 h 201"/>
              <a:gd name="T10" fmla="*/ 50 w 219"/>
              <a:gd name="T11" fmla="*/ 198 h 201"/>
              <a:gd name="T12" fmla="*/ 85 w 219"/>
              <a:gd name="T13" fmla="*/ 142 h 201"/>
              <a:gd name="T14" fmla="*/ 133 w 219"/>
              <a:gd name="T15" fmla="*/ 114 h 201"/>
              <a:gd name="T16" fmla="*/ 198 w 219"/>
              <a:gd name="T17" fmla="*/ 117 h 201"/>
              <a:gd name="T18" fmla="*/ 164 w 219"/>
              <a:gd name="T19" fmla="*/ 42 h 201"/>
              <a:gd name="T20" fmla="*/ 65 w 219"/>
              <a:gd name="T21" fmla="*/ 128 h 201"/>
              <a:gd name="T22" fmla="*/ 28 w 219"/>
              <a:gd name="T23" fmla="*/ 118 h 201"/>
              <a:gd name="T24" fmla="*/ 38 w 219"/>
              <a:gd name="T25" fmla="*/ 82 h 201"/>
              <a:gd name="T26" fmla="*/ 74 w 219"/>
              <a:gd name="T27" fmla="*/ 91 h 201"/>
              <a:gd name="T28" fmla="*/ 65 w 219"/>
              <a:gd name="T29" fmla="*/ 128 h 201"/>
              <a:gd name="T30" fmla="*/ 112 w 219"/>
              <a:gd name="T31" fmla="*/ 44 h 201"/>
              <a:gd name="T32" fmla="*/ 122 w 219"/>
              <a:gd name="T33" fmla="*/ 38 h 201"/>
              <a:gd name="T34" fmla="*/ 128 w 219"/>
              <a:gd name="T35" fmla="*/ 48 h 201"/>
              <a:gd name="T36" fmla="*/ 118 w 219"/>
              <a:gd name="T37" fmla="*/ 53 h 201"/>
              <a:gd name="T38" fmla="*/ 112 w 219"/>
              <a:gd name="T39" fmla="*/ 44 h 201"/>
              <a:gd name="T40" fmla="*/ 113 w 219"/>
              <a:gd name="T41" fmla="*/ 74 h 201"/>
              <a:gd name="T42" fmla="*/ 107 w 219"/>
              <a:gd name="T43" fmla="*/ 64 h 201"/>
              <a:gd name="T44" fmla="*/ 117 w 219"/>
              <a:gd name="T45" fmla="*/ 59 h 201"/>
              <a:gd name="T46" fmla="*/ 122 w 219"/>
              <a:gd name="T47" fmla="*/ 68 h 201"/>
              <a:gd name="T48" fmla="*/ 113 w 219"/>
              <a:gd name="T49" fmla="*/ 74 h 201"/>
              <a:gd name="T50" fmla="*/ 142 w 219"/>
              <a:gd name="T51" fmla="*/ 73 h 201"/>
              <a:gd name="T52" fmla="*/ 132 w 219"/>
              <a:gd name="T53" fmla="*/ 79 h 201"/>
              <a:gd name="T54" fmla="*/ 127 w 219"/>
              <a:gd name="T55" fmla="*/ 69 h 201"/>
              <a:gd name="T56" fmla="*/ 136 w 219"/>
              <a:gd name="T57" fmla="*/ 64 h 201"/>
              <a:gd name="T58" fmla="*/ 142 w 219"/>
              <a:gd name="T59" fmla="*/ 73 h 201"/>
              <a:gd name="T60" fmla="*/ 147 w 219"/>
              <a:gd name="T61" fmla="*/ 53 h 201"/>
              <a:gd name="T62" fmla="*/ 138 w 219"/>
              <a:gd name="T63" fmla="*/ 59 h 201"/>
              <a:gd name="T64" fmla="*/ 132 w 219"/>
              <a:gd name="T65" fmla="*/ 49 h 201"/>
              <a:gd name="T66" fmla="*/ 142 w 219"/>
              <a:gd name="T67" fmla="*/ 43 h 201"/>
              <a:gd name="T68" fmla="*/ 147 w 219"/>
              <a:gd name="T69" fmla="*/ 53 h 201"/>
              <a:gd name="T70" fmla="*/ 43 w 219"/>
              <a:gd name="T71" fmla="*/ 91 h 201"/>
              <a:gd name="T72" fmla="*/ 38 w 219"/>
              <a:gd name="T73" fmla="*/ 113 h 201"/>
              <a:gd name="T74" fmla="*/ 59 w 219"/>
              <a:gd name="T75" fmla="*/ 118 h 201"/>
              <a:gd name="T76" fmla="*/ 65 w 219"/>
              <a:gd name="T77" fmla="*/ 97 h 201"/>
              <a:gd name="T78" fmla="*/ 43 w 219"/>
              <a:gd name="T79" fmla="*/ 9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01">
                <a:moveTo>
                  <a:pt x="164" y="42"/>
                </a:moveTo>
                <a:cubicBezTo>
                  <a:pt x="143" y="21"/>
                  <a:pt x="121" y="0"/>
                  <a:pt x="93" y="22"/>
                </a:cubicBezTo>
                <a:cubicBezTo>
                  <a:pt x="83" y="30"/>
                  <a:pt x="78" y="41"/>
                  <a:pt x="66" y="49"/>
                </a:cubicBezTo>
                <a:cubicBezTo>
                  <a:pt x="55" y="55"/>
                  <a:pt x="43" y="53"/>
                  <a:pt x="32" y="57"/>
                </a:cubicBezTo>
                <a:cubicBezTo>
                  <a:pt x="0" y="69"/>
                  <a:pt x="1" y="87"/>
                  <a:pt x="8" y="118"/>
                </a:cubicBezTo>
                <a:cubicBezTo>
                  <a:pt x="11" y="136"/>
                  <a:pt x="25" y="196"/>
                  <a:pt x="50" y="198"/>
                </a:cubicBezTo>
                <a:cubicBezTo>
                  <a:pt x="75" y="201"/>
                  <a:pt x="75" y="155"/>
                  <a:pt x="85" y="142"/>
                </a:cubicBezTo>
                <a:cubicBezTo>
                  <a:pt x="94" y="131"/>
                  <a:pt x="119" y="117"/>
                  <a:pt x="133" y="114"/>
                </a:cubicBezTo>
                <a:cubicBezTo>
                  <a:pt x="151" y="110"/>
                  <a:pt x="183" y="130"/>
                  <a:pt x="198" y="117"/>
                </a:cubicBezTo>
                <a:cubicBezTo>
                  <a:pt x="219" y="97"/>
                  <a:pt x="176" y="55"/>
                  <a:pt x="164" y="42"/>
                </a:cubicBezTo>
                <a:close/>
                <a:moveTo>
                  <a:pt x="65" y="128"/>
                </a:moveTo>
                <a:cubicBezTo>
                  <a:pt x="52" y="135"/>
                  <a:pt x="35" y="131"/>
                  <a:pt x="28" y="118"/>
                </a:cubicBezTo>
                <a:cubicBezTo>
                  <a:pt x="21" y="105"/>
                  <a:pt x="25" y="89"/>
                  <a:pt x="38" y="82"/>
                </a:cubicBezTo>
                <a:cubicBezTo>
                  <a:pt x="51" y="74"/>
                  <a:pt x="67" y="79"/>
                  <a:pt x="74" y="91"/>
                </a:cubicBezTo>
                <a:cubicBezTo>
                  <a:pt x="82" y="104"/>
                  <a:pt x="77" y="121"/>
                  <a:pt x="65" y="128"/>
                </a:cubicBezTo>
                <a:close/>
                <a:moveTo>
                  <a:pt x="112" y="44"/>
                </a:moveTo>
                <a:cubicBezTo>
                  <a:pt x="114" y="40"/>
                  <a:pt x="118" y="37"/>
                  <a:pt x="122" y="38"/>
                </a:cubicBezTo>
                <a:cubicBezTo>
                  <a:pt x="126" y="39"/>
                  <a:pt x="129" y="44"/>
                  <a:pt x="128" y="48"/>
                </a:cubicBezTo>
                <a:cubicBezTo>
                  <a:pt x="127" y="52"/>
                  <a:pt x="122" y="54"/>
                  <a:pt x="118" y="53"/>
                </a:cubicBezTo>
                <a:cubicBezTo>
                  <a:pt x="114" y="52"/>
                  <a:pt x="111" y="48"/>
                  <a:pt x="112" y="44"/>
                </a:cubicBezTo>
                <a:close/>
                <a:moveTo>
                  <a:pt x="113" y="74"/>
                </a:moveTo>
                <a:cubicBezTo>
                  <a:pt x="108" y="73"/>
                  <a:pt x="106" y="68"/>
                  <a:pt x="107" y="64"/>
                </a:cubicBezTo>
                <a:cubicBezTo>
                  <a:pt x="108" y="60"/>
                  <a:pt x="112" y="57"/>
                  <a:pt x="117" y="59"/>
                </a:cubicBezTo>
                <a:cubicBezTo>
                  <a:pt x="121" y="60"/>
                  <a:pt x="123" y="64"/>
                  <a:pt x="122" y="68"/>
                </a:cubicBezTo>
                <a:cubicBezTo>
                  <a:pt x="121" y="72"/>
                  <a:pt x="117" y="75"/>
                  <a:pt x="113" y="74"/>
                </a:cubicBezTo>
                <a:close/>
                <a:moveTo>
                  <a:pt x="142" y="73"/>
                </a:moveTo>
                <a:cubicBezTo>
                  <a:pt x="141" y="78"/>
                  <a:pt x="136" y="80"/>
                  <a:pt x="132" y="79"/>
                </a:cubicBezTo>
                <a:cubicBezTo>
                  <a:pt x="128" y="78"/>
                  <a:pt x="126" y="74"/>
                  <a:pt x="127" y="69"/>
                </a:cubicBezTo>
                <a:cubicBezTo>
                  <a:pt x="128" y="65"/>
                  <a:pt x="132" y="63"/>
                  <a:pt x="136" y="64"/>
                </a:cubicBezTo>
                <a:cubicBezTo>
                  <a:pt x="140" y="65"/>
                  <a:pt x="143" y="69"/>
                  <a:pt x="142" y="73"/>
                </a:cubicBezTo>
                <a:close/>
                <a:moveTo>
                  <a:pt x="147" y="53"/>
                </a:moveTo>
                <a:cubicBezTo>
                  <a:pt x="146" y="57"/>
                  <a:pt x="142" y="60"/>
                  <a:pt x="138" y="59"/>
                </a:cubicBezTo>
                <a:cubicBezTo>
                  <a:pt x="134" y="57"/>
                  <a:pt x="131" y="53"/>
                  <a:pt x="132" y="49"/>
                </a:cubicBezTo>
                <a:cubicBezTo>
                  <a:pt x="133" y="45"/>
                  <a:pt x="138" y="42"/>
                  <a:pt x="142" y="43"/>
                </a:cubicBezTo>
                <a:cubicBezTo>
                  <a:pt x="146" y="45"/>
                  <a:pt x="148" y="49"/>
                  <a:pt x="147" y="53"/>
                </a:cubicBezTo>
                <a:close/>
                <a:moveTo>
                  <a:pt x="43" y="91"/>
                </a:moveTo>
                <a:cubicBezTo>
                  <a:pt x="36" y="96"/>
                  <a:pt x="33" y="105"/>
                  <a:pt x="38" y="113"/>
                </a:cubicBezTo>
                <a:cubicBezTo>
                  <a:pt x="42" y="120"/>
                  <a:pt x="52" y="123"/>
                  <a:pt x="59" y="118"/>
                </a:cubicBezTo>
                <a:cubicBezTo>
                  <a:pt x="67" y="114"/>
                  <a:pt x="69" y="104"/>
                  <a:pt x="65" y="97"/>
                </a:cubicBezTo>
                <a:cubicBezTo>
                  <a:pt x="61" y="89"/>
                  <a:pt x="51" y="87"/>
                  <a:pt x="43" y="91"/>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40" name="矩形 39"/>
          <p:cNvSpPr/>
          <p:nvPr/>
        </p:nvSpPr>
        <p:spPr>
          <a:xfrm>
            <a:off x="7524241" y="1167594"/>
            <a:ext cx="971855" cy="21602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1" name="矩形 40"/>
          <p:cNvSpPr/>
          <p:nvPr/>
        </p:nvSpPr>
        <p:spPr>
          <a:xfrm>
            <a:off x="7520139" y="1167594"/>
            <a:ext cx="969810" cy="230826"/>
          </a:xfrm>
          <a:prstGeom prst="rect">
            <a:avLst/>
          </a:prstGeom>
        </p:spPr>
        <p:txBody>
          <a:bodyPr wrap="square" lIns="68555" tIns="34278" rIns="68555" bIns="34278">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三大功能</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32834" y="951570"/>
            <a:ext cx="431936" cy="4320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3" name="Freeform 41"/>
          <p:cNvSpPr>
            <a:spLocks noEditPoints="1"/>
          </p:cNvSpPr>
          <p:nvPr/>
        </p:nvSpPr>
        <p:spPr bwMode="auto">
          <a:xfrm>
            <a:off x="731245" y="1059247"/>
            <a:ext cx="214257" cy="216694"/>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68562" tIns="34281" rIns="68562" bIns="34281" numCol="1" anchor="t" anchorCtr="0" compatLnSpc="1"/>
          <a:lstStyle/>
          <a:p>
            <a:endParaRPr lang="zh-CN" altLang="en-US"/>
          </a:p>
        </p:txBody>
      </p:sp>
      <p:sp>
        <p:nvSpPr>
          <p:cNvPr id="44" name="文本框 61"/>
          <p:cNvSpPr txBox="1"/>
          <p:nvPr/>
        </p:nvSpPr>
        <p:spPr>
          <a:xfrm>
            <a:off x="812548" y="3803005"/>
            <a:ext cx="1292325" cy="300083"/>
          </a:xfrm>
          <a:prstGeom prst="rect">
            <a:avLst/>
          </a:prstGeom>
          <a:noFill/>
        </p:spPr>
        <p:txBody>
          <a:bodyPr wrap="none" lIns="68562" tIns="34281" rIns="68562" bIns="34281"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p>
        </p:txBody>
      </p:sp>
      <p:sp>
        <p:nvSpPr>
          <p:cNvPr id="45" name="矩形 44"/>
          <p:cNvSpPr/>
          <p:nvPr/>
        </p:nvSpPr>
        <p:spPr>
          <a:xfrm>
            <a:off x="468612" y="4050165"/>
            <a:ext cx="1867033" cy="429330"/>
          </a:xfrm>
          <a:prstGeom prst="rect">
            <a:avLst/>
          </a:prstGeom>
        </p:spPr>
        <p:txBody>
          <a:bodyPr wrap="square" lIns="68562" tIns="34281" rIns="68562" bIns="34281">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46" name="文本框 64"/>
          <p:cNvSpPr txBox="1"/>
          <p:nvPr/>
        </p:nvSpPr>
        <p:spPr>
          <a:xfrm>
            <a:off x="577843" y="3811901"/>
            <a:ext cx="231437" cy="269286"/>
          </a:xfrm>
          <a:prstGeom prst="rect">
            <a:avLst/>
          </a:prstGeom>
          <a:solidFill>
            <a:srgbClr val="00A89B"/>
          </a:solidFill>
        </p:spPr>
        <p:txBody>
          <a:bodyPr wrap="none" lIns="68562" tIns="34281" rIns="68562" bIns="34281"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47" name="文本框 61"/>
          <p:cNvSpPr txBox="1"/>
          <p:nvPr/>
        </p:nvSpPr>
        <p:spPr>
          <a:xfrm>
            <a:off x="2918234" y="3783445"/>
            <a:ext cx="1292325" cy="300083"/>
          </a:xfrm>
          <a:prstGeom prst="rect">
            <a:avLst/>
          </a:prstGeom>
          <a:noFill/>
        </p:spPr>
        <p:txBody>
          <a:bodyPr wrap="none" lIns="68562" tIns="34281" rIns="68562" bIns="34281"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p>
        </p:txBody>
      </p:sp>
      <p:sp>
        <p:nvSpPr>
          <p:cNvPr id="48" name="矩形 47"/>
          <p:cNvSpPr/>
          <p:nvPr/>
        </p:nvSpPr>
        <p:spPr>
          <a:xfrm>
            <a:off x="2574298" y="4030604"/>
            <a:ext cx="1867033" cy="429330"/>
          </a:xfrm>
          <a:prstGeom prst="rect">
            <a:avLst/>
          </a:prstGeom>
        </p:spPr>
        <p:txBody>
          <a:bodyPr wrap="square" lIns="68562" tIns="34281" rIns="68562" bIns="34281">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49" name="文本框 64"/>
          <p:cNvSpPr txBox="1"/>
          <p:nvPr/>
        </p:nvSpPr>
        <p:spPr>
          <a:xfrm>
            <a:off x="2683529" y="3792340"/>
            <a:ext cx="231437" cy="269286"/>
          </a:xfrm>
          <a:prstGeom prst="rect">
            <a:avLst/>
          </a:prstGeom>
          <a:solidFill>
            <a:srgbClr val="00A89B"/>
          </a:solidFill>
        </p:spPr>
        <p:txBody>
          <a:bodyPr wrap="none" lIns="68562" tIns="34281" rIns="68562" bIns="34281"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50" name="文本框 61"/>
          <p:cNvSpPr txBox="1"/>
          <p:nvPr/>
        </p:nvSpPr>
        <p:spPr>
          <a:xfrm>
            <a:off x="5046605" y="3783445"/>
            <a:ext cx="1292325" cy="300083"/>
          </a:xfrm>
          <a:prstGeom prst="rect">
            <a:avLst/>
          </a:prstGeom>
          <a:noFill/>
        </p:spPr>
        <p:txBody>
          <a:bodyPr wrap="none" lIns="68562" tIns="34281" rIns="68562" bIns="34281"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p>
        </p:txBody>
      </p:sp>
      <p:sp>
        <p:nvSpPr>
          <p:cNvPr id="51" name="矩形 50"/>
          <p:cNvSpPr/>
          <p:nvPr/>
        </p:nvSpPr>
        <p:spPr>
          <a:xfrm>
            <a:off x="4702669" y="4030604"/>
            <a:ext cx="1867033" cy="429330"/>
          </a:xfrm>
          <a:prstGeom prst="rect">
            <a:avLst/>
          </a:prstGeom>
        </p:spPr>
        <p:txBody>
          <a:bodyPr wrap="square" lIns="68562" tIns="34281" rIns="68562" bIns="34281">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52" name="文本框 64"/>
          <p:cNvSpPr txBox="1"/>
          <p:nvPr/>
        </p:nvSpPr>
        <p:spPr>
          <a:xfrm>
            <a:off x="4811899" y="3792340"/>
            <a:ext cx="229811" cy="276999"/>
          </a:xfrm>
          <a:prstGeom prst="rect">
            <a:avLst/>
          </a:prstGeom>
          <a:solidFill>
            <a:srgbClr val="00A89B"/>
          </a:solidFill>
        </p:spPr>
        <p:txBody>
          <a:bodyPr wrap="none" lIns="68562" tIns="34281" rIns="68562" bIns="34281"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53" name="等腰三角形 52"/>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4" name="等腰三角形 53"/>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5" name="文本框 61"/>
          <p:cNvSpPr txBox="1"/>
          <p:nvPr/>
        </p:nvSpPr>
        <p:spPr>
          <a:xfrm>
            <a:off x="7139354" y="3777126"/>
            <a:ext cx="1292325" cy="300083"/>
          </a:xfrm>
          <a:prstGeom prst="rect">
            <a:avLst/>
          </a:prstGeom>
          <a:noFill/>
        </p:spPr>
        <p:txBody>
          <a:bodyPr wrap="none" lIns="68562" tIns="34281" rIns="68562" bIns="34281"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p>
        </p:txBody>
      </p:sp>
      <p:sp>
        <p:nvSpPr>
          <p:cNvPr id="56" name="矩形 55"/>
          <p:cNvSpPr/>
          <p:nvPr/>
        </p:nvSpPr>
        <p:spPr>
          <a:xfrm>
            <a:off x="6795418" y="4024285"/>
            <a:ext cx="1867033" cy="429330"/>
          </a:xfrm>
          <a:prstGeom prst="rect">
            <a:avLst/>
          </a:prstGeom>
        </p:spPr>
        <p:txBody>
          <a:bodyPr wrap="square" lIns="68562" tIns="34281" rIns="68562" bIns="34281">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57" name="文本框 64"/>
          <p:cNvSpPr txBox="1"/>
          <p:nvPr/>
        </p:nvSpPr>
        <p:spPr>
          <a:xfrm>
            <a:off x="6904649" y="3786021"/>
            <a:ext cx="229811" cy="276999"/>
          </a:xfrm>
          <a:prstGeom prst="rect">
            <a:avLst/>
          </a:prstGeom>
          <a:solidFill>
            <a:srgbClr val="00A89B"/>
          </a:solidFill>
        </p:spPr>
        <p:txBody>
          <a:bodyPr wrap="none" lIns="68562" tIns="34281" rIns="68562" bIns="34281"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58"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100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10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10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10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100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0-#ppt_h/2"/>
                                          </p:val>
                                        </p:tav>
                                        <p:tav tm="100000">
                                          <p:val>
                                            <p:strVal val="#ppt_y"/>
                                          </p:val>
                                        </p:tav>
                                      </p:tavLst>
                                    </p:anim>
                                  </p:childTnLst>
                                </p:cTn>
                              </p:par>
                              <p:par>
                                <p:cTn id="86" presetID="2" presetClass="entr" presetSubtype="4" fill="hold" grpId="0" nodeType="withEffect">
                                  <p:stCondLst>
                                    <p:cond delay="150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150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150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fill="hold"/>
                                        <p:tgtEl>
                                          <p:spTgt spid="33"/>
                                        </p:tgtEl>
                                        <p:attrNameLst>
                                          <p:attrName>ppt_x</p:attrName>
                                        </p:attrNameLst>
                                      </p:cBhvr>
                                      <p:tavLst>
                                        <p:tav tm="0">
                                          <p:val>
                                            <p:strVal val="#ppt_x"/>
                                          </p:val>
                                        </p:tav>
                                        <p:tav tm="100000">
                                          <p:val>
                                            <p:strVal val="#ppt_x"/>
                                          </p:val>
                                        </p:tav>
                                      </p:tavLst>
                                    </p:anim>
                                    <p:anim calcmode="lin" valueType="num">
                                      <p:cBhvr additive="base">
                                        <p:cTn id="97" dur="500" fill="hold"/>
                                        <p:tgtEl>
                                          <p:spTgt spid="3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150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ppt_x"/>
                                          </p:val>
                                        </p:tav>
                                        <p:tav tm="100000">
                                          <p:val>
                                            <p:strVal val="#ppt_x"/>
                                          </p:val>
                                        </p:tav>
                                      </p:tavLst>
                                    </p:anim>
                                    <p:anim calcmode="lin" valueType="num">
                                      <p:cBhvr additive="base">
                                        <p:cTn id="101" dur="500" fill="hold"/>
                                        <p:tgtEl>
                                          <p:spTgt spid="3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50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50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500" fill="hold"/>
                                        <p:tgtEl>
                                          <p:spTgt spid="36"/>
                                        </p:tgtEl>
                                        <p:attrNameLst>
                                          <p:attrName>ppt_x</p:attrName>
                                        </p:attrNameLst>
                                      </p:cBhvr>
                                      <p:tavLst>
                                        <p:tav tm="0">
                                          <p:val>
                                            <p:strVal val="#ppt_x"/>
                                          </p:val>
                                        </p:tav>
                                        <p:tav tm="100000">
                                          <p:val>
                                            <p:strVal val="#ppt_x"/>
                                          </p:val>
                                        </p:tav>
                                      </p:tavLst>
                                    </p:anim>
                                    <p:anim calcmode="lin" valueType="num">
                                      <p:cBhvr additive="base">
                                        <p:cTn id="109" dur="500" fill="hold"/>
                                        <p:tgtEl>
                                          <p:spTgt spid="3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50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ppt_x"/>
                                          </p:val>
                                        </p:tav>
                                        <p:tav tm="100000">
                                          <p:val>
                                            <p:strVal val="#ppt_x"/>
                                          </p:val>
                                        </p:tav>
                                      </p:tavLst>
                                    </p:anim>
                                    <p:anim calcmode="lin" valueType="num">
                                      <p:cBhvr additive="base">
                                        <p:cTn id="113" dur="500" fill="hold"/>
                                        <p:tgtEl>
                                          <p:spTgt spid="3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50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ppt_x"/>
                                          </p:val>
                                        </p:tav>
                                        <p:tav tm="100000">
                                          <p:val>
                                            <p:strVal val="#ppt_x"/>
                                          </p:val>
                                        </p:tav>
                                      </p:tavLst>
                                    </p:anim>
                                    <p:anim calcmode="lin" valueType="num">
                                      <p:cBhvr additive="base">
                                        <p:cTn id="117" dur="500" fill="hold"/>
                                        <p:tgtEl>
                                          <p:spTgt spid="39"/>
                                        </p:tgtEl>
                                        <p:attrNameLst>
                                          <p:attrName>ppt_y</p:attrName>
                                        </p:attrNameLst>
                                      </p:cBhvr>
                                      <p:tavLst>
                                        <p:tav tm="0">
                                          <p:val>
                                            <p:strVal val="1+#ppt_h/2"/>
                                          </p:val>
                                        </p:tav>
                                        <p:tav tm="100000">
                                          <p:val>
                                            <p:strVal val="#ppt_y"/>
                                          </p:val>
                                        </p:tav>
                                      </p:tavLst>
                                    </p:anim>
                                  </p:childTnLst>
                                </p:cTn>
                              </p:par>
                              <p:par>
                                <p:cTn id="118" presetID="53" presetClass="entr" presetSubtype="16" fill="hold" grpId="0" nodeType="withEffect">
                                  <p:stCondLst>
                                    <p:cond delay="200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par>
                                <p:cTn id="123" presetID="53" presetClass="entr" presetSubtype="16" fill="hold" grpId="0" nodeType="withEffect">
                                  <p:stCondLst>
                                    <p:cond delay="200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Effect transition="in" filter="fade">
                                      <p:cBhvr>
                                        <p:cTn id="127" dur="500"/>
                                        <p:tgtEl>
                                          <p:spTgt spid="41"/>
                                        </p:tgtEl>
                                      </p:cBhvr>
                                    </p:animEffect>
                                  </p:childTnLst>
                                </p:cTn>
                              </p:par>
                              <p:par>
                                <p:cTn id="128" presetID="53" presetClass="entr" presetSubtype="16" fill="hold" grpId="0" nodeType="withEffect">
                                  <p:stCondLst>
                                    <p:cond delay="200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500" fill="hold"/>
                                        <p:tgtEl>
                                          <p:spTgt spid="42"/>
                                        </p:tgtEl>
                                        <p:attrNameLst>
                                          <p:attrName>ppt_w</p:attrName>
                                        </p:attrNameLst>
                                      </p:cBhvr>
                                      <p:tavLst>
                                        <p:tav tm="0">
                                          <p:val>
                                            <p:fltVal val="0"/>
                                          </p:val>
                                        </p:tav>
                                        <p:tav tm="100000">
                                          <p:val>
                                            <p:strVal val="#ppt_w"/>
                                          </p:val>
                                        </p:tav>
                                      </p:tavLst>
                                    </p:anim>
                                    <p:anim calcmode="lin" valueType="num">
                                      <p:cBhvr>
                                        <p:cTn id="131" dur="500" fill="hold"/>
                                        <p:tgtEl>
                                          <p:spTgt spid="42"/>
                                        </p:tgtEl>
                                        <p:attrNameLst>
                                          <p:attrName>ppt_h</p:attrName>
                                        </p:attrNameLst>
                                      </p:cBhvr>
                                      <p:tavLst>
                                        <p:tav tm="0">
                                          <p:val>
                                            <p:fltVal val="0"/>
                                          </p:val>
                                        </p:tav>
                                        <p:tav tm="100000">
                                          <p:val>
                                            <p:strVal val="#ppt_h"/>
                                          </p:val>
                                        </p:tav>
                                      </p:tavLst>
                                    </p:anim>
                                    <p:animEffect transition="in" filter="fade">
                                      <p:cBhvr>
                                        <p:cTn id="132" dur="500"/>
                                        <p:tgtEl>
                                          <p:spTgt spid="42"/>
                                        </p:tgtEl>
                                      </p:cBhvr>
                                    </p:animEffect>
                                  </p:childTnLst>
                                </p:cTn>
                              </p:par>
                              <p:par>
                                <p:cTn id="133" presetID="53" presetClass="entr" presetSubtype="16" fill="hold" grpId="0" nodeType="withEffect">
                                  <p:stCondLst>
                                    <p:cond delay="200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par>
                                <p:cTn id="138" presetID="53" presetClass="entr" presetSubtype="16" fill="hold" grpId="0" nodeType="withEffect">
                                  <p:stCondLst>
                                    <p:cond delay="1000"/>
                                  </p:stCondLst>
                                  <p:childTnLst>
                                    <p:set>
                                      <p:cBhvr>
                                        <p:cTn id="139" dur="1" fill="hold">
                                          <p:stCondLst>
                                            <p:cond delay="0"/>
                                          </p:stCondLst>
                                        </p:cTn>
                                        <p:tgtEl>
                                          <p:spTgt spid="44"/>
                                        </p:tgtEl>
                                        <p:attrNameLst>
                                          <p:attrName>style.visibility</p:attrName>
                                        </p:attrNameLst>
                                      </p:cBhvr>
                                      <p:to>
                                        <p:strVal val="visible"/>
                                      </p:to>
                                    </p:set>
                                    <p:anim calcmode="lin" valueType="num">
                                      <p:cBhvr>
                                        <p:cTn id="140" dur="500" fill="hold"/>
                                        <p:tgtEl>
                                          <p:spTgt spid="44"/>
                                        </p:tgtEl>
                                        <p:attrNameLst>
                                          <p:attrName>ppt_w</p:attrName>
                                        </p:attrNameLst>
                                      </p:cBhvr>
                                      <p:tavLst>
                                        <p:tav tm="0">
                                          <p:val>
                                            <p:fltVal val="0"/>
                                          </p:val>
                                        </p:tav>
                                        <p:tav tm="100000">
                                          <p:val>
                                            <p:strVal val="#ppt_w"/>
                                          </p:val>
                                        </p:tav>
                                      </p:tavLst>
                                    </p:anim>
                                    <p:anim calcmode="lin" valueType="num">
                                      <p:cBhvr>
                                        <p:cTn id="141" dur="500" fill="hold"/>
                                        <p:tgtEl>
                                          <p:spTgt spid="44"/>
                                        </p:tgtEl>
                                        <p:attrNameLst>
                                          <p:attrName>ppt_h</p:attrName>
                                        </p:attrNameLst>
                                      </p:cBhvr>
                                      <p:tavLst>
                                        <p:tav tm="0">
                                          <p:val>
                                            <p:fltVal val="0"/>
                                          </p:val>
                                        </p:tav>
                                        <p:tav tm="100000">
                                          <p:val>
                                            <p:strVal val="#ppt_h"/>
                                          </p:val>
                                        </p:tav>
                                      </p:tavLst>
                                    </p:anim>
                                    <p:animEffect transition="in" filter="fade">
                                      <p:cBhvr>
                                        <p:cTn id="142" dur="500"/>
                                        <p:tgtEl>
                                          <p:spTgt spid="44"/>
                                        </p:tgtEl>
                                      </p:cBhvr>
                                    </p:animEffect>
                                  </p:childTnLst>
                                </p:cTn>
                              </p:par>
                              <p:par>
                                <p:cTn id="143" presetID="53" presetClass="entr" presetSubtype="16" fill="hold" grpId="0" nodeType="withEffect">
                                  <p:stCondLst>
                                    <p:cond delay="1000"/>
                                  </p:stCondLst>
                                  <p:childTnLst>
                                    <p:set>
                                      <p:cBhvr>
                                        <p:cTn id="144" dur="1" fill="hold">
                                          <p:stCondLst>
                                            <p:cond delay="0"/>
                                          </p:stCondLst>
                                        </p:cTn>
                                        <p:tgtEl>
                                          <p:spTgt spid="45"/>
                                        </p:tgtEl>
                                        <p:attrNameLst>
                                          <p:attrName>style.visibility</p:attrName>
                                        </p:attrNameLst>
                                      </p:cBhvr>
                                      <p:to>
                                        <p:strVal val="visible"/>
                                      </p:to>
                                    </p:set>
                                    <p:anim calcmode="lin" valueType="num">
                                      <p:cBhvr>
                                        <p:cTn id="145" dur="500" fill="hold"/>
                                        <p:tgtEl>
                                          <p:spTgt spid="45"/>
                                        </p:tgtEl>
                                        <p:attrNameLst>
                                          <p:attrName>ppt_w</p:attrName>
                                        </p:attrNameLst>
                                      </p:cBhvr>
                                      <p:tavLst>
                                        <p:tav tm="0">
                                          <p:val>
                                            <p:fltVal val="0"/>
                                          </p:val>
                                        </p:tav>
                                        <p:tav tm="100000">
                                          <p:val>
                                            <p:strVal val="#ppt_w"/>
                                          </p:val>
                                        </p:tav>
                                      </p:tavLst>
                                    </p:anim>
                                    <p:anim calcmode="lin" valueType="num">
                                      <p:cBhvr>
                                        <p:cTn id="146" dur="500" fill="hold"/>
                                        <p:tgtEl>
                                          <p:spTgt spid="45"/>
                                        </p:tgtEl>
                                        <p:attrNameLst>
                                          <p:attrName>ppt_h</p:attrName>
                                        </p:attrNameLst>
                                      </p:cBhvr>
                                      <p:tavLst>
                                        <p:tav tm="0">
                                          <p:val>
                                            <p:fltVal val="0"/>
                                          </p:val>
                                        </p:tav>
                                        <p:tav tm="100000">
                                          <p:val>
                                            <p:strVal val="#ppt_h"/>
                                          </p:val>
                                        </p:tav>
                                      </p:tavLst>
                                    </p:anim>
                                    <p:animEffect transition="in" filter="fade">
                                      <p:cBhvr>
                                        <p:cTn id="147" dur="500"/>
                                        <p:tgtEl>
                                          <p:spTgt spid="45"/>
                                        </p:tgtEl>
                                      </p:cBhvr>
                                    </p:animEffect>
                                  </p:childTnLst>
                                </p:cTn>
                              </p:par>
                              <p:par>
                                <p:cTn id="148" presetID="53" presetClass="entr" presetSubtype="16" fill="hold" grpId="0" nodeType="withEffect">
                                  <p:stCondLst>
                                    <p:cond delay="10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Effect transition="in" filter="fade">
                                      <p:cBhvr>
                                        <p:cTn id="152" dur="500"/>
                                        <p:tgtEl>
                                          <p:spTgt spid="46"/>
                                        </p:tgtEl>
                                      </p:cBhvr>
                                    </p:animEffect>
                                  </p:childTnLst>
                                </p:cTn>
                              </p:par>
                              <p:par>
                                <p:cTn id="153" presetID="53" presetClass="entr" presetSubtype="16" fill="hold" grpId="0" nodeType="withEffect">
                                  <p:stCondLst>
                                    <p:cond delay="100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500" fill="hold"/>
                                        <p:tgtEl>
                                          <p:spTgt spid="47"/>
                                        </p:tgtEl>
                                        <p:attrNameLst>
                                          <p:attrName>ppt_w</p:attrName>
                                        </p:attrNameLst>
                                      </p:cBhvr>
                                      <p:tavLst>
                                        <p:tav tm="0">
                                          <p:val>
                                            <p:fltVal val="0"/>
                                          </p:val>
                                        </p:tav>
                                        <p:tav tm="100000">
                                          <p:val>
                                            <p:strVal val="#ppt_w"/>
                                          </p:val>
                                        </p:tav>
                                      </p:tavLst>
                                    </p:anim>
                                    <p:anim calcmode="lin" valueType="num">
                                      <p:cBhvr>
                                        <p:cTn id="156" dur="500" fill="hold"/>
                                        <p:tgtEl>
                                          <p:spTgt spid="47"/>
                                        </p:tgtEl>
                                        <p:attrNameLst>
                                          <p:attrName>ppt_h</p:attrName>
                                        </p:attrNameLst>
                                      </p:cBhvr>
                                      <p:tavLst>
                                        <p:tav tm="0">
                                          <p:val>
                                            <p:fltVal val="0"/>
                                          </p:val>
                                        </p:tav>
                                        <p:tav tm="100000">
                                          <p:val>
                                            <p:strVal val="#ppt_h"/>
                                          </p:val>
                                        </p:tav>
                                      </p:tavLst>
                                    </p:anim>
                                    <p:animEffect transition="in" filter="fade">
                                      <p:cBhvr>
                                        <p:cTn id="157" dur="500"/>
                                        <p:tgtEl>
                                          <p:spTgt spid="47"/>
                                        </p:tgtEl>
                                      </p:cBhvr>
                                    </p:animEffect>
                                  </p:childTnLst>
                                </p:cTn>
                              </p:par>
                              <p:par>
                                <p:cTn id="158" presetID="53" presetClass="entr" presetSubtype="16" fill="hold" grpId="0" nodeType="withEffect">
                                  <p:stCondLst>
                                    <p:cond delay="100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500" fill="hold"/>
                                        <p:tgtEl>
                                          <p:spTgt spid="48"/>
                                        </p:tgtEl>
                                        <p:attrNameLst>
                                          <p:attrName>ppt_w</p:attrName>
                                        </p:attrNameLst>
                                      </p:cBhvr>
                                      <p:tavLst>
                                        <p:tav tm="0">
                                          <p:val>
                                            <p:fltVal val="0"/>
                                          </p:val>
                                        </p:tav>
                                        <p:tav tm="100000">
                                          <p:val>
                                            <p:strVal val="#ppt_w"/>
                                          </p:val>
                                        </p:tav>
                                      </p:tavLst>
                                    </p:anim>
                                    <p:anim calcmode="lin" valueType="num">
                                      <p:cBhvr>
                                        <p:cTn id="161" dur="500" fill="hold"/>
                                        <p:tgtEl>
                                          <p:spTgt spid="48"/>
                                        </p:tgtEl>
                                        <p:attrNameLst>
                                          <p:attrName>ppt_h</p:attrName>
                                        </p:attrNameLst>
                                      </p:cBhvr>
                                      <p:tavLst>
                                        <p:tav tm="0">
                                          <p:val>
                                            <p:fltVal val="0"/>
                                          </p:val>
                                        </p:tav>
                                        <p:tav tm="100000">
                                          <p:val>
                                            <p:strVal val="#ppt_h"/>
                                          </p:val>
                                        </p:tav>
                                      </p:tavLst>
                                    </p:anim>
                                    <p:animEffect transition="in" filter="fade">
                                      <p:cBhvr>
                                        <p:cTn id="162" dur="500"/>
                                        <p:tgtEl>
                                          <p:spTgt spid="48"/>
                                        </p:tgtEl>
                                      </p:cBhvr>
                                    </p:animEffect>
                                  </p:childTnLst>
                                </p:cTn>
                              </p:par>
                              <p:par>
                                <p:cTn id="163" presetID="53" presetClass="entr" presetSubtype="16" fill="hold" grpId="0" nodeType="withEffect">
                                  <p:stCondLst>
                                    <p:cond delay="100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par>
                                <p:cTn id="168" presetID="53" presetClass="entr" presetSubtype="16" fill="hold" grpId="0" nodeType="withEffect">
                                  <p:stCondLst>
                                    <p:cond delay="1000"/>
                                  </p:stCondLst>
                                  <p:childTnLst>
                                    <p:set>
                                      <p:cBhvr>
                                        <p:cTn id="169" dur="1" fill="hold">
                                          <p:stCondLst>
                                            <p:cond delay="0"/>
                                          </p:stCondLst>
                                        </p:cTn>
                                        <p:tgtEl>
                                          <p:spTgt spid="50"/>
                                        </p:tgtEl>
                                        <p:attrNameLst>
                                          <p:attrName>style.visibility</p:attrName>
                                        </p:attrNameLst>
                                      </p:cBhvr>
                                      <p:to>
                                        <p:strVal val="visible"/>
                                      </p:to>
                                    </p:set>
                                    <p:anim calcmode="lin" valueType="num">
                                      <p:cBhvr>
                                        <p:cTn id="170" dur="500" fill="hold"/>
                                        <p:tgtEl>
                                          <p:spTgt spid="50"/>
                                        </p:tgtEl>
                                        <p:attrNameLst>
                                          <p:attrName>ppt_w</p:attrName>
                                        </p:attrNameLst>
                                      </p:cBhvr>
                                      <p:tavLst>
                                        <p:tav tm="0">
                                          <p:val>
                                            <p:fltVal val="0"/>
                                          </p:val>
                                        </p:tav>
                                        <p:tav tm="100000">
                                          <p:val>
                                            <p:strVal val="#ppt_w"/>
                                          </p:val>
                                        </p:tav>
                                      </p:tavLst>
                                    </p:anim>
                                    <p:anim calcmode="lin" valueType="num">
                                      <p:cBhvr>
                                        <p:cTn id="171" dur="500" fill="hold"/>
                                        <p:tgtEl>
                                          <p:spTgt spid="50"/>
                                        </p:tgtEl>
                                        <p:attrNameLst>
                                          <p:attrName>ppt_h</p:attrName>
                                        </p:attrNameLst>
                                      </p:cBhvr>
                                      <p:tavLst>
                                        <p:tav tm="0">
                                          <p:val>
                                            <p:fltVal val="0"/>
                                          </p:val>
                                        </p:tav>
                                        <p:tav tm="100000">
                                          <p:val>
                                            <p:strVal val="#ppt_h"/>
                                          </p:val>
                                        </p:tav>
                                      </p:tavLst>
                                    </p:anim>
                                    <p:animEffect transition="in" filter="fade">
                                      <p:cBhvr>
                                        <p:cTn id="172" dur="500"/>
                                        <p:tgtEl>
                                          <p:spTgt spid="50"/>
                                        </p:tgtEl>
                                      </p:cBhvr>
                                    </p:animEffect>
                                  </p:childTnLst>
                                </p:cTn>
                              </p:par>
                              <p:par>
                                <p:cTn id="173" presetID="53" presetClass="entr" presetSubtype="16" fill="hold" grpId="0" nodeType="withEffect">
                                  <p:stCondLst>
                                    <p:cond delay="1000"/>
                                  </p:stCondLst>
                                  <p:childTnLst>
                                    <p:set>
                                      <p:cBhvr>
                                        <p:cTn id="174" dur="1" fill="hold">
                                          <p:stCondLst>
                                            <p:cond delay="0"/>
                                          </p:stCondLst>
                                        </p:cTn>
                                        <p:tgtEl>
                                          <p:spTgt spid="51"/>
                                        </p:tgtEl>
                                        <p:attrNameLst>
                                          <p:attrName>style.visibility</p:attrName>
                                        </p:attrNameLst>
                                      </p:cBhvr>
                                      <p:to>
                                        <p:strVal val="visible"/>
                                      </p:to>
                                    </p:set>
                                    <p:anim calcmode="lin" valueType="num">
                                      <p:cBhvr>
                                        <p:cTn id="175" dur="500" fill="hold"/>
                                        <p:tgtEl>
                                          <p:spTgt spid="51"/>
                                        </p:tgtEl>
                                        <p:attrNameLst>
                                          <p:attrName>ppt_w</p:attrName>
                                        </p:attrNameLst>
                                      </p:cBhvr>
                                      <p:tavLst>
                                        <p:tav tm="0">
                                          <p:val>
                                            <p:fltVal val="0"/>
                                          </p:val>
                                        </p:tav>
                                        <p:tav tm="100000">
                                          <p:val>
                                            <p:strVal val="#ppt_w"/>
                                          </p:val>
                                        </p:tav>
                                      </p:tavLst>
                                    </p:anim>
                                    <p:anim calcmode="lin" valueType="num">
                                      <p:cBhvr>
                                        <p:cTn id="176" dur="500" fill="hold"/>
                                        <p:tgtEl>
                                          <p:spTgt spid="51"/>
                                        </p:tgtEl>
                                        <p:attrNameLst>
                                          <p:attrName>ppt_h</p:attrName>
                                        </p:attrNameLst>
                                      </p:cBhvr>
                                      <p:tavLst>
                                        <p:tav tm="0">
                                          <p:val>
                                            <p:fltVal val="0"/>
                                          </p:val>
                                        </p:tav>
                                        <p:tav tm="100000">
                                          <p:val>
                                            <p:strVal val="#ppt_h"/>
                                          </p:val>
                                        </p:tav>
                                      </p:tavLst>
                                    </p:anim>
                                    <p:animEffect transition="in" filter="fade">
                                      <p:cBhvr>
                                        <p:cTn id="177" dur="500"/>
                                        <p:tgtEl>
                                          <p:spTgt spid="51"/>
                                        </p:tgtEl>
                                      </p:cBhvr>
                                    </p:animEffect>
                                  </p:childTnLst>
                                </p:cTn>
                              </p:par>
                              <p:par>
                                <p:cTn id="178" presetID="53" presetClass="entr" presetSubtype="16" fill="hold" grpId="0" nodeType="withEffect">
                                  <p:stCondLst>
                                    <p:cond delay="1000"/>
                                  </p:stCondLst>
                                  <p:childTnLst>
                                    <p:set>
                                      <p:cBhvr>
                                        <p:cTn id="179" dur="1" fill="hold">
                                          <p:stCondLst>
                                            <p:cond delay="0"/>
                                          </p:stCondLst>
                                        </p:cTn>
                                        <p:tgtEl>
                                          <p:spTgt spid="52"/>
                                        </p:tgtEl>
                                        <p:attrNameLst>
                                          <p:attrName>style.visibility</p:attrName>
                                        </p:attrNameLst>
                                      </p:cBhvr>
                                      <p:to>
                                        <p:strVal val="visible"/>
                                      </p:to>
                                    </p:set>
                                    <p:anim calcmode="lin" valueType="num">
                                      <p:cBhvr>
                                        <p:cTn id="180" dur="500" fill="hold"/>
                                        <p:tgtEl>
                                          <p:spTgt spid="52"/>
                                        </p:tgtEl>
                                        <p:attrNameLst>
                                          <p:attrName>ppt_w</p:attrName>
                                        </p:attrNameLst>
                                      </p:cBhvr>
                                      <p:tavLst>
                                        <p:tav tm="0">
                                          <p:val>
                                            <p:fltVal val="0"/>
                                          </p:val>
                                        </p:tav>
                                        <p:tav tm="100000">
                                          <p:val>
                                            <p:strVal val="#ppt_w"/>
                                          </p:val>
                                        </p:tav>
                                      </p:tavLst>
                                    </p:anim>
                                    <p:anim calcmode="lin" valueType="num">
                                      <p:cBhvr>
                                        <p:cTn id="181" dur="500" fill="hold"/>
                                        <p:tgtEl>
                                          <p:spTgt spid="52"/>
                                        </p:tgtEl>
                                        <p:attrNameLst>
                                          <p:attrName>ppt_h</p:attrName>
                                        </p:attrNameLst>
                                      </p:cBhvr>
                                      <p:tavLst>
                                        <p:tav tm="0">
                                          <p:val>
                                            <p:fltVal val="0"/>
                                          </p:val>
                                        </p:tav>
                                        <p:tav tm="100000">
                                          <p:val>
                                            <p:strVal val="#ppt_h"/>
                                          </p:val>
                                        </p:tav>
                                      </p:tavLst>
                                    </p:anim>
                                    <p:animEffect transition="in" filter="fade">
                                      <p:cBhvr>
                                        <p:cTn id="182" dur="500"/>
                                        <p:tgtEl>
                                          <p:spTgt spid="52"/>
                                        </p:tgtEl>
                                      </p:cBhvr>
                                    </p:animEffect>
                                  </p:childTnLst>
                                </p:cTn>
                              </p:par>
                              <p:par>
                                <p:cTn id="183" presetID="53" presetClass="entr" presetSubtype="16" fill="hold" grpId="0" nodeType="withEffect">
                                  <p:stCondLst>
                                    <p:cond delay="1000"/>
                                  </p:stCondLst>
                                  <p:childTnLst>
                                    <p:set>
                                      <p:cBhvr>
                                        <p:cTn id="184" dur="1" fill="hold">
                                          <p:stCondLst>
                                            <p:cond delay="0"/>
                                          </p:stCondLst>
                                        </p:cTn>
                                        <p:tgtEl>
                                          <p:spTgt spid="55"/>
                                        </p:tgtEl>
                                        <p:attrNameLst>
                                          <p:attrName>style.visibility</p:attrName>
                                        </p:attrNameLst>
                                      </p:cBhvr>
                                      <p:to>
                                        <p:strVal val="visible"/>
                                      </p:to>
                                    </p:set>
                                    <p:anim calcmode="lin" valueType="num">
                                      <p:cBhvr>
                                        <p:cTn id="185" dur="500" fill="hold"/>
                                        <p:tgtEl>
                                          <p:spTgt spid="55"/>
                                        </p:tgtEl>
                                        <p:attrNameLst>
                                          <p:attrName>ppt_w</p:attrName>
                                        </p:attrNameLst>
                                      </p:cBhvr>
                                      <p:tavLst>
                                        <p:tav tm="0">
                                          <p:val>
                                            <p:fltVal val="0"/>
                                          </p:val>
                                        </p:tav>
                                        <p:tav tm="100000">
                                          <p:val>
                                            <p:strVal val="#ppt_w"/>
                                          </p:val>
                                        </p:tav>
                                      </p:tavLst>
                                    </p:anim>
                                    <p:anim calcmode="lin" valueType="num">
                                      <p:cBhvr>
                                        <p:cTn id="186" dur="500" fill="hold"/>
                                        <p:tgtEl>
                                          <p:spTgt spid="55"/>
                                        </p:tgtEl>
                                        <p:attrNameLst>
                                          <p:attrName>ppt_h</p:attrName>
                                        </p:attrNameLst>
                                      </p:cBhvr>
                                      <p:tavLst>
                                        <p:tav tm="0">
                                          <p:val>
                                            <p:fltVal val="0"/>
                                          </p:val>
                                        </p:tav>
                                        <p:tav tm="100000">
                                          <p:val>
                                            <p:strVal val="#ppt_h"/>
                                          </p:val>
                                        </p:tav>
                                      </p:tavLst>
                                    </p:anim>
                                    <p:animEffect transition="in" filter="fade">
                                      <p:cBhvr>
                                        <p:cTn id="187" dur="500"/>
                                        <p:tgtEl>
                                          <p:spTgt spid="55"/>
                                        </p:tgtEl>
                                      </p:cBhvr>
                                    </p:animEffect>
                                  </p:childTnLst>
                                </p:cTn>
                              </p:par>
                              <p:par>
                                <p:cTn id="188" presetID="53" presetClass="entr" presetSubtype="16" fill="hold" grpId="0" nodeType="withEffect">
                                  <p:stCondLst>
                                    <p:cond delay="1000"/>
                                  </p:stCondLst>
                                  <p:childTnLst>
                                    <p:set>
                                      <p:cBhvr>
                                        <p:cTn id="189" dur="1" fill="hold">
                                          <p:stCondLst>
                                            <p:cond delay="0"/>
                                          </p:stCondLst>
                                        </p:cTn>
                                        <p:tgtEl>
                                          <p:spTgt spid="56"/>
                                        </p:tgtEl>
                                        <p:attrNameLst>
                                          <p:attrName>style.visibility</p:attrName>
                                        </p:attrNameLst>
                                      </p:cBhvr>
                                      <p:to>
                                        <p:strVal val="visible"/>
                                      </p:to>
                                    </p:set>
                                    <p:anim calcmode="lin" valueType="num">
                                      <p:cBhvr>
                                        <p:cTn id="190" dur="500" fill="hold"/>
                                        <p:tgtEl>
                                          <p:spTgt spid="56"/>
                                        </p:tgtEl>
                                        <p:attrNameLst>
                                          <p:attrName>ppt_w</p:attrName>
                                        </p:attrNameLst>
                                      </p:cBhvr>
                                      <p:tavLst>
                                        <p:tav tm="0">
                                          <p:val>
                                            <p:fltVal val="0"/>
                                          </p:val>
                                        </p:tav>
                                        <p:tav tm="100000">
                                          <p:val>
                                            <p:strVal val="#ppt_w"/>
                                          </p:val>
                                        </p:tav>
                                      </p:tavLst>
                                    </p:anim>
                                    <p:anim calcmode="lin" valueType="num">
                                      <p:cBhvr>
                                        <p:cTn id="191" dur="500" fill="hold"/>
                                        <p:tgtEl>
                                          <p:spTgt spid="56"/>
                                        </p:tgtEl>
                                        <p:attrNameLst>
                                          <p:attrName>ppt_h</p:attrName>
                                        </p:attrNameLst>
                                      </p:cBhvr>
                                      <p:tavLst>
                                        <p:tav tm="0">
                                          <p:val>
                                            <p:fltVal val="0"/>
                                          </p:val>
                                        </p:tav>
                                        <p:tav tm="100000">
                                          <p:val>
                                            <p:strVal val="#ppt_h"/>
                                          </p:val>
                                        </p:tav>
                                      </p:tavLst>
                                    </p:anim>
                                    <p:animEffect transition="in" filter="fade">
                                      <p:cBhvr>
                                        <p:cTn id="192" dur="500"/>
                                        <p:tgtEl>
                                          <p:spTgt spid="56"/>
                                        </p:tgtEl>
                                      </p:cBhvr>
                                    </p:animEffect>
                                  </p:childTnLst>
                                </p:cTn>
                              </p:par>
                              <p:par>
                                <p:cTn id="193" presetID="53" presetClass="entr" presetSubtype="16" fill="hold" grpId="0" nodeType="withEffect">
                                  <p:stCondLst>
                                    <p:cond delay="1000"/>
                                  </p:stCondLst>
                                  <p:childTnLst>
                                    <p:set>
                                      <p:cBhvr>
                                        <p:cTn id="194" dur="1" fill="hold">
                                          <p:stCondLst>
                                            <p:cond delay="0"/>
                                          </p:stCondLst>
                                        </p:cTn>
                                        <p:tgtEl>
                                          <p:spTgt spid="57"/>
                                        </p:tgtEl>
                                        <p:attrNameLst>
                                          <p:attrName>style.visibility</p:attrName>
                                        </p:attrNameLst>
                                      </p:cBhvr>
                                      <p:to>
                                        <p:strVal val="visible"/>
                                      </p:to>
                                    </p:set>
                                    <p:anim calcmode="lin" valueType="num">
                                      <p:cBhvr>
                                        <p:cTn id="195" dur="500" fill="hold"/>
                                        <p:tgtEl>
                                          <p:spTgt spid="57"/>
                                        </p:tgtEl>
                                        <p:attrNameLst>
                                          <p:attrName>ppt_w</p:attrName>
                                        </p:attrNameLst>
                                      </p:cBhvr>
                                      <p:tavLst>
                                        <p:tav tm="0">
                                          <p:val>
                                            <p:fltVal val="0"/>
                                          </p:val>
                                        </p:tav>
                                        <p:tav tm="100000">
                                          <p:val>
                                            <p:strVal val="#ppt_w"/>
                                          </p:val>
                                        </p:tav>
                                      </p:tavLst>
                                    </p:anim>
                                    <p:anim calcmode="lin" valueType="num">
                                      <p:cBhvr>
                                        <p:cTn id="196" dur="500" fill="hold"/>
                                        <p:tgtEl>
                                          <p:spTgt spid="57"/>
                                        </p:tgtEl>
                                        <p:attrNameLst>
                                          <p:attrName>ppt_h</p:attrName>
                                        </p:attrNameLst>
                                      </p:cBhvr>
                                      <p:tavLst>
                                        <p:tav tm="0">
                                          <p:val>
                                            <p:fltVal val="0"/>
                                          </p:val>
                                        </p:tav>
                                        <p:tav tm="100000">
                                          <p:val>
                                            <p:strVal val="#ppt_h"/>
                                          </p:val>
                                        </p:tav>
                                      </p:tavLst>
                                    </p:anim>
                                    <p:animEffect transition="in" filter="fade">
                                      <p:cBhvr>
                                        <p:cTn id="197" dur="500"/>
                                        <p:tgtEl>
                                          <p:spTgt spid="57"/>
                                        </p:tgtEl>
                                      </p:cBhvr>
                                    </p:animEffect>
                                  </p:childTnLst>
                                </p:cTn>
                              </p:par>
                            </p:childTnLst>
                          </p:cTn>
                        </p:par>
                        <p:par>
                          <p:cTn id="198" fill="hold">
                            <p:stCondLst>
                              <p:cond delay="1000"/>
                            </p:stCondLst>
                            <p:childTnLst>
                              <p:par>
                                <p:cTn id="199" presetID="22" presetClass="entr" presetSubtype="8" fill="hold" grpId="0" nodeType="afterEffect" nodePh="1">
                                  <p:stCondLst>
                                    <p:cond delay="0"/>
                                  </p:stCondLst>
                                  <p:endCondLst>
                                    <p:cond evt="begin" delay="0">
                                      <p:tn val="199"/>
                                    </p:cond>
                                  </p:endCondLst>
                                  <p:childTnLst>
                                    <p:set>
                                      <p:cBhvr>
                                        <p:cTn id="200" dur="1" fill="hold">
                                          <p:stCondLst>
                                            <p:cond delay="0"/>
                                          </p:stCondLst>
                                        </p:cTn>
                                        <p:tgtEl>
                                          <p:spTgt spid="58"/>
                                        </p:tgtEl>
                                        <p:attrNameLst>
                                          <p:attrName>style.visibility</p:attrName>
                                        </p:attrNameLst>
                                      </p:cBhvr>
                                      <p:to>
                                        <p:strVal val="visible"/>
                                      </p:to>
                                    </p:set>
                                    <p:animEffect transition="in" filter="wipe(left)">
                                      <p:cBhvr>
                                        <p:cTn id="20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6" grpId="0" animBg="1"/>
      <p:bldP spid="17" grpId="0"/>
      <p:bldP spid="18" grpId="0" animBg="1"/>
      <p:bldP spid="20" grpId="0"/>
      <p:bldP spid="21" grpId="0"/>
      <p:bldP spid="22" grpId="0" animBg="1"/>
      <p:bldP spid="23" grpId="0"/>
      <p:bldP spid="24" grpId="0"/>
      <p:bldP spid="25" grpId="0" animBg="1"/>
      <p:bldP spid="27" grpId="0"/>
      <p:bldP spid="28" grpId="0"/>
      <p:bldP spid="29" grpId="0" animBg="1"/>
      <p:bldP spid="30" grpId="0"/>
      <p:bldP spid="31" grpId="0"/>
      <p:bldP spid="32" grpId="0" animBg="1"/>
      <p:bldP spid="34" grpId="0"/>
      <p:bldP spid="35" grpId="0"/>
      <p:bldP spid="36" grpId="0" animBg="1"/>
      <p:bldP spid="37" grpId="0"/>
      <p:bldP spid="38" grpId="0" animBg="1"/>
      <p:bldP spid="39" grpId="0" animBg="1"/>
      <p:bldP spid="40" grpId="0" animBg="1"/>
      <p:bldP spid="41" grpId="0"/>
      <p:bldP spid="42" grpId="0" animBg="1"/>
      <p:bldP spid="43" grpId="0" animBg="1"/>
      <p:bldP spid="44" grpId="0"/>
      <p:bldP spid="45" grpId="0"/>
      <p:bldP spid="46" grpId="0" animBg="1"/>
      <p:bldP spid="47" grpId="0"/>
      <p:bldP spid="48" grpId="0"/>
      <p:bldP spid="49" grpId="0" animBg="1"/>
      <p:bldP spid="50" grpId="0"/>
      <p:bldP spid="51" grpId="0"/>
      <p:bldP spid="52" grpId="0" animBg="1"/>
      <p:bldP spid="55" grpId="0"/>
      <p:bldP spid="56" grpId="0"/>
      <p:bldP spid="57" grpId="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网络营销方案</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INTERNET MARKETING</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24</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2" name="组合 41"/>
          <p:cNvGrpSpPr/>
          <p:nvPr/>
        </p:nvGrpSpPr>
        <p:grpSpPr>
          <a:xfrm>
            <a:off x="2431298" y="2063063"/>
            <a:ext cx="623725" cy="622697"/>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rgbClr val="00A89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044446" y="1281084"/>
            <a:ext cx="623725" cy="623888"/>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00A89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431298" y="2930200"/>
            <a:ext cx="623725" cy="623888"/>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rgbClr val="00A89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044446" y="3711707"/>
            <a:ext cx="623725" cy="622697"/>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rgbClr val="00A89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76296" y="2101788"/>
            <a:ext cx="1454565" cy="1454944"/>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00A89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77328"/>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网络营销</a:t>
              </a:r>
            </a:p>
          </p:txBody>
        </p:sp>
      </p:grpSp>
      <p:sp>
        <p:nvSpPr>
          <p:cNvPr id="69" name="TextBox 68"/>
          <p:cNvSpPr txBox="1"/>
          <p:nvPr/>
        </p:nvSpPr>
        <p:spPr>
          <a:xfrm>
            <a:off x="2683552" y="1112450"/>
            <a:ext cx="1497619" cy="276999"/>
          </a:xfrm>
          <a:prstGeom prst="rect">
            <a:avLst/>
          </a:prstGeom>
          <a:noFill/>
        </p:spPr>
        <p:txBody>
          <a:bodyPr wrap="square" lIns="68562" tIns="34281" rIns="68562" bIns="34281" rtlCol="0">
            <a:spAutoFit/>
          </a:bodyPr>
          <a:lstStyle/>
          <a:p>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空间</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2730343" y="1381214"/>
            <a:ext cx="5512425" cy="438581"/>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71" name="TextBox 70"/>
          <p:cNvSpPr txBox="1"/>
          <p:nvPr/>
        </p:nvSpPr>
        <p:spPr>
          <a:xfrm>
            <a:off x="2683552" y="3738913"/>
            <a:ext cx="1497619" cy="276999"/>
          </a:xfrm>
          <a:prstGeom prst="rect">
            <a:avLst/>
          </a:prstGeom>
          <a:noFill/>
        </p:spPr>
        <p:txBody>
          <a:bodyPr wrap="square" lIns="68562" tIns="34281" rIns="68562" bIns="34281"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本地论坛社区</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2730343" y="3969373"/>
            <a:ext cx="5512425" cy="438581"/>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73" name="TextBox 72"/>
          <p:cNvSpPr txBox="1"/>
          <p:nvPr/>
        </p:nvSpPr>
        <p:spPr>
          <a:xfrm>
            <a:off x="3062179" y="2779605"/>
            <a:ext cx="1497619" cy="276999"/>
          </a:xfrm>
          <a:prstGeom prst="rect">
            <a:avLst/>
          </a:prstGeom>
          <a:noFill/>
        </p:spPr>
        <p:txBody>
          <a:bodyPr wrap="square" lIns="68562" tIns="34281" rIns="68562" bIns="34281"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微博营销</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108970" y="3010065"/>
            <a:ext cx="5512425" cy="623248"/>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75" name="TextBox 74"/>
          <p:cNvSpPr txBox="1"/>
          <p:nvPr/>
        </p:nvSpPr>
        <p:spPr>
          <a:xfrm>
            <a:off x="3062179" y="1929509"/>
            <a:ext cx="1497619" cy="276999"/>
          </a:xfrm>
          <a:prstGeom prst="rect">
            <a:avLst/>
          </a:prstGeom>
          <a:noFill/>
        </p:spPr>
        <p:txBody>
          <a:bodyPr wrap="square" lIns="68562" tIns="34281" rIns="68562" bIns="34281"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微信营销</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3108970" y="2159970"/>
            <a:ext cx="5512425" cy="438581"/>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
        <p:nvSpPr>
          <p:cNvPr id="40" name="等腰三角形 39"/>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1" name="等腰三角形 40"/>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7"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Scale>
                                      <p:cBhvr>
                                        <p:cTn id="2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
                                        </p:tgtEl>
                                        <p:attrNameLst>
                                          <p:attrName>ppt_x</p:attrName>
                                          <p:attrName>ppt_y</p:attrName>
                                        </p:attrNameLst>
                                      </p:cBhvr>
                                    </p:animMotion>
                                    <p:animEffect transition="in" filter="fade">
                                      <p:cBhvr>
                                        <p:cTn id="22" dur="1000"/>
                                        <p:tgtEl>
                                          <p:spTgt spid="59"/>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2.36113E-6 -3.33333E-6 L -0.1059 0.29653 " pathEditMode="relative" rAng="0" ptsTypes="AA">
                                      <p:cBhvr>
                                        <p:cTn id="27" dur="500" spd="-100000" fill="hold"/>
                                        <p:tgtEl>
                                          <p:spTgt spid="46"/>
                                        </p:tgtEl>
                                        <p:attrNameLst>
                                          <p:attrName>ppt_x</p:attrName>
                                          <p:attrName>ppt_y</p:attrName>
                                        </p:attrNameLst>
                                      </p:cBhvr>
                                      <p:rCtr x="-5295" y="14815"/>
                                    </p:animMotion>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1885E-6 4.07407E-6 L -0.14818 0.12268 " pathEditMode="relative" rAng="0" ptsTypes="AA">
                                      <p:cBhvr>
                                        <p:cTn id="31" dur="500" spd="-100000" fill="hold"/>
                                        <p:tgtEl>
                                          <p:spTgt spid="42"/>
                                        </p:tgtEl>
                                        <p:attrNameLst>
                                          <p:attrName>ppt_x</p:attrName>
                                          <p:attrName>ppt_y</p:attrName>
                                        </p:attrNameLst>
                                      </p:cBhvr>
                                      <p:rCtr x="-7415" y="6134"/>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3.1885E-6 4.07407E-6 L -0.14818 -0.08982 " pathEditMode="relative" rAng="0" ptsTypes="AA">
                                      <p:cBhvr>
                                        <p:cTn id="35" dur="500" spd="-100000" fill="hold"/>
                                        <p:tgtEl>
                                          <p:spTgt spid="50"/>
                                        </p:tgtEl>
                                        <p:attrNameLst>
                                          <p:attrName>ppt_x</p:attrName>
                                          <p:attrName>ppt_y</p:attrName>
                                        </p:attrNameLst>
                                      </p:cBhvr>
                                      <p:rCtr x="-7415" y="-4491"/>
                                    </p:animMotion>
                                  </p:childTnLst>
                                </p:cTn>
                              </p:par>
                              <p:par>
                                <p:cTn id="36" presetID="1"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56" presetClass="path" presetSubtype="0" accel="50000" decel="50000" fill="hold" nodeType="withEffect">
                                  <p:stCondLst>
                                    <p:cond delay="0"/>
                                  </p:stCondLst>
                                  <p:childTnLst>
                                    <p:animMotion origin="layout" path="M 2.36113E-6 1.48148E-6 L -0.1059 -0.26366 " pathEditMode="relative" rAng="0" ptsTypes="AA">
                                      <p:cBhvr>
                                        <p:cTn id="39" dur="500" spd="-100000" fill="hold"/>
                                        <p:tgtEl>
                                          <p:spTgt spid="56"/>
                                        </p:tgtEl>
                                        <p:attrNameLst>
                                          <p:attrName>ppt_x</p:attrName>
                                          <p:attrName>ppt_y</p:attrName>
                                        </p:attrNameLst>
                                      </p:cBhvr>
                                      <p:rCtr x="-5295" y="-13194"/>
                                    </p:animMotion>
                                  </p:childTnLst>
                                </p:cTn>
                              </p:par>
                            </p:childTnLst>
                          </p:cTn>
                        </p:par>
                        <p:par>
                          <p:cTn id="40" fill="hold">
                            <p:stCondLst>
                              <p:cond delay="1500"/>
                            </p:stCondLst>
                            <p:childTnLst>
                              <p:par>
                                <p:cTn id="41" presetID="31"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300" fill="hold"/>
                                        <p:tgtEl>
                                          <p:spTgt spid="69"/>
                                        </p:tgtEl>
                                        <p:attrNameLst>
                                          <p:attrName>ppt_w</p:attrName>
                                        </p:attrNameLst>
                                      </p:cBhvr>
                                      <p:tavLst>
                                        <p:tav tm="0">
                                          <p:val>
                                            <p:fltVal val="0"/>
                                          </p:val>
                                        </p:tav>
                                        <p:tav tm="100000">
                                          <p:val>
                                            <p:strVal val="#ppt_w"/>
                                          </p:val>
                                        </p:tav>
                                      </p:tavLst>
                                    </p:anim>
                                    <p:anim calcmode="lin" valueType="num">
                                      <p:cBhvr>
                                        <p:cTn id="44" dur="300" fill="hold"/>
                                        <p:tgtEl>
                                          <p:spTgt spid="69"/>
                                        </p:tgtEl>
                                        <p:attrNameLst>
                                          <p:attrName>ppt_h</p:attrName>
                                        </p:attrNameLst>
                                      </p:cBhvr>
                                      <p:tavLst>
                                        <p:tav tm="0">
                                          <p:val>
                                            <p:fltVal val="0"/>
                                          </p:val>
                                        </p:tav>
                                        <p:tav tm="100000">
                                          <p:val>
                                            <p:strVal val="#ppt_h"/>
                                          </p:val>
                                        </p:tav>
                                      </p:tavLst>
                                    </p:anim>
                                    <p:anim calcmode="lin" valueType="num">
                                      <p:cBhvr>
                                        <p:cTn id="45" dur="300" fill="hold"/>
                                        <p:tgtEl>
                                          <p:spTgt spid="69"/>
                                        </p:tgtEl>
                                        <p:attrNameLst>
                                          <p:attrName>style.rotation</p:attrName>
                                        </p:attrNameLst>
                                      </p:cBhvr>
                                      <p:tavLst>
                                        <p:tav tm="0">
                                          <p:val>
                                            <p:fltVal val="90"/>
                                          </p:val>
                                        </p:tav>
                                        <p:tav tm="100000">
                                          <p:val>
                                            <p:fltVal val="0"/>
                                          </p:val>
                                        </p:tav>
                                      </p:tavLst>
                                    </p:anim>
                                    <p:animEffect transition="in" filter="fade">
                                      <p:cBhvr>
                                        <p:cTn id="46" dur="300"/>
                                        <p:tgtEl>
                                          <p:spTgt spid="69"/>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2500"/>
                            </p:stCondLst>
                            <p:childTnLst>
                              <p:par>
                                <p:cTn id="52" presetID="31" presetClass="entr" presetSubtype="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300" fill="hold"/>
                                        <p:tgtEl>
                                          <p:spTgt spid="75"/>
                                        </p:tgtEl>
                                        <p:attrNameLst>
                                          <p:attrName>ppt_w</p:attrName>
                                        </p:attrNameLst>
                                      </p:cBhvr>
                                      <p:tavLst>
                                        <p:tav tm="0">
                                          <p:val>
                                            <p:fltVal val="0"/>
                                          </p:val>
                                        </p:tav>
                                        <p:tav tm="100000">
                                          <p:val>
                                            <p:strVal val="#ppt_w"/>
                                          </p:val>
                                        </p:tav>
                                      </p:tavLst>
                                    </p:anim>
                                    <p:anim calcmode="lin" valueType="num">
                                      <p:cBhvr>
                                        <p:cTn id="55" dur="300" fill="hold"/>
                                        <p:tgtEl>
                                          <p:spTgt spid="75"/>
                                        </p:tgtEl>
                                        <p:attrNameLst>
                                          <p:attrName>ppt_h</p:attrName>
                                        </p:attrNameLst>
                                      </p:cBhvr>
                                      <p:tavLst>
                                        <p:tav tm="0">
                                          <p:val>
                                            <p:fltVal val="0"/>
                                          </p:val>
                                        </p:tav>
                                        <p:tav tm="100000">
                                          <p:val>
                                            <p:strVal val="#ppt_h"/>
                                          </p:val>
                                        </p:tav>
                                      </p:tavLst>
                                    </p:anim>
                                    <p:anim calcmode="lin" valueType="num">
                                      <p:cBhvr>
                                        <p:cTn id="56" dur="300" fill="hold"/>
                                        <p:tgtEl>
                                          <p:spTgt spid="75"/>
                                        </p:tgtEl>
                                        <p:attrNameLst>
                                          <p:attrName>style.rotation</p:attrName>
                                        </p:attrNameLst>
                                      </p:cBhvr>
                                      <p:tavLst>
                                        <p:tav tm="0">
                                          <p:val>
                                            <p:fltVal val="90"/>
                                          </p:val>
                                        </p:tav>
                                        <p:tav tm="100000">
                                          <p:val>
                                            <p:fltVal val="0"/>
                                          </p:val>
                                        </p:tav>
                                      </p:tavLst>
                                    </p:anim>
                                    <p:animEffect transition="in" filter="fade">
                                      <p:cBhvr>
                                        <p:cTn id="57" dur="300"/>
                                        <p:tgtEl>
                                          <p:spTgt spid="7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up)">
                                      <p:cBhvr>
                                        <p:cTn id="61" dur="500"/>
                                        <p:tgtEl>
                                          <p:spTgt spid="76"/>
                                        </p:tgtEl>
                                      </p:cBhvr>
                                    </p:animEffect>
                                  </p:childTnLst>
                                </p:cTn>
                              </p:par>
                            </p:childTnLst>
                          </p:cTn>
                        </p:par>
                        <p:par>
                          <p:cTn id="62" fill="hold">
                            <p:stCondLst>
                              <p:cond delay="3500"/>
                            </p:stCondLst>
                            <p:childTnLst>
                              <p:par>
                                <p:cTn id="63" presetID="31"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300" fill="hold"/>
                                        <p:tgtEl>
                                          <p:spTgt spid="73"/>
                                        </p:tgtEl>
                                        <p:attrNameLst>
                                          <p:attrName>ppt_w</p:attrName>
                                        </p:attrNameLst>
                                      </p:cBhvr>
                                      <p:tavLst>
                                        <p:tav tm="0">
                                          <p:val>
                                            <p:fltVal val="0"/>
                                          </p:val>
                                        </p:tav>
                                        <p:tav tm="100000">
                                          <p:val>
                                            <p:strVal val="#ppt_w"/>
                                          </p:val>
                                        </p:tav>
                                      </p:tavLst>
                                    </p:anim>
                                    <p:anim calcmode="lin" valueType="num">
                                      <p:cBhvr>
                                        <p:cTn id="66" dur="300" fill="hold"/>
                                        <p:tgtEl>
                                          <p:spTgt spid="73"/>
                                        </p:tgtEl>
                                        <p:attrNameLst>
                                          <p:attrName>ppt_h</p:attrName>
                                        </p:attrNameLst>
                                      </p:cBhvr>
                                      <p:tavLst>
                                        <p:tav tm="0">
                                          <p:val>
                                            <p:fltVal val="0"/>
                                          </p:val>
                                        </p:tav>
                                        <p:tav tm="100000">
                                          <p:val>
                                            <p:strVal val="#ppt_h"/>
                                          </p:val>
                                        </p:tav>
                                      </p:tavLst>
                                    </p:anim>
                                    <p:anim calcmode="lin" valueType="num">
                                      <p:cBhvr>
                                        <p:cTn id="67" dur="300" fill="hold"/>
                                        <p:tgtEl>
                                          <p:spTgt spid="73"/>
                                        </p:tgtEl>
                                        <p:attrNameLst>
                                          <p:attrName>style.rotation</p:attrName>
                                        </p:attrNameLst>
                                      </p:cBhvr>
                                      <p:tavLst>
                                        <p:tav tm="0">
                                          <p:val>
                                            <p:fltVal val="90"/>
                                          </p:val>
                                        </p:tav>
                                        <p:tav tm="100000">
                                          <p:val>
                                            <p:fltVal val="0"/>
                                          </p:val>
                                        </p:tav>
                                      </p:tavLst>
                                    </p:anim>
                                    <p:animEffect transition="in" filter="fade">
                                      <p:cBhvr>
                                        <p:cTn id="68" dur="300"/>
                                        <p:tgtEl>
                                          <p:spTgt spid="73"/>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4500"/>
                            </p:stCondLst>
                            <p:childTnLst>
                              <p:par>
                                <p:cTn id="74" presetID="31" presetClass="entr" presetSubtype="0"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300" fill="hold"/>
                                        <p:tgtEl>
                                          <p:spTgt spid="71"/>
                                        </p:tgtEl>
                                        <p:attrNameLst>
                                          <p:attrName>ppt_w</p:attrName>
                                        </p:attrNameLst>
                                      </p:cBhvr>
                                      <p:tavLst>
                                        <p:tav tm="0">
                                          <p:val>
                                            <p:fltVal val="0"/>
                                          </p:val>
                                        </p:tav>
                                        <p:tav tm="100000">
                                          <p:val>
                                            <p:strVal val="#ppt_w"/>
                                          </p:val>
                                        </p:tav>
                                      </p:tavLst>
                                    </p:anim>
                                    <p:anim calcmode="lin" valueType="num">
                                      <p:cBhvr>
                                        <p:cTn id="77" dur="300" fill="hold"/>
                                        <p:tgtEl>
                                          <p:spTgt spid="71"/>
                                        </p:tgtEl>
                                        <p:attrNameLst>
                                          <p:attrName>ppt_h</p:attrName>
                                        </p:attrNameLst>
                                      </p:cBhvr>
                                      <p:tavLst>
                                        <p:tav tm="0">
                                          <p:val>
                                            <p:fltVal val="0"/>
                                          </p:val>
                                        </p:tav>
                                        <p:tav tm="100000">
                                          <p:val>
                                            <p:strVal val="#ppt_h"/>
                                          </p:val>
                                        </p:tav>
                                      </p:tavLst>
                                    </p:anim>
                                    <p:anim calcmode="lin" valueType="num">
                                      <p:cBhvr>
                                        <p:cTn id="78" dur="300" fill="hold"/>
                                        <p:tgtEl>
                                          <p:spTgt spid="71"/>
                                        </p:tgtEl>
                                        <p:attrNameLst>
                                          <p:attrName>style.rotation</p:attrName>
                                        </p:attrNameLst>
                                      </p:cBhvr>
                                      <p:tavLst>
                                        <p:tav tm="0">
                                          <p:val>
                                            <p:fltVal val="90"/>
                                          </p:val>
                                        </p:tav>
                                        <p:tav tm="100000">
                                          <p:val>
                                            <p:fltVal val="0"/>
                                          </p:val>
                                        </p:tav>
                                      </p:tavLst>
                                    </p:anim>
                                    <p:animEffect transition="in" filter="fade">
                                      <p:cBhvr>
                                        <p:cTn id="79" dur="300"/>
                                        <p:tgtEl>
                                          <p:spTgt spid="71"/>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up)">
                                      <p:cBhvr>
                                        <p:cTn id="83" dur="500"/>
                                        <p:tgtEl>
                                          <p:spTgt spid="72"/>
                                        </p:tgtEl>
                                      </p:cBhvr>
                                    </p:animEffect>
                                  </p:childTnLst>
                                </p:cTn>
                              </p:par>
                            </p:childTnLst>
                          </p:cTn>
                        </p:par>
                        <p:par>
                          <p:cTn id="84" fill="hold">
                            <p:stCondLst>
                              <p:cond delay="5500"/>
                            </p:stCondLst>
                            <p:childTnLst>
                              <p:par>
                                <p:cTn id="85" presetID="22" presetClass="entr" presetSubtype="8" fill="hold" grpId="0" nodeType="afterEffect" nodePh="1">
                                  <p:stCondLst>
                                    <p:cond delay="0"/>
                                  </p:stCondLst>
                                  <p:endCondLst>
                                    <p:cond evt="begin" delay="0">
                                      <p:tn val="85"/>
                                    </p:cond>
                                  </p:end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9" grpId="0"/>
      <p:bldP spid="70" grpId="0"/>
      <p:bldP spid="71" grpId="0"/>
      <p:bldP spid="72" grpId="0"/>
      <p:bldP spid="73" grpId="0"/>
      <p:bldP spid="74" grpId="0"/>
      <p:bldP spid="75" grpId="0"/>
      <p:bldP spid="7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执行方式</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IMPLEMENT WAY</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25</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Group 5"/>
          <p:cNvGrpSpPr/>
          <p:nvPr/>
        </p:nvGrpSpPr>
        <p:grpSpPr bwMode="auto">
          <a:xfrm>
            <a:off x="1384410" y="2683596"/>
            <a:ext cx="951811" cy="953626"/>
            <a:chOff x="0" y="0"/>
            <a:chExt cx="1080120" cy="1080120"/>
          </a:xfrm>
        </p:grpSpPr>
        <p:grpSp>
          <p:nvGrpSpPr>
            <p:cNvPr id="14" name="Group 6"/>
            <p:cNvGrpSpPr/>
            <p:nvPr/>
          </p:nvGrpSpPr>
          <p:grpSpPr bwMode="auto">
            <a:xfrm>
              <a:off x="0" y="0"/>
              <a:ext cx="1080120" cy="1080120"/>
              <a:chOff x="0" y="0"/>
              <a:chExt cx="1080120" cy="1080120"/>
            </a:xfrm>
          </p:grpSpPr>
          <p:sp>
            <p:nvSpPr>
              <p:cNvPr id="16" name="椭圆 1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17" name="椭圆 5"/>
              <p:cNvSpPr>
                <a:spLocks noChangeArrowheads="1"/>
              </p:cNvSpPr>
              <p:nvPr/>
            </p:nvSpPr>
            <p:spPr bwMode="auto">
              <a:xfrm>
                <a:off x="72008" y="72008"/>
                <a:ext cx="936104" cy="936104"/>
              </a:xfrm>
              <a:prstGeom prst="ellipse">
                <a:avLst/>
              </a:prstGeom>
              <a:solidFill>
                <a:srgbClr val="00A89B"/>
              </a:solidFill>
              <a:ln w="19050">
                <a:solidFill>
                  <a:srgbClr val="00A89B"/>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15" name="文本框 10"/>
            <p:cNvSpPr>
              <a:spLocks noChangeArrowheads="1"/>
            </p:cNvSpPr>
            <p:nvPr/>
          </p:nvSpPr>
          <p:spPr bwMode="auto">
            <a:xfrm>
              <a:off x="126851" y="365759"/>
              <a:ext cx="820777" cy="34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b="1" dirty="0">
                  <a:solidFill>
                    <a:schemeClr val="bg1">
                      <a:lumMod val="95000"/>
                    </a:schemeClr>
                  </a:solidFill>
                  <a:sym typeface="微软雅黑" panose="020B0503020204020204" pitchFamily="34" charset="-122"/>
                </a:rPr>
                <a:t>关键词</a:t>
              </a:r>
            </a:p>
          </p:txBody>
        </p:sp>
      </p:grpSp>
      <p:grpSp>
        <p:nvGrpSpPr>
          <p:cNvPr id="18" name="Group 10"/>
          <p:cNvGrpSpPr/>
          <p:nvPr/>
        </p:nvGrpSpPr>
        <p:grpSpPr bwMode="auto">
          <a:xfrm>
            <a:off x="2367016" y="1414895"/>
            <a:ext cx="1305941" cy="1306509"/>
            <a:chOff x="0" y="0"/>
            <a:chExt cx="1080120" cy="1080120"/>
          </a:xfrm>
        </p:grpSpPr>
        <p:grpSp>
          <p:nvGrpSpPr>
            <p:cNvPr id="19" name="Group 11"/>
            <p:cNvGrpSpPr/>
            <p:nvPr/>
          </p:nvGrpSpPr>
          <p:grpSpPr bwMode="auto">
            <a:xfrm>
              <a:off x="0" y="0"/>
              <a:ext cx="1080120" cy="1080120"/>
              <a:chOff x="0" y="0"/>
              <a:chExt cx="1080120" cy="1080120"/>
            </a:xfrm>
          </p:grpSpPr>
          <p:sp>
            <p:nvSpPr>
              <p:cNvPr id="21" name="椭圆 2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22" name="椭圆 21"/>
              <p:cNvSpPr>
                <a:spLocks noChangeArrowheads="1"/>
              </p:cNvSpPr>
              <p:nvPr/>
            </p:nvSpPr>
            <p:spPr bwMode="auto">
              <a:xfrm>
                <a:off x="72008" y="72008"/>
                <a:ext cx="936104" cy="936104"/>
              </a:xfrm>
              <a:prstGeom prst="ellipse">
                <a:avLst/>
              </a:prstGeom>
              <a:solidFill>
                <a:srgbClr val="00A89B"/>
              </a:solidFill>
              <a:ln w="19050">
                <a:solidFill>
                  <a:srgbClr val="00A89B"/>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20" name="文本框 26"/>
            <p:cNvSpPr>
              <a:spLocks noChangeArrowheads="1"/>
            </p:cNvSpPr>
            <p:nvPr/>
          </p:nvSpPr>
          <p:spPr bwMode="auto">
            <a:xfrm>
              <a:off x="209139" y="400115"/>
              <a:ext cx="661847" cy="2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lumMod val="95000"/>
                    </a:schemeClr>
                  </a:solidFill>
                  <a:sym typeface="微软雅黑" panose="020B0503020204020204" pitchFamily="34" charset="-122"/>
                </a:rPr>
                <a:t>关键词</a:t>
              </a:r>
            </a:p>
          </p:txBody>
        </p:sp>
      </p:grpSp>
      <p:grpSp>
        <p:nvGrpSpPr>
          <p:cNvPr id="23" name="Group 15"/>
          <p:cNvGrpSpPr/>
          <p:nvPr/>
        </p:nvGrpSpPr>
        <p:grpSpPr bwMode="auto">
          <a:xfrm>
            <a:off x="4095672" y="2683596"/>
            <a:ext cx="1170169" cy="1170677"/>
            <a:chOff x="0" y="0"/>
            <a:chExt cx="1080120" cy="1080120"/>
          </a:xfrm>
        </p:grpSpPr>
        <p:grpSp>
          <p:nvGrpSpPr>
            <p:cNvPr id="24" name="Group 16"/>
            <p:cNvGrpSpPr/>
            <p:nvPr/>
          </p:nvGrpSpPr>
          <p:grpSpPr bwMode="auto">
            <a:xfrm>
              <a:off x="0" y="0"/>
              <a:ext cx="1080120" cy="1080120"/>
              <a:chOff x="0" y="0"/>
              <a:chExt cx="1080120" cy="1080120"/>
            </a:xfrm>
          </p:grpSpPr>
          <p:sp>
            <p:nvSpPr>
              <p:cNvPr id="26" name="椭圆 2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27" name="椭圆 26"/>
              <p:cNvSpPr>
                <a:spLocks noChangeArrowheads="1"/>
              </p:cNvSpPr>
              <p:nvPr/>
            </p:nvSpPr>
            <p:spPr bwMode="auto">
              <a:xfrm>
                <a:off x="72008" y="72008"/>
                <a:ext cx="936104" cy="936104"/>
              </a:xfrm>
              <a:prstGeom prst="ellipse">
                <a:avLst/>
              </a:prstGeom>
              <a:solidFill>
                <a:srgbClr val="00A89B"/>
              </a:solidFill>
              <a:ln w="19050">
                <a:solidFill>
                  <a:srgbClr val="00A89B"/>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25" name="文本框 31"/>
            <p:cNvSpPr>
              <a:spLocks noChangeArrowheads="1"/>
            </p:cNvSpPr>
            <p:nvPr/>
          </p:nvSpPr>
          <p:spPr bwMode="auto">
            <a:xfrm>
              <a:off x="170741" y="398075"/>
              <a:ext cx="738639" cy="3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关键词</a:t>
              </a:r>
            </a:p>
          </p:txBody>
        </p:sp>
      </p:grpSp>
      <p:grpSp>
        <p:nvGrpSpPr>
          <p:cNvPr id="28" name="Group 20"/>
          <p:cNvGrpSpPr/>
          <p:nvPr/>
        </p:nvGrpSpPr>
        <p:grpSpPr bwMode="auto">
          <a:xfrm>
            <a:off x="5486872" y="843558"/>
            <a:ext cx="1714659" cy="1715406"/>
            <a:chOff x="0" y="0"/>
            <a:chExt cx="1080120" cy="1080120"/>
          </a:xfrm>
        </p:grpSpPr>
        <p:grpSp>
          <p:nvGrpSpPr>
            <p:cNvPr id="29" name="Group 21"/>
            <p:cNvGrpSpPr/>
            <p:nvPr/>
          </p:nvGrpSpPr>
          <p:grpSpPr bwMode="auto">
            <a:xfrm>
              <a:off x="0" y="0"/>
              <a:ext cx="1080120" cy="1080120"/>
              <a:chOff x="0" y="0"/>
              <a:chExt cx="1080120" cy="1080120"/>
            </a:xfrm>
          </p:grpSpPr>
          <p:sp>
            <p:nvSpPr>
              <p:cNvPr id="31" name="椭圆 3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32" name="椭圆 31"/>
              <p:cNvSpPr>
                <a:spLocks noChangeArrowheads="1"/>
              </p:cNvSpPr>
              <p:nvPr/>
            </p:nvSpPr>
            <p:spPr bwMode="auto">
              <a:xfrm>
                <a:off x="72008" y="72008"/>
                <a:ext cx="936104" cy="936104"/>
              </a:xfrm>
              <a:prstGeom prst="ellipse">
                <a:avLst/>
              </a:prstGeom>
              <a:solidFill>
                <a:srgbClr val="00A89B"/>
              </a:solidFill>
              <a:ln w="19050">
                <a:solidFill>
                  <a:srgbClr val="00A89B"/>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30" name="文本框 37"/>
            <p:cNvSpPr>
              <a:spLocks noChangeArrowheads="1"/>
            </p:cNvSpPr>
            <p:nvPr/>
          </p:nvSpPr>
          <p:spPr bwMode="auto">
            <a:xfrm>
              <a:off x="239547" y="414093"/>
              <a:ext cx="601023" cy="2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000" b="1" dirty="0">
                  <a:solidFill>
                    <a:schemeClr val="bg1">
                      <a:lumMod val="95000"/>
                    </a:schemeClr>
                  </a:solidFill>
                  <a:sym typeface="微软雅黑" panose="020B0503020204020204" pitchFamily="34" charset="-122"/>
                </a:rPr>
                <a:t>关键词</a:t>
              </a:r>
            </a:p>
          </p:txBody>
        </p:sp>
      </p:grpSp>
      <p:cxnSp>
        <p:nvCxnSpPr>
          <p:cNvPr id="33" name="直接连接符 13"/>
          <p:cNvCxnSpPr>
            <a:cxnSpLocks noChangeShapeType="1"/>
            <a:stCxn id="16" idx="7"/>
            <a:endCxn id="21" idx="3"/>
          </p:cNvCxnSpPr>
          <p:nvPr/>
        </p:nvCxnSpPr>
        <p:spPr bwMode="auto">
          <a:xfrm flipV="1">
            <a:off x="2196831" y="2530069"/>
            <a:ext cx="361434" cy="29318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4" name="直接连接符 17"/>
          <p:cNvCxnSpPr>
            <a:cxnSpLocks noChangeShapeType="1"/>
            <a:endCxn id="26" idx="1"/>
          </p:cNvCxnSpPr>
          <p:nvPr/>
        </p:nvCxnSpPr>
        <p:spPr bwMode="auto">
          <a:xfrm>
            <a:off x="3585893" y="2364321"/>
            <a:ext cx="681146" cy="49071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5" name="直接连接符 20"/>
          <p:cNvCxnSpPr>
            <a:cxnSpLocks noChangeShapeType="1"/>
            <a:stCxn id="26" idx="7"/>
            <a:endCxn id="31" idx="3"/>
          </p:cNvCxnSpPr>
          <p:nvPr/>
        </p:nvCxnSpPr>
        <p:spPr bwMode="auto">
          <a:xfrm flipV="1">
            <a:off x="5094474" y="2307748"/>
            <a:ext cx="643504" cy="547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6" name="直接连接符 23"/>
          <p:cNvCxnSpPr>
            <a:cxnSpLocks noChangeShapeType="1"/>
            <a:stCxn id="45" idx="5"/>
            <a:endCxn id="16" idx="1"/>
          </p:cNvCxnSpPr>
          <p:nvPr/>
        </p:nvCxnSpPr>
        <p:spPr bwMode="auto">
          <a:xfrm>
            <a:off x="1224310" y="2609667"/>
            <a:ext cx="299489" cy="21358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7" name="直接连接符 36"/>
          <p:cNvCxnSpPr>
            <a:cxnSpLocks noChangeShapeType="1"/>
            <a:stCxn id="46" idx="7"/>
            <a:endCxn id="26" idx="3"/>
          </p:cNvCxnSpPr>
          <p:nvPr/>
        </p:nvCxnSpPr>
        <p:spPr bwMode="auto">
          <a:xfrm flipV="1">
            <a:off x="3965597" y="3682831"/>
            <a:ext cx="301442" cy="278043"/>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8" name="直接连接符 72"/>
          <p:cNvCxnSpPr>
            <a:cxnSpLocks noChangeShapeType="1"/>
            <a:stCxn id="31" idx="6"/>
            <a:endCxn id="47" idx="1"/>
          </p:cNvCxnSpPr>
          <p:nvPr/>
        </p:nvCxnSpPr>
        <p:spPr bwMode="auto">
          <a:xfrm>
            <a:off x="7201531" y="1701261"/>
            <a:ext cx="397800" cy="281076"/>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39" name="矩形 76"/>
          <p:cNvSpPr>
            <a:spLocks noChangeArrowheads="1"/>
          </p:cNvSpPr>
          <p:nvPr/>
        </p:nvSpPr>
        <p:spPr bwMode="auto">
          <a:xfrm>
            <a:off x="1138635" y="3645623"/>
            <a:ext cx="1366129" cy="26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dirty="0">
                <a:solidFill>
                  <a:schemeClr val="tx1">
                    <a:lumMod val="65000"/>
                    <a:lumOff val="35000"/>
                  </a:schemeClr>
                </a:solidFill>
                <a:sym typeface="微软雅黑" panose="020B0503020204020204" pitchFamily="34" charset="-122"/>
              </a:rPr>
              <a:t>点击添加描述总结</a:t>
            </a:r>
            <a:r>
              <a:rPr lang="en-US" altLang="zh-CN" sz="1000" dirty="0">
                <a:solidFill>
                  <a:schemeClr val="tx1">
                    <a:lumMod val="65000"/>
                    <a:lumOff val="35000"/>
                  </a:schemeClr>
                </a:solidFill>
                <a:sym typeface="微软雅黑" panose="020B0503020204020204" pitchFamily="34" charset="-122"/>
              </a:rPr>
              <a:t> </a:t>
            </a:r>
            <a:endParaRPr lang="zh-CN" altLang="en-US" sz="1000" dirty="0">
              <a:solidFill>
                <a:schemeClr val="tx1">
                  <a:lumMod val="65000"/>
                  <a:lumOff val="35000"/>
                </a:schemeClr>
              </a:solidFill>
              <a:sym typeface="微软雅黑" panose="020B0503020204020204" pitchFamily="34" charset="-122"/>
            </a:endParaRPr>
          </a:p>
        </p:txBody>
      </p:sp>
      <p:sp>
        <p:nvSpPr>
          <p:cNvPr id="40" name="矩形 80"/>
          <p:cNvSpPr>
            <a:spLocks noChangeArrowheads="1"/>
          </p:cNvSpPr>
          <p:nvPr/>
        </p:nvSpPr>
        <p:spPr bwMode="auto">
          <a:xfrm>
            <a:off x="2324198" y="2748010"/>
            <a:ext cx="1366129" cy="2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dirty="0">
                <a:solidFill>
                  <a:schemeClr val="tx1">
                    <a:lumMod val="65000"/>
                    <a:lumOff val="35000"/>
                  </a:schemeClr>
                </a:solidFill>
                <a:sym typeface="微软雅黑" panose="020B0503020204020204" pitchFamily="34" charset="-122"/>
              </a:rPr>
              <a:t>点击添加描述总结</a:t>
            </a:r>
            <a:r>
              <a:rPr lang="en-US" altLang="zh-CN" sz="1000" dirty="0">
                <a:solidFill>
                  <a:schemeClr val="tx1">
                    <a:lumMod val="65000"/>
                    <a:lumOff val="35000"/>
                  </a:schemeClr>
                </a:solidFill>
                <a:sym typeface="微软雅黑" panose="020B0503020204020204" pitchFamily="34" charset="-122"/>
              </a:rPr>
              <a:t> </a:t>
            </a:r>
            <a:endParaRPr lang="zh-CN" altLang="en-US" sz="1000" dirty="0">
              <a:solidFill>
                <a:schemeClr val="tx1">
                  <a:lumMod val="65000"/>
                  <a:lumOff val="35000"/>
                </a:schemeClr>
              </a:solidFill>
              <a:sym typeface="微软雅黑" panose="020B0503020204020204" pitchFamily="34" charset="-122"/>
            </a:endParaRPr>
          </a:p>
        </p:txBody>
      </p:sp>
      <p:sp>
        <p:nvSpPr>
          <p:cNvPr id="41" name="矩形 81"/>
          <p:cNvSpPr>
            <a:spLocks noChangeArrowheads="1"/>
          </p:cNvSpPr>
          <p:nvPr/>
        </p:nvSpPr>
        <p:spPr bwMode="auto">
          <a:xfrm>
            <a:off x="4027662" y="3889280"/>
            <a:ext cx="1366129" cy="2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dirty="0">
                <a:solidFill>
                  <a:schemeClr val="tx1">
                    <a:lumMod val="65000"/>
                    <a:lumOff val="35000"/>
                  </a:schemeClr>
                </a:solidFill>
                <a:sym typeface="微软雅黑" panose="020B0503020204020204" pitchFamily="34" charset="-122"/>
              </a:rPr>
              <a:t>点击添加描述总结</a:t>
            </a:r>
            <a:r>
              <a:rPr lang="en-US" altLang="zh-CN" sz="1000" dirty="0">
                <a:solidFill>
                  <a:schemeClr val="tx1">
                    <a:lumMod val="65000"/>
                    <a:lumOff val="35000"/>
                  </a:schemeClr>
                </a:solidFill>
                <a:sym typeface="微软雅黑" panose="020B0503020204020204" pitchFamily="34" charset="-122"/>
              </a:rPr>
              <a:t> </a:t>
            </a:r>
            <a:endParaRPr lang="zh-CN" altLang="en-US" sz="1000" dirty="0">
              <a:solidFill>
                <a:schemeClr val="tx1">
                  <a:lumMod val="65000"/>
                  <a:lumOff val="35000"/>
                </a:schemeClr>
              </a:solidFill>
              <a:sym typeface="微软雅黑" panose="020B0503020204020204" pitchFamily="34" charset="-122"/>
            </a:endParaRPr>
          </a:p>
        </p:txBody>
      </p:sp>
      <p:sp>
        <p:nvSpPr>
          <p:cNvPr id="42" name="矩形 82"/>
          <p:cNvSpPr>
            <a:spLocks noChangeArrowheads="1"/>
          </p:cNvSpPr>
          <p:nvPr/>
        </p:nvSpPr>
        <p:spPr bwMode="auto">
          <a:xfrm>
            <a:off x="5661137" y="2581372"/>
            <a:ext cx="1366129" cy="26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dirty="0">
                <a:solidFill>
                  <a:schemeClr val="tx1">
                    <a:lumMod val="65000"/>
                    <a:lumOff val="35000"/>
                  </a:schemeClr>
                </a:solidFill>
                <a:sym typeface="微软雅黑" panose="020B0503020204020204" pitchFamily="34" charset="-122"/>
              </a:rPr>
              <a:t>点击添加描述总结</a:t>
            </a:r>
          </a:p>
        </p:txBody>
      </p:sp>
      <p:sp>
        <p:nvSpPr>
          <p:cNvPr id="43" name="矩形 85"/>
          <p:cNvSpPr>
            <a:spLocks noChangeArrowheads="1"/>
          </p:cNvSpPr>
          <p:nvPr/>
        </p:nvSpPr>
        <p:spPr bwMode="auto">
          <a:xfrm>
            <a:off x="6082680" y="3060978"/>
            <a:ext cx="2322686" cy="3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3" tIns="43191" rIns="86383"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bg1">
                    <a:lumMod val="50000"/>
                  </a:schemeClr>
                </a:solidFill>
                <a:sym typeface="微软雅黑" panose="020B0503020204020204" pitchFamily="34" charset="-122"/>
              </a:rPr>
              <a:t>添加主要观点</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sp>
        <p:nvSpPr>
          <p:cNvPr id="44" name="文本框 13"/>
          <p:cNvSpPr txBox="1"/>
          <p:nvPr/>
        </p:nvSpPr>
        <p:spPr>
          <a:xfrm>
            <a:off x="5701539" y="3423220"/>
            <a:ext cx="2739912" cy="807889"/>
          </a:xfrm>
          <a:prstGeom prst="rect">
            <a:avLst/>
          </a:prstGeom>
          <a:noFill/>
        </p:spPr>
        <p:txBody>
          <a:bodyPr wrap="square" lIns="68558" tIns="34278" rIns="68558" bIns="34278"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5" name="椭圆 56"/>
          <p:cNvSpPr>
            <a:spLocks noChangeArrowheads="1"/>
          </p:cNvSpPr>
          <p:nvPr/>
        </p:nvSpPr>
        <p:spPr bwMode="auto">
          <a:xfrm rot="21019161">
            <a:off x="876078" y="2306904"/>
            <a:ext cx="383524" cy="383691"/>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46" name="椭圆 58"/>
          <p:cNvSpPr>
            <a:spLocks noChangeArrowheads="1"/>
          </p:cNvSpPr>
          <p:nvPr/>
        </p:nvSpPr>
        <p:spPr bwMode="auto">
          <a:xfrm>
            <a:off x="3545048" y="3888483"/>
            <a:ext cx="492703" cy="494318"/>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47" name="椭圆 70"/>
          <p:cNvSpPr>
            <a:spLocks noChangeArrowheads="1"/>
          </p:cNvSpPr>
          <p:nvPr/>
        </p:nvSpPr>
        <p:spPr bwMode="auto">
          <a:xfrm>
            <a:off x="7515903" y="1898872"/>
            <a:ext cx="569687" cy="569935"/>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50" name="等腰三角形 49"/>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1" name="等腰三角形 50"/>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8"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350"/>
                                        <p:tgtEl>
                                          <p:spTgt spid="36"/>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650"/>
                                        <p:tgtEl>
                                          <p:spTgt spid="12"/>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400"/>
                                        <p:tgtEl>
                                          <p:spTgt spid="3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350"/>
                                        <p:tgtEl>
                                          <p:spTgt spid="33"/>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750"/>
                                        <p:tgtEl>
                                          <p:spTgt spid="1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450"/>
                                        <p:tgtEl>
                                          <p:spTgt spid="34"/>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650"/>
                                        <p:tgtEl>
                                          <p:spTgt spid="2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400"/>
                                        <p:tgtEl>
                                          <p:spTgt spid="41"/>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450"/>
                                        <p:tgtEl>
                                          <p:spTgt spid="35"/>
                                        </p:tgtEl>
                                      </p:cBhvr>
                                    </p:animEffect>
                                  </p:childTnLst>
                                </p:cTn>
                              </p:par>
                              <p:par>
                                <p:cTn id="58" presetID="22" presetClass="entr" presetSubtype="2"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400"/>
                                        <p:tgtEl>
                                          <p:spTgt spid="37"/>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750"/>
                                        <p:tgtEl>
                                          <p:spTgt spid="28"/>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right)">
                                      <p:cBhvr>
                                        <p:cTn id="70" dur="400"/>
                                        <p:tgtEl>
                                          <p:spTgt spid="4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350"/>
                                        <p:tgtEl>
                                          <p:spTgt spid="38"/>
                                        </p:tgtEl>
                                      </p:cBhvr>
                                    </p:animEffect>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400"/>
                                        <p:tgtEl>
                                          <p:spTgt spid="47"/>
                                        </p:tgtEl>
                                      </p:cBhvr>
                                    </p:animEffect>
                                  </p:childTnLst>
                                </p:cTn>
                              </p:par>
                            </p:childTnLst>
                          </p:cTn>
                        </p:par>
                        <p:par>
                          <p:cTn id="79" fill="hold">
                            <p:stCondLst>
                              <p:cond delay="8000"/>
                            </p:stCondLst>
                            <p:childTnLst>
                              <p:par>
                                <p:cTn id="80" presetID="26" presetClass="emph" presetSubtype="0" fill="hold" nodeType="after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par>
                                <p:cTn id="83" presetID="26" presetClass="emph" presetSubtype="0" fill="hold" nodeType="withEffect">
                                  <p:stCondLst>
                                    <p:cond delay="500"/>
                                  </p:stCondLst>
                                  <p:childTnLst>
                                    <p:animEffect transition="out" filter="fade">
                                      <p:cBhvr>
                                        <p:cTn id="84" dur="500" tmFilter="0, 0; .2, .5; .8, .5; 1, 0"/>
                                        <p:tgtEl>
                                          <p:spTgt spid="18"/>
                                        </p:tgtEl>
                                      </p:cBhvr>
                                    </p:animEffect>
                                    <p:animScale>
                                      <p:cBhvr>
                                        <p:cTn id="85" dur="250" autoRev="1" fill="hold"/>
                                        <p:tgtEl>
                                          <p:spTgt spid="18"/>
                                        </p:tgtEl>
                                      </p:cBhvr>
                                      <p:by x="105000" y="105000"/>
                                    </p:animScale>
                                  </p:childTnLst>
                                </p:cTn>
                              </p:par>
                              <p:par>
                                <p:cTn id="86" presetID="26" presetClass="emph" presetSubtype="0" fill="hold" nodeType="withEffect">
                                  <p:stCondLst>
                                    <p:cond delay="250"/>
                                  </p:stCondLst>
                                  <p:childTnLst>
                                    <p:animEffect transition="out" filter="fade">
                                      <p:cBhvr>
                                        <p:cTn id="87" dur="500" tmFilter="0, 0; .2, .5; .8, .5; 1, 0"/>
                                        <p:tgtEl>
                                          <p:spTgt spid="23"/>
                                        </p:tgtEl>
                                      </p:cBhvr>
                                    </p:animEffect>
                                    <p:animScale>
                                      <p:cBhvr>
                                        <p:cTn id="88" dur="250" autoRev="1" fill="hold"/>
                                        <p:tgtEl>
                                          <p:spTgt spid="23"/>
                                        </p:tgtEl>
                                      </p:cBhvr>
                                      <p:by x="105000" y="105000"/>
                                    </p:animScale>
                                  </p:childTnLst>
                                </p:cTn>
                              </p:par>
                              <p:par>
                                <p:cTn id="89" presetID="26" presetClass="emph" presetSubtype="0" fill="hold" nodeType="withEffect">
                                  <p:stCondLst>
                                    <p:cond delay="75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childTnLst>
                          </p:cTn>
                        </p:par>
                        <p:par>
                          <p:cTn id="92" fill="hold">
                            <p:stCondLst>
                              <p:cond delay="8500"/>
                            </p:stCondLst>
                            <p:childTnLst>
                              <p:par>
                                <p:cTn id="93" presetID="22" presetClass="entr" presetSubtype="2"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right)">
                                      <p:cBhvr>
                                        <p:cTn id="95" dur="500"/>
                                        <p:tgtEl>
                                          <p:spTgt spid="43"/>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right)">
                                      <p:cBhvr>
                                        <p:cTn id="98" dur="750"/>
                                        <p:tgtEl>
                                          <p:spTgt spid="44"/>
                                        </p:tgtEl>
                                      </p:cBhvr>
                                    </p:animEffect>
                                  </p:childTnLst>
                                </p:cTn>
                              </p:par>
                            </p:childTnLst>
                          </p:cTn>
                        </p:par>
                        <p:par>
                          <p:cTn id="99" fill="hold">
                            <p:stCondLst>
                              <p:cond delay="9000"/>
                            </p:stCondLst>
                            <p:childTnLst>
                              <p:par>
                                <p:cTn id="100" presetID="22" presetClass="entr" presetSubtype="8" fill="hold" grpId="0" nodeType="afterEffect" nodePh="1">
                                  <p:stCondLst>
                                    <p:cond delay="0"/>
                                  </p:stCondLst>
                                  <p:endCondLst>
                                    <p:cond evt="begin" delay="0">
                                      <p:tn val="100"/>
                                    </p:cond>
                                  </p:endCondLst>
                                  <p:childTnLst>
                                    <p:set>
                                      <p:cBhvr>
                                        <p:cTn id="101" dur="1" fill="hold">
                                          <p:stCondLst>
                                            <p:cond delay="0"/>
                                          </p:stCondLst>
                                        </p:cTn>
                                        <p:tgtEl>
                                          <p:spTgt spid="48"/>
                                        </p:tgtEl>
                                        <p:attrNameLst>
                                          <p:attrName>style.visibility</p:attrName>
                                        </p:attrNameLst>
                                      </p:cBhvr>
                                      <p:to>
                                        <p:strVal val="visible"/>
                                      </p:to>
                                    </p:set>
                                    <p:animEffect transition="in" filter="wipe(left)">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9" grpId="0"/>
      <p:bldP spid="40" grpId="0"/>
      <p:bldP spid="41" grpId="0"/>
      <p:bldP spid="42" grpId="0"/>
      <p:bldP spid="43" grpId="0"/>
      <p:bldP spid="44" grpId="0"/>
      <p:bldP spid="45" grpId="0" animBg="1"/>
      <p:bldP spid="46" grpId="0" animBg="1"/>
      <p:bldP spid="47" grpId="0" animBg="1"/>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可行性分析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FEASIBILITY ANALYSIS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26</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Freeform 6"/>
          <p:cNvSpPr/>
          <p:nvPr/>
        </p:nvSpPr>
        <p:spPr bwMode="auto">
          <a:xfrm flipH="1">
            <a:off x="6153382" y="4160303"/>
            <a:ext cx="670226"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A89B"/>
          </a:solidFill>
          <a:ln>
            <a:noFill/>
          </a:ln>
        </p:spPr>
        <p:txBody>
          <a:bodyPr vert="horz" wrap="square" lIns="68562" tIns="34281" rIns="68562" bIns="34281" numCol="1" anchor="t" anchorCtr="0" compatLnSpc="1"/>
          <a:lstStyle/>
          <a:p>
            <a:endParaRPr lang="id-ID" sz="1000"/>
          </a:p>
        </p:txBody>
      </p:sp>
      <p:sp>
        <p:nvSpPr>
          <p:cNvPr id="14" name="Freeform 24"/>
          <p:cNvSpPr/>
          <p:nvPr/>
        </p:nvSpPr>
        <p:spPr>
          <a:xfrm flipH="1">
            <a:off x="5977713" y="3862421"/>
            <a:ext cx="1021563" cy="297882"/>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id-ID"/>
          </a:p>
        </p:txBody>
      </p:sp>
      <p:sp>
        <p:nvSpPr>
          <p:cNvPr id="15" name="Freeform 25"/>
          <p:cNvSpPr/>
          <p:nvPr/>
        </p:nvSpPr>
        <p:spPr>
          <a:xfrm flipH="1">
            <a:off x="6260642" y="4364653"/>
            <a:ext cx="455706"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id-ID"/>
          </a:p>
        </p:txBody>
      </p:sp>
      <p:sp>
        <p:nvSpPr>
          <p:cNvPr id="16" name="Freeform 5"/>
          <p:cNvSpPr/>
          <p:nvPr/>
        </p:nvSpPr>
        <p:spPr bwMode="auto">
          <a:xfrm>
            <a:off x="6406516" y="3286859"/>
            <a:ext cx="133315" cy="394097"/>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7" name="Freeform 6"/>
          <p:cNvSpPr/>
          <p:nvPr/>
        </p:nvSpPr>
        <p:spPr bwMode="auto">
          <a:xfrm>
            <a:off x="6444606" y="3216612"/>
            <a:ext cx="104748" cy="12144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8" name="Freeform 7"/>
          <p:cNvSpPr/>
          <p:nvPr/>
        </p:nvSpPr>
        <p:spPr bwMode="auto">
          <a:xfrm>
            <a:off x="6432703" y="3260665"/>
            <a:ext cx="114270" cy="110729"/>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9" name="Freeform 8"/>
          <p:cNvSpPr/>
          <p:nvPr/>
        </p:nvSpPr>
        <p:spPr bwMode="auto">
          <a:xfrm>
            <a:off x="6424371" y="3666668"/>
            <a:ext cx="34520" cy="5715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0" name="Freeform 9"/>
          <p:cNvSpPr/>
          <p:nvPr/>
        </p:nvSpPr>
        <p:spPr bwMode="auto">
          <a:xfrm>
            <a:off x="6544593" y="3285668"/>
            <a:ext cx="132125" cy="394097"/>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1" name="Freeform 10"/>
          <p:cNvSpPr/>
          <p:nvPr/>
        </p:nvSpPr>
        <p:spPr bwMode="auto">
          <a:xfrm>
            <a:off x="6581493" y="3213040"/>
            <a:ext cx="104748" cy="12144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2" name="Freeform 11"/>
          <p:cNvSpPr/>
          <p:nvPr/>
        </p:nvSpPr>
        <p:spPr bwMode="auto">
          <a:xfrm>
            <a:off x="6570780" y="3259474"/>
            <a:ext cx="114270" cy="109538"/>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3" name="Freeform 12"/>
          <p:cNvSpPr/>
          <p:nvPr/>
        </p:nvSpPr>
        <p:spPr bwMode="auto">
          <a:xfrm>
            <a:off x="6562448" y="3663096"/>
            <a:ext cx="34520" cy="5715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4" name="Freeform 13"/>
          <p:cNvSpPr/>
          <p:nvPr/>
        </p:nvSpPr>
        <p:spPr bwMode="auto">
          <a:xfrm>
            <a:off x="6664815" y="3288049"/>
            <a:ext cx="30948" cy="200025"/>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25" name="Group 123"/>
          <p:cNvGrpSpPr/>
          <p:nvPr/>
        </p:nvGrpSpPr>
        <p:grpSpPr>
          <a:xfrm>
            <a:off x="5738750" y="3196075"/>
            <a:ext cx="613013" cy="465535"/>
            <a:chOff x="7170738" y="4168775"/>
            <a:chExt cx="817563" cy="620713"/>
          </a:xfrm>
          <a:solidFill>
            <a:srgbClr val="00A89B"/>
          </a:solidFill>
        </p:grpSpPr>
        <p:sp>
          <p:nvSpPr>
            <p:cNvPr id="2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2" name="Freeform 20"/>
          <p:cNvSpPr>
            <a:spLocks noEditPoints="1"/>
          </p:cNvSpPr>
          <p:nvPr/>
        </p:nvSpPr>
        <p:spPr bwMode="auto">
          <a:xfrm>
            <a:off x="5240008" y="1606886"/>
            <a:ext cx="358285" cy="37742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3" name="Oval 21"/>
          <p:cNvSpPr>
            <a:spLocks noChangeArrowheads="1"/>
          </p:cNvSpPr>
          <p:nvPr/>
        </p:nvSpPr>
        <p:spPr bwMode="auto">
          <a:xfrm>
            <a:off x="7526603" y="1518780"/>
            <a:ext cx="105938" cy="105966"/>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4" name="Freeform 22"/>
          <p:cNvSpPr/>
          <p:nvPr/>
        </p:nvSpPr>
        <p:spPr bwMode="auto">
          <a:xfrm>
            <a:off x="7564693" y="1597361"/>
            <a:ext cx="166644" cy="347663"/>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5" name="Freeform 23"/>
          <p:cNvSpPr/>
          <p:nvPr/>
        </p:nvSpPr>
        <p:spPr bwMode="auto">
          <a:xfrm>
            <a:off x="7418284" y="1597361"/>
            <a:ext cx="178547" cy="3429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6" name="Freeform 24"/>
          <p:cNvSpPr/>
          <p:nvPr/>
        </p:nvSpPr>
        <p:spPr bwMode="auto">
          <a:xfrm>
            <a:off x="7574216" y="1480681"/>
            <a:ext cx="19045" cy="59531"/>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7" name="Freeform 25"/>
          <p:cNvSpPr>
            <a:spLocks noEditPoints="1"/>
          </p:cNvSpPr>
          <p:nvPr/>
        </p:nvSpPr>
        <p:spPr bwMode="auto">
          <a:xfrm>
            <a:off x="6721950" y="1224696"/>
            <a:ext cx="169025" cy="4572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8" name="Freeform 26"/>
          <p:cNvSpPr>
            <a:spLocks noEditPoints="1"/>
          </p:cNvSpPr>
          <p:nvPr/>
        </p:nvSpPr>
        <p:spPr bwMode="auto">
          <a:xfrm>
            <a:off x="6576731" y="1368761"/>
            <a:ext cx="458272" cy="167879"/>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9" name="Freeform 27"/>
          <p:cNvSpPr>
            <a:spLocks noEditPoints="1"/>
          </p:cNvSpPr>
          <p:nvPr/>
        </p:nvSpPr>
        <p:spPr bwMode="auto">
          <a:xfrm>
            <a:off x="6611251" y="1265178"/>
            <a:ext cx="389233" cy="373856"/>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40" name="Freeform 28"/>
          <p:cNvSpPr>
            <a:spLocks noEditPoints="1"/>
          </p:cNvSpPr>
          <p:nvPr/>
        </p:nvSpPr>
        <p:spPr bwMode="auto">
          <a:xfrm>
            <a:off x="6611251" y="1265178"/>
            <a:ext cx="389233" cy="373856"/>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41" name="Oval 29"/>
          <p:cNvSpPr>
            <a:spLocks noChangeArrowheads="1"/>
          </p:cNvSpPr>
          <p:nvPr/>
        </p:nvSpPr>
        <p:spPr bwMode="auto">
          <a:xfrm>
            <a:off x="6771944" y="1417578"/>
            <a:ext cx="70229" cy="70247"/>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42" name="Freeform 30"/>
          <p:cNvSpPr>
            <a:spLocks noEditPoints="1"/>
          </p:cNvSpPr>
          <p:nvPr/>
        </p:nvSpPr>
        <p:spPr bwMode="auto">
          <a:xfrm>
            <a:off x="7311156" y="1094918"/>
            <a:ext cx="192831" cy="365522"/>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43" name="Rectangle 31"/>
          <p:cNvSpPr>
            <a:spLocks noChangeArrowheads="1"/>
          </p:cNvSpPr>
          <p:nvPr/>
        </p:nvSpPr>
        <p:spPr bwMode="auto">
          <a:xfrm>
            <a:off x="7214741" y="1093728"/>
            <a:ext cx="48803" cy="355997"/>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44" name="Freeform 32"/>
          <p:cNvSpPr>
            <a:spLocks noEditPoints="1"/>
          </p:cNvSpPr>
          <p:nvPr/>
        </p:nvSpPr>
        <p:spPr bwMode="auto">
          <a:xfrm>
            <a:off x="5634002" y="2886809"/>
            <a:ext cx="421372" cy="30837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45" name="Group 127"/>
          <p:cNvGrpSpPr/>
          <p:nvPr/>
        </p:nvGrpSpPr>
        <p:grpSpPr>
          <a:xfrm>
            <a:off x="6818365" y="3195180"/>
            <a:ext cx="380902" cy="490538"/>
            <a:chOff x="8610600" y="4127500"/>
            <a:chExt cx="508001" cy="654050"/>
          </a:xfrm>
          <a:solidFill>
            <a:srgbClr val="00A89B"/>
          </a:solidFill>
        </p:grpSpPr>
        <p:sp>
          <p:nvSpPr>
            <p:cNvPr id="4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4" name="Freeform 41"/>
          <p:cNvSpPr>
            <a:spLocks noEditPoints="1"/>
          </p:cNvSpPr>
          <p:nvPr/>
        </p:nvSpPr>
        <p:spPr bwMode="auto">
          <a:xfrm>
            <a:off x="7133799" y="2699880"/>
            <a:ext cx="321385" cy="292894"/>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5" name="Freeform 42"/>
          <p:cNvSpPr/>
          <p:nvPr/>
        </p:nvSpPr>
        <p:spPr bwMode="auto">
          <a:xfrm>
            <a:off x="7217122" y="2970152"/>
            <a:ext cx="69038" cy="14882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6" name="Freeform 43"/>
          <p:cNvSpPr/>
          <p:nvPr/>
        </p:nvSpPr>
        <p:spPr bwMode="auto">
          <a:xfrm>
            <a:off x="7188554" y="3015396"/>
            <a:ext cx="97606" cy="201216"/>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7" name="Freeform 44"/>
          <p:cNvSpPr/>
          <p:nvPr/>
        </p:nvSpPr>
        <p:spPr bwMode="auto">
          <a:xfrm>
            <a:off x="6297008" y="761543"/>
            <a:ext cx="392804" cy="359569"/>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58" name="Freeform 45"/>
          <p:cNvSpPr>
            <a:spLocks noEditPoints="1"/>
          </p:cNvSpPr>
          <p:nvPr/>
        </p:nvSpPr>
        <p:spPr bwMode="auto">
          <a:xfrm>
            <a:off x="6180356" y="2757030"/>
            <a:ext cx="478507" cy="396479"/>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9" name="Freeform 46"/>
          <p:cNvSpPr>
            <a:spLocks noEditPoints="1"/>
          </p:cNvSpPr>
          <p:nvPr/>
        </p:nvSpPr>
        <p:spPr bwMode="auto">
          <a:xfrm>
            <a:off x="7026670" y="1967647"/>
            <a:ext cx="614203" cy="71675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60" name="Freeform 47"/>
          <p:cNvSpPr>
            <a:spLocks noEditPoints="1"/>
          </p:cNvSpPr>
          <p:nvPr/>
        </p:nvSpPr>
        <p:spPr bwMode="auto">
          <a:xfrm>
            <a:off x="7492084" y="2177196"/>
            <a:ext cx="265441" cy="52149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61" name="Freeform 48"/>
          <p:cNvSpPr>
            <a:spLocks noEditPoints="1"/>
          </p:cNvSpPr>
          <p:nvPr/>
        </p:nvSpPr>
        <p:spPr bwMode="auto">
          <a:xfrm>
            <a:off x="6566019" y="2243871"/>
            <a:ext cx="434465" cy="434579"/>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9" name="Freeform 49"/>
          <p:cNvSpPr/>
          <p:nvPr/>
        </p:nvSpPr>
        <p:spPr bwMode="auto">
          <a:xfrm>
            <a:off x="6645770" y="2381984"/>
            <a:ext cx="216637" cy="1143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70" name="Group 126"/>
          <p:cNvGrpSpPr/>
          <p:nvPr/>
        </p:nvGrpSpPr>
        <p:grpSpPr>
          <a:xfrm>
            <a:off x="6739805" y="2803465"/>
            <a:ext cx="340430" cy="323850"/>
            <a:chOff x="8505825" y="3605213"/>
            <a:chExt cx="454025" cy="431800"/>
          </a:xfrm>
        </p:grpSpPr>
        <p:sp>
          <p:nvSpPr>
            <p:cNvPr id="71"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3" name="Freeform 52"/>
          <p:cNvSpPr/>
          <p:nvPr/>
        </p:nvSpPr>
        <p:spPr bwMode="auto">
          <a:xfrm>
            <a:off x="5689946" y="875842"/>
            <a:ext cx="509455" cy="414338"/>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74" name="Freeform 53"/>
          <p:cNvSpPr/>
          <p:nvPr/>
        </p:nvSpPr>
        <p:spPr bwMode="auto">
          <a:xfrm>
            <a:off x="6076800" y="853222"/>
            <a:ext cx="140457" cy="19288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75" name="Freeform 54"/>
          <p:cNvSpPr/>
          <p:nvPr/>
        </p:nvSpPr>
        <p:spPr bwMode="auto">
          <a:xfrm>
            <a:off x="5756604" y="985380"/>
            <a:ext cx="385662" cy="25241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76" name="Freeform 55"/>
          <p:cNvSpPr>
            <a:spLocks noEditPoints="1"/>
          </p:cNvSpPr>
          <p:nvPr/>
        </p:nvSpPr>
        <p:spPr bwMode="auto">
          <a:xfrm>
            <a:off x="5442361" y="1206836"/>
            <a:ext cx="222589" cy="390525"/>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77" name="Freeform 56"/>
          <p:cNvSpPr>
            <a:spLocks noEditPoints="1"/>
          </p:cNvSpPr>
          <p:nvPr/>
        </p:nvSpPr>
        <p:spPr bwMode="auto">
          <a:xfrm>
            <a:off x="5240008" y="2024796"/>
            <a:ext cx="416610" cy="453629"/>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78" name="Freeform 57"/>
          <p:cNvSpPr>
            <a:spLocks noEditPoints="1"/>
          </p:cNvSpPr>
          <p:nvPr/>
        </p:nvSpPr>
        <p:spPr bwMode="auto">
          <a:xfrm>
            <a:off x="6776705" y="852030"/>
            <a:ext cx="396375" cy="38933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79" name="Freeform 58"/>
          <p:cNvSpPr>
            <a:spLocks noEditPoints="1"/>
          </p:cNvSpPr>
          <p:nvPr/>
        </p:nvSpPr>
        <p:spPr bwMode="auto">
          <a:xfrm>
            <a:off x="5376513" y="2476248"/>
            <a:ext cx="385662" cy="390525"/>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80" name="Rectangle 59"/>
          <p:cNvSpPr>
            <a:spLocks noChangeArrowheads="1"/>
          </p:cNvSpPr>
          <p:nvPr/>
        </p:nvSpPr>
        <p:spPr bwMode="auto">
          <a:xfrm>
            <a:off x="6873120" y="2105758"/>
            <a:ext cx="47017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1" name="Rectangle 60"/>
          <p:cNvSpPr>
            <a:spLocks noChangeArrowheads="1"/>
          </p:cNvSpPr>
          <p:nvPr/>
        </p:nvSpPr>
        <p:spPr bwMode="auto">
          <a:xfrm>
            <a:off x="6892165" y="2058133"/>
            <a:ext cx="43208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2" name="Rectangle 61"/>
          <p:cNvSpPr>
            <a:spLocks noChangeArrowheads="1"/>
          </p:cNvSpPr>
          <p:nvPr/>
        </p:nvSpPr>
        <p:spPr bwMode="auto">
          <a:xfrm>
            <a:off x="7062380" y="2009317"/>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3" name="Rectangle 62"/>
          <p:cNvSpPr>
            <a:spLocks noChangeArrowheads="1"/>
          </p:cNvSpPr>
          <p:nvPr/>
        </p:nvSpPr>
        <p:spPr bwMode="auto">
          <a:xfrm>
            <a:off x="7079044" y="1834296"/>
            <a:ext cx="58326"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4" name="Rectangle 63"/>
          <p:cNvSpPr>
            <a:spLocks noChangeArrowheads="1"/>
          </p:cNvSpPr>
          <p:nvPr/>
        </p:nvSpPr>
        <p:spPr bwMode="auto">
          <a:xfrm>
            <a:off x="7062380" y="1824771"/>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5" name="Rectangle 64"/>
          <p:cNvSpPr>
            <a:spLocks noChangeArrowheads="1"/>
          </p:cNvSpPr>
          <p:nvPr/>
        </p:nvSpPr>
        <p:spPr bwMode="auto">
          <a:xfrm>
            <a:off x="7201647" y="2009317"/>
            <a:ext cx="89274"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6" name="Rectangle 65"/>
          <p:cNvSpPr>
            <a:spLocks noChangeArrowheads="1"/>
          </p:cNvSpPr>
          <p:nvPr/>
        </p:nvSpPr>
        <p:spPr bwMode="auto">
          <a:xfrm>
            <a:off x="7217121" y="1834296"/>
            <a:ext cx="57135"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7" name="Rectangle 66"/>
          <p:cNvSpPr>
            <a:spLocks noChangeArrowheads="1"/>
          </p:cNvSpPr>
          <p:nvPr/>
        </p:nvSpPr>
        <p:spPr bwMode="auto">
          <a:xfrm>
            <a:off x="7201647" y="1824771"/>
            <a:ext cx="89274"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8" name="Rectangle 67"/>
          <p:cNvSpPr>
            <a:spLocks noChangeArrowheads="1"/>
          </p:cNvSpPr>
          <p:nvPr/>
        </p:nvSpPr>
        <p:spPr bwMode="auto">
          <a:xfrm>
            <a:off x="6925493" y="2009317"/>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89" name="Rectangle 68"/>
          <p:cNvSpPr>
            <a:spLocks noChangeArrowheads="1"/>
          </p:cNvSpPr>
          <p:nvPr/>
        </p:nvSpPr>
        <p:spPr bwMode="auto">
          <a:xfrm>
            <a:off x="6940968" y="1834296"/>
            <a:ext cx="59516"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90" name="Rectangle 69"/>
          <p:cNvSpPr>
            <a:spLocks noChangeArrowheads="1"/>
          </p:cNvSpPr>
          <p:nvPr/>
        </p:nvSpPr>
        <p:spPr bwMode="auto">
          <a:xfrm>
            <a:off x="6925493" y="1824771"/>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91" name="Rectangle 70"/>
          <p:cNvSpPr>
            <a:spLocks noChangeArrowheads="1"/>
          </p:cNvSpPr>
          <p:nvPr/>
        </p:nvSpPr>
        <p:spPr bwMode="auto">
          <a:xfrm>
            <a:off x="6892165" y="1772383"/>
            <a:ext cx="43208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92" name="Freeform 71"/>
          <p:cNvSpPr/>
          <p:nvPr/>
        </p:nvSpPr>
        <p:spPr bwMode="auto">
          <a:xfrm>
            <a:off x="6892165" y="1634271"/>
            <a:ext cx="432085" cy="13811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3" name="Freeform 72"/>
          <p:cNvSpPr>
            <a:spLocks noEditPoints="1"/>
          </p:cNvSpPr>
          <p:nvPr/>
        </p:nvSpPr>
        <p:spPr bwMode="auto">
          <a:xfrm>
            <a:off x="5704230" y="1759286"/>
            <a:ext cx="599919" cy="391716"/>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4" name="Freeform 73"/>
          <p:cNvSpPr>
            <a:spLocks noEditPoints="1"/>
          </p:cNvSpPr>
          <p:nvPr/>
        </p:nvSpPr>
        <p:spPr bwMode="auto">
          <a:xfrm>
            <a:off x="7027861" y="2189103"/>
            <a:ext cx="140457" cy="245269"/>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5" name="Freeform 74"/>
          <p:cNvSpPr>
            <a:spLocks noEditPoints="1"/>
          </p:cNvSpPr>
          <p:nvPr/>
        </p:nvSpPr>
        <p:spPr bwMode="auto">
          <a:xfrm>
            <a:off x="5801836" y="1348522"/>
            <a:ext cx="282105" cy="34528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96" name="Freeform 75"/>
          <p:cNvSpPr>
            <a:spLocks noEditPoints="1"/>
          </p:cNvSpPr>
          <p:nvPr/>
        </p:nvSpPr>
        <p:spPr bwMode="auto">
          <a:xfrm>
            <a:off x="6344620" y="1711661"/>
            <a:ext cx="427323" cy="4286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97" name="Freeform 76"/>
          <p:cNvSpPr>
            <a:spLocks noEditPoints="1"/>
          </p:cNvSpPr>
          <p:nvPr/>
        </p:nvSpPr>
        <p:spPr bwMode="auto">
          <a:xfrm>
            <a:off x="5918487" y="2264112"/>
            <a:ext cx="482078" cy="365522"/>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A89B"/>
          </a:solidFill>
          <a:ln>
            <a:noFill/>
          </a:ln>
        </p:spPr>
        <p:txBody>
          <a:bodyPr vert="horz" wrap="square" lIns="68562" tIns="34281" rIns="68562" bIns="34281" numCol="1" anchor="t" anchorCtr="0" compatLnSpc="1"/>
          <a:lstStyle/>
          <a:p>
            <a:endParaRPr lang="id-ID"/>
          </a:p>
        </p:txBody>
      </p:sp>
      <p:sp>
        <p:nvSpPr>
          <p:cNvPr id="98" name="Freeform 77"/>
          <p:cNvSpPr/>
          <p:nvPr/>
        </p:nvSpPr>
        <p:spPr bwMode="auto">
          <a:xfrm>
            <a:off x="6129173" y="1728330"/>
            <a:ext cx="160693" cy="120254"/>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9" name="Freeform 78"/>
          <p:cNvSpPr/>
          <p:nvPr/>
        </p:nvSpPr>
        <p:spPr bwMode="auto">
          <a:xfrm>
            <a:off x="6200592" y="1697374"/>
            <a:ext cx="44042" cy="54769"/>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0" name="Freeform 79"/>
          <p:cNvSpPr>
            <a:spLocks noEditPoints="1"/>
          </p:cNvSpPr>
          <p:nvPr/>
        </p:nvSpPr>
        <p:spPr bwMode="auto">
          <a:xfrm>
            <a:off x="5950626" y="2699880"/>
            <a:ext cx="169025" cy="234554"/>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1" name="Freeform 80"/>
          <p:cNvSpPr>
            <a:spLocks noEditPoints="1"/>
          </p:cNvSpPr>
          <p:nvPr/>
        </p:nvSpPr>
        <p:spPr bwMode="auto">
          <a:xfrm>
            <a:off x="7249260" y="1497349"/>
            <a:ext cx="211876" cy="23217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2" name="Freeform 81"/>
          <p:cNvSpPr>
            <a:spLocks noEditPoints="1"/>
          </p:cNvSpPr>
          <p:nvPr/>
        </p:nvSpPr>
        <p:spPr bwMode="auto">
          <a:xfrm>
            <a:off x="6189879" y="1185406"/>
            <a:ext cx="320195" cy="46077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3" name="Freeform 82"/>
          <p:cNvSpPr>
            <a:spLocks noEditPoints="1"/>
          </p:cNvSpPr>
          <p:nvPr/>
        </p:nvSpPr>
        <p:spPr bwMode="auto">
          <a:xfrm>
            <a:off x="6075609" y="1119921"/>
            <a:ext cx="184499" cy="163116"/>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4" name="Freeform 83"/>
          <p:cNvSpPr/>
          <p:nvPr/>
        </p:nvSpPr>
        <p:spPr bwMode="auto">
          <a:xfrm>
            <a:off x="6023235" y="1217553"/>
            <a:ext cx="80941" cy="51197"/>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5" name="Freeform 84"/>
          <p:cNvSpPr/>
          <p:nvPr/>
        </p:nvSpPr>
        <p:spPr bwMode="auto">
          <a:xfrm>
            <a:off x="5972052" y="1224696"/>
            <a:ext cx="109509" cy="66675"/>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6" name="Freeform 85"/>
          <p:cNvSpPr>
            <a:spLocks noEditPoints="1"/>
          </p:cNvSpPr>
          <p:nvPr/>
        </p:nvSpPr>
        <p:spPr bwMode="auto">
          <a:xfrm>
            <a:off x="5908964" y="2093852"/>
            <a:ext cx="334479" cy="119063"/>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7" name="Freeform 86"/>
          <p:cNvSpPr/>
          <p:nvPr/>
        </p:nvSpPr>
        <p:spPr bwMode="auto">
          <a:xfrm>
            <a:off x="7294492" y="2401034"/>
            <a:ext cx="184499" cy="236935"/>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8" name="Freeform 87"/>
          <p:cNvSpPr/>
          <p:nvPr/>
        </p:nvSpPr>
        <p:spPr bwMode="auto">
          <a:xfrm>
            <a:off x="7399239" y="2392699"/>
            <a:ext cx="89274" cy="6191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9" name="Freeform 88"/>
          <p:cNvSpPr/>
          <p:nvPr/>
        </p:nvSpPr>
        <p:spPr bwMode="auto">
          <a:xfrm>
            <a:off x="7330201" y="2441515"/>
            <a:ext cx="122603" cy="17026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0" name="Freeform 89"/>
          <p:cNvSpPr>
            <a:spLocks noEditPoints="1"/>
          </p:cNvSpPr>
          <p:nvPr/>
        </p:nvSpPr>
        <p:spPr bwMode="auto">
          <a:xfrm>
            <a:off x="7044525" y="1472346"/>
            <a:ext cx="166644" cy="121444"/>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1" name="Freeform 90"/>
          <p:cNvSpPr/>
          <p:nvPr/>
        </p:nvSpPr>
        <p:spPr bwMode="auto">
          <a:xfrm>
            <a:off x="5655428" y="2267684"/>
            <a:ext cx="154741" cy="200025"/>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2" name="Freeform 91"/>
          <p:cNvSpPr/>
          <p:nvPr/>
        </p:nvSpPr>
        <p:spPr bwMode="auto">
          <a:xfrm>
            <a:off x="5645905" y="2260540"/>
            <a:ext cx="76180" cy="5238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3" name="Freeform 92"/>
          <p:cNvSpPr/>
          <p:nvPr/>
        </p:nvSpPr>
        <p:spPr bwMode="auto">
          <a:xfrm>
            <a:off x="5676853" y="2303402"/>
            <a:ext cx="104748" cy="144066"/>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4" name="Freeform 93"/>
          <p:cNvSpPr>
            <a:spLocks noEditPoints="1"/>
          </p:cNvSpPr>
          <p:nvPr/>
        </p:nvSpPr>
        <p:spPr bwMode="auto">
          <a:xfrm>
            <a:off x="6675528" y="3505934"/>
            <a:ext cx="164263" cy="179785"/>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5" name="Freeform 94"/>
          <p:cNvSpPr/>
          <p:nvPr/>
        </p:nvSpPr>
        <p:spPr bwMode="auto">
          <a:xfrm>
            <a:off x="6476745" y="2321262"/>
            <a:ext cx="47613" cy="45244"/>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6" name="Freeform 95"/>
          <p:cNvSpPr/>
          <p:nvPr/>
        </p:nvSpPr>
        <p:spPr bwMode="auto">
          <a:xfrm>
            <a:off x="6466032" y="2184340"/>
            <a:ext cx="44042" cy="147638"/>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7" name="Freeform 96"/>
          <p:cNvSpPr/>
          <p:nvPr/>
        </p:nvSpPr>
        <p:spPr bwMode="auto">
          <a:xfrm>
            <a:off x="6496980" y="2208153"/>
            <a:ext cx="95225" cy="127397"/>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8" name="Freeform 97"/>
          <p:cNvSpPr/>
          <p:nvPr/>
        </p:nvSpPr>
        <p:spPr bwMode="auto">
          <a:xfrm>
            <a:off x="6488649" y="2355790"/>
            <a:ext cx="11903" cy="23813"/>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9" name="Freeform 98"/>
          <p:cNvSpPr>
            <a:spLocks noEditPoints="1"/>
          </p:cNvSpPr>
          <p:nvPr/>
        </p:nvSpPr>
        <p:spPr bwMode="auto">
          <a:xfrm>
            <a:off x="6450559" y="1149686"/>
            <a:ext cx="165454" cy="17740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20" name="燕尾形 119"/>
          <p:cNvSpPr/>
          <p:nvPr/>
        </p:nvSpPr>
        <p:spPr>
          <a:xfrm rot="5400000">
            <a:off x="1899363" y="1517682"/>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21" name="直接连接符 120"/>
          <p:cNvCxnSpPr/>
          <p:nvPr/>
        </p:nvCxnSpPr>
        <p:spPr>
          <a:xfrm>
            <a:off x="2034378" y="1949675"/>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2" name="矩形 121"/>
          <p:cNvSpPr/>
          <p:nvPr/>
        </p:nvSpPr>
        <p:spPr>
          <a:xfrm>
            <a:off x="2287061" y="1127573"/>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矩形 47"/>
          <p:cNvSpPr>
            <a:spLocks noChangeArrowheads="1"/>
          </p:cNvSpPr>
          <p:nvPr/>
        </p:nvSpPr>
        <p:spPr bwMode="auto">
          <a:xfrm>
            <a:off x="2277342" y="1438626"/>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124" name="燕尾形 123"/>
          <p:cNvSpPr/>
          <p:nvPr/>
        </p:nvSpPr>
        <p:spPr>
          <a:xfrm rot="5400000">
            <a:off x="1899363" y="2543797"/>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25" name="直接连接符 124"/>
          <p:cNvCxnSpPr/>
          <p:nvPr/>
        </p:nvCxnSpPr>
        <p:spPr>
          <a:xfrm>
            <a:off x="2034378" y="297578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2287061" y="2153687"/>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矩形 47"/>
          <p:cNvSpPr>
            <a:spLocks noChangeArrowheads="1"/>
          </p:cNvSpPr>
          <p:nvPr/>
        </p:nvSpPr>
        <p:spPr bwMode="auto">
          <a:xfrm>
            <a:off x="2277342" y="246474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128" name="燕尾形 127"/>
          <p:cNvSpPr/>
          <p:nvPr/>
        </p:nvSpPr>
        <p:spPr>
          <a:xfrm rot="5400000">
            <a:off x="1899363" y="3623917"/>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29" name="直接连接符 128"/>
          <p:cNvCxnSpPr/>
          <p:nvPr/>
        </p:nvCxnSpPr>
        <p:spPr>
          <a:xfrm>
            <a:off x="2034378" y="405590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2287061" y="3233807"/>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2277342" y="354486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132" name="等腰三角形 131"/>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33" name="等腰三角形 132"/>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34"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fill="hold"/>
                                        <p:tgtEl>
                                          <p:spTgt spid="38"/>
                                        </p:tgtEl>
                                        <p:attrNameLst>
                                          <p:attrName>ppt_x</p:attrName>
                                        </p:attrNameLst>
                                      </p:cBhvr>
                                      <p:tavLst>
                                        <p:tav tm="0">
                                          <p:val>
                                            <p:strVal val="#ppt_x"/>
                                          </p:val>
                                        </p:tav>
                                        <p:tav tm="100000">
                                          <p:val>
                                            <p:strVal val="#ppt_x"/>
                                          </p:val>
                                        </p:tav>
                                      </p:tavLst>
                                    </p:anim>
                                    <p:anim calcmode="lin" valueType="num">
                                      <p:cBhvr additive="base">
                                        <p:cTn id="100" dur="500" fill="hold"/>
                                        <p:tgtEl>
                                          <p:spTgt spid="3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500" fill="hold"/>
                                        <p:tgtEl>
                                          <p:spTgt spid="42"/>
                                        </p:tgtEl>
                                        <p:attrNameLst>
                                          <p:attrName>ppt_x</p:attrName>
                                        </p:attrNameLst>
                                      </p:cBhvr>
                                      <p:tavLst>
                                        <p:tav tm="0">
                                          <p:val>
                                            <p:strVal val="0-#ppt_w/2"/>
                                          </p:val>
                                        </p:tav>
                                        <p:tav tm="100000">
                                          <p:val>
                                            <p:strVal val="#ppt_x"/>
                                          </p:val>
                                        </p:tav>
                                      </p:tavLst>
                                    </p:anim>
                                    <p:anim calcmode="lin" valueType="num">
                                      <p:cBhvr additive="base">
                                        <p:cTn id="116" dur="500" fill="hold"/>
                                        <p:tgtEl>
                                          <p:spTgt spid="4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0-#ppt_w/2"/>
                                          </p:val>
                                        </p:tav>
                                        <p:tav tm="100000">
                                          <p:val>
                                            <p:strVal val="#ppt_x"/>
                                          </p:val>
                                        </p:tav>
                                      </p:tavLst>
                                    </p:anim>
                                    <p:anim calcmode="lin" valueType="num">
                                      <p:cBhvr additive="base">
                                        <p:cTn id="124" dur="500" fill="hold"/>
                                        <p:tgtEl>
                                          <p:spTgt spid="4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0-#ppt_w/2"/>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500" fill="hold"/>
                                        <p:tgtEl>
                                          <p:spTgt spid="57"/>
                                        </p:tgtEl>
                                        <p:attrNameLst>
                                          <p:attrName>ppt_x</p:attrName>
                                        </p:attrNameLst>
                                      </p:cBhvr>
                                      <p:tavLst>
                                        <p:tav tm="0">
                                          <p:val>
                                            <p:strVal val="0-#ppt_w/2"/>
                                          </p:val>
                                        </p:tav>
                                        <p:tav tm="100000">
                                          <p:val>
                                            <p:strVal val="#ppt_x"/>
                                          </p:val>
                                        </p:tav>
                                      </p:tavLst>
                                    </p:anim>
                                    <p:anim calcmode="lin" valueType="num">
                                      <p:cBhvr additive="base">
                                        <p:cTn id="144" dur="500" fill="hold"/>
                                        <p:tgtEl>
                                          <p:spTgt spid="5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additive="base">
                                        <p:cTn id="147" dur="500" fill="hold"/>
                                        <p:tgtEl>
                                          <p:spTgt spid="58"/>
                                        </p:tgtEl>
                                        <p:attrNameLst>
                                          <p:attrName>ppt_x</p:attrName>
                                        </p:attrNameLst>
                                      </p:cBhvr>
                                      <p:tavLst>
                                        <p:tav tm="0">
                                          <p:val>
                                            <p:strVal val="#ppt_x"/>
                                          </p:val>
                                        </p:tav>
                                        <p:tav tm="100000">
                                          <p:val>
                                            <p:strVal val="#ppt_x"/>
                                          </p:val>
                                        </p:tav>
                                      </p:tavLst>
                                    </p:anim>
                                    <p:anim calcmode="lin" valueType="num">
                                      <p:cBhvr additive="base">
                                        <p:cTn id="148" dur="500" fill="hold"/>
                                        <p:tgtEl>
                                          <p:spTgt spid="5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anim calcmode="lin" valueType="num">
                                      <p:cBhvr additive="base">
                                        <p:cTn id="151" dur="500" fill="hold"/>
                                        <p:tgtEl>
                                          <p:spTgt spid="59"/>
                                        </p:tgtEl>
                                        <p:attrNameLst>
                                          <p:attrName>ppt_x</p:attrName>
                                        </p:attrNameLst>
                                      </p:cBhvr>
                                      <p:tavLst>
                                        <p:tav tm="0">
                                          <p:val>
                                            <p:strVal val="0-#ppt_w/2"/>
                                          </p:val>
                                        </p:tav>
                                        <p:tav tm="100000">
                                          <p:val>
                                            <p:strVal val="#ppt_x"/>
                                          </p:val>
                                        </p:tav>
                                      </p:tavLst>
                                    </p:anim>
                                    <p:anim calcmode="lin" valueType="num">
                                      <p:cBhvr additive="base">
                                        <p:cTn id="152" dur="500" fill="hold"/>
                                        <p:tgtEl>
                                          <p:spTgt spid="5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 calcmode="lin" valueType="num">
                                      <p:cBhvr additive="base">
                                        <p:cTn id="155" dur="500" fill="hold"/>
                                        <p:tgtEl>
                                          <p:spTgt spid="60"/>
                                        </p:tgtEl>
                                        <p:attrNameLst>
                                          <p:attrName>ppt_x</p:attrName>
                                        </p:attrNameLst>
                                      </p:cBhvr>
                                      <p:tavLst>
                                        <p:tav tm="0">
                                          <p:val>
                                            <p:strVal val="#ppt_x"/>
                                          </p:val>
                                        </p:tav>
                                        <p:tav tm="100000">
                                          <p:val>
                                            <p:strVal val="#ppt_x"/>
                                          </p:val>
                                        </p:tav>
                                      </p:tavLst>
                                    </p:anim>
                                    <p:anim calcmode="lin" valueType="num">
                                      <p:cBhvr additive="base">
                                        <p:cTn id="156" dur="500" fill="hold"/>
                                        <p:tgtEl>
                                          <p:spTgt spid="6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additive="base">
                                        <p:cTn id="159" dur="500" fill="hold"/>
                                        <p:tgtEl>
                                          <p:spTgt spid="61"/>
                                        </p:tgtEl>
                                        <p:attrNameLst>
                                          <p:attrName>ppt_x</p:attrName>
                                        </p:attrNameLst>
                                      </p:cBhvr>
                                      <p:tavLst>
                                        <p:tav tm="0">
                                          <p:val>
                                            <p:strVal val="#ppt_x"/>
                                          </p:val>
                                        </p:tav>
                                        <p:tav tm="100000">
                                          <p:val>
                                            <p:strVal val="#ppt_x"/>
                                          </p:val>
                                        </p:tav>
                                      </p:tavLst>
                                    </p:anim>
                                    <p:anim calcmode="lin" valueType="num">
                                      <p:cBhvr additive="base">
                                        <p:cTn id="160" dur="500" fill="hold"/>
                                        <p:tgtEl>
                                          <p:spTgt spid="6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500" fill="hold"/>
                                        <p:tgtEl>
                                          <p:spTgt spid="69"/>
                                        </p:tgtEl>
                                        <p:attrNameLst>
                                          <p:attrName>ppt_x</p:attrName>
                                        </p:attrNameLst>
                                      </p:cBhvr>
                                      <p:tavLst>
                                        <p:tav tm="0">
                                          <p:val>
                                            <p:strVal val="#ppt_x"/>
                                          </p:val>
                                        </p:tav>
                                        <p:tav tm="100000">
                                          <p:val>
                                            <p:strVal val="#ppt_x"/>
                                          </p:val>
                                        </p:tav>
                                      </p:tavLst>
                                    </p:anim>
                                    <p:anim calcmode="lin" valueType="num">
                                      <p:cBhvr additive="base">
                                        <p:cTn id="164" dur="500" fill="hold"/>
                                        <p:tgtEl>
                                          <p:spTgt spid="69"/>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70"/>
                                        </p:tgtEl>
                                        <p:attrNameLst>
                                          <p:attrName>style.visibility</p:attrName>
                                        </p:attrNameLst>
                                      </p:cBhvr>
                                      <p:to>
                                        <p:strVal val="visible"/>
                                      </p:to>
                                    </p:set>
                                    <p:anim calcmode="lin" valueType="num">
                                      <p:cBhvr additive="base">
                                        <p:cTn id="167" dur="500" fill="hold"/>
                                        <p:tgtEl>
                                          <p:spTgt spid="70"/>
                                        </p:tgtEl>
                                        <p:attrNameLst>
                                          <p:attrName>ppt_x</p:attrName>
                                        </p:attrNameLst>
                                      </p:cBhvr>
                                      <p:tavLst>
                                        <p:tav tm="0">
                                          <p:val>
                                            <p:strVal val="0-#ppt_w/2"/>
                                          </p:val>
                                        </p:tav>
                                        <p:tav tm="100000">
                                          <p:val>
                                            <p:strVal val="#ppt_x"/>
                                          </p:val>
                                        </p:tav>
                                      </p:tavLst>
                                    </p:anim>
                                    <p:anim calcmode="lin" valueType="num">
                                      <p:cBhvr additive="base">
                                        <p:cTn id="168" dur="500" fill="hold"/>
                                        <p:tgtEl>
                                          <p:spTgt spid="70"/>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500" fill="hold"/>
                                        <p:tgtEl>
                                          <p:spTgt spid="73"/>
                                        </p:tgtEl>
                                        <p:attrNameLst>
                                          <p:attrName>ppt_x</p:attrName>
                                        </p:attrNameLst>
                                      </p:cBhvr>
                                      <p:tavLst>
                                        <p:tav tm="0">
                                          <p:val>
                                            <p:strVal val="#ppt_x"/>
                                          </p:val>
                                        </p:tav>
                                        <p:tav tm="100000">
                                          <p:val>
                                            <p:strVal val="#ppt_x"/>
                                          </p:val>
                                        </p:tav>
                                      </p:tavLst>
                                    </p:anim>
                                    <p:anim calcmode="lin" valueType="num">
                                      <p:cBhvr additive="base">
                                        <p:cTn id="172" dur="500" fill="hold"/>
                                        <p:tgtEl>
                                          <p:spTgt spid="7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additive="base">
                                        <p:cTn id="175" dur="500" fill="hold"/>
                                        <p:tgtEl>
                                          <p:spTgt spid="74"/>
                                        </p:tgtEl>
                                        <p:attrNameLst>
                                          <p:attrName>ppt_x</p:attrName>
                                        </p:attrNameLst>
                                      </p:cBhvr>
                                      <p:tavLst>
                                        <p:tav tm="0">
                                          <p:val>
                                            <p:strVal val="#ppt_x"/>
                                          </p:val>
                                        </p:tav>
                                        <p:tav tm="100000">
                                          <p:val>
                                            <p:strVal val="#ppt_x"/>
                                          </p:val>
                                        </p:tav>
                                      </p:tavLst>
                                    </p:anim>
                                    <p:anim calcmode="lin" valueType="num">
                                      <p:cBhvr additive="base">
                                        <p:cTn id="176" dur="500" fill="hold"/>
                                        <p:tgtEl>
                                          <p:spTgt spid="7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500" fill="hold"/>
                                        <p:tgtEl>
                                          <p:spTgt spid="75"/>
                                        </p:tgtEl>
                                        <p:attrNameLst>
                                          <p:attrName>ppt_x</p:attrName>
                                        </p:attrNameLst>
                                      </p:cBhvr>
                                      <p:tavLst>
                                        <p:tav tm="0">
                                          <p:val>
                                            <p:strVal val="#ppt_x"/>
                                          </p:val>
                                        </p:tav>
                                        <p:tav tm="100000">
                                          <p:val>
                                            <p:strVal val="#ppt_x"/>
                                          </p:val>
                                        </p:tav>
                                      </p:tavLst>
                                    </p:anim>
                                    <p:anim calcmode="lin" valueType="num">
                                      <p:cBhvr additive="base">
                                        <p:cTn id="180" dur="500" fill="hold"/>
                                        <p:tgtEl>
                                          <p:spTgt spid="7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additive="base">
                                        <p:cTn id="183" dur="500" fill="hold"/>
                                        <p:tgtEl>
                                          <p:spTgt spid="76"/>
                                        </p:tgtEl>
                                        <p:attrNameLst>
                                          <p:attrName>ppt_x</p:attrName>
                                        </p:attrNameLst>
                                      </p:cBhvr>
                                      <p:tavLst>
                                        <p:tav tm="0">
                                          <p:val>
                                            <p:strVal val="#ppt_x"/>
                                          </p:val>
                                        </p:tav>
                                        <p:tav tm="100000">
                                          <p:val>
                                            <p:strVal val="#ppt_x"/>
                                          </p:val>
                                        </p:tav>
                                      </p:tavLst>
                                    </p:anim>
                                    <p:anim calcmode="lin" valueType="num">
                                      <p:cBhvr additive="base">
                                        <p:cTn id="184" dur="500" fill="hold"/>
                                        <p:tgtEl>
                                          <p:spTgt spid="7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ppt_x"/>
                                          </p:val>
                                        </p:tav>
                                        <p:tav tm="100000">
                                          <p:val>
                                            <p:strVal val="#ppt_x"/>
                                          </p:val>
                                        </p:tav>
                                      </p:tavLst>
                                    </p:anim>
                                    <p:anim calcmode="lin" valueType="num">
                                      <p:cBhvr additive="base">
                                        <p:cTn id="188" dur="500" fill="hold"/>
                                        <p:tgtEl>
                                          <p:spTgt spid="77"/>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 calcmode="lin" valueType="num">
                                      <p:cBhvr additive="base">
                                        <p:cTn id="191" dur="500" fill="hold"/>
                                        <p:tgtEl>
                                          <p:spTgt spid="78"/>
                                        </p:tgtEl>
                                        <p:attrNameLst>
                                          <p:attrName>ppt_x</p:attrName>
                                        </p:attrNameLst>
                                      </p:cBhvr>
                                      <p:tavLst>
                                        <p:tav tm="0">
                                          <p:val>
                                            <p:strVal val="0-#ppt_w/2"/>
                                          </p:val>
                                        </p:tav>
                                        <p:tav tm="100000">
                                          <p:val>
                                            <p:strVal val="#ppt_x"/>
                                          </p:val>
                                        </p:tav>
                                      </p:tavLst>
                                    </p:anim>
                                    <p:anim calcmode="lin" valueType="num">
                                      <p:cBhvr additive="base">
                                        <p:cTn id="192" dur="500" fill="hold"/>
                                        <p:tgtEl>
                                          <p:spTgt spid="78"/>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anim calcmode="lin" valueType="num">
                                      <p:cBhvr additive="base">
                                        <p:cTn id="195" dur="500" fill="hold"/>
                                        <p:tgtEl>
                                          <p:spTgt spid="79"/>
                                        </p:tgtEl>
                                        <p:attrNameLst>
                                          <p:attrName>ppt_x</p:attrName>
                                        </p:attrNameLst>
                                      </p:cBhvr>
                                      <p:tavLst>
                                        <p:tav tm="0">
                                          <p:val>
                                            <p:strVal val="#ppt_x"/>
                                          </p:val>
                                        </p:tav>
                                        <p:tav tm="100000">
                                          <p:val>
                                            <p:strVal val="#ppt_x"/>
                                          </p:val>
                                        </p:tav>
                                      </p:tavLst>
                                    </p:anim>
                                    <p:anim calcmode="lin" valueType="num">
                                      <p:cBhvr additive="base">
                                        <p:cTn id="196" dur="500" fill="hold"/>
                                        <p:tgtEl>
                                          <p:spTgt spid="79"/>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80"/>
                                        </p:tgtEl>
                                        <p:attrNameLst>
                                          <p:attrName>style.visibility</p:attrName>
                                        </p:attrNameLst>
                                      </p:cBhvr>
                                      <p:to>
                                        <p:strVal val="visible"/>
                                      </p:to>
                                    </p:set>
                                    <p:anim calcmode="lin" valueType="num">
                                      <p:cBhvr additive="base">
                                        <p:cTn id="199" dur="500" fill="hold"/>
                                        <p:tgtEl>
                                          <p:spTgt spid="80"/>
                                        </p:tgtEl>
                                        <p:attrNameLst>
                                          <p:attrName>ppt_x</p:attrName>
                                        </p:attrNameLst>
                                      </p:cBhvr>
                                      <p:tavLst>
                                        <p:tav tm="0">
                                          <p:val>
                                            <p:strVal val="#ppt_x"/>
                                          </p:val>
                                        </p:tav>
                                        <p:tav tm="100000">
                                          <p:val>
                                            <p:strVal val="#ppt_x"/>
                                          </p:val>
                                        </p:tav>
                                      </p:tavLst>
                                    </p:anim>
                                    <p:anim calcmode="lin" valueType="num">
                                      <p:cBhvr additive="base">
                                        <p:cTn id="200" dur="500" fill="hold"/>
                                        <p:tgtEl>
                                          <p:spTgt spid="8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81"/>
                                        </p:tgtEl>
                                        <p:attrNameLst>
                                          <p:attrName>style.visibility</p:attrName>
                                        </p:attrNameLst>
                                      </p:cBhvr>
                                      <p:to>
                                        <p:strVal val="visible"/>
                                      </p:to>
                                    </p:set>
                                    <p:anim calcmode="lin" valueType="num">
                                      <p:cBhvr additive="base">
                                        <p:cTn id="203" dur="500" fill="hold"/>
                                        <p:tgtEl>
                                          <p:spTgt spid="81"/>
                                        </p:tgtEl>
                                        <p:attrNameLst>
                                          <p:attrName>ppt_x</p:attrName>
                                        </p:attrNameLst>
                                      </p:cBhvr>
                                      <p:tavLst>
                                        <p:tav tm="0">
                                          <p:val>
                                            <p:strVal val="#ppt_x"/>
                                          </p:val>
                                        </p:tav>
                                        <p:tav tm="100000">
                                          <p:val>
                                            <p:strVal val="#ppt_x"/>
                                          </p:val>
                                        </p:tav>
                                      </p:tavLst>
                                    </p:anim>
                                    <p:anim calcmode="lin" valueType="num">
                                      <p:cBhvr additive="base">
                                        <p:cTn id="204" dur="500" fill="hold"/>
                                        <p:tgtEl>
                                          <p:spTgt spid="81"/>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2"/>
                                        </p:tgtEl>
                                        <p:attrNameLst>
                                          <p:attrName>style.visibility</p:attrName>
                                        </p:attrNameLst>
                                      </p:cBhvr>
                                      <p:to>
                                        <p:strVal val="visible"/>
                                      </p:to>
                                    </p:set>
                                    <p:anim calcmode="lin" valueType="num">
                                      <p:cBhvr additive="base">
                                        <p:cTn id="207" dur="500" fill="hold"/>
                                        <p:tgtEl>
                                          <p:spTgt spid="82"/>
                                        </p:tgtEl>
                                        <p:attrNameLst>
                                          <p:attrName>ppt_x</p:attrName>
                                        </p:attrNameLst>
                                      </p:cBhvr>
                                      <p:tavLst>
                                        <p:tav tm="0">
                                          <p:val>
                                            <p:strVal val="#ppt_x"/>
                                          </p:val>
                                        </p:tav>
                                        <p:tav tm="100000">
                                          <p:val>
                                            <p:strVal val="#ppt_x"/>
                                          </p:val>
                                        </p:tav>
                                      </p:tavLst>
                                    </p:anim>
                                    <p:anim calcmode="lin" valueType="num">
                                      <p:cBhvr additive="base">
                                        <p:cTn id="208" dur="500" fill="hold"/>
                                        <p:tgtEl>
                                          <p:spTgt spid="8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3"/>
                                        </p:tgtEl>
                                        <p:attrNameLst>
                                          <p:attrName>style.visibility</p:attrName>
                                        </p:attrNameLst>
                                      </p:cBhvr>
                                      <p:to>
                                        <p:strVal val="visible"/>
                                      </p:to>
                                    </p:set>
                                    <p:anim calcmode="lin" valueType="num">
                                      <p:cBhvr additive="base">
                                        <p:cTn id="211" dur="500" fill="hold"/>
                                        <p:tgtEl>
                                          <p:spTgt spid="83"/>
                                        </p:tgtEl>
                                        <p:attrNameLst>
                                          <p:attrName>ppt_x</p:attrName>
                                        </p:attrNameLst>
                                      </p:cBhvr>
                                      <p:tavLst>
                                        <p:tav tm="0">
                                          <p:val>
                                            <p:strVal val="#ppt_x"/>
                                          </p:val>
                                        </p:tav>
                                        <p:tav tm="100000">
                                          <p:val>
                                            <p:strVal val="#ppt_x"/>
                                          </p:val>
                                        </p:tav>
                                      </p:tavLst>
                                    </p:anim>
                                    <p:anim calcmode="lin" valueType="num">
                                      <p:cBhvr additive="base">
                                        <p:cTn id="212" dur="500" fill="hold"/>
                                        <p:tgtEl>
                                          <p:spTgt spid="83"/>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84"/>
                                        </p:tgtEl>
                                        <p:attrNameLst>
                                          <p:attrName>style.visibility</p:attrName>
                                        </p:attrNameLst>
                                      </p:cBhvr>
                                      <p:to>
                                        <p:strVal val="visible"/>
                                      </p:to>
                                    </p:set>
                                    <p:anim calcmode="lin" valueType="num">
                                      <p:cBhvr additive="base">
                                        <p:cTn id="215" dur="500" fill="hold"/>
                                        <p:tgtEl>
                                          <p:spTgt spid="84"/>
                                        </p:tgtEl>
                                        <p:attrNameLst>
                                          <p:attrName>ppt_x</p:attrName>
                                        </p:attrNameLst>
                                      </p:cBhvr>
                                      <p:tavLst>
                                        <p:tav tm="0">
                                          <p:val>
                                            <p:strVal val="#ppt_x"/>
                                          </p:val>
                                        </p:tav>
                                        <p:tav tm="100000">
                                          <p:val>
                                            <p:strVal val="#ppt_x"/>
                                          </p:val>
                                        </p:tav>
                                      </p:tavLst>
                                    </p:anim>
                                    <p:anim calcmode="lin" valueType="num">
                                      <p:cBhvr additive="base">
                                        <p:cTn id="216" dur="500" fill="hold"/>
                                        <p:tgtEl>
                                          <p:spTgt spid="8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85"/>
                                        </p:tgtEl>
                                        <p:attrNameLst>
                                          <p:attrName>style.visibility</p:attrName>
                                        </p:attrNameLst>
                                      </p:cBhvr>
                                      <p:to>
                                        <p:strVal val="visible"/>
                                      </p:to>
                                    </p:set>
                                    <p:anim calcmode="lin" valueType="num">
                                      <p:cBhvr additive="base">
                                        <p:cTn id="219" dur="500" fill="hold"/>
                                        <p:tgtEl>
                                          <p:spTgt spid="85"/>
                                        </p:tgtEl>
                                        <p:attrNameLst>
                                          <p:attrName>ppt_x</p:attrName>
                                        </p:attrNameLst>
                                      </p:cBhvr>
                                      <p:tavLst>
                                        <p:tav tm="0">
                                          <p:val>
                                            <p:strVal val="#ppt_x"/>
                                          </p:val>
                                        </p:tav>
                                        <p:tav tm="100000">
                                          <p:val>
                                            <p:strVal val="#ppt_x"/>
                                          </p:val>
                                        </p:tav>
                                      </p:tavLst>
                                    </p:anim>
                                    <p:anim calcmode="lin" valueType="num">
                                      <p:cBhvr additive="base">
                                        <p:cTn id="220" dur="500" fill="hold"/>
                                        <p:tgtEl>
                                          <p:spTgt spid="8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86"/>
                                        </p:tgtEl>
                                        <p:attrNameLst>
                                          <p:attrName>style.visibility</p:attrName>
                                        </p:attrNameLst>
                                      </p:cBhvr>
                                      <p:to>
                                        <p:strVal val="visible"/>
                                      </p:to>
                                    </p:set>
                                    <p:anim calcmode="lin" valueType="num">
                                      <p:cBhvr additive="base">
                                        <p:cTn id="223" dur="500" fill="hold"/>
                                        <p:tgtEl>
                                          <p:spTgt spid="86"/>
                                        </p:tgtEl>
                                        <p:attrNameLst>
                                          <p:attrName>ppt_x</p:attrName>
                                        </p:attrNameLst>
                                      </p:cBhvr>
                                      <p:tavLst>
                                        <p:tav tm="0">
                                          <p:val>
                                            <p:strVal val="#ppt_x"/>
                                          </p:val>
                                        </p:tav>
                                        <p:tav tm="100000">
                                          <p:val>
                                            <p:strVal val="#ppt_x"/>
                                          </p:val>
                                        </p:tav>
                                      </p:tavLst>
                                    </p:anim>
                                    <p:anim calcmode="lin" valueType="num">
                                      <p:cBhvr additive="base">
                                        <p:cTn id="224" dur="500" fill="hold"/>
                                        <p:tgtEl>
                                          <p:spTgt spid="8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7"/>
                                        </p:tgtEl>
                                        <p:attrNameLst>
                                          <p:attrName>style.visibility</p:attrName>
                                        </p:attrNameLst>
                                      </p:cBhvr>
                                      <p:to>
                                        <p:strVal val="visible"/>
                                      </p:to>
                                    </p:set>
                                    <p:anim calcmode="lin" valueType="num">
                                      <p:cBhvr additive="base">
                                        <p:cTn id="227" dur="500" fill="hold"/>
                                        <p:tgtEl>
                                          <p:spTgt spid="87"/>
                                        </p:tgtEl>
                                        <p:attrNameLst>
                                          <p:attrName>ppt_x</p:attrName>
                                        </p:attrNameLst>
                                      </p:cBhvr>
                                      <p:tavLst>
                                        <p:tav tm="0">
                                          <p:val>
                                            <p:strVal val="#ppt_x"/>
                                          </p:val>
                                        </p:tav>
                                        <p:tav tm="100000">
                                          <p:val>
                                            <p:strVal val="#ppt_x"/>
                                          </p:val>
                                        </p:tav>
                                      </p:tavLst>
                                    </p:anim>
                                    <p:anim calcmode="lin" valueType="num">
                                      <p:cBhvr additive="base">
                                        <p:cTn id="228" dur="500" fill="hold"/>
                                        <p:tgtEl>
                                          <p:spTgt spid="8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88"/>
                                        </p:tgtEl>
                                        <p:attrNameLst>
                                          <p:attrName>style.visibility</p:attrName>
                                        </p:attrNameLst>
                                      </p:cBhvr>
                                      <p:to>
                                        <p:strVal val="visible"/>
                                      </p:to>
                                    </p:set>
                                    <p:anim calcmode="lin" valueType="num">
                                      <p:cBhvr additive="base">
                                        <p:cTn id="231" dur="500" fill="hold"/>
                                        <p:tgtEl>
                                          <p:spTgt spid="88"/>
                                        </p:tgtEl>
                                        <p:attrNameLst>
                                          <p:attrName>ppt_x</p:attrName>
                                        </p:attrNameLst>
                                      </p:cBhvr>
                                      <p:tavLst>
                                        <p:tav tm="0">
                                          <p:val>
                                            <p:strVal val="#ppt_x"/>
                                          </p:val>
                                        </p:tav>
                                        <p:tav tm="100000">
                                          <p:val>
                                            <p:strVal val="#ppt_x"/>
                                          </p:val>
                                        </p:tav>
                                      </p:tavLst>
                                    </p:anim>
                                    <p:anim calcmode="lin" valueType="num">
                                      <p:cBhvr additive="base">
                                        <p:cTn id="232" dur="500" fill="hold"/>
                                        <p:tgtEl>
                                          <p:spTgt spid="8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89"/>
                                        </p:tgtEl>
                                        <p:attrNameLst>
                                          <p:attrName>style.visibility</p:attrName>
                                        </p:attrNameLst>
                                      </p:cBhvr>
                                      <p:to>
                                        <p:strVal val="visible"/>
                                      </p:to>
                                    </p:set>
                                    <p:anim calcmode="lin" valueType="num">
                                      <p:cBhvr additive="base">
                                        <p:cTn id="235" dur="500" fill="hold"/>
                                        <p:tgtEl>
                                          <p:spTgt spid="89"/>
                                        </p:tgtEl>
                                        <p:attrNameLst>
                                          <p:attrName>ppt_x</p:attrName>
                                        </p:attrNameLst>
                                      </p:cBhvr>
                                      <p:tavLst>
                                        <p:tav tm="0">
                                          <p:val>
                                            <p:strVal val="#ppt_x"/>
                                          </p:val>
                                        </p:tav>
                                        <p:tav tm="100000">
                                          <p:val>
                                            <p:strVal val="#ppt_x"/>
                                          </p:val>
                                        </p:tav>
                                      </p:tavLst>
                                    </p:anim>
                                    <p:anim calcmode="lin" valueType="num">
                                      <p:cBhvr additive="base">
                                        <p:cTn id="236" dur="500" fill="hold"/>
                                        <p:tgtEl>
                                          <p:spTgt spid="8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90"/>
                                        </p:tgtEl>
                                        <p:attrNameLst>
                                          <p:attrName>style.visibility</p:attrName>
                                        </p:attrNameLst>
                                      </p:cBhvr>
                                      <p:to>
                                        <p:strVal val="visible"/>
                                      </p:to>
                                    </p:set>
                                    <p:anim calcmode="lin" valueType="num">
                                      <p:cBhvr additive="base">
                                        <p:cTn id="239" dur="500" fill="hold"/>
                                        <p:tgtEl>
                                          <p:spTgt spid="90"/>
                                        </p:tgtEl>
                                        <p:attrNameLst>
                                          <p:attrName>ppt_x</p:attrName>
                                        </p:attrNameLst>
                                      </p:cBhvr>
                                      <p:tavLst>
                                        <p:tav tm="0">
                                          <p:val>
                                            <p:strVal val="#ppt_x"/>
                                          </p:val>
                                        </p:tav>
                                        <p:tav tm="100000">
                                          <p:val>
                                            <p:strVal val="#ppt_x"/>
                                          </p:val>
                                        </p:tav>
                                      </p:tavLst>
                                    </p:anim>
                                    <p:anim calcmode="lin" valueType="num">
                                      <p:cBhvr additive="base">
                                        <p:cTn id="240" dur="500" fill="hold"/>
                                        <p:tgtEl>
                                          <p:spTgt spid="90"/>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91"/>
                                        </p:tgtEl>
                                        <p:attrNameLst>
                                          <p:attrName>style.visibility</p:attrName>
                                        </p:attrNameLst>
                                      </p:cBhvr>
                                      <p:to>
                                        <p:strVal val="visible"/>
                                      </p:to>
                                    </p:set>
                                    <p:anim calcmode="lin" valueType="num">
                                      <p:cBhvr additive="base">
                                        <p:cTn id="243" dur="500" fill="hold"/>
                                        <p:tgtEl>
                                          <p:spTgt spid="91"/>
                                        </p:tgtEl>
                                        <p:attrNameLst>
                                          <p:attrName>ppt_x</p:attrName>
                                        </p:attrNameLst>
                                      </p:cBhvr>
                                      <p:tavLst>
                                        <p:tav tm="0">
                                          <p:val>
                                            <p:strVal val="#ppt_x"/>
                                          </p:val>
                                        </p:tav>
                                        <p:tav tm="100000">
                                          <p:val>
                                            <p:strVal val="#ppt_x"/>
                                          </p:val>
                                        </p:tav>
                                      </p:tavLst>
                                    </p:anim>
                                    <p:anim calcmode="lin" valueType="num">
                                      <p:cBhvr additive="base">
                                        <p:cTn id="244" dur="500" fill="hold"/>
                                        <p:tgtEl>
                                          <p:spTgt spid="91"/>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92"/>
                                        </p:tgtEl>
                                        <p:attrNameLst>
                                          <p:attrName>style.visibility</p:attrName>
                                        </p:attrNameLst>
                                      </p:cBhvr>
                                      <p:to>
                                        <p:strVal val="visible"/>
                                      </p:to>
                                    </p:set>
                                    <p:anim calcmode="lin" valueType="num">
                                      <p:cBhvr additive="base">
                                        <p:cTn id="247" dur="500" fill="hold"/>
                                        <p:tgtEl>
                                          <p:spTgt spid="92"/>
                                        </p:tgtEl>
                                        <p:attrNameLst>
                                          <p:attrName>ppt_x</p:attrName>
                                        </p:attrNameLst>
                                      </p:cBhvr>
                                      <p:tavLst>
                                        <p:tav tm="0">
                                          <p:val>
                                            <p:strVal val="#ppt_x"/>
                                          </p:val>
                                        </p:tav>
                                        <p:tav tm="100000">
                                          <p:val>
                                            <p:strVal val="#ppt_x"/>
                                          </p:val>
                                        </p:tav>
                                      </p:tavLst>
                                    </p:anim>
                                    <p:anim calcmode="lin" valueType="num">
                                      <p:cBhvr additive="base">
                                        <p:cTn id="248" dur="500" fill="hold"/>
                                        <p:tgtEl>
                                          <p:spTgt spid="92"/>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93"/>
                                        </p:tgtEl>
                                        <p:attrNameLst>
                                          <p:attrName>style.visibility</p:attrName>
                                        </p:attrNameLst>
                                      </p:cBhvr>
                                      <p:to>
                                        <p:strVal val="visible"/>
                                      </p:to>
                                    </p:set>
                                    <p:anim calcmode="lin" valueType="num">
                                      <p:cBhvr additive="base">
                                        <p:cTn id="251" dur="500" fill="hold"/>
                                        <p:tgtEl>
                                          <p:spTgt spid="93"/>
                                        </p:tgtEl>
                                        <p:attrNameLst>
                                          <p:attrName>ppt_x</p:attrName>
                                        </p:attrNameLst>
                                      </p:cBhvr>
                                      <p:tavLst>
                                        <p:tav tm="0">
                                          <p:val>
                                            <p:strVal val="#ppt_x"/>
                                          </p:val>
                                        </p:tav>
                                        <p:tav tm="100000">
                                          <p:val>
                                            <p:strVal val="#ppt_x"/>
                                          </p:val>
                                        </p:tav>
                                      </p:tavLst>
                                    </p:anim>
                                    <p:anim calcmode="lin" valueType="num">
                                      <p:cBhvr additive="base">
                                        <p:cTn id="252" dur="500" fill="hold"/>
                                        <p:tgtEl>
                                          <p:spTgt spid="93"/>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94"/>
                                        </p:tgtEl>
                                        <p:attrNameLst>
                                          <p:attrName>style.visibility</p:attrName>
                                        </p:attrNameLst>
                                      </p:cBhvr>
                                      <p:to>
                                        <p:strVal val="visible"/>
                                      </p:to>
                                    </p:set>
                                    <p:anim calcmode="lin" valueType="num">
                                      <p:cBhvr additive="base">
                                        <p:cTn id="255" dur="500" fill="hold"/>
                                        <p:tgtEl>
                                          <p:spTgt spid="94"/>
                                        </p:tgtEl>
                                        <p:attrNameLst>
                                          <p:attrName>ppt_x</p:attrName>
                                        </p:attrNameLst>
                                      </p:cBhvr>
                                      <p:tavLst>
                                        <p:tav tm="0">
                                          <p:val>
                                            <p:strVal val="#ppt_x"/>
                                          </p:val>
                                        </p:tav>
                                        <p:tav tm="100000">
                                          <p:val>
                                            <p:strVal val="#ppt_x"/>
                                          </p:val>
                                        </p:tav>
                                      </p:tavLst>
                                    </p:anim>
                                    <p:anim calcmode="lin" valueType="num">
                                      <p:cBhvr additive="base">
                                        <p:cTn id="256" dur="500" fill="hold"/>
                                        <p:tgtEl>
                                          <p:spTgt spid="94"/>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95"/>
                                        </p:tgtEl>
                                        <p:attrNameLst>
                                          <p:attrName>style.visibility</p:attrName>
                                        </p:attrNameLst>
                                      </p:cBhvr>
                                      <p:to>
                                        <p:strVal val="visible"/>
                                      </p:to>
                                    </p:set>
                                    <p:anim calcmode="lin" valueType="num">
                                      <p:cBhvr additive="base">
                                        <p:cTn id="259" dur="500" fill="hold"/>
                                        <p:tgtEl>
                                          <p:spTgt spid="95"/>
                                        </p:tgtEl>
                                        <p:attrNameLst>
                                          <p:attrName>ppt_x</p:attrName>
                                        </p:attrNameLst>
                                      </p:cBhvr>
                                      <p:tavLst>
                                        <p:tav tm="0">
                                          <p:val>
                                            <p:strVal val="#ppt_x"/>
                                          </p:val>
                                        </p:tav>
                                        <p:tav tm="100000">
                                          <p:val>
                                            <p:strVal val="#ppt_x"/>
                                          </p:val>
                                        </p:tav>
                                      </p:tavLst>
                                    </p:anim>
                                    <p:anim calcmode="lin" valueType="num">
                                      <p:cBhvr additive="base">
                                        <p:cTn id="260" dur="500" fill="hold"/>
                                        <p:tgtEl>
                                          <p:spTgt spid="95"/>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96"/>
                                        </p:tgtEl>
                                        <p:attrNameLst>
                                          <p:attrName>style.visibility</p:attrName>
                                        </p:attrNameLst>
                                      </p:cBhvr>
                                      <p:to>
                                        <p:strVal val="visible"/>
                                      </p:to>
                                    </p:set>
                                    <p:anim calcmode="lin" valueType="num">
                                      <p:cBhvr additive="base">
                                        <p:cTn id="263" dur="500" fill="hold"/>
                                        <p:tgtEl>
                                          <p:spTgt spid="96"/>
                                        </p:tgtEl>
                                        <p:attrNameLst>
                                          <p:attrName>ppt_x</p:attrName>
                                        </p:attrNameLst>
                                      </p:cBhvr>
                                      <p:tavLst>
                                        <p:tav tm="0">
                                          <p:val>
                                            <p:strVal val="1+#ppt_w/2"/>
                                          </p:val>
                                        </p:tav>
                                        <p:tav tm="100000">
                                          <p:val>
                                            <p:strVal val="#ppt_x"/>
                                          </p:val>
                                        </p:tav>
                                      </p:tavLst>
                                    </p:anim>
                                    <p:anim calcmode="lin" valueType="num">
                                      <p:cBhvr additive="base">
                                        <p:cTn id="264" dur="500" fill="hold"/>
                                        <p:tgtEl>
                                          <p:spTgt spid="96"/>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97"/>
                                        </p:tgtEl>
                                        <p:attrNameLst>
                                          <p:attrName>style.visibility</p:attrName>
                                        </p:attrNameLst>
                                      </p:cBhvr>
                                      <p:to>
                                        <p:strVal val="visible"/>
                                      </p:to>
                                    </p:set>
                                    <p:anim calcmode="lin" valueType="num">
                                      <p:cBhvr additive="base">
                                        <p:cTn id="267" dur="500" fill="hold"/>
                                        <p:tgtEl>
                                          <p:spTgt spid="97"/>
                                        </p:tgtEl>
                                        <p:attrNameLst>
                                          <p:attrName>ppt_x</p:attrName>
                                        </p:attrNameLst>
                                      </p:cBhvr>
                                      <p:tavLst>
                                        <p:tav tm="0">
                                          <p:val>
                                            <p:strVal val="1+#ppt_w/2"/>
                                          </p:val>
                                        </p:tav>
                                        <p:tav tm="100000">
                                          <p:val>
                                            <p:strVal val="#ppt_x"/>
                                          </p:val>
                                        </p:tav>
                                      </p:tavLst>
                                    </p:anim>
                                    <p:anim calcmode="lin" valueType="num">
                                      <p:cBhvr additive="base">
                                        <p:cTn id="268" dur="500" fill="hold"/>
                                        <p:tgtEl>
                                          <p:spTgt spid="97"/>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98"/>
                                        </p:tgtEl>
                                        <p:attrNameLst>
                                          <p:attrName>style.visibility</p:attrName>
                                        </p:attrNameLst>
                                      </p:cBhvr>
                                      <p:to>
                                        <p:strVal val="visible"/>
                                      </p:to>
                                    </p:set>
                                    <p:anim calcmode="lin" valueType="num">
                                      <p:cBhvr additive="base">
                                        <p:cTn id="271" dur="500" fill="hold"/>
                                        <p:tgtEl>
                                          <p:spTgt spid="98"/>
                                        </p:tgtEl>
                                        <p:attrNameLst>
                                          <p:attrName>ppt_x</p:attrName>
                                        </p:attrNameLst>
                                      </p:cBhvr>
                                      <p:tavLst>
                                        <p:tav tm="0">
                                          <p:val>
                                            <p:strVal val="0-#ppt_w/2"/>
                                          </p:val>
                                        </p:tav>
                                        <p:tav tm="100000">
                                          <p:val>
                                            <p:strVal val="#ppt_x"/>
                                          </p:val>
                                        </p:tav>
                                      </p:tavLst>
                                    </p:anim>
                                    <p:anim calcmode="lin" valueType="num">
                                      <p:cBhvr additive="base">
                                        <p:cTn id="272" dur="500" fill="hold"/>
                                        <p:tgtEl>
                                          <p:spTgt spid="98"/>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99"/>
                                        </p:tgtEl>
                                        <p:attrNameLst>
                                          <p:attrName>style.visibility</p:attrName>
                                        </p:attrNameLst>
                                      </p:cBhvr>
                                      <p:to>
                                        <p:strVal val="visible"/>
                                      </p:to>
                                    </p:set>
                                    <p:anim calcmode="lin" valueType="num">
                                      <p:cBhvr additive="base">
                                        <p:cTn id="275" dur="500" fill="hold"/>
                                        <p:tgtEl>
                                          <p:spTgt spid="99"/>
                                        </p:tgtEl>
                                        <p:attrNameLst>
                                          <p:attrName>ppt_x</p:attrName>
                                        </p:attrNameLst>
                                      </p:cBhvr>
                                      <p:tavLst>
                                        <p:tav tm="0">
                                          <p:val>
                                            <p:strVal val="#ppt_x"/>
                                          </p:val>
                                        </p:tav>
                                        <p:tav tm="100000">
                                          <p:val>
                                            <p:strVal val="#ppt_x"/>
                                          </p:val>
                                        </p:tav>
                                      </p:tavLst>
                                    </p:anim>
                                    <p:anim calcmode="lin" valueType="num">
                                      <p:cBhvr additive="base">
                                        <p:cTn id="276" dur="500" fill="hold"/>
                                        <p:tgtEl>
                                          <p:spTgt spid="99"/>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0"/>
                                        </p:tgtEl>
                                        <p:attrNameLst>
                                          <p:attrName>style.visibility</p:attrName>
                                        </p:attrNameLst>
                                      </p:cBhvr>
                                      <p:to>
                                        <p:strVal val="visible"/>
                                      </p:to>
                                    </p:set>
                                    <p:anim calcmode="lin" valueType="num">
                                      <p:cBhvr additive="base">
                                        <p:cTn id="279" dur="500" fill="hold"/>
                                        <p:tgtEl>
                                          <p:spTgt spid="100"/>
                                        </p:tgtEl>
                                        <p:attrNameLst>
                                          <p:attrName>ppt_x</p:attrName>
                                        </p:attrNameLst>
                                      </p:cBhvr>
                                      <p:tavLst>
                                        <p:tav tm="0">
                                          <p:val>
                                            <p:strVal val="#ppt_x"/>
                                          </p:val>
                                        </p:tav>
                                        <p:tav tm="100000">
                                          <p:val>
                                            <p:strVal val="#ppt_x"/>
                                          </p:val>
                                        </p:tav>
                                      </p:tavLst>
                                    </p:anim>
                                    <p:anim calcmode="lin" valueType="num">
                                      <p:cBhvr additive="base">
                                        <p:cTn id="280" dur="500" fill="hold"/>
                                        <p:tgtEl>
                                          <p:spTgt spid="100"/>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1"/>
                                        </p:tgtEl>
                                        <p:attrNameLst>
                                          <p:attrName>style.visibility</p:attrName>
                                        </p:attrNameLst>
                                      </p:cBhvr>
                                      <p:to>
                                        <p:strVal val="visible"/>
                                      </p:to>
                                    </p:set>
                                    <p:anim calcmode="lin" valueType="num">
                                      <p:cBhvr additive="base">
                                        <p:cTn id="283" dur="500" fill="hold"/>
                                        <p:tgtEl>
                                          <p:spTgt spid="101"/>
                                        </p:tgtEl>
                                        <p:attrNameLst>
                                          <p:attrName>ppt_x</p:attrName>
                                        </p:attrNameLst>
                                      </p:cBhvr>
                                      <p:tavLst>
                                        <p:tav tm="0">
                                          <p:val>
                                            <p:strVal val="#ppt_x"/>
                                          </p:val>
                                        </p:tav>
                                        <p:tav tm="100000">
                                          <p:val>
                                            <p:strVal val="#ppt_x"/>
                                          </p:val>
                                        </p:tav>
                                      </p:tavLst>
                                    </p:anim>
                                    <p:anim calcmode="lin" valueType="num">
                                      <p:cBhvr additive="base">
                                        <p:cTn id="284" dur="500" fill="hold"/>
                                        <p:tgtEl>
                                          <p:spTgt spid="101"/>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02"/>
                                        </p:tgtEl>
                                        <p:attrNameLst>
                                          <p:attrName>style.visibility</p:attrName>
                                        </p:attrNameLst>
                                      </p:cBhvr>
                                      <p:to>
                                        <p:strVal val="visible"/>
                                      </p:to>
                                    </p:set>
                                    <p:anim calcmode="lin" valueType="num">
                                      <p:cBhvr additive="base">
                                        <p:cTn id="287" dur="500" fill="hold"/>
                                        <p:tgtEl>
                                          <p:spTgt spid="102"/>
                                        </p:tgtEl>
                                        <p:attrNameLst>
                                          <p:attrName>ppt_x</p:attrName>
                                        </p:attrNameLst>
                                      </p:cBhvr>
                                      <p:tavLst>
                                        <p:tav tm="0">
                                          <p:val>
                                            <p:strVal val="0-#ppt_w/2"/>
                                          </p:val>
                                        </p:tav>
                                        <p:tav tm="100000">
                                          <p:val>
                                            <p:strVal val="#ppt_x"/>
                                          </p:val>
                                        </p:tav>
                                      </p:tavLst>
                                    </p:anim>
                                    <p:anim calcmode="lin" valueType="num">
                                      <p:cBhvr additive="base">
                                        <p:cTn id="288" dur="500" fill="hold"/>
                                        <p:tgtEl>
                                          <p:spTgt spid="102"/>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3"/>
                                        </p:tgtEl>
                                        <p:attrNameLst>
                                          <p:attrName>style.visibility</p:attrName>
                                        </p:attrNameLst>
                                      </p:cBhvr>
                                      <p:to>
                                        <p:strVal val="visible"/>
                                      </p:to>
                                    </p:set>
                                    <p:anim calcmode="lin" valueType="num">
                                      <p:cBhvr additive="base">
                                        <p:cTn id="291" dur="500" fill="hold"/>
                                        <p:tgtEl>
                                          <p:spTgt spid="103"/>
                                        </p:tgtEl>
                                        <p:attrNameLst>
                                          <p:attrName>ppt_x</p:attrName>
                                        </p:attrNameLst>
                                      </p:cBhvr>
                                      <p:tavLst>
                                        <p:tav tm="0">
                                          <p:val>
                                            <p:strVal val="#ppt_x"/>
                                          </p:val>
                                        </p:tav>
                                        <p:tav tm="100000">
                                          <p:val>
                                            <p:strVal val="#ppt_x"/>
                                          </p:val>
                                        </p:tav>
                                      </p:tavLst>
                                    </p:anim>
                                    <p:anim calcmode="lin" valueType="num">
                                      <p:cBhvr additive="base">
                                        <p:cTn id="292" dur="500" fill="hold"/>
                                        <p:tgtEl>
                                          <p:spTgt spid="103"/>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4"/>
                                        </p:tgtEl>
                                        <p:attrNameLst>
                                          <p:attrName>style.visibility</p:attrName>
                                        </p:attrNameLst>
                                      </p:cBhvr>
                                      <p:to>
                                        <p:strVal val="visible"/>
                                      </p:to>
                                    </p:set>
                                    <p:anim calcmode="lin" valueType="num">
                                      <p:cBhvr additive="base">
                                        <p:cTn id="295" dur="500" fill="hold"/>
                                        <p:tgtEl>
                                          <p:spTgt spid="104"/>
                                        </p:tgtEl>
                                        <p:attrNameLst>
                                          <p:attrName>ppt_x</p:attrName>
                                        </p:attrNameLst>
                                      </p:cBhvr>
                                      <p:tavLst>
                                        <p:tav tm="0">
                                          <p:val>
                                            <p:strVal val="#ppt_x"/>
                                          </p:val>
                                        </p:tav>
                                        <p:tav tm="100000">
                                          <p:val>
                                            <p:strVal val="#ppt_x"/>
                                          </p:val>
                                        </p:tav>
                                      </p:tavLst>
                                    </p:anim>
                                    <p:anim calcmode="lin" valueType="num">
                                      <p:cBhvr additive="base">
                                        <p:cTn id="296" dur="500" fill="hold"/>
                                        <p:tgtEl>
                                          <p:spTgt spid="104"/>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
                                        </p:tgtEl>
                                        <p:attrNameLst>
                                          <p:attrName>style.visibility</p:attrName>
                                        </p:attrNameLst>
                                      </p:cBhvr>
                                      <p:to>
                                        <p:strVal val="visible"/>
                                      </p:to>
                                    </p:set>
                                    <p:anim calcmode="lin" valueType="num">
                                      <p:cBhvr additive="base">
                                        <p:cTn id="299" dur="500" fill="hold"/>
                                        <p:tgtEl>
                                          <p:spTgt spid="105"/>
                                        </p:tgtEl>
                                        <p:attrNameLst>
                                          <p:attrName>ppt_x</p:attrName>
                                        </p:attrNameLst>
                                      </p:cBhvr>
                                      <p:tavLst>
                                        <p:tav tm="0">
                                          <p:val>
                                            <p:strVal val="#ppt_x"/>
                                          </p:val>
                                        </p:tav>
                                        <p:tav tm="100000">
                                          <p:val>
                                            <p:strVal val="#ppt_x"/>
                                          </p:val>
                                        </p:tav>
                                      </p:tavLst>
                                    </p:anim>
                                    <p:anim calcmode="lin" valueType="num">
                                      <p:cBhvr additive="base">
                                        <p:cTn id="300" dur="500" fill="hold"/>
                                        <p:tgtEl>
                                          <p:spTgt spid="105"/>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6"/>
                                        </p:tgtEl>
                                        <p:attrNameLst>
                                          <p:attrName>style.visibility</p:attrName>
                                        </p:attrNameLst>
                                      </p:cBhvr>
                                      <p:to>
                                        <p:strVal val="visible"/>
                                      </p:to>
                                    </p:set>
                                    <p:anim calcmode="lin" valueType="num">
                                      <p:cBhvr additive="base">
                                        <p:cTn id="303" dur="500" fill="hold"/>
                                        <p:tgtEl>
                                          <p:spTgt spid="106"/>
                                        </p:tgtEl>
                                        <p:attrNameLst>
                                          <p:attrName>ppt_x</p:attrName>
                                        </p:attrNameLst>
                                      </p:cBhvr>
                                      <p:tavLst>
                                        <p:tav tm="0">
                                          <p:val>
                                            <p:strVal val="#ppt_x"/>
                                          </p:val>
                                        </p:tav>
                                        <p:tav tm="100000">
                                          <p:val>
                                            <p:strVal val="#ppt_x"/>
                                          </p:val>
                                        </p:tav>
                                      </p:tavLst>
                                    </p:anim>
                                    <p:anim calcmode="lin" valueType="num">
                                      <p:cBhvr additive="base">
                                        <p:cTn id="304" dur="500" fill="hold"/>
                                        <p:tgtEl>
                                          <p:spTgt spid="106"/>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 calcmode="lin" valueType="num">
                                      <p:cBhvr additive="base">
                                        <p:cTn id="307" dur="500" fill="hold"/>
                                        <p:tgtEl>
                                          <p:spTgt spid="107"/>
                                        </p:tgtEl>
                                        <p:attrNameLst>
                                          <p:attrName>ppt_x</p:attrName>
                                        </p:attrNameLst>
                                      </p:cBhvr>
                                      <p:tavLst>
                                        <p:tav tm="0">
                                          <p:val>
                                            <p:strVal val="#ppt_x"/>
                                          </p:val>
                                        </p:tav>
                                        <p:tav tm="100000">
                                          <p:val>
                                            <p:strVal val="#ppt_x"/>
                                          </p:val>
                                        </p:tav>
                                      </p:tavLst>
                                    </p:anim>
                                    <p:anim calcmode="lin" valueType="num">
                                      <p:cBhvr additive="base">
                                        <p:cTn id="308" dur="500" fill="hold"/>
                                        <p:tgtEl>
                                          <p:spTgt spid="107"/>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8"/>
                                        </p:tgtEl>
                                        <p:attrNameLst>
                                          <p:attrName>style.visibility</p:attrName>
                                        </p:attrNameLst>
                                      </p:cBhvr>
                                      <p:to>
                                        <p:strVal val="visible"/>
                                      </p:to>
                                    </p:set>
                                    <p:anim calcmode="lin" valueType="num">
                                      <p:cBhvr additive="base">
                                        <p:cTn id="311" dur="500" fill="hold"/>
                                        <p:tgtEl>
                                          <p:spTgt spid="108"/>
                                        </p:tgtEl>
                                        <p:attrNameLst>
                                          <p:attrName>ppt_x</p:attrName>
                                        </p:attrNameLst>
                                      </p:cBhvr>
                                      <p:tavLst>
                                        <p:tav tm="0">
                                          <p:val>
                                            <p:strVal val="#ppt_x"/>
                                          </p:val>
                                        </p:tav>
                                        <p:tav tm="100000">
                                          <p:val>
                                            <p:strVal val="#ppt_x"/>
                                          </p:val>
                                        </p:tav>
                                      </p:tavLst>
                                    </p:anim>
                                    <p:anim calcmode="lin" valueType="num">
                                      <p:cBhvr additive="base">
                                        <p:cTn id="312" dur="500" fill="hold"/>
                                        <p:tgtEl>
                                          <p:spTgt spid="108"/>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9"/>
                                        </p:tgtEl>
                                        <p:attrNameLst>
                                          <p:attrName>style.visibility</p:attrName>
                                        </p:attrNameLst>
                                      </p:cBhvr>
                                      <p:to>
                                        <p:strVal val="visible"/>
                                      </p:to>
                                    </p:set>
                                    <p:anim calcmode="lin" valueType="num">
                                      <p:cBhvr additive="base">
                                        <p:cTn id="315" dur="500" fill="hold"/>
                                        <p:tgtEl>
                                          <p:spTgt spid="109"/>
                                        </p:tgtEl>
                                        <p:attrNameLst>
                                          <p:attrName>ppt_x</p:attrName>
                                        </p:attrNameLst>
                                      </p:cBhvr>
                                      <p:tavLst>
                                        <p:tav tm="0">
                                          <p:val>
                                            <p:strVal val="#ppt_x"/>
                                          </p:val>
                                        </p:tav>
                                        <p:tav tm="100000">
                                          <p:val>
                                            <p:strVal val="#ppt_x"/>
                                          </p:val>
                                        </p:tav>
                                      </p:tavLst>
                                    </p:anim>
                                    <p:anim calcmode="lin" valueType="num">
                                      <p:cBhvr additive="base">
                                        <p:cTn id="316" dur="500" fill="hold"/>
                                        <p:tgtEl>
                                          <p:spTgt spid="109"/>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10"/>
                                        </p:tgtEl>
                                        <p:attrNameLst>
                                          <p:attrName>style.visibility</p:attrName>
                                        </p:attrNameLst>
                                      </p:cBhvr>
                                      <p:to>
                                        <p:strVal val="visible"/>
                                      </p:to>
                                    </p:set>
                                    <p:anim calcmode="lin" valueType="num">
                                      <p:cBhvr additive="base">
                                        <p:cTn id="319" dur="500" fill="hold"/>
                                        <p:tgtEl>
                                          <p:spTgt spid="110"/>
                                        </p:tgtEl>
                                        <p:attrNameLst>
                                          <p:attrName>ppt_x</p:attrName>
                                        </p:attrNameLst>
                                      </p:cBhvr>
                                      <p:tavLst>
                                        <p:tav tm="0">
                                          <p:val>
                                            <p:strVal val="#ppt_x"/>
                                          </p:val>
                                        </p:tav>
                                        <p:tav tm="100000">
                                          <p:val>
                                            <p:strVal val="#ppt_x"/>
                                          </p:val>
                                        </p:tav>
                                      </p:tavLst>
                                    </p:anim>
                                    <p:anim calcmode="lin" valueType="num">
                                      <p:cBhvr additive="base">
                                        <p:cTn id="320" dur="500" fill="hold"/>
                                        <p:tgtEl>
                                          <p:spTgt spid="110"/>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11"/>
                                        </p:tgtEl>
                                        <p:attrNameLst>
                                          <p:attrName>style.visibility</p:attrName>
                                        </p:attrNameLst>
                                      </p:cBhvr>
                                      <p:to>
                                        <p:strVal val="visible"/>
                                      </p:to>
                                    </p:set>
                                    <p:anim calcmode="lin" valueType="num">
                                      <p:cBhvr additive="base">
                                        <p:cTn id="323" dur="500" fill="hold"/>
                                        <p:tgtEl>
                                          <p:spTgt spid="111"/>
                                        </p:tgtEl>
                                        <p:attrNameLst>
                                          <p:attrName>ppt_x</p:attrName>
                                        </p:attrNameLst>
                                      </p:cBhvr>
                                      <p:tavLst>
                                        <p:tav tm="0">
                                          <p:val>
                                            <p:strVal val="#ppt_x"/>
                                          </p:val>
                                        </p:tav>
                                        <p:tav tm="100000">
                                          <p:val>
                                            <p:strVal val="#ppt_x"/>
                                          </p:val>
                                        </p:tav>
                                      </p:tavLst>
                                    </p:anim>
                                    <p:anim calcmode="lin" valueType="num">
                                      <p:cBhvr additive="base">
                                        <p:cTn id="324" dur="500" fill="hold"/>
                                        <p:tgtEl>
                                          <p:spTgt spid="111"/>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12"/>
                                        </p:tgtEl>
                                        <p:attrNameLst>
                                          <p:attrName>style.visibility</p:attrName>
                                        </p:attrNameLst>
                                      </p:cBhvr>
                                      <p:to>
                                        <p:strVal val="visible"/>
                                      </p:to>
                                    </p:set>
                                    <p:anim calcmode="lin" valueType="num">
                                      <p:cBhvr additive="base">
                                        <p:cTn id="327" dur="500" fill="hold"/>
                                        <p:tgtEl>
                                          <p:spTgt spid="112"/>
                                        </p:tgtEl>
                                        <p:attrNameLst>
                                          <p:attrName>ppt_x</p:attrName>
                                        </p:attrNameLst>
                                      </p:cBhvr>
                                      <p:tavLst>
                                        <p:tav tm="0">
                                          <p:val>
                                            <p:strVal val="#ppt_x"/>
                                          </p:val>
                                        </p:tav>
                                        <p:tav tm="100000">
                                          <p:val>
                                            <p:strVal val="#ppt_x"/>
                                          </p:val>
                                        </p:tav>
                                      </p:tavLst>
                                    </p:anim>
                                    <p:anim calcmode="lin" valueType="num">
                                      <p:cBhvr additive="base">
                                        <p:cTn id="328" dur="500" fill="hold"/>
                                        <p:tgtEl>
                                          <p:spTgt spid="112"/>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13"/>
                                        </p:tgtEl>
                                        <p:attrNameLst>
                                          <p:attrName>style.visibility</p:attrName>
                                        </p:attrNameLst>
                                      </p:cBhvr>
                                      <p:to>
                                        <p:strVal val="visible"/>
                                      </p:to>
                                    </p:set>
                                    <p:anim calcmode="lin" valueType="num">
                                      <p:cBhvr additive="base">
                                        <p:cTn id="331" dur="500" fill="hold"/>
                                        <p:tgtEl>
                                          <p:spTgt spid="113"/>
                                        </p:tgtEl>
                                        <p:attrNameLst>
                                          <p:attrName>ppt_x</p:attrName>
                                        </p:attrNameLst>
                                      </p:cBhvr>
                                      <p:tavLst>
                                        <p:tav tm="0">
                                          <p:val>
                                            <p:strVal val="#ppt_x"/>
                                          </p:val>
                                        </p:tav>
                                        <p:tav tm="100000">
                                          <p:val>
                                            <p:strVal val="#ppt_x"/>
                                          </p:val>
                                        </p:tav>
                                      </p:tavLst>
                                    </p:anim>
                                    <p:anim calcmode="lin" valueType="num">
                                      <p:cBhvr additive="base">
                                        <p:cTn id="332" dur="500" fill="hold"/>
                                        <p:tgtEl>
                                          <p:spTgt spid="113"/>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14"/>
                                        </p:tgtEl>
                                        <p:attrNameLst>
                                          <p:attrName>style.visibility</p:attrName>
                                        </p:attrNameLst>
                                      </p:cBhvr>
                                      <p:to>
                                        <p:strVal val="visible"/>
                                      </p:to>
                                    </p:set>
                                    <p:anim calcmode="lin" valueType="num">
                                      <p:cBhvr additive="base">
                                        <p:cTn id="335" dur="500" fill="hold"/>
                                        <p:tgtEl>
                                          <p:spTgt spid="114"/>
                                        </p:tgtEl>
                                        <p:attrNameLst>
                                          <p:attrName>ppt_x</p:attrName>
                                        </p:attrNameLst>
                                      </p:cBhvr>
                                      <p:tavLst>
                                        <p:tav tm="0">
                                          <p:val>
                                            <p:strVal val="#ppt_x"/>
                                          </p:val>
                                        </p:tav>
                                        <p:tav tm="100000">
                                          <p:val>
                                            <p:strVal val="#ppt_x"/>
                                          </p:val>
                                        </p:tav>
                                      </p:tavLst>
                                    </p:anim>
                                    <p:anim calcmode="lin" valueType="num">
                                      <p:cBhvr additive="base">
                                        <p:cTn id="336" dur="500" fill="hold"/>
                                        <p:tgtEl>
                                          <p:spTgt spid="114"/>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15"/>
                                        </p:tgtEl>
                                        <p:attrNameLst>
                                          <p:attrName>style.visibility</p:attrName>
                                        </p:attrNameLst>
                                      </p:cBhvr>
                                      <p:to>
                                        <p:strVal val="visible"/>
                                      </p:to>
                                    </p:set>
                                    <p:anim calcmode="lin" valueType="num">
                                      <p:cBhvr additive="base">
                                        <p:cTn id="339" dur="500" fill="hold"/>
                                        <p:tgtEl>
                                          <p:spTgt spid="115"/>
                                        </p:tgtEl>
                                        <p:attrNameLst>
                                          <p:attrName>ppt_x</p:attrName>
                                        </p:attrNameLst>
                                      </p:cBhvr>
                                      <p:tavLst>
                                        <p:tav tm="0">
                                          <p:val>
                                            <p:strVal val="#ppt_x"/>
                                          </p:val>
                                        </p:tav>
                                        <p:tav tm="100000">
                                          <p:val>
                                            <p:strVal val="#ppt_x"/>
                                          </p:val>
                                        </p:tav>
                                      </p:tavLst>
                                    </p:anim>
                                    <p:anim calcmode="lin" valueType="num">
                                      <p:cBhvr additive="base">
                                        <p:cTn id="340" dur="500" fill="hold"/>
                                        <p:tgtEl>
                                          <p:spTgt spid="115"/>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16"/>
                                        </p:tgtEl>
                                        <p:attrNameLst>
                                          <p:attrName>style.visibility</p:attrName>
                                        </p:attrNameLst>
                                      </p:cBhvr>
                                      <p:to>
                                        <p:strVal val="visible"/>
                                      </p:to>
                                    </p:set>
                                    <p:anim calcmode="lin" valueType="num">
                                      <p:cBhvr additive="base">
                                        <p:cTn id="343" dur="500" fill="hold"/>
                                        <p:tgtEl>
                                          <p:spTgt spid="116"/>
                                        </p:tgtEl>
                                        <p:attrNameLst>
                                          <p:attrName>ppt_x</p:attrName>
                                        </p:attrNameLst>
                                      </p:cBhvr>
                                      <p:tavLst>
                                        <p:tav tm="0">
                                          <p:val>
                                            <p:strVal val="#ppt_x"/>
                                          </p:val>
                                        </p:tav>
                                        <p:tav tm="100000">
                                          <p:val>
                                            <p:strVal val="#ppt_x"/>
                                          </p:val>
                                        </p:tav>
                                      </p:tavLst>
                                    </p:anim>
                                    <p:anim calcmode="lin" valueType="num">
                                      <p:cBhvr additive="base">
                                        <p:cTn id="344" dur="500" fill="hold"/>
                                        <p:tgtEl>
                                          <p:spTgt spid="116"/>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 calcmode="lin" valueType="num">
                                      <p:cBhvr additive="base">
                                        <p:cTn id="347" dur="500" fill="hold"/>
                                        <p:tgtEl>
                                          <p:spTgt spid="117"/>
                                        </p:tgtEl>
                                        <p:attrNameLst>
                                          <p:attrName>ppt_x</p:attrName>
                                        </p:attrNameLst>
                                      </p:cBhvr>
                                      <p:tavLst>
                                        <p:tav tm="0">
                                          <p:val>
                                            <p:strVal val="#ppt_x"/>
                                          </p:val>
                                        </p:tav>
                                        <p:tav tm="100000">
                                          <p:val>
                                            <p:strVal val="#ppt_x"/>
                                          </p:val>
                                        </p:tav>
                                      </p:tavLst>
                                    </p:anim>
                                    <p:anim calcmode="lin" valueType="num">
                                      <p:cBhvr additive="base">
                                        <p:cTn id="348" dur="500" fill="hold"/>
                                        <p:tgtEl>
                                          <p:spTgt spid="117"/>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18"/>
                                        </p:tgtEl>
                                        <p:attrNameLst>
                                          <p:attrName>style.visibility</p:attrName>
                                        </p:attrNameLst>
                                      </p:cBhvr>
                                      <p:to>
                                        <p:strVal val="visible"/>
                                      </p:to>
                                    </p:set>
                                    <p:anim calcmode="lin" valueType="num">
                                      <p:cBhvr additive="base">
                                        <p:cTn id="351" dur="500" fill="hold"/>
                                        <p:tgtEl>
                                          <p:spTgt spid="118"/>
                                        </p:tgtEl>
                                        <p:attrNameLst>
                                          <p:attrName>ppt_x</p:attrName>
                                        </p:attrNameLst>
                                      </p:cBhvr>
                                      <p:tavLst>
                                        <p:tav tm="0">
                                          <p:val>
                                            <p:strVal val="#ppt_x"/>
                                          </p:val>
                                        </p:tav>
                                        <p:tav tm="100000">
                                          <p:val>
                                            <p:strVal val="#ppt_x"/>
                                          </p:val>
                                        </p:tav>
                                      </p:tavLst>
                                    </p:anim>
                                    <p:anim calcmode="lin" valueType="num">
                                      <p:cBhvr additive="base">
                                        <p:cTn id="352" dur="500" fill="hold"/>
                                        <p:tgtEl>
                                          <p:spTgt spid="118"/>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19"/>
                                        </p:tgtEl>
                                        <p:attrNameLst>
                                          <p:attrName>style.visibility</p:attrName>
                                        </p:attrNameLst>
                                      </p:cBhvr>
                                      <p:to>
                                        <p:strVal val="visible"/>
                                      </p:to>
                                    </p:set>
                                    <p:anim calcmode="lin" valueType="num">
                                      <p:cBhvr additive="base">
                                        <p:cTn id="355" dur="500" fill="hold"/>
                                        <p:tgtEl>
                                          <p:spTgt spid="119"/>
                                        </p:tgtEl>
                                        <p:attrNameLst>
                                          <p:attrName>ppt_x</p:attrName>
                                        </p:attrNameLst>
                                      </p:cBhvr>
                                      <p:tavLst>
                                        <p:tav tm="0">
                                          <p:val>
                                            <p:strVal val="#ppt_x"/>
                                          </p:val>
                                        </p:tav>
                                        <p:tav tm="100000">
                                          <p:val>
                                            <p:strVal val="#ppt_x"/>
                                          </p:val>
                                        </p:tav>
                                      </p:tavLst>
                                    </p:anim>
                                    <p:anim calcmode="lin" valueType="num">
                                      <p:cBhvr additive="base">
                                        <p:cTn id="356" dur="500" fill="hold"/>
                                        <p:tgtEl>
                                          <p:spTgt spid="119"/>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20"/>
                                        </p:tgtEl>
                                        <p:attrNameLst>
                                          <p:attrName>style.visibility</p:attrName>
                                        </p:attrNameLst>
                                      </p:cBhvr>
                                      <p:to>
                                        <p:strVal val="visible"/>
                                      </p:to>
                                    </p:set>
                                    <p:animEffect transition="in" filter="fade">
                                      <p:cBhvr>
                                        <p:cTn id="360" dur="1000"/>
                                        <p:tgtEl>
                                          <p:spTgt spid="120"/>
                                        </p:tgtEl>
                                      </p:cBhvr>
                                    </p:animEffect>
                                    <p:anim calcmode="lin" valueType="num">
                                      <p:cBhvr>
                                        <p:cTn id="361" dur="1000" fill="hold"/>
                                        <p:tgtEl>
                                          <p:spTgt spid="120"/>
                                        </p:tgtEl>
                                        <p:attrNameLst>
                                          <p:attrName>ppt_x</p:attrName>
                                        </p:attrNameLst>
                                      </p:cBhvr>
                                      <p:tavLst>
                                        <p:tav tm="0">
                                          <p:val>
                                            <p:strVal val="#ppt_x"/>
                                          </p:val>
                                        </p:tav>
                                        <p:tav tm="100000">
                                          <p:val>
                                            <p:strVal val="#ppt_x"/>
                                          </p:val>
                                        </p:tav>
                                      </p:tavLst>
                                    </p:anim>
                                    <p:anim calcmode="lin" valueType="num">
                                      <p:cBhvr>
                                        <p:cTn id="362" dur="1000" fill="hold"/>
                                        <p:tgtEl>
                                          <p:spTgt spid="120"/>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21"/>
                                        </p:tgtEl>
                                        <p:attrNameLst>
                                          <p:attrName>style.visibility</p:attrName>
                                        </p:attrNameLst>
                                      </p:cBhvr>
                                      <p:to>
                                        <p:strVal val="visible"/>
                                      </p:to>
                                    </p:set>
                                    <p:animEffect transition="in" filter="wipe(left)">
                                      <p:cBhvr>
                                        <p:cTn id="366" dur="500"/>
                                        <p:tgtEl>
                                          <p:spTgt spid="121"/>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22"/>
                                        </p:tgtEl>
                                        <p:attrNameLst>
                                          <p:attrName>style.visibility</p:attrName>
                                        </p:attrNameLst>
                                      </p:cBhvr>
                                      <p:to>
                                        <p:strVal val="visible"/>
                                      </p:to>
                                    </p:set>
                                    <p:animEffect transition="in" filter="wipe(left)">
                                      <p:cBhvr>
                                        <p:cTn id="370" dur="500"/>
                                        <p:tgtEl>
                                          <p:spTgt spid="12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23"/>
                                        </p:tgtEl>
                                        <p:attrNameLst>
                                          <p:attrName>style.visibility</p:attrName>
                                        </p:attrNameLst>
                                      </p:cBhvr>
                                      <p:to>
                                        <p:strVal val="visible"/>
                                      </p:to>
                                    </p:set>
                                    <p:animEffect transition="in" filter="wipe(left)">
                                      <p:cBhvr>
                                        <p:cTn id="373" dur="500"/>
                                        <p:tgtEl>
                                          <p:spTgt spid="123"/>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24"/>
                                        </p:tgtEl>
                                        <p:attrNameLst>
                                          <p:attrName>style.visibility</p:attrName>
                                        </p:attrNameLst>
                                      </p:cBhvr>
                                      <p:to>
                                        <p:strVal val="visible"/>
                                      </p:to>
                                    </p:set>
                                    <p:animEffect transition="in" filter="fade">
                                      <p:cBhvr>
                                        <p:cTn id="377" dur="1000"/>
                                        <p:tgtEl>
                                          <p:spTgt spid="124"/>
                                        </p:tgtEl>
                                      </p:cBhvr>
                                    </p:animEffect>
                                    <p:anim calcmode="lin" valueType="num">
                                      <p:cBhvr>
                                        <p:cTn id="378" dur="1000" fill="hold"/>
                                        <p:tgtEl>
                                          <p:spTgt spid="124"/>
                                        </p:tgtEl>
                                        <p:attrNameLst>
                                          <p:attrName>ppt_x</p:attrName>
                                        </p:attrNameLst>
                                      </p:cBhvr>
                                      <p:tavLst>
                                        <p:tav tm="0">
                                          <p:val>
                                            <p:strVal val="#ppt_x"/>
                                          </p:val>
                                        </p:tav>
                                        <p:tav tm="100000">
                                          <p:val>
                                            <p:strVal val="#ppt_x"/>
                                          </p:val>
                                        </p:tav>
                                      </p:tavLst>
                                    </p:anim>
                                    <p:anim calcmode="lin" valueType="num">
                                      <p:cBhvr>
                                        <p:cTn id="379" dur="1000" fill="hold"/>
                                        <p:tgtEl>
                                          <p:spTgt spid="124"/>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25"/>
                                        </p:tgtEl>
                                        <p:attrNameLst>
                                          <p:attrName>style.visibility</p:attrName>
                                        </p:attrNameLst>
                                      </p:cBhvr>
                                      <p:to>
                                        <p:strVal val="visible"/>
                                      </p:to>
                                    </p:set>
                                    <p:animEffect transition="in" filter="wipe(left)">
                                      <p:cBhvr>
                                        <p:cTn id="383" dur="500"/>
                                        <p:tgtEl>
                                          <p:spTgt spid="125"/>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26"/>
                                        </p:tgtEl>
                                        <p:attrNameLst>
                                          <p:attrName>style.visibility</p:attrName>
                                        </p:attrNameLst>
                                      </p:cBhvr>
                                      <p:to>
                                        <p:strVal val="visible"/>
                                      </p:to>
                                    </p:set>
                                    <p:animEffect transition="in" filter="wipe(left)">
                                      <p:cBhvr>
                                        <p:cTn id="387" dur="500"/>
                                        <p:tgtEl>
                                          <p:spTgt spid="12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27"/>
                                        </p:tgtEl>
                                        <p:attrNameLst>
                                          <p:attrName>style.visibility</p:attrName>
                                        </p:attrNameLst>
                                      </p:cBhvr>
                                      <p:to>
                                        <p:strVal val="visible"/>
                                      </p:to>
                                    </p:set>
                                    <p:animEffect transition="in" filter="wipe(left)">
                                      <p:cBhvr>
                                        <p:cTn id="390" dur="500"/>
                                        <p:tgtEl>
                                          <p:spTgt spid="127"/>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28"/>
                                        </p:tgtEl>
                                        <p:attrNameLst>
                                          <p:attrName>style.visibility</p:attrName>
                                        </p:attrNameLst>
                                      </p:cBhvr>
                                      <p:to>
                                        <p:strVal val="visible"/>
                                      </p:to>
                                    </p:set>
                                    <p:animEffect transition="in" filter="fade">
                                      <p:cBhvr>
                                        <p:cTn id="394" dur="1000"/>
                                        <p:tgtEl>
                                          <p:spTgt spid="128"/>
                                        </p:tgtEl>
                                      </p:cBhvr>
                                    </p:animEffect>
                                    <p:anim calcmode="lin" valueType="num">
                                      <p:cBhvr>
                                        <p:cTn id="395" dur="1000" fill="hold"/>
                                        <p:tgtEl>
                                          <p:spTgt spid="128"/>
                                        </p:tgtEl>
                                        <p:attrNameLst>
                                          <p:attrName>ppt_x</p:attrName>
                                        </p:attrNameLst>
                                      </p:cBhvr>
                                      <p:tavLst>
                                        <p:tav tm="0">
                                          <p:val>
                                            <p:strVal val="#ppt_x"/>
                                          </p:val>
                                        </p:tav>
                                        <p:tav tm="100000">
                                          <p:val>
                                            <p:strVal val="#ppt_x"/>
                                          </p:val>
                                        </p:tav>
                                      </p:tavLst>
                                    </p:anim>
                                    <p:anim calcmode="lin" valueType="num">
                                      <p:cBhvr>
                                        <p:cTn id="396" dur="1000" fill="hold"/>
                                        <p:tgtEl>
                                          <p:spTgt spid="128"/>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29"/>
                                        </p:tgtEl>
                                        <p:attrNameLst>
                                          <p:attrName>style.visibility</p:attrName>
                                        </p:attrNameLst>
                                      </p:cBhvr>
                                      <p:to>
                                        <p:strVal val="visible"/>
                                      </p:to>
                                    </p:set>
                                    <p:animEffect transition="in" filter="wipe(left)">
                                      <p:cBhvr>
                                        <p:cTn id="400" dur="500"/>
                                        <p:tgtEl>
                                          <p:spTgt spid="129"/>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30"/>
                                        </p:tgtEl>
                                        <p:attrNameLst>
                                          <p:attrName>style.visibility</p:attrName>
                                        </p:attrNameLst>
                                      </p:cBhvr>
                                      <p:to>
                                        <p:strVal val="visible"/>
                                      </p:to>
                                    </p:set>
                                    <p:animEffect transition="in" filter="wipe(left)">
                                      <p:cBhvr>
                                        <p:cTn id="404" dur="500"/>
                                        <p:tgtEl>
                                          <p:spTgt spid="130"/>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31"/>
                                        </p:tgtEl>
                                        <p:attrNameLst>
                                          <p:attrName>style.visibility</p:attrName>
                                        </p:attrNameLst>
                                      </p:cBhvr>
                                      <p:to>
                                        <p:strVal val="visible"/>
                                      </p:to>
                                    </p:set>
                                    <p:animEffect transition="in" filter="wipe(left)">
                                      <p:cBhvr>
                                        <p:cTn id="407" dur="500"/>
                                        <p:tgtEl>
                                          <p:spTgt spid="131"/>
                                        </p:tgtEl>
                                      </p:cBhvr>
                                    </p:animEffect>
                                  </p:childTnLst>
                                </p:cTn>
                              </p:par>
                            </p:childTnLst>
                          </p:cTn>
                        </p:par>
                        <p:par>
                          <p:cTn id="408" fill="hold">
                            <p:stCondLst>
                              <p:cond delay="8500"/>
                            </p:stCondLst>
                            <p:childTnLst>
                              <p:par>
                                <p:cTn id="409" presetID="22" presetClass="entr" presetSubtype="8" fill="hold" grpId="0" nodeType="afterEffect" nodePh="1">
                                  <p:stCondLst>
                                    <p:cond delay="0"/>
                                  </p:stCondLst>
                                  <p:endCondLst>
                                    <p:cond evt="begin" delay="0">
                                      <p:tn val="409"/>
                                    </p:cond>
                                  </p:endCondLst>
                                  <p:childTnLst>
                                    <p:set>
                                      <p:cBhvr>
                                        <p:cTn id="410" dur="1" fill="hold">
                                          <p:stCondLst>
                                            <p:cond delay="0"/>
                                          </p:stCondLst>
                                        </p:cTn>
                                        <p:tgtEl>
                                          <p:spTgt spid="134"/>
                                        </p:tgtEl>
                                        <p:attrNameLst>
                                          <p:attrName>style.visibility</p:attrName>
                                        </p:attrNameLst>
                                      </p:cBhvr>
                                      <p:to>
                                        <p:strVal val="visible"/>
                                      </p:to>
                                    </p:set>
                                    <p:animEffect transition="in" filter="wipe(left)">
                                      <p:cBhvr>
                                        <p:cTn id="41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4" grpId="0" animBg="1"/>
      <p:bldP spid="55" grpId="0" animBg="1"/>
      <p:bldP spid="56" grpId="0" animBg="1"/>
      <p:bldP spid="57" grpId="0" animBg="1"/>
      <p:bldP spid="58" grpId="0" animBg="1"/>
      <p:bldP spid="59" grpId="0" animBg="1"/>
      <p:bldP spid="60" grpId="0" animBg="1"/>
      <p:bldP spid="61" grpId="0" animBg="1"/>
      <p:bldP spid="69"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2" grpId="0"/>
      <p:bldP spid="123" grpId="0"/>
      <p:bldP spid="124" grpId="0" animBg="1"/>
      <p:bldP spid="126" grpId="0"/>
      <p:bldP spid="127" grpId="0"/>
      <p:bldP spid="128" grpId="0" animBg="1"/>
      <p:bldP spid="130" grpId="0"/>
      <p:bldP spid="131" grpId="0"/>
      <p:bldP spid="1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利润来源分析</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SOURCE OF PROFITS ANALYSIS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27</a:t>
            </a:r>
          </a:p>
        </p:txBody>
      </p:sp>
      <p:sp>
        <p:nvSpPr>
          <p:cNvPr id="13" name="KSO_Shape"/>
          <p:cNvSpPr/>
          <p:nvPr/>
        </p:nvSpPr>
        <p:spPr bwMode="auto">
          <a:xfrm>
            <a:off x="110201" y="146480"/>
            <a:ext cx="358606" cy="3551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cxnSp>
        <p:nvCxnSpPr>
          <p:cNvPr id="12" name="直接连接符 11"/>
          <p:cNvCxnSpPr/>
          <p:nvPr/>
        </p:nvCxnSpPr>
        <p:spPr>
          <a:xfrm>
            <a:off x="4536741" y="363415"/>
            <a:ext cx="0" cy="1461311"/>
          </a:xfrm>
          <a:prstGeom prst="line">
            <a:avLst/>
          </a:prstGeom>
          <a:ln w="0">
            <a:solidFill>
              <a:srgbClr val="2DB2A4"/>
            </a:solidFill>
            <a:prstDash val="dashDot"/>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1543024" y="1334058"/>
            <a:ext cx="1470856" cy="761729"/>
          </a:xfrm>
          <a:prstGeom prst="rect">
            <a:avLst/>
          </a:prstGeom>
          <a:noFill/>
          <a:ln>
            <a:noFill/>
          </a:ln>
        </p:spPr>
        <p:txBody>
          <a:bodyPr wrap="square" lIns="68562" tIns="34281" rIns="68562" bIns="34281" rtlCol="0">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1764419" y="2531463"/>
            <a:ext cx="1519421" cy="761729"/>
          </a:xfrm>
          <a:prstGeom prst="rect">
            <a:avLst/>
          </a:prstGeom>
          <a:noFill/>
          <a:ln>
            <a:noFill/>
          </a:ln>
        </p:spPr>
        <p:txBody>
          <a:bodyPr wrap="square" lIns="68562" tIns="34281" rIns="68562" bIns="34281" rtlCol="0">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5860159" y="911283"/>
            <a:ext cx="1681397" cy="761729"/>
          </a:xfrm>
          <a:prstGeom prst="rect">
            <a:avLst/>
          </a:prstGeom>
          <a:noFill/>
          <a:ln>
            <a:noFill/>
          </a:ln>
        </p:spPr>
        <p:txBody>
          <a:bodyPr wrap="square" lIns="68562" tIns="34281" rIns="68562" bIns="34281"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6022135" y="2315439"/>
            <a:ext cx="1519421" cy="761729"/>
          </a:xfrm>
          <a:prstGeom prst="rect">
            <a:avLst/>
          </a:prstGeom>
          <a:noFill/>
          <a:ln>
            <a:noFill/>
          </a:ln>
        </p:spPr>
        <p:txBody>
          <a:bodyPr wrap="square" lIns="68562" tIns="34281" rIns="68562" bIns="34281"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494686" y="990880"/>
            <a:ext cx="2084110" cy="2084653"/>
            <a:chOff x="3325860" y="1074902"/>
            <a:chExt cx="2531533" cy="2531533"/>
          </a:xfrm>
        </p:grpSpPr>
        <p:sp>
          <p:nvSpPr>
            <p:cNvPr id="19" name="椭圆 18"/>
            <p:cNvSpPr/>
            <p:nvPr/>
          </p:nvSpPr>
          <p:spPr>
            <a:xfrm>
              <a:off x="3325860" y="1074902"/>
              <a:ext cx="2531533" cy="2531533"/>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233387"/>
            </a:xfrm>
            <a:prstGeom prst="rect">
              <a:avLst/>
            </a:prstGeom>
            <a:no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利润来源</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057961" y="1190550"/>
            <a:ext cx="704666" cy="704850"/>
            <a:chOff x="2386060" y="1495059"/>
            <a:chExt cx="939800" cy="939800"/>
          </a:xfrm>
        </p:grpSpPr>
        <p:sp>
          <p:nvSpPr>
            <p:cNvPr id="23" name="椭圆 22"/>
            <p:cNvSpPr/>
            <p:nvPr/>
          </p:nvSpPr>
          <p:spPr>
            <a:xfrm>
              <a:off x="2386060" y="1495059"/>
              <a:ext cx="939800" cy="939800"/>
            </a:xfrm>
            <a:prstGeom prst="ellipse">
              <a:avLst/>
            </a:prstGeom>
            <a:solidFill>
              <a:srgbClr val="00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078828" y="981632"/>
            <a:ext cx="704666" cy="704850"/>
            <a:chOff x="5454052" y="1074902"/>
            <a:chExt cx="939800" cy="939800"/>
          </a:xfrm>
        </p:grpSpPr>
        <p:sp>
          <p:nvSpPr>
            <p:cNvPr id="26" name="椭圆 25"/>
            <p:cNvSpPr/>
            <p:nvPr/>
          </p:nvSpPr>
          <p:spPr>
            <a:xfrm>
              <a:off x="5454052" y="1074902"/>
              <a:ext cx="939800" cy="939800"/>
            </a:xfrm>
            <a:prstGeom prst="ellipse">
              <a:avLst/>
            </a:prstGeom>
            <a:solidFill>
              <a:srgbClr val="00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3276193" y="2488445"/>
            <a:ext cx="704666" cy="704850"/>
            <a:chOff x="3080330" y="2789142"/>
            <a:chExt cx="939800" cy="939800"/>
          </a:xfrm>
        </p:grpSpPr>
        <p:sp>
          <p:nvSpPr>
            <p:cNvPr id="31" name="椭圆 30"/>
            <p:cNvSpPr/>
            <p:nvPr/>
          </p:nvSpPr>
          <p:spPr>
            <a:xfrm>
              <a:off x="3080330" y="2789142"/>
              <a:ext cx="939800" cy="939800"/>
            </a:xfrm>
            <a:prstGeom prst="ellipse">
              <a:avLst/>
            </a:prstGeom>
            <a:solidFill>
              <a:srgbClr val="00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5306357" y="2218297"/>
            <a:ext cx="675698" cy="675874"/>
            <a:chOff x="5719249" y="3077288"/>
            <a:chExt cx="767347" cy="767347"/>
          </a:xfrm>
        </p:grpSpPr>
        <p:sp>
          <p:nvSpPr>
            <p:cNvPr id="36" name="椭圆 35"/>
            <p:cNvSpPr/>
            <p:nvPr/>
          </p:nvSpPr>
          <p:spPr>
            <a:xfrm>
              <a:off x="5719249" y="3077288"/>
              <a:ext cx="767347" cy="767347"/>
            </a:xfrm>
            <a:prstGeom prst="ellipse">
              <a:avLst/>
            </a:prstGeom>
            <a:solidFill>
              <a:srgbClr val="00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grpSp>
      <p:sp>
        <p:nvSpPr>
          <p:cNvPr id="38" name="椭圆 37"/>
          <p:cNvSpPr/>
          <p:nvPr/>
        </p:nvSpPr>
        <p:spPr>
          <a:xfrm>
            <a:off x="4299299" y="303499"/>
            <a:ext cx="474884" cy="475007"/>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9" name="Freeform 12"/>
          <p:cNvSpPr/>
          <p:nvPr/>
        </p:nvSpPr>
        <p:spPr bwMode="auto">
          <a:xfrm>
            <a:off x="1206068" y="3396593"/>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40" name="Freeform 12"/>
          <p:cNvSpPr/>
          <p:nvPr/>
        </p:nvSpPr>
        <p:spPr bwMode="auto">
          <a:xfrm flipH="1" flipV="1">
            <a:off x="7685101" y="4172304"/>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41" name="TextBox 40"/>
          <p:cNvSpPr txBox="1"/>
          <p:nvPr/>
        </p:nvSpPr>
        <p:spPr>
          <a:xfrm>
            <a:off x="1476028" y="3632243"/>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42" name="等腰三角形 41"/>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3" name="等腰三角形 42"/>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4"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3" presetClass="entr" presetSubtype="3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400" fill="hold"/>
                                        <p:tgtEl>
                                          <p:spTgt spid="22"/>
                                        </p:tgtEl>
                                        <p:attrNameLst>
                                          <p:attrName>ppt_w</p:attrName>
                                        </p:attrNameLst>
                                      </p:cBhvr>
                                      <p:tavLst>
                                        <p:tav tm="0">
                                          <p:val>
                                            <p:fltVal val="0"/>
                                          </p:val>
                                        </p:tav>
                                        <p:tav tm="100000">
                                          <p:val>
                                            <p:strVal val="#ppt_w"/>
                                          </p:val>
                                        </p:tav>
                                      </p:tavLst>
                                    </p:anim>
                                    <p:anim calcmode="lin" valueType="num">
                                      <p:cBhvr>
                                        <p:cTn id="33" dur="400" fill="hold"/>
                                        <p:tgtEl>
                                          <p:spTgt spid="22"/>
                                        </p:tgtEl>
                                        <p:attrNameLst>
                                          <p:attrName>ppt_h</p:attrName>
                                        </p:attrNameLst>
                                      </p:cBhvr>
                                      <p:tavLst>
                                        <p:tav tm="0">
                                          <p:val>
                                            <p:fltVal val="0"/>
                                          </p:val>
                                        </p:tav>
                                        <p:tav tm="100000">
                                          <p:val>
                                            <p:strVal val="#ppt_h"/>
                                          </p:val>
                                        </p:tav>
                                      </p:tavLst>
                                    </p:anim>
                                    <p:animEffect transition="in" filter="fade">
                                      <p:cBhvr>
                                        <p:cTn id="34" dur="4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400" fill="hold"/>
                                        <p:tgtEl>
                                          <p:spTgt spid="30"/>
                                        </p:tgtEl>
                                        <p:attrNameLst>
                                          <p:attrName>ppt_w</p:attrName>
                                        </p:attrNameLst>
                                      </p:cBhvr>
                                      <p:tavLst>
                                        <p:tav tm="0">
                                          <p:val>
                                            <p:fltVal val="0"/>
                                          </p:val>
                                        </p:tav>
                                        <p:tav tm="100000">
                                          <p:val>
                                            <p:strVal val="#ppt_w"/>
                                          </p:val>
                                        </p:tav>
                                      </p:tavLst>
                                    </p:anim>
                                    <p:anim calcmode="lin" valueType="num">
                                      <p:cBhvr>
                                        <p:cTn id="42" dur="400" fill="hold"/>
                                        <p:tgtEl>
                                          <p:spTgt spid="30"/>
                                        </p:tgtEl>
                                        <p:attrNameLst>
                                          <p:attrName>ppt_h</p:attrName>
                                        </p:attrNameLst>
                                      </p:cBhvr>
                                      <p:tavLst>
                                        <p:tav tm="0">
                                          <p:val>
                                            <p:fltVal val="0"/>
                                          </p:val>
                                        </p:tav>
                                        <p:tav tm="100000">
                                          <p:val>
                                            <p:strVal val="#ppt_h"/>
                                          </p:val>
                                        </p:tav>
                                      </p:tavLst>
                                    </p:anim>
                                    <p:animEffect transition="in" filter="fade">
                                      <p:cBhvr>
                                        <p:cTn id="43" dur="4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400" fill="hold"/>
                                        <p:tgtEl>
                                          <p:spTgt spid="35"/>
                                        </p:tgtEl>
                                        <p:attrNameLst>
                                          <p:attrName>ppt_w</p:attrName>
                                        </p:attrNameLst>
                                      </p:cBhvr>
                                      <p:tavLst>
                                        <p:tav tm="0">
                                          <p:val>
                                            <p:fltVal val="0"/>
                                          </p:val>
                                        </p:tav>
                                        <p:tav tm="100000">
                                          <p:val>
                                            <p:strVal val="#ppt_w"/>
                                          </p:val>
                                        </p:tav>
                                      </p:tavLst>
                                    </p:anim>
                                    <p:anim calcmode="lin" valueType="num">
                                      <p:cBhvr>
                                        <p:cTn id="51" dur="400" fill="hold"/>
                                        <p:tgtEl>
                                          <p:spTgt spid="35"/>
                                        </p:tgtEl>
                                        <p:attrNameLst>
                                          <p:attrName>ppt_h</p:attrName>
                                        </p:attrNameLst>
                                      </p:cBhvr>
                                      <p:tavLst>
                                        <p:tav tm="0">
                                          <p:val>
                                            <p:fltVal val="0"/>
                                          </p:val>
                                        </p:tav>
                                        <p:tav tm="100000">
                                          <p:val>
                                            <p:strVal val="#ppt_h"/>
                                          </p:val>
                                        </p:tav>
                                      </p:tavLst>
                                    </p:anim>
                                    <p:animEffect transition="in" filter="fade">
                                      <p:cBhvr>
                                        <p:cTn id="52" dur="4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400" fill="hold"/>
                                        <p:tgtEl>
                                          <p:spTgt spid="25"/>
                                        </p:tgtEl>
                                        <p:attrNameLst>
                                          <p:attrName>ppt_w</p:attrName>
                                        </p:attrNameLst>
                                      </p:cBhvr>
                                      <p:tavLst>
                                        <p:tav tm="0">
                                          <p:val>
                                            <p:fltVal val="0"/>
                                          </p:val>
                                        </p:tav>
                                        <p:tav tm="100000">
                                          <p:val>
                                            <p:strVal val="#ppt_w"/>
                                          </p:val>
                                        </p:tav>
                                      </p:tavLst>
                                    </p:anim>
                                    <p:anim calcmode="lin" valueType="num">
                                      <p:cBhvr>
                                        <p:cTn id="60" dur="400" fill="hold"/>
                                        <p:tgtEl>
                                          <p:spTgt spid="25"/>
                                        </p:tgtEl>
                                        <p:attrNameLst>
                                          <p:attrName>ppt_h</p:attrName>
                                        </p:attrNameLst>
                                      </p:cBhvr>
                                      <p:tavLst>
                                        <p:tav tm="0">
                                          <p:val>
                                            <p:fltVal val="0"/>
                                          </p:val>
                                        </p:tav>
                                        <p:tav tm="100000">
                                          <p:val>
                                            <p:strVal val="#ppt_h"/>
                                          </p:val>
                                        </p:tav>
                                      </p:tavLst>
                                    </p:anim>
                                    <p:animEffect transition="in" filter="fade">
                                      <p:cBhvr>
                                        <p:cTn id="61" dur="4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6 -3.7037E-7 L 0.36686 0.15278 " pathEditMode="relative" rAng="0" ptsTypes="AA">
                                      <p:cBhvr>
                                        <p:cTn id="69" dur="500" spd="-99900" fill="hold"/>
                                        <p:tgtEl>
                                          <p:spTgt spid="39"/>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7 -3.33333E-6 L -0.39495 -0.11018 " pathEditMode="relative" rAng="0" ptsTypes="AA">
                                      <p:cBhvr>
                                        <p:cTn id="73" dur="500" spd="-99900" fill="hold"/>
                                        <p:tgtEl>
                                          <p:spTgt spid="40"/>
                                        </p:tgtEl>
                                        <p:attrNameLst>
                                          <p:attrName>ppt_x</p:attrName>
                                          <p:attrName>ppt_y</p:attrName>
                                        </p:attrNameLst>
                                      </p:cBhvr>
                                      <p:rCtr x="-19748" y="-5509"/>
                                    </p:animMotion>
                                  </p:childTnLst>
                                </p:cTn>
                              </p:par>
                            </p:childTnLst>
                          </p:cTn>
                        </p:par>
                        <p:par>
                          <p:cTn id="74" fill="hold">
                            <p:stCondLst>
                              <p:cond delay="3000"/>
                            </p:stCondLst>
                            <p:childTnLst>
                              <p:par>
                                <p:cTn id="75" presetID="18" presetClass="entr" presetSubtype="3"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strips(upRight)">
                                      <p:cBhvr>
                                        <p:cTn id="77" dur="500"/>
                                        <p:tgtEl>
                                          <p:spTgt spid="41"/>
                                        </p:tgtEl>
                                      </p:cBhvr>
                                    </p:animEffect>
                                  </p:childTnLst>
                                </p:cTn>
                              </p:par>
                            </p:childTnLst>
                          </p:cTn>
                        </p:par>
                        <p:par>
                          <p:cTn id="78" fill="hold">
                            <p:stCondLst>
                              <p:cond delay="3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P spid="15" grpId="0"/>
      <p:bldP spid="16" grpId="0"/>
      <p:bldP spid="17" grpId="0"/>
      <p:bldP spid="38" grpId="0" animBg="1"/>
      <p:bldP spid="39" grpId="0" animBg="1"/>
      <p:bldP spid="39" grpId="1" animBg="1"/>
      <p:bldP spid="40" grpId="0" animBg="1"/>
      <p:bldP spid="40" grpId="1" animBg="1"/>
      <p:bldP spid="41"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下箭头 51"/>
          <p:cNvSpPr/>
          <p:nvPr/>
        </p:nvSpPr>
        <p:spPr>
          <a:xfrm>
            <a:off x="-368263" y="-614604"/>
            <a:ext cx="5372198" cy="6019646"/>
          </a:xfrm>
          <a:prstGeom prst="downArrow">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文本框 18"/>
          <p:cNvSpPr txBox="1"/>
          <p:nvPr/>
        </p:nvSpPr>
        <p:spPr>
          <a:xfrm>
            <a:off x="1584235" y="1184580"/>
            <a:ext cx="1475991" cy="577081"/>
          </a:xfrm>
          <a:prstGeom prst="rect">
            <a:avLst/>
          </a:prstGeom>
          <a:noFill/>
        </p:spPr>
        <p:txBody>
          <a:bodyPr wrap="square" lIns="68562" tIns="34281" rIns="68562" bIns="34281"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第四章</a:t>
            </a:r>
          </a:p>
        </p:txBody>
      </p:sp>
      <p:sp>
        <p:nvSpPr>
          <p:cNvPr id="25" name="标题 4"/>
          <p:cNvSpPr txBox="1"/>
          <p:nvPr/>
        </p:nvSpPr>
        <p:spPr>
          <a:xfrm>
            <a:off x="5600459" y="2194143"/>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发展前景</a:t>
            </a:r>
          </a:p>
        </p:txBody>
      </p:sp>
      <p:sp>
        <p:nvSpPr>
          <p:cNvPr id="26" name="标题 4"/>
          <p:cNvSpPr txBox="1"/>
          <p:nvPr/>
        </p:nvSpPr>
        <p:spPr>
          <a:xfrm>
            <a:off x="5600460" y="25951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长期战略目标</a:t>
            </a:r>
          </a:p>
        </p:txBody>
      </p:sp>
      <p:grpSp>
        <p:nvGrpSpPr>
          <p:cNvPr id="27" name="组合 26"/>
          <p:cNvGrpSpPr/>
          <p:nvPr/>
        </p:nvGrpSpPr>
        <p:grpSpPr>
          <a:xfrm>
            <a:off x="5654452" y="3220257"/>
            <a:ext cx="1077226" cy="153888"/>
            <a:chOff x="4369395" y="3284984"/>
            <a:chExt cx="1436675" cy="205184"/>
          </a:xfrm>
        </p:grpSpPr>
        <p:sp>
          <p:nvSpPr>
            <p:cNvPr id="2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产品开发计划</a:t>
              </a: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6734291" y="3220257"/>
            <a:ext cx="1077226" cy="153888"/>
            <a:chOff x="4369395" y="3284984"/>
            <a:chExt cx="1436675" cy="205184"/>
          </a:xfrm>
        </p:grpSpPr>
        <p:sp>
          <p:nvSpPr>
            <p:cNvPr id="3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市场开拓计划</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7" name="组合 36"/>
          <p:cNvGrpSpPr/>
          <p:nvPr/>
        </p:nvGrpSpPr>
        <p:grpSpPr>
          <a:xfrm>
            <a:off x="5654452" y="3436716"/>
            <a:ext cx="1077226" cy="153888"/>
            <a:chOff x="4369395" y="3284984"/>
            <a:chExt cx="1436675" cy="205184"/>
          </a:xfrm>
        </p:grpSpPr>
        <p:sp>
          <p:nvSpPr>
            <p:cNvPr id="3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五年发展计划</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2" name="组合 41"/>
          <p:cNvGrpSpPr/>
          <p:nvPr/>
        </p:nvGrpSpPr>
        <p:grpSpPr>
          <a:xfrm>
            <a:off x="6734291" y="3436716"/>
            <a:ext cx="1077226" cy="153888"/>
            <a:chOff x="4369395" y="3284984"/>
            <a:chExt cx="1436675" cy="205184"/>
          </a:xfrm>
        </p:grpSpPr>
        <p:sp>
          <p:nvSpPr>
            <p:cNvPr id="4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销售网络布局</a:t>
              </a:r>
            </a:p>
          </p:txBody>
        </p:sp>
        <p:grpSp>
          <p:nvGrpSpPr>
            <p:cNvPr id="44" name="组合 43"/>
            <p:cNvGrpSpPr/>
            <p:nvPr/>
          </p:nvGrpSpPr>
          <p:grpSpPr>
            <a:xfrm>
              <a:off x="4369395" y="3316401"/>
              <a:ext cx="168551" cy="168551"/>
              <a:chOff x="5005199" y="3717032"/>
              <a:chExt cx="168551" cy="168551"/>
            </a:xfrm>
          </p:grpSpPr>
          <p:sp>
            <p:nvSpPr>
              <p:cNvPr id="45" name="椭圆 4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等腰三角形 4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5654452" y="3652305"/>
            <a:ext cx="1077226" cy="153888"/>
            <a:chOff x="4369395" y="3284984"/>
            <a:chExt cx="1436675" cy="205184"/>
          </a:xfrm>
        </p:grpSpPr>
        <p:sp>
          <p:nvSpPr>
            <p:cNvPr id="4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短期盈利计划</a:t>
              </a:r>
            </a:p>
          </p:txBody>
        </p:sp>
        <p:grpSp>
          <p:nvGrpSpPr>
            <p:cNvPr id="49" name="组合 48"/>
            <p:cNvGrpSpPr/>
            <p:nvPr/>
          </p:nvGrpSpPr>
          <p:grpSpPr>
            <a:xfrm>
              <a:off x="4369395" y="3316401"/>
              <a:ext cx="168551" cy="168551"/>
              <a:chOff x="5005199" y="3717032"/>
              <a:chExt cx="168551" cy="168551"/>
            </a:xfrm>
          </p:grpSpPr>
          <p:sp>
            <p:nvSpPr>
              <p:cNvPr id="50" name="椭圆 4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66" name="直接连接符 65"/>
          <p:cNvCxnSpPr/>
          <p:nvPr/>
        </p:nvCxnSpPr>
        <p:spPr>
          <a:xfrm>
            <a:off x="5690235" y="3003798"/>
            <a:ext cx="1853934"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8155962">
            <a:off x="1471922" y="542065"/>
            <a:ext cx="1673750" cy="1674186"/>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9" name="椭圆 78"/>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0" name="椭圆 79"/>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1" name="椭圆 80"/>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2" name="椭圆 81"/>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3" name="椭圆 82"/>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4" name="椭圆 83"/>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5" name="椭圆 84"/>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6" name="椭圆 85"/>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7" name="椭圆 86"/>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8" name="椭圆 87"/>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5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50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1000"/>
                            </p:stCondLst>
                            <p:childTnLst>
                              <p:par>
                                <p:cTn id="61" presetID="10" presetClass="entr" presetSubtype="0" fill="hold" grpId="1"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childTnLst>
                                </p:cTn>
                              </p:par>
                            </p:childTnLst>
                          </p:cTn>
                        </p:par>
                        <p:par>
                          <p:cTn id="91" fill="hold">
                            <p:stCondLst>
                              <p:cond delay="1500"/>
                            </p:stCondLst>
                            <p:childTnLst>
                              <p:par>
                                <p:cTn id="9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3" dur="2000" fill="hold"/>
                                        <p:tgtEl>
                                          <p:spTgt spid="79"/>
                                        </p:tgtEl>
                                        <p:attrNameLst>
                                          <p:attrName>ppt_x</p:attrName>
                                          <p:attrName>ppt_y</p:attrName>
                                        </p:attrNameLst>
                                      </p:cBhvr>
                                      <p:rCtr x="17" y="18981"/>
                                    </p:animMotion>
                                  </p:childTnLst>
                                </p:cTn>
                              </p:par>
                              <p:par>
                                <p:cTn id="9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5" dur="2000" fill="hold"/>
                                        <p:tgtEl>
                                          <p:spTgt spid="80"/>
                                        </p:tgtEl>
                                        <p:attrNameLst>
                                          <p:attrName>ppt_x</p:attrName>
                                          <p:attrName>ppt_y</p:attrName>
                                        </p:attrNameLst>
                                      </p:cBhvr>
                                      <p:rCtr x="17" y="18981"/>
                                    </p:animMotion>
                                  </p:childTnLst>
                                </p:cTn>
                              </p:par>
                              <p:par>
                                <p:cTn id="9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7" dur="2000" fill="hold"/>
                                        <p:tgtEl>
                                          <p:spTgt spid="81"/>
                                        </p:tgtEl>
                                        <p:attrNameLst>
                                          <p:attrName>ppt_x</p:attrName>
                                          <p:attrName>ppt_y</p:attrName>
                                        </p:attrNameLst>
                                      </p:cBhvr>
                                      <p:rCtr x="17" y="18981"/>
                                    </p:animMotion>
                                  </p:childTnLst>
                                </p:cTn>
                              </p:par>
                              <p:par>
                                <p:cTn id="9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9" dur="2000" fill="hold"/>
                                        <p:tgtEl>
                                          <p:spTgt spid="82"/>
                                        </p:tgtEl>
                                        <p:attrNameLst>
                                          <p:attrName>ppt_x</p:attrName>
                                          <p:attrName>ppt_y</p:attrName>
                                        </p:attrNameLst>
                                      </p:cBhvr>
                                      <p:rCtr x="17" y="18981"/>
                                    </p:animMotion>
                                  </p:childTnLst>
                                </p:cTn>
                              </p:par>
                              <p:par>
                                <p:cTn id="10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1" dur="2000" fill="hold"/>
                                        <p:tgtEl>
                                          <p:spTgt spid="83"/>
                                        </p:tgtEl>
                                        <p:attrNameLst>
                                          <p:attrName>ppt_x</p:attrName>
                                          <p:attrName>ppt_y</p:attrName>
                                        </p:attrNameLst>
                                      </p:cBhvr>
                                      <p:rCtr x="17" y="18981"/>
                                    </p:animMotion>
                                  </p:childTnLst>
                                </p:cTn>
                              </p:par>
                              <p:par>
                                <p:cTn id="10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3" dur="2000" fill="hold"/>
                                        <p:tgtEl>
                                          <p:spTgt spid="84"/>
                                        </p:tgtEl>
                                        <p:attrNameLst>
                                          <p:attrName>ppt_x</p:attrName>
                                          <p:attrName>ppt_y</p:attrName>
                                        </p:attrNameLst>
                                      </p:cBhvr>
                                      <p:rCtr x="17" y="18981"/>
                                    </p:animMotion>
                                  </p:childTnLst>
                                </p:cTn>
                              </p:par>
                              <p:par>
                                <p:cTn id="10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5" dur="2000" fill="hold"/>
                                        <p:tgtEl>
                                          <p:spTgt spid="85"/>
                                        </p:tgtEl>
                                        <p:attrNameLst>
                                          <p:attrName>ppt_x</p:attrName>
                                          <p:attrName>ppt_y</p:attrName>
                                        </p:attrNameLst>
                                      </p:cBhvr>
                                      <p:rCtr x="17" y="18981"/>
                                    </p:animMotion>
                                  </p:childTnLst>
                                </p:cTn>
                              </p:par>
                              <p:par>
                                <p:cTn id="10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7" dur="2000" fill="hold"/>
                                        <p:tgtEl>
                                          <p:spTgt spid="86"/>
                                        </p:tgtEl>
                                        <p:attrNameLst>
                                          <p:attrName>ppt_x</p:attrName>
                                          <p:attrName>ppt_y</p:attrName>
                                        </p:attrNameLst>
                                      </p:cBhvr>
                                      <p:rCtr x="17" y="18981"/>
                                    </p:animMotion>
                                  </p:childTnLst>
                                </p:cTn>
                              </p:par>
                              <p:par>
                                <p:cTn id="10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9" dur="2000" fill="hold"/>
                                        <p:tgtEl>
                                          <p:spTgt spid="87"/>
                                        </p:tgtEl>
                                        <p:attrNameLst>
                                          <p:attrName>ppt_x</p:attrName>
                                          <p:attrName>ppt_y</p:attrName>
                                        </p:attrNameLst>
                                      </p:cBhvr>
                                      <p:rCtr x="17" y="18981"/>
                                    </p:animMotion>
                                  </p:childTnLst>
                                </p:cTn>
                              </p:par>
                              <p:par>
                                <p:cTn id="11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1" dur="2000" fill="hold"/>
                                        <p:tgtEl>
                                          <p:spTgt spid="88"/>
                                        </p:tgtEl>
                                        <p:attrNameLst>
                                          <p:attrName>ppt_x</p:attrName>
                                          <p:attrName>ppt_y</p:attrName>
                                        </p:attrNameLst>
                                      </p:cBhvr>
                                      <p:rCtr x="17" y="18981"/>
                                    </p:animMotion>
                                  </p:childTnLst>
                                </p:cTn>
                              </p:par>
                            </p:childTnLst>
                          </p:cTn>
                        </p:par>
                        <p:par>
                          <p:cTn id="112" fill="hold">
                            <p:stCondLst>
                              <p:cond delay="3500"/>
                            </p:stCondLst>
                            <p:childTnLst>
                              <p:par>
                                <p:cTn id="113" presetID="22" presetClass="entr" presetSubtype="8" fill="hold" grpId="0" nodeType="afterEffect" nodePh="1">
                                  <p:stCondLst>
                                    <p:cond delay="0"/>
                                  </p:stCondLst>
                                  <p:endCondLst>
                                    <p:cond evt="begin" delay="0">
                                      <p:tn val="113"/>
                                    </p:cond>
                                  </p:end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 grpId="0"/>
      <p:bldP spid="25" grpId="0"/>
      <p:bldP spid="26" grpId="0"/>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产品开发计划</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PRODUCT DEVELOPMENT PLAN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29</a:t>
            </a:r>
          </a:p>
        </p:txBody>
      </p:sp>
      <p:sp>
        <p:nvSpPr>
          <p:cNvPr id="12" name="KSO_Shape"/>
          <p:cNvSpPr/>
          <p:nvPr/>
        </p:nvSpPr>
        <p:spPr bwMode="auto">
          <a:xfrm>
            <a:off x="129460" y="17028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599575" y="1376025"/>
            <a:ext cx="4589315" cy="2761900"/>
            <a:chOff x="3022028" y="1587732"/>
            <a:chExt cx="6120680" cy="3682533"/>
          </a:xfrm>
        </p:grpSpPr>
        <p:pic>
          <p:nvPicPr>
            <p:cNvPr id="14"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4" cstate="screen">
                <a:extLst>
                  <a:ext uri="{BEBA8EAE-BF5A-486C-A8C5-ECC9F3942E4B}">
                    <a14:imgProps xmlns:a14="http://schemas.microsoft.com/office/drawing/2010/main">
                      <a14:imgLayer r:embed="rId5">
                        <a14:imgEffect>
                          <a14:brightnessContrast bright="22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5273860" y="1548083"/>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7" name="直接连接符 16"/>
          <p:cNvCxnSpPr/>
          <p:nvPr/>
        </p:nvCxnSpPr>
        <p:spPr>
          <a:xfrm>
            <a:off x="5408875" y="1980075"/>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661557" y="1157974"/>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5651839" y="1469026"/>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20" name="燕尾形 19"/>
          <p:cNvSpPr/>
          <p:nvPr/>
        </p:nvSpPr>
        <p:spPr>
          <a:xfrm rot="5400000">
            <a:off x="5273860" y="2574197"/>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21" name="直接连接符 20"/>
          <p:cNvCxnSpPr/>
          <p:nvPr/>
        </p:nvCxnSpPr>
        <p:spPr>
          <a:xfrm>
            <a:off x="5408875" y="300618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61557" y="2184088"/>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5651839" y="249514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24" name="燕尾形 23"/>
          <p:cNvSpPr/>
          <p:nvPr/>
        </p:nvSpPr>
        <p:spPr>
          <a:xfrm rot="5400000">
            <a:off x="5273860" y="3654317"/>
            <a:ext cx="270030" cy="431936"/>
          </a:xfrm>
          <a:prstGeom prst="chevron">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25" name="直接连接符 24"/>
          <p:cNvCxnSpPr/>
          <p:nvPr/>
        </p:nvCxnSpPr>
        <p:spPr>
          <a:xfrm>
            <a:off x="5408875" y="408630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661557" y="3264208"/>
            <a:ext cx="984615" cy="323159"/>
          </a:xfrm>
          <a:prstGeom prst="rect">
            <a:avLst/>
          </a:prstGeom>
        </p:spPr>
        <p:txBody>
          <a:bodyPr wrap="none" lIns="68555" tIns="34278" rIns="68555" bIns="34278">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5651839" y="357526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28" name="等腰三角形 27"/>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29" name="等腰三角形 28"/>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0"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75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30000"/>
                    </a14:imgEffect>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381840"/>
            <a:ext cx="9144000" cy="1319644"/>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椭圆 2"/>
          <p:cNvSpPr/>
          <p:nvPr/>
        </p:nvSpPr>
        <p:spPr>
          <a:xfrm>
            <a:off x="1602443" y="2139702"/>
            <a:ext cx="1025847" cy="1026114"/>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标题 4"/>
          <p:cNvSpPr txBox="1"/>
          <p:nvPr/>
        </p:nvSpPr>
        <p:spPr>
          <a:xfrm>
            <a:off x="1548451" y="3729378"/>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a:solidFill>
                  <a:schemeClr val="bg1"/>
                </a:solidFill>
                <a:latin typeface="微软雅黑" panose="020B0503020204020204" pitchFamily="34" charset="-122"/>
                <a:ea typeface="微软雅黑" panose="020B0503020204020204" pitchFamily="34" charset="-122"/>
              </a:rPr>
              <a:t>公司与团队</a:t>
            </a:r>
          </a:p>
        </p:txBody>
      </p:sp>
      <p:cxnSp>
        <p:nvCxnSpPr>
          <p:cNvPr id="9" name="直接连接符 8"/>
          <p:cNvCxnSpPr/>
          <p:nvPr/>
        </p:nvCxnSpPr>
        <p:spPr>
          <a:xfrm>
            <a:off x="1662215" y="4030485"/>
            <a:ext cx="91208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标题 4"/>
          <p:cNvSpPr txBox="1"/>
          <p:nvPr/>
        </p:nvSpPr>
        <p:spPr>
          <a:xfrm>
            <a:off x="1548451" y="4053414"/>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00" dirty="0">
                <a:solidFill>
                  <a:schemeClr val="bg1"/>
                </a:solidFill>
                <a:latin typeface="微软雅黑" panose="020B0503020204020204" pitchFamily="34" charset="-122"/>
                <a:ea typeface="微软雅黑" panose="020B0503020204020204" pitchFamily="34" charset="-122"/>
              </a:rPr>
              <a:t>请在这里输入详细文字介绍信息</a:t>
            </a:r>
          </a:p>
        </p:txBody>
      </p:sp>
      <p:sp>
        <p:nvSpPr>
          <p:cNvPr id="15" name="椭圆 14"/>
          <p:cNvSpPr/>
          <p:nvPr/>
        </p:nvSpPr>
        <p:spPr>
          <a:xfrm>
            <a:off x="2844257" y="2139702"/>
            <a:ext cx="1025847" cy="1026114"/>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8" name="标题 4"/>
          <p:cNvSpPr txBox="1"/>
          <p:nvPr/>
        </p:nvSpPr>
        <p:spPr>
          <a:xfrm>
            <a:off x="2790265" y="3729378"/>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a:solidFill>
                  <a:schemeClr val="bg1"/>
                </a:solidFill>
                <a:latin typeface="微软雅黑" panose="020B0503020204020204" pitchFamily="34" charset="-122"/>
                <a:ea typeface="微软雅黑" panose="020B0503020204020204" pitchFamily="34" charset="-122"/>
              </a:rPr>
              <a:t>项目介绍</a:t>
            </a:r>
          </a:p>
        </p:txBody>
      </p:sp>
      <p:cxnSp>
        <p:nvCxnSpPr>
          <p:cNvPr id="19" name="直接连接符 18"/>
          <p:cNvCxnSpPr/>
          <p:nvPr/>
        </p:nvCxnSpPr>
        <p:spPr>
          <a:xfrm>
            <a:off x="2904030" y="4030485"/>
            <a:ext cx="91208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标题 4"/>
          <p:cNvSpPr txBox="1"/>
          <p:nvPr/>
        </p:nvSpPr>
        <p:spPr>
          <a:xfrm>
            <a:off x="2790265" y="4053414"/>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00" dirty="0">
                <a:solidFill>
                  <a:schemeClr val="bg1"/>
                </a:solidFill>
                <a:latin typeface="微软雅黑" panose="020B0503020204020204" pitchFamily="34" charset="-122"/>
                <a:ea typeface="微软雅黑" panose="020B0503020204020204" pitchFamily="34" charset="-122"/>
              </a:rPr>
              <a:t>请在这里输入详细文字介绍信息</a:t>
            </a:r>
          </a:p>
        </p:txBody>
      </p:sp>
      <p:sp>
        <p:nvSpPr>
          <p:cNvPr id="21" name="椭圆 20"/>
          <p:cNvSpPr/>
          <p:nvPr/>
        </p:nvSpPr>
        <p:spPr>
          <a:xfrm>
            <a:off x="4086072" y="2139702"/>
            <a:ext cx="1025847" cy="1026114"/>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4" name="标题 4"/>
          <p:cNvSpPr txBox="1"/>
          <p:nvPr/>
        </p:nvSpPr>
        <p:spPr>
          <a:xfrm>
            <a:off x="4032080" y="3729378"/>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a:solidFill>
                  <a:schemeClr val="bg1"/>
                </a:solidFill>
                <a:latin typeface="微软雅黑" panose="020B0503020204020204" pitchFamily="34" charset="-122"/>
                <a:ea typeface="微软雅黑" panose="020B0503020204020204" pitchFamily="34" charset="-122"/>
              </a:rPr>
              <a:t>产品与运营</a:t>
            </a:r>
          </a:p>
        </p:txBody>
      </p:sp>
      <p:cxnSp>
        <p:nvCxnSpPr>
          <p:cNvPr id="25" name="直接连接符 24"/>
          <p:cNvCxnSpPr/>
          <p:nvPr/>
        </p:nvCxnSpPr>
        <p:spPr>
          <a:xfrm>
            <a:off x="4145845" y="4030485"/>
            <a:ext cx="91208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标题 4"/>
          <p:cNvSpPr txBox="1"/>
          <p:nvPr/>
        </p:nvSpPr>
        <p:spPr>
          <a:xfrm>
            <a:off x="4032080" y="4053414"/>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00" dirty="0">
                <a:solidFill>
                  <a:schemeClr val="bg1"/>
                </a:solidFill>
                <a:latin typeface="微软雅黑" panose="020B0503020204020204" pitchFamily="34" charset="-122"/>
                <a:ea typeface="微软雅黑" panose="020B0503020204020204" pitchFamily="34" charset="-122"/>
              </a:rPr>
              <a:t>请在这里输入详细文字介绍信息</a:t>
            </a:r>
          </a:p>
        </p:txBody>
      </p:sp>
      <p:sp>
        <p:nvSpPr>
          <p:cNvPr id="27" name="椭圆 26"/>
          <p:cNvSpPr/>
          <p:nvPr/>
        </p:nvSpPr>
        <p:spPr>
          <a:xfrm>
            <a:off x="5327887" y="2139702"/>
            <a:ext cx="1025847" cy="1026114"/>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0" name="标题 4"/>
          <p:cNvSpPr txBox="1"/>
          <p:nvPr/>
        </p:nvSpPr>
        <p:spPr>
          <a:xfrm>
            <a:off x="5273895" y="3729378"/>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a:solidFill>
                  <a:schemeClr val="bg1"/>
                </a:solidFill>
                <a:latin typeface="微软雅黑" panose="020B0503020204020204" pitchFamily="34" charset="-122"/>
                <a:ea typeface="微软雅黑" panose="020B0503020204020204" pitchFamily="34" charset="-122"/>
              </a:rPr>
              <a:t>发展前景</a:t>
            </a:r>
          </a:p>
        </p:txBody>
      </p:sp>
      <p:cxnSp>
        <p:nvCxnSpPr>
          <p:cNvPr id="31" name="直接连接符 30"/>
          <p:cNvCxnSpPr/>
          <p:nvPr/>
        </p:nvCxnSpPr>
        <p:spPr>
          <a:xfrm>
            <a:off x="5387659" y="4030485"/>
            <a:ext cx="91208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标题 4"/>
          <p:cNvSpPr txBox="1"/>
          <p:nvPr/>
        </p:nvSpPr>
        <p:spPr>
          <a:xfrm>
            <a:off x="5273895" y="4053414"/>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00" dirty="0">
                <a:solidFill>
                  <a:schemeClr val="bg1"/>
                </a:solidFill>
                <a:latin typeface="微软雅黑" panose="020B0503020204020204" pitchFamily="34" charset="-122"/>
                <a:ea typeface="微软雅黑" panose="020B0503020204020204" pitchFamily="34" charset="-122"/>
              </a:rPr>
              <a:t>请在这里输入详细文字介绍信息</a:t>
            </a:r>
          </a:p>
        </p:txBody>
      </p:sp>
      <p:sp>
        <p:nvSpPr>
          <p:cNvPr id="33" name="椭圆 32"/>
          <p:cNvSpPr/>
          <p:nvPr/>
        </p:nvSpPr>
        <p:spPr>
          <a:xfrm>
            <a:off x="6569701" y="2139702"/>
            <a:ext cx="1025847" cy="1026114"/>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6" name="标题 4"/>
          <p:cNvSpPr txBox="1"/>
          <p:nvPr/>
        </p:nvSpPr>
        <p:spPr>
          <a:xfrm>
            <a:off x="6515709" y="3729378"/>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a:solidFill>
                  <a:schemeClr val="bg1"/>
                </a:solidFill>
                <a:latin typeface="微软雅黑" panose="020B0503020204020204" pitchFamily="34" charset="-122"/>
                <a:ea typeface="微软雅黑" panose="020B0503020204020204" pitchFamily="34" charset="-122"/>
              </a:rPr>
              <a:t>财务与融资</a:t>
            </a:r>
          </a:p>
        </p:txBody>
      </p:sp>
      <p:cxnSp>
        <p:nvCxnSpPr>
          <p:cNvPr id="37" name="直接连接符 36"/>
          <p:cNvCxnSpPr/>
          <p:nvPr/>
        </p:nvCxnSpPr>
        <p:spPr>
          <a:xfrm>
            <a:off x="6629474" y="4030485"/>
            <a:ext cx="91208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标题 4"/>
          <p:cNvSpPr txBox="1"/>
          <p:nvPr/>
        </p:nvSpPr>
        <p:spPr>
          <a:xfrm>
            <a:off x="6515709" y="4053414"/>
            <a:ext cx="1133831"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00" dirty="0">
                <a:solidFill>
                  <a:schemeClr val="bg1"/>
                </a:solidFill>
                <a:latin typeface="微软雅黑" panose="020B0503020204020204" pitchFamily="34" charset="-122"/>
                <a:ea typeface="微软雅黑" panose="020B0503020204020204" pitchFamily="34" charset="-122"/>
              </a:rPr>
              <a:t>请在这里输入详细文字介绍信息</a:t>
            </a:r>
          </a:p>
        </p:txBody>
      </p:sp>
      <p:sp>
        <p:nvSpPr>
          <p:cNvPr id="39" name="KSO_Shape"/>
          <p:cNvSpPr/>
          <p:nvPr/>
        </p:nvSpPr>
        <p:spPr bwMode="auto">
          <a:xfrm>
            <a:off x="3153653" y="2527131"/>
            <a:ext cx="407056" cy="3052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solidFill>
              <a:srgbClr val="FFFFFF"/>
            </a:solid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0" name="KSO_Shape"/>
          <p:cNvSpPr/>
          <p:nvPr/>
        </p:nvSpPr>
        <p:spPr bwMode="auto">
          <a:xfrm>
            <a:off x="4372361" y="2423233"/>
            <a:ext cx="463566" cy="45905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solidFill>
              <a:srgbClr val="FFFFFF"/>
            </a:solid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1" name="KSO_Shape"/>
          <p:cNvSpPr/>
          <p:nvPr/>
        </p:nvSpPr>
        <p:spPr bwMode="auto">
          <a:xfrm>
            <a:off x="5667872" y="245427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solidFill>
              <a:srgbClr val="FFFFFF"/>
            </a:solid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2" name="KSO_Shape"/>
          <p:cNvSpPr/>
          <p:nvPr/>
        </p:nvSpPr>
        <p:spPr bwMode="auto">
          <a:xfrm>
            <a:off x="6891182" y="2437722"/>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solidFill>
              <a:schemeClr val="bg1"/>
            </a:solid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2" name="椭圆 51"/>
          <p:cNvSpPr/>
          <p:nvPr/>
        </p:nvSpPr>
        <p:spPr>
          <a:xfrm>
            <a:off x="4210283" y="789553"/>
            <a:ext cx="830744" cy="83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00A89B"/>
              </a:solidFill>
            </a:endParaRPr>
          </a:p>
        </p:txBody>
      </p:sp>
      <p:sp>
        <p:nvSpPr>
          <p:cNvPr id="53" name="文本框 7"/>
          <p:cNvSpPr txBox="1"/>
          <p:nvPr/>
        </p:nvSpPr>
        <p:spPr>
          <a:xfrm>
            <a:off x="4315004" y="901018"/>
            <a:ext cx="621302" cy="608030"/>
          </a:xfrm>
          <a:prstGeom prst="rect">
            <a:avLst/>
          </a:prstGeom>
          <a:noFill/>
        </p:spPr>
        <p:txBody>
          <a:bodyPr wrap="none" lIns="68562" tIns="34281" rIns="68562" bIns="34281" rtlCol="0">
            <a:prstTxWarp prst="textCircle">
              <a:avLst/>
            </a:prstTxWarp>
            <a:spAutoFit/>
          </a:bodyPr>
          <a:lstStyle/>
          <a:p>
            <a:endParaRPr lang="zh-CN" altLang="en-US" sz="1200" spc="225" dirty="0">
              <a:solidFill>
                <a:srgbClr val="00A89B"/>
              </a:solidFill>
            </a:endParaRPr>
          </a:p>
        </p:txBody>
      </p:sp>
      <p:sp>
        <p:nvSpPr>
          <p:cNvPr id="54" name="文本框 8"/>
          <p:cNvSpPr txBox="1"/>
          <p:nvPr/>
        </p:nvSpPr>
        <p:spPr>
          <a:xfrm>
            <a:off x="4037184" y="994661"/>
            <a:ext cx="1176939" cy="692498"/>
          </a:xfrm>
          <a:prstGeom prst="rect">
            <a:avLst/>
          </a:prstGeom>
          <a:noFill/>
        </p:spPr>
        <p:txBody>
          <a:bodyPr wrap="none" lIns="68562" tIns="34281" rIns="68562" bIns="34281" rtlCol="0">
            <a:spAutoFit/>
          </a:bodyPr>
          <a:lstStyle/>
          <a:p>
            <a:pPr algn="ctr"/>
            <a:r>
              <a:rPr lang="zh-CN" altLang="en-US" sz="4000" b="1" dirty="0">
                <a:solidFill>
                  <a:srgbClr val="00A89B"/>
                </a:solidFill>
                <a:latin typeface="微软雅黑" panose="020B0503020204020204" pitchFamily="34" charset="-122"/>
                <a:ea typeface="微软雅黑" panose="020B0503020204020204" pitchFamily="34" charset="-122"/>
              </a:rPr>
              <a:t>目录</a:t>
            </a:r>
          </a:p>
        </p:txBody>
      </p:sp>
      <p:sp>
        <p:nvSpPr>
          <p:cNvPr id="55" name="矩形 54"/>
          <p:cNvSpPr/>
          <p:nvPr/>
        </p:nvSpPr>
        <p:spPr>
          <a:xfrm>
            <a:off x="3864325" y="1653648"/>
            <a:ext cx="1571546" cy="276999"/>
          </a:xfrm>
          <a:prstGeom prst="rect">
            <a:avLst/>
          </a:prstGeom>
        </p:spPr>
        <p:txBody>
          <a:bodyPr wrap="square" lIns="68562" tIns="34281" rIns="68562" bIns="34281">
            <a:spAutoFit/>
          </a:bodyPr>
          <a:lstStyle/>
          <a:p>
            <a:pPr algn="ct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CONTENTS</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KSO_Shape"/>
          <p:cNvSpPr/>
          <p:nvPr/>
        </p:nvSpPr>
        <p:spPr bwMode="auto">
          <a:xfrm>
            <a:off x="1893149" y="2500130"/>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solidFill>
              <a:schemeClr val="bg1"/>
            </a:solid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pic>
        <p:nvPicPr>
          <p:cNvPr id="45" name="Picture 3" descr="C:\Users\Administrator\Desktop\69db14ded74a034ec935d2ab7c24275f.png"/>
          <p:cNvPicPr>
            <a:picLocks noChangeAspect="1" noChangeArrowheads="1"/>
          </p:cNvPicPr>
          <p:nvPr/>
        </p:nvPicPr>
        <p:blipFill>
          <a:blip r:embed="rId5" cstate="screen"/>
          <a:srcRect/>
          <a:stretch>
            <a:fillRect/>
          </a:stretch>
        </p:blipFill>
        <p:spPr bwMode="auto">
          <a:xfrm rot="10800000">
            <a:off x="3994316" y="-1266"/>
            <a:ext cx="1172460" cy="106084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calcmode="lin" valueType="num">
                                      <p:cBhvr>
                                        <p:cTn id="13" dur="1000" fill="hold"/>
                                        <p:tgtEl>
                                          <p:spTgt spid="54"/>
                                        </p:tgtEl>
                                        <p:attrNameLst>
                                          <p:attrName>ppt_w</p:attrName>
                                        </p:attrNameLst>
                                      </p:cBhvr>
                                      <p:tavLst>
                                        <p:tav tm="0">
                                          <p:val>
                                            <p:fltVal val="0"/>
                                          </p:val>
                                        </p:tav>
                                        <p:tav tm="100000">
                                          <p:val>
                                            <p:strVal val="#ppt_w"/>
                                          </p:val>
                                        </p:tav>
                                      </p:tavLst>
                                    </p:anim>
                                    <p:anim calcmode="lin" valueType="num">
                                      <p:cBhvr>
                                        <p:cTn id="14" dur="1000" fill="hold"/>
                                        <p:tgtEl>
                                          <p:spTgt spid="54"/>
                                        </p:tgtEl>
                                        <p:attrNameLst>
                                          <p:attrName>ppt_h</p:attrName>
                                        </p:attrNameLst>
                                      </p:cBhvr>
                                      <p:tavLst>
                                        <p:tav tm="0">
                                          <p:val>
                                            <p:fltVal val="0"/>
                                          </p:val>
                                        </p:tav>
                                        <p:tav tm="100000">
                                          <p:val>
                                            <p:strVal val="#ppt_h"/>
                                          </p:val>
                                        </p:tav>
                                      </p:tavLst>
                                    </p:anim>
                                    <p:anim calcmode="lin" valueType="num">
                                      <p:cBhvr>
                                        <p:cTn id="15" dur="1000" fill="hold"/>
                                        <p:tgtEl>
                                          <p:spTgt spid="54"/>
                                        </p:tgtEl>
                                        <p:attrNameLst>
                                          <p:attrName>style.rotation</p:attrName>
                                        </p:attrNameLst>
                                      </p:cBhvr>
                                      <p:tavLst>
                                        <p:tav tm="0">
                                          <p:val>
                                            <p:fltVal val="360"/>
                                          </p:val>
                                        </p:tav>
                                        <p:tav tm="100000">
                                          <p:val>
                                            <p:fltVal val="0"/>
                                          </p:val>
                                        </p:tav>
                                      </p:tavLst>
                                    </p:anim>
                                    <p:animEffect transition="in" filter="fade">
                                      <p:cBhvr>
                                        <p:cTn id="16" dur="1000"/>
                                        <p:tgtEl>
                                          <p:spTgt spid="54"/>
                                        </p:tgtEl>
                                      </p:cBhvr>
                                    </p:animEffect>
                                  </p:childTnLst>
                                </p:cTn>
                              </p:par>
                            </p:childTnLst>
                          </p:cTn>
                        </p:par>
                        <p:par>
                          <p:cTn id="17" fill="hold">
                            <p:stCondLst>
                              <p:cond delay="2099"/>
                            </p:stCondLst>
                            <p:childTnLst>
                              <p:par>
                                <p:cTn id="18" presetID="53" presetClass="entr" presetSubtype="16"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par>
                          <p:cTn id="73" fill="hold">
                            <p:stCondLst>
                              <p:cond delay="2599"/>
                            </p:stCondLst>
                            <p:childTnLst>
                              <p:par>
                                <p:cTn id="74" presetID="42" presetClass="entr" presetSubtype="0" fill="hold" grpId="0"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par>
                                <p:cTn id="79" presetID="2" presetClass="entr" presetSubtype="8" fill="hold" grpId="0" nodeType="withEffect">
                                  <p:stCondLst>
                                    <p:cond delay="100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0-#ppt_w/2"/>
                                          </p:val>
                                        </p:tav>
                                        <p:tav tm="100000">
                                          <p:val>
                                            <p:strVal val="#ppt_x"/>
                                          </p:val>
                                        </p:tav>
                                      </p:tavLst>
                                    </p:anim>
                                    <p:anim calcmode="lin" valueType="num">
                                      <p:cBhvr additive="base">
                                        <p:cTn id="86" dur="500" fill="hold"/>
                                        <p:tgtEl>
                                          <p:spTgt spid="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00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0-#ppt_w/2"/>
                                          </p:val>
                                        </p:tav>
                                        <p:tav tm="100000">
                                          <p:val>
                                            <p:strVal val="#ppt_x"/>
                                          </p:val>
                                        </p:tav>
                                      </p:tavLst>
                                    </p:anim>
                                    <p:anim calcmode="lin" valueType="num">
                                      <p:cBhvr additive="base">
                                        <p:cTn id="90" dur="500" fill="hold"/>
                                        <p:tgtEl>
                                          <p:spTgt spid="12"/>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00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0-#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0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00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0-#ppt_w/2"/>
                                          </p:val>
                                        </p:tav>
                                        <p:tav tm="100000">
                                          <p:val>
                                            <p:strVal val="#ppt_x"/>
                                          </p:val>
                                        </p:tav>
                                      </p:tavLst>
                                    </p:anim>
                                    <p:anim calcmode="lin" valueType="num">
                                      <p:cBhvr additive="base">
                                        <p:cTn id="102" dur="500" fill="hold"/>
                                        <p:tgtEl>
                                          <p:spTgt spid="20"/>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00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0-#ppt_w/2"/>
                                          </p:val>
                                        </p:tav>
                                        <p:tav tm="100000">
                                          <p:val>
                                            <p:strVal val="#ppt_x"/>
                                          </p:val>
                                        </p:tav>
                                      </p:tavLst>
                                    </p:anim>
                                    <p:anim calcmode="lin" valueType="num">
                                      <p:cBhvr additive="base">
                                        <p:cTn id="106" dur="500" fill="hold"/>
                                        <p:tgtEl>
                                          <p:spTgt spid="24"/>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100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0-#ppt_w/2"/>
                                          </p:val>
                                        </p:tav>
                                        <p:tav tm="100000">
                                          <p:val>
                                            <p:strVal val="#ppt_x"/>
                                          </p:val>
                                        </p:tav>
                                      </p:tavLst>
                                    </p:anim>
                                    <p:anim calcmode="lin" valueType="num">
                                      <p:cBhvr additive="base">
                                        <p:cTn id="110" dur="500" fill="hold"/>
                                        <p:tgtEl>
                                          <p:spTgt spid="25"/>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100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0-#ppt_w/2"/>
                                          </p:val>
                                        </p:tav>
                                        <p:tav tm="100000">
                                          <p:val>
                                            <p:strVal val="#ppt_x"/>
                                          </p:val>
                                        </p:tav>
                                      </p:tavLst>
                                    </p:anim>
                                    <p:anim calcmode="lin" valueType="num">
                                      <p:cBhvr additive="base">
                                        <p:cTn id="114" dur="500" fill="hold"/>
                                        <p:tgtEl>
                                          <p:spTgt spid="26"/>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100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0-#ppt_w/2"/>
                                          </p:val>
                                        </p:tav>
                                        <p:tav tm="100000">
                                          <p:val>
                                            <p:strVal val="#ppt_x"/>
                                          </p:val>
                                        </p:tav>
                                      </p:tavLst>
                                    </p:anim>
                                    <p:anim calcmode="lin" valueType="num">
                                      <p:cBhvr additive="base">
                                        <p:cTn id="118" dur="500" fill="hold"/>
                                        <p:tgtEl>
                                          <p:spTgt spid="30"/>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100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0-#ppt_w/2"/>
                                          </p:val>
                                        </p:tav>
                                        <p:tav tm="100000">
                                          <p:val>
                                            <p:strVal val="#ppt_x"/>
                                          </p:val>
                                        </p:tav>
                                      </p:tavLst>
                                    </p:anim>
                                    <p:anim calcmode="lin" valueType="num">
                                      <p:cBhvr additive="base">
                                        <p:cTn id="122" dur="500" fill="hold"/>
                                        <p:tgtEl>
                                          <p:spTgt spid="31"/>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100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fill="hold"/>
                                        <p:tgtEl>
                                          <p:spTgt spid="32"/>
                                        </p:tgtEl>
                                        <p:attrNameLst>
                                          <p:attrName>ppt_x</p:attrName>
                                        </p:attrNameLst>
                                      </p:cBhvr>
                                      <p:tavLst>
                                        <p:tav tm="0">
                                          <p:val>
                                            <p:strVal val="0-#ppt_w/2"/>
                                          </p:val>
                                        </p:tav>
                                        <p:tav tm="100000">
                                          <p:val>
                                            <p:strVal val="#ppt_x"/>
                                          </p:val>
                                        </p:tav>
                                      </p:tavLst>
                                    </p:anim>
                                    <p:anim calcmode="lin" valueType="num">
                                      <p:cBhvr additive="base">
                                        <p:cTn id="126" dur="500" fill="hold"/>
                                        <p:tgtEl>
                                          <p:spTgt spid="32"/>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1000"/>
                                  </p:stCondLst>
                                  <p:childTnLst>
                                    <p:set>
                                      <p:cBhvr>
                                        <p:cTn id="128" dur="1" fill="hold">
                                          <p:stCondLst>
                                            <p:cond delay="0"/>
                                          </p:stCondLst>
                                        </p:cTn>
                                        <p:tgtEl>
                                          <p:spTgt spid="36"/>
                                        </p:tgtEl>
                                        <p:attrNameLst>
                                          <p:attrName>style.visibility</p:attrName>
                                        </p:attrNameLst>
                                      </p:cBhvr>
                                      <p:to>
                                        <p:strVal val="visible"/>
                                      </p:to>
                                    </p:set>
                                    <p:anim calcmode="lin" valueType="num">
                                      <p:cBhvr additive="base">
                                        <p:cTn id="129" dur="500" fill="hold"/>
                                        <p:tgtEl>
                                          <p:spTgt spid="36"/>
                                        </p:tgtEl>
                                        <p:attrNameLst>
                                          <p:attrName>ppt_x</p:attrName>
                                        </p:attrNameLst>
                                      </p:cBhvr>
                                      <p:tavLst>
                                        <p:tav tm="0">
                                          <p:val>
                                            <p:strVal val="0-#ppt_w/2"/>
                                          </p:val>
                                        </p:tav>
                                        <p:tav tm="100000">
                                          <p:val>
                                            <p:strVal val="#ppt_x"/>
                                          </p:val>
                                        </p:tav>
                                      </p:tavLst>
                                    </p:anim>
                                    <p:anim calcmode="lin" valueType="num">
                                      <p:cBhvr additive="base">
                                        <p:cTn id="130" dur="500" fill="hold"/>
                                        <p:tgtEl>
                                          <p:spTgt spid="36"/>
                                        </p:tgtEl>
                                        <p:attrNameLst>
                                          <p:attrName>ppt_y</p:attrName>
                                        </p:attrNameLst>
                                      </p:cBhvr>
                                      <p:tavLst>
                                        <p:tav tm="0">
                                          <p:val>
                                            <p:strVal val="#ppt_y"/>
                                          </p:val>
                                        </p:tav>
                                        <p:tav tm="100000">
                                          <p:val>
                                            <p:strVal val="#ppt_y"/>
                                          </p:val>
                                        </p:tav>
                                      </p:tavLst>
                                    </p:anim>
                                  </p:childTnLst>
                                </p:cTn>
                              </p:par>
                              <p:par>
                                <p:cTn id="131" presetID="2" presetClass="entr" presetSubtype="8" fill="hold" nodeType="withEffect">
                                  <p:stCondLst>
                                    <p:cond delay="100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0-#ppt_w/2"/>
                                          </p:val>
                                        </p:tav>
                                        <p:tav tm="100000">
                                          <p:val>
                                            <p:strVal val="#ppt_x"/>
                                          </p:val>
                                        </p:tav>
                                      </p:tavLst>
                                    </p:anim>
                                    <p:anim calcmode="lin" valueType="num">
                                      <p:cBhvr additive="base">
                                        <p:cTn id="134" dur="500" fill="hold"/>
                                        <p:tgtEl>
                                          <p:spTgt spid="37"/>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100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0-#ppt_w/2"/>
                                          </p:val>
                                        </p:tav>
                                        <p:tav tm="100000">
                                          <p:val>
                                            <p:strVal val="#ppt_x"/>
                                          </p:val>
                                        </p:tav>
                                      </p:tavLst>
                                    </p:anim>
                                    <p:anim calcmode="lin" valueType="num">
                                      <p:cBhvr additive="base">
                                        <p:cTn id="138" dur="500" fill="hold"/>
                                        <p:tgtEl>
                                          <p:spTgt spid="38"/>
                                        </p:tgtEl>
                                        <p:attrNameLst>
                                          <p:attrName>ppt_y</p:attrName>
                                        </p:attrNameLst>
                                      </p:cBhvr>
                                      <p:tavLst>
                                        <p:tav tm="0">
                                          <p:val>
                                            <p:strVal val="#ppt_y"/>
                                          </p:val>
                                        </p:tav>
                                        <p:tav tm="100000">
                                          <p:val>
                                            <p:strVal val="#ppt_y"/>
                                          </p:val>
                                        </p:tav>
                                      </p:tavLst>
                                    </p:anim>
                                  </p:childTnLst>
                                </p:cTn>
                              </p:par>
                            </p:childTnLst>
                          </p:cTn>
                        </p:par>
                        <p:par>
                          <p:cTn id="139" fill="hold">
                            <p:stCondLst>
                              <p:cond delay="3599"/>
                            </p:stCondLst>
                            <p:childTnLst>
                              <p:par>
                                <p:cTn id="140" presetID="22" presetClass="entr" presetSubtype="8" fill="hold" grpId="0" nodeType="afterEffect" nodePh="1">
                                  <p:stCondLst>
                                    <p:cond delay="0"/>
                                  </p:stCondLst>
                                  <p:endCondLst>
                                    <p:cond evt="begin" delay="0">
                                      <p:tn val="140"/>
                                    </p:cond>
                                  </p:endCondLst>
                                  <p:childTnLst>
                                    <p:set>
                                      <p:cBhvr>
                                        <p:cTn id="141" dur="1" fill="hold">
                                          <p:stCondLst>
                                            <p:cond delay="0"/>
                                          </p:stCondLst>
                                        </p:cTn>
                                        <p:tgtEl>
                                          <p:spTgt spid="34"/>
                                        </p:tgtEl>
                                        <p:attrNameLst>
                                          <p:attrName>style.visibility</p:attrName>
                                        </p:attrNameLst>
                                      </p:cBhvr>
                                      <p:to>
                                        <p:strVal val="visible"/>
                                      </p:to>
                                    </p:set>
                                    <p:animEffect transition="in" filter="wipe(lef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2" grpId="0"/>
      <p:bldP spid="15" grpId="0" animBg="1"/>
      <p:bldP spid="18" grpId="0"/>
      <p:bldP spid="20" grpId="0"/>
      <p:bldP spid="21" grpId="0" animBg="1"/>
      <p:bldP spid="24" grpId="0"/>
      <p:bldP spid="26" grpId="0"/>
      <p:bldP spid="27" grpId="0" animBg="1"/>
      <p:bldP spid="30" grpId="0"/>
      <p:bldP spid="32" grpId="0"/>
      <p:bldP spid="33" grpId="0" animBg="1"/>
      <p:bldP spid="36" grpId="0"/>
      <p:bldP spid="38" grpId="0"/>
      <p:bldP spid="39" grpId="0" animBg="1"/>
      <p:bldP spid="40" grpId="0" animBg="1"/>
      <p:bldP spid="41" grpId="0" animBg="1"/>
      <p:bldP spid="42" grpId="0" animBg="1"/>
      <p:bldP spid="54" grpId="0"/>
      <p:bldP spid="55" grpId="0"/>
      <p:bldP spid="7"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市场开拓计划</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MARKET DEVELOPMENT PLAN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30</a:t>
            </a:r>
          </a:p>
        </p:txBody>
      </p:sp>
      <p:sp>
        <p:nvSpPr>
          <p:cNvPr id="12" name="KSO_Shape"/>
          <p:cNvSpPr/>
          <p:nvPr/>
        </p:nvSpPr>
        <p:spPr bwMode="auto">
          <a:xfrm>
            <a:off x="129460" y="17028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2845750" y="1113589"/>
            <a:ext cx="1917569" cy="680813"/>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64755"/>
              <a:ext cx="2230361"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243027" y="1113589"/>
            <a:ext cx="1917569" cy="680813"/>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15665"/>
              <a:ext cx="2293959"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6051196" y="1113589"/>
            <a:ext cx="1917569" cy="680813"/>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64755"/>
              <a:ext cx="2230361"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4448473" y="1113589"/>
            <a:ext cx="1917569" cy="680813"/>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1657878" y="2002903"/>
            <a:ext cx="984615" cy="323159"/>
          </a:xfrm>
          <a:prstGeom prst="rect">
            <a:avLst/>
          </a:prstGeom>
        </p:spPr>
        <p:txBody>
          <a:bodyPr wrap="none" lIns="68555" tIns="34278" rIns="68555" bIns="34278">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437144" y="2362243"/>
            <a:ext cx="1430541"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8" name="矩形 27"/>
          <p:cNvSpPr/>
          <p:nvPr/>
        </p:nvSpPr>
        <p:spPr>
          <a:xfrm>
            <a:off x="3282933" y="2002903"/>
            <a:ext cx="984615" cy="323159"/>
          </a:xfrm>
          <a:prstGeom prst="rect">
            <a:avLst/>
          </a:prstGeom>
        </p:spPr>
        <p:txBody>
          <a:bodyPr wrap="none" lIns="68555" tIns="34278" rIns="68555" bIns="34278">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3094194" y="2362243"/>
            <a:ext cx="1406155"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30" name="矩形 29"/>
          <p:cNvSpPr/>
          <p:nvPr/>
        </p:nvSpPr>
        <p:spPr>
          <a:xfrm>
            <a:off x="4907989" y="2002903"/>
            <a:ext cx="984615" cy="323159"/>
          </a:xfrm>
          <a:prstGeom prst="rect">
            <a:avLst/>
          </a:prstGeom>
        </p:spPr>
        <p:txBody>
          <a:bodyPr wrap="none" lIns="68555" tIns="34278" rIns="68555" bIns="34278">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726858" y="2362243"/>
            <a:ext cx="1419086"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32" name="矩形 31"/>
          <p:cNvSpPr/>
          <p:nvPr/>
        </p:nvSpPr>
        <p:spPr>
          <a:xfrm>
            <a:off x="6533043" y="2002903"/>
            <a:ext cx="984615" cy="323159"/>
          </a:xfrm>
          <a:prstGeom prst="rect">
            <a:avLst/>
          </a:prstGeom>
        </p:spPr>
        <p:txBody>
          <a:bodyPr wrap="none" lIns="68555" tIns="34278" rIns="68555" bIns="34278">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6372453" y="2362243"/>
            <a:ext cx="1405879"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34" name="Freeform 12"/>
          <p:cNvSpPr/>
          <p:nvPr/>
        </p:nvSpPr>
        <p:spPr bwMode="auto">
          <a:xfrm>
            <a:off x="1206068" y="3450599"/>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5" name="Freeform 12"/>
          <p:cNvSpPr/>
          <p:nvPr/>
        </p:nvSpPr>
        <p:spPr bwMode="auto">
          <a:xfrm flipH="1" flipV="1">
            <a:off x="7685101" y="4226310"/>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36" name="TextBox 35"/>
          <p:cNvSpPr txBox="1"/>
          <p:nvPr/>
        </p:nvSpPr>
        <p:spPr>
          <a:xfrm>
            <a:off x="1476028" y="3686249"/>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7" name="等腰三角形 3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8" name="等腰三角形 3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20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attrName>
                                          <p:attrName>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attrName>
                                          <p:attrName>ppt_y</p:attrName>
                                        </p:attrNameLst>
                                      </p:cBhvr>
                                      <p:rCtr x="-19748" y="-5509"/>
                                    </p:animMotion>
                                  </p:childTnLst>
                                </p:cTn>
                              </p:par>
                            </p:childTnLst>
                          </p:cTn>
                        </p:par>
                        <p:par>
                          <p:cTn id="78" fill="hold">
                            <p:stCondLst>
                              <p:cond delay="25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par>
                          <p:cTn id="82" fill="hold">
                            <p:stCondLst>
                              <p:cond delay="3000"/>
                            </p:stCondLst>
                            <p:childTnLst>
                              <p:par>
                                <p:cTn id="83" presetID="22" presetClass="entr" presetSubtype="8" fill="hold" grpId="0" nodeType="afterEffect" nodePh="1">
                                  <p:stCondLst>
                                    <p:cond delay="0"/>
                                  </p:stCondLst>
                                  <p:endCondLst>
                                    <p:cond evt="begin" delay="0">
                                      <p:tn val="83"/>
                                    </p:cond>
                                  </p:end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五年发展计划</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FIVE YEARS DEVELOPMENT PLAN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31</a:t>
            </a:r>
          </a:p>
        </p:txBody>
      </p:sp>
      <p:sp>
        <p:nvSpPr>
          <p:cNvPr id="12" name="KSO_Shape"/>
          <p:cNvSpPr/>
          <p:nvPr/>
        </p:nvSpPr>
        <p:spPr bwMode="auto">
          <a:xfrm>
            <a:off x="129460" y="17028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任意多边形 12"/>
          <p:cNvSpPr/>
          <p:nvPr/>
        </p:nvSpPr>
        <p:spPr>
          <a:xfrm>
            <a:off x="-24056" y="2234347"/>
            <a:ext cx="9177704" cy="953927"/>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矩形 13"/>
          <p:cNvSpPr/>
          <p:nvPr/>
        </p:nvSpPr>
        <p:spPr>
          <a:xfrm>
            <a:off x="457937" y="2501511"/>
            <a:ext cx="1549106" cy="1001795"/>
          </a:xfrm>
          <a:prstGeom prst="rect">
            <a:avLst/>
          </a:prstGeom>
        </p:spPr>
        <p:txBody>
          <a:bodyPr wrap="none" lIns="68562" tIns="34281" rIns="68562" bIns="34281">
            <a:spAutoFit/>
          </a:bodyPr>
          <a:lstStyle/>
          <a:p>
            <a:pPr algn="ctr">
              <a:lnSpc>
                <a:spcPct val="130000"/>
              </a:lnSpc>
              <a:defRPr/>
            </a:pPr>
            <a:r>
              <a:rPr lang="en-US" altLang="zh-CN" sz="12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p>
          <a:p>
            <a:pPr algn="ctr">
              <a:spcBef>
                <a:spcPts val="375"/>
              </a:spcBef>
              <a:defRPr/>
            </a:pPr>
            <a:r>
              <a:rPr lang="zh-CN" altLang="en-US"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157739" y="2573494"/>
            <a:ext cx="1549106" cy="1001795"/>
          </a:xfrm>
          <a:prstGeom prst="rect">
            <a:avLst/>
          </a:prstGeom>
        </p:spPr>
        <p:txBody>
          <a:bodyPr wrap="none" lIns="68562" tIns="34281" rIns="68562" bIns="34281">
            <a:spAutoFit/>
          </a:bodyPr>
          <a:lstStyle/>
          <a:p>
            <a:pPr algn="ctr">
              <a:lnSpc>
                <a:spcPct val="130000"/>
              </a:lnSpc>
              <a:defRPr/>
            </a:pPr>
            <a:r>
              <a:rPr lang="en-US" altLang="zh-CN" sz="12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p>
          <a:p>
            <a:pPr algn="ctr">
              <a:spcBef>
                <a:spcPts val="375"/>
              </a:spcBef>
              <a:defRPr/>
            </a:pPr>
            <a:r>
              <a:rPr lang="zh-CN" altLang="en-US"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3864417" y="2956055"/>
            <a:ext cx="1549106" cy="1001795"/>
          </a:xfrm>
          <a:prstGeom prst="rect">
            <a:avLst/>
          </a:prstGeom>
        </p:spPr>
        <p:txBody>
          <a:bodyPr wrap="none" lIns="68562" tIns="34281" rIns="68562" bIns="34281">
            <a:spAutoFit/>
          </a:bodyPr>
          <a:lstStyle/>
          <a:p>
            <a:pPr algn="ctr">
              <a:lnSpc>
                <a:spcPct val="130000"/>
              </a:lnSpc>
              <a:defRPr/>
            </a:pPr>
            <a:r>
              <a:rPr lang="en-US" altLang="zh-CN" sz="12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375"/>
              </a:spcBef>
              <a:defRPr/>
            </a:pPr>
            <a:r>
              <a:rPr lang="zh-CN" altLang="en-US"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5461593" y="1869672"/>
            <a:ext cx="1549106" cy="1001795"/>
          </a:xfrm>
          <a:prstGeom prst="rect">
            <a:avLst/>
          </a:prstGeom>
        </p:spPr>
        <p:txBody>
          <a:bodyPr wrap="none" lIns="68562" tIns="34281" rIns="68562" bIns="34281">
            <a:spAutoFit/>
          </a:bodyPr>
          <a:lstStyle/>
          <a:p>
            <a:pPr algn="ctr">
              <a:lnSpc>
                <a:spcPct val="130000"/>
              </a:lnSpc>
              <a:defRPr/>
            </a:pPr>
            <a:r>
              <a:rPr lang="en-US" altLang="zh-CN" sz="12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p>
          <a:p>
            <a:pPr algn="ctr">
              <a:spcBef>
                <a:spcPts val="375"/>
              </a:spcBef>
              <a:defRPr/>
            </a:pPr>
            <a:r>
              <a:rPr lang="zh-CN" altLang="en-US"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7134052" y="1761660"/>
            <a:ext cx="1549106" cy="1001795"/>
          </a:xfrm>
          <a:prstGeom prst="rect">
            <a:avLst/>
          </a:prstGeom>
        </p:spPr>
        <p:txBody>
          <a:bodyPr wrap="none" lIns="68562" tIns="34281" rIns="68562" bIns="34281">
            <a:spAutoFit/>
          </a:bodyPr>
          <a:lstStyle/>
          <a:p>
            <a:pPr algn="ctr">
              <a:lnSpc>
                <a:spcPct val="130000"/>
              </a:lnSpc>
              <a:defRPr/>
            </a:pPr>
            <a:r>
              <a:rPr lang="en-US" altLang="zh-CN" sz="12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p>
          <a:p>
            <a:pPr algn="ctr">
              <a:spcBef>
                <a:spcPts val="375"/>
              </a:spcBef>
              <a:defRPr/>
            </a:pPr>
            <a:r>
              <a:rPr lang="zh-CN" altLang="en-US" sz="15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983883" y="1985676"/>
            <a:ext cx="497214" cy="497344"/>
            <a:chOff x="8077071" y="845254"/>
            <a:chExt cx="2036801" cy="2036802"/>
          </a:xfrm>
        </p:grpSpPr>
        <p:sp>
          <p:nvSpPr>
            <p:cNvPr id="20" name="椭圆 19"/>
            <p:cNvSpPr/>
            <p:nvPr/>
          </p:nvSpPr>
          <p:spPr>
            <a:xfrm>
              <a:off x="8077071" y="845254"/>
              <a:ext cx="2036801" cy="2036802"/>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22" name="组合 21"/>
          <p:cNvGrpSpPr/>
          <p:nvPr/>
        </p:nvGrpSpPr>
        <p:grpSpPr>
          <a:xfrm>
            <a:off x="2683685" y="2057658"/>
            <a:ext cx="497214" cy="497344"/>
            <a:chOff x="8125599" y="1434035"/>
            <a:chExt cx="2036802" cy="2036802"/>
          </a:xfrm>
        </p:grpSpPr>
        <p:sp>
          <p:nvSpPr>
            <p:cNvPr id="23" name="椭圆 22"/>
            <p:cNvSpPr/>
            <p:nvPr/>
          </p:nvSpPr>
          <p:spPr>
            <a:xfrm>
              <a:off x="8125599" y="1434035"/>
              <a:ext cx="2036802" cy="2036802"/>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4390366" y="2440220"/>
            <a:ext cx="497214" cy="497344"/>
            <a:chOff x="8125599" y="1434035"/>
            <a:chExt cx="2036802" cy="2036802"/>
          </a:xfrm>
        </p:grpSpPr>
        <p:sp>
          <p:nvSpPr>
            <p:cNvPr id="26" name="椭圆 25"/>
            <p:cNvSpPr/>
            <p:nvPr/>
          </p:nvSpPr>
          <p:spPr>
            <a:xfrm>
              <a:off x="8125599" y="1434035"/>
              <a:ext cx="2036802" cy="2036802"/>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31" name="组合 30"/>
          <p:cNvGrpSpPr/>
          <p:nvPr/>
        </p:nvGrpSpPr>
        <p:grpSpPr>
          <a:xfrm>
            <a:off x="5987541" y="2887135"/>
            <a:ext cx="497214" cy="497344"/>
            <a:chOff x="8125599" y="1434035"/>
            <a:chExt cx="2036802" cy="2036802"/>
          </a:xfrm>
        </p:grpSpPr>
        <p:sp>
          <p:nvSpPr>
            <p:cNvPr id="32" name="椭圆 31"/>
            <p:cNvSpPr/>
            <p:nvPr/>
          </p:nvSpPr>
          <p:spPr>
            <a:xfrm>
              <a:off x="8125599" y="1434035"/>
              <a:ext cx="2036802" cy="2036802"/>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7660000" y="2828556"/>
            <a:ext cx="497214" cy="497344"/>
            <a:chOff x="8125599" y="1434035"/>
            <a:chExt cx="2036802" cy="2036802"/>
          </a:xfrm>
        </p:grpSpPr>
        <p:sp>
          <p:nvSpPr>
            <p:cNvPr id="35" name="椭圆 34"/>
            <p:cNvSpPr/>
            <p:nvPr/>
          </p:nvSpPr>
          <p:spPr>
            <a:xfrm>
              <a:off x="8125599" y="1434035"/>
              <a:ext cx="2036802" cy="2036802"/>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37" name="等腰三角形 3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8" name="等腰三角形 3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000">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14:presetBounceEnd="53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000">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14:presetBounceEnd="53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000">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14:presetBounceEnd="53000">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000">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14:presetBounceEnd="53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000">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500"/>
                                </p:stCondLst>
                                <p:childTnLst>
                                  <p:par>
                                    <p:cTn id="62" presetID="22" presetClass="entr" presetSubtype="8" fill="hold" grpId="0" nodeType="afterEffect" nodePh="1">
                                      <p:stCondLst>
                                        <p:cond delay="0"/>
                                      </p:stCondLst>
                                      <p:endCondLst>
                                        <p:cond evt="begin" delay="0">
                                          <p:tn val="62"/>
                                        </p:cond>
                                      </p:end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6500"/>
                                </p:stCondLst>
                                <p:childTnLst>
                                  <p:par>
                                    <p:cTn id="62" presetID="22" presetClass="entr" presetSubtype="8" fill="hold" grpId="0" nodeType="afterEffect" nodePh="1">
                                      <p:stCondLst>
                                        <p:cond delay="0"/>
                                      </p:stCondLst>
                                      <p:endCondLst>
                                        <p:cond evt="begin" delay="0">
                                          <p:tn val="62"/>
                                        </p:cond>
                                      </p:end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P spid="3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销售网络布局</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SALES NETWORK LAYOUT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32</a:t>
            </a:r>
          </a:p>
        </p:txBody>
      </p:sp>
      <p:sp>
        <p:nvSpPr>
          <p:cNvPr id="12" name="KSO_Shape"/>
          <p:cNvSpPr/>
          <p:nvPr/>
        </p:nvSpPr>
        <p:spPr bwMode="auto">
          <a:xfrm>
            <a:off x="129460" y="17028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Freeform 192"/>
          <p:cNvSpPr>
            <a:spLocks noEditPoints="1"/>
          </p:cNvSpPr>
          <p:nvPr/>
        </p:nvSpPr>
        <p:spPr bwMode="auto">
          <a:xfrm>
            <a:off x="900548" y="2061660"/>
            <a:ext cx="864169" cy="2043113"/>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91416" tIns="45708" rIns="91416" bIns="45708"/>
          <a:lstStyle/>
          <a:p>
            <a:pPr>
              <a:defRPr/>
            </a:pPr>
            <a:endParaRPr lang="id-ID" sz="1800">
              <a:solidFill>
                <a:srgbClr val="F6AC19"/>
              </a:solidFill>
            </a:endParaRPr>
          </a:p>
        </p:txBody>
      </p:sp>
      <p:sp>
        <p:nvSpPr>
          <p:cNvPr id="14" name="Oval 12"/>
          <p:cNvSpPr/>
          <p:nvPr/>
        </p:nvSpPr>
        <p:spPr>
          <a:xfrm>
            <a:off x="1682585" y="2281927"/>
            <a:ext cx="164263" cy="16430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2737203" y="1644942"/>
            <a:ext cx="163074" cy="16430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3726356" y="2037848"/>
            <a:ext cx="163073" cy="16311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4820254" y="1266323"/>
            <a:ext cx="163074" cy="16311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5798693" y="1311566"/>
            <a:ext cx="163074" cy="16311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6737853" y="1955695"/>
            <a:ext cx="163073" cy="16311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8170992" y="1102017"/>
            <a:ext cx="163073" cy="16430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cxnSp>
        <p:nvCxnSpPr>
          <p:cNvPr id="21" name="Straight Connector 20"/>
          <p:cNvCxnSpPr>
            <a:stCxn id="14" idx="7"/>
            <a:endCxn id="15" idx="3"/>
          </p:cNvCxnSpPr>
          <p:nvPr/>
        </p:nvCxnSpPr>
        <p:spPr>
          <a:xfrm flipV="1">
            <a:off x="1823042" y="1785435"/>
            <a:ext cx="937968" cy="52030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23"/>
          <p:cNvCxnSpPr>
            <a:stCxn id="15" idx="5"/>
            <a:endCxn id="16" idx="2"/>
          </p:cNvCxnSpPr>
          <p:nvPr/>
        </p:nvCxnSpPr>
        <p:spPr>
          <a:xfrm>
            <a:off x="2876471" y="1785435"/>
            <a:ext cx="849885" cy="333375"/>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a:stCxn id="16" idx="7"/>
            <a:endCxn id="17" idx="3"/>
          </p:cNvCxnSpPr>
          <p:nvPr/>
        </p:nvCxnSpPr>
        <p:spPr>
          <a:xfrm flipV="1">
            <a:off x="3865622" y="1405626"/>
            <a:ext cx="978439" cy="65603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7"/>
          <p:cNvCxnSpPr>
            <a:stCxn id="17" idx="6"/>
            <a:endCxn id="18" idx="2"/>
          </p:cNvCxnSpPr>
          <p:nvPr/>
        </p:nvCxnSpPr>
        <p:spPr>
          <a:xfrm>
            <a:off x="4983329" y="1347285"/>
            <a:ext cx="815365" cy="4524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a:stCxn id="18" idx="5"/>
            <a:endCxn id="19" idx="1"/>
          </p:cNvCxnSpPr>
          <p:nvPr/>
        </p:nvCxnSpPr>
        <p:spPr>
          <a:xfrm>
            <a:off x="5937961" y="1450870"/>
            <a:ext cx="823698" cy="5286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a:stCxn id="19" idx="6"/>
            <a:endCxn id="20" idx="3"/>
          </p:cNvCxnSpPr>
          <p:nvPr/>
        </p:nvCxnSpPr>
        <p:spPr>
          <a:xfrm flipV="1">
            <a:off x="6900926" y="1242510"/>
            <a:ext cx="1293873" cy="7953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91278" y="1413960"/>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89713" y="2545054"/>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441870" y="2321217"/>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565528" y="1005576"/>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565392" y="1005576"/>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425990" y="2204535"/>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272304" y="1090110"/>
            <a:ext cx="676932" cy="230833"/>
          </a:xfrm>
          <a:prstGeom prst="rect">
            <a:avLst/>
          </a:prstGeom>
          <a:noFill/>
        </p:spPr>
        <p:txBody>
          <a:bodyPr wrap="none" lIns="68562" tIns="34281" rIns="68562" bIns="34281">
            <a:spAutoFit/>
          </a:bodyPr>
          <a:lstStyle/>
          <a:p>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618172" y="1946170"/>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3492161" y="1693758"/>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4625992" y="1553264"/>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5543855" y="1591364"/>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6569702" y="1602079"/>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8051961" y="1404435"/>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563553" y="1922358"/>
            <a:ext cx="676932" cy="230833"/>
          </a:xfrm>
          <a:prstGeom prst="rect">
            <a:avLst/>
          </a:prstGeom>
          <a:noFill/>
        </p:spPr>
        <p:txBody>
          <a:bodyPr wrap="none" lIns="68562" tIns="34281" rIns="68562" bIns="34281">
            <a:spAutoFit/>
          </a:bodyPr>
          <a:lstStyle/>
          <a:p>
            <a:pPr>
              <a:defRPr/>
            </a:pPr>
            <a:r>
              <a:rPr lang="zh-CN" alt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000" b="1" dirty="0">
              <a:solidFill>
                <a:srgbClr val="00A89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4132253" y="3258238"/>
            <a:ext cx="4270850" cy="784830"/>
          </a:xfrm>
          <a:prstGeom prst="rect">
            <a:avLst/>
          </a:prstGeom>
          <a:noFill/>
        </p:spPr>
        <p:txBody>
          <a:bodyPr lIns="68562" tIns="34281" rIns="68562" bIns="3428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2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7F7F7F"/>
              </a:solidFill>
              <a:latin typeface="Open Sans" panose="020B0606030504020204" pitchFamily="34" charset="0"/>
            </a:endParaRPr>
          </a:p>
          <a:p>
            <a:pPr algn="just"/>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2819336" y="3146320"/>
            <a:ext cx="1055809" cy="1056084"/>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2700" b="1" dirty="0">
                <a:solidFill>
                  <a:srgbClr val="00A89B"/>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900" b="1" dirty="0">
                <a:solidFill>
                  <a:srgbClr val="00A89B"/>
                </a:solidFill>
                <a:latin typeface="微软雅黑" panose="020B0503020204020204" pitchFamily="34" charset="-122"/>
                <a:ea typeface="微软雅黑" panose="020B0503020204020204" pitchFamily="34" charset="-122"/>
              </a:rPr>
              <a:t> 输入标题</a:t>
            </a:r>
            <a:endParaRPr lang="id-ID" altLang="zh-CN" sz="900" b="1" dirty="0">
              <a:solidFill>
                <a:srgbClr val="00A89B"/>
              </a:solidFill>
              <a:latin typeface="微软雅黑" panose="020B0503020204020204" pitchFamily="34" charset="-122"/>
              <a:ea typeface="微软雅黑" panose="020B0503020204020204" pitchFamily="34" charset="-122"/>
            </a:endParaRPr>
          </a:p>
        </p:txBody>
      </p:sp>
      <p:sp>
        <p:nvSpPr>
          <p:cNvPr id="43" name="Arc 48"/>
          <p:cNvSpPr/>
          <p:nvPr/>
        </p:nvSpPr>
        <p:spPr>
          <a:xfrm>
            <a:off x="2819336" y="3146320"/>
            <a:ext cx="1055809" cy="1056084"/>
          </a:xfrm>
          <a:prstGeom prst="arc">
            <a:avLst>
              <a:gd name="adj1" fmla="val 16200000"/>
              <a:gd name="adj2" fmla="val 11287514"/>
            </a:avLst>
          </a:prstGeom>
          <a:ln w="101600" cap="rnd">
            <a:solidFill>
              <a:srgbClr val="00A89B"/>
            </a:solidFill>
          </a:ln>
        </p:spPr>
        <p:style>
          <a:lnRef idx="1">
            <a:schemeClr val="accent1"/>
          </a:lnRef>
          <a:fillRef idx="0">
            <a:schemeClr val="accent1"/>
          </a:fillRef>
          <a:effectRef idx="0">
            <a:schemeClr val="accent1"/>
          </a:effectRef>
          <a:fontRef idx="minor">
            <a:schemeClr val="tx1"/>
          </a:fontRef>
        </p:style>
        <p:txBody>
          <a:bodyPr lIns="68562" tIns="34281" rIns="68562" bIns="34281" anchor="ctr"/>
          <a:lstStyle/>
          <a:p>
            <a:pPr algn="ctr">
              <a:defRPr/>
            </a:pPr>
            <a:endParaRPr lang="en-US">
              <a:solidFill>
                <a:srgbClr val="00A89B"/>
              </a:solidFill>
            </a:endParaRPr>
          </a:p>
        </p:txBody>
      </p:sp>
      <p:sp>
        <p:nvSpPr>
          <p:cNvPr id="44" name="等腰三角形 4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5" name="等腰三角形 4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6"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22" presetClass="entr" presetSubtype="4" fill="hold"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100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100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100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par>
                                <p:cTn id="75" presetID="53" presetClass="entr" presetSubtype="16" fill="hold" grpId="0" nodeType="withEffect">
                                  <p:stCondLst>
                                    <p:cond delay="150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150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grpId="0" nodeType="withEffect">
                                  <p:stCondLst>
                                    <p:cond delay="15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1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par>
                                <p:cTn id="95" presetID="53" presetClass="entr" presetSubtype="16" fill="hold" grpId="0" nodeType="withEffect">
                                  <p:stCondLst>
                                    <p:cond delay="150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150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par>
                                <p:cTn id="110" presetID="2" presetClass="entr" presetSubtype="4" fill="hold" grpId="0" nodeType="withEffect">
                                  <p:stCondLst>
                                    <p:cond delay="200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fill="hold"/>
                                        <p:tgtEl>
                                          <p:spTgt spid="27"/>
                                        </p:tgtEl>
                                        <p:attrNameLst>
                                          <p:attrName>ppt_x</p:attrName>
                                        </p:attrNameLst>
                                      </p:cBhvr>
                                      <p:tavLst>
                                        <p:tav tm="0">
                                          <p:val>
                                            <p:strVal val="#ppt_x"/>
                                          </p:val>
                                        </p:tav>
                                        <p:tav tm="100000">
                                          <p:val>
                                            <p:strVal val="#ppt_x"/>
                                          </p:val>
                                        </p:tav>
                                      </p:tavLst>
                                    </p:anim>
                                    <p:anim calcmode="lin" valueType="num">
                                      <p:cBhvr additive="base">
                                        <p:cTn id="113" dur="500" fill="hold"/>
                                        <p:tgtEl>
                                          <p:spTgt spid="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200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200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ppt_x"/>
                                          </p:val>
                                        </p:tav>
                                        <p:tav tm="100000">
                                          <p:val>
                                            <p:strVal val="#ppt_x"/>
                                          </p:val>
                                        </p:tav>
                                      </p:tavLst>
                                    </p:anim>
                                    <p:anim calcmode="lin" valueType="num">
                                      <p:cBhvr additive="base">
                                        <p:cTn id="121" dur="500" fill="hold"/>
                                        <p:tgtEl>
                                          <p:spTgt spid="2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200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00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500" fill="hold"/>
                                        <p:tgtEl>
                                          <p:spTgt spid="31"/>
                                        </p:tgtEl>
                                        <p:attrNameLst>
                                          <p:attrName>ppt_x</p:attrName>
                                        </p:attrNameLst>
                                      </p:cBhvr>
                                      <p:tavLst>
                                        <p:tav tm="0">
                                          <p:val>
                                            <p:strVal val="#ppt_x"/>
                                          </p:val>
                                        </p:tav>
                                        <p:tav tm="100000">
                                          <p:val>
                                            <p:strVal val="#ppt_x"/>
                                          </p:val>
                                        </p:tav>
                                      </p:tavLst>
                                    </p:anim>
                                    <p:anim calcmode="lin" valueType="num">
                                      <p:cBhvr additive="base">
                                        <p:cTn id="129" dur="500" fill="hold"/>
                                        <p:tgtEl>
                                          <p:spTgt spid="31"/>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00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ppt_x"/>
                                          </p:val>
                                        </p:tav>
                                        <p:tav tm="100000">
                                          <p:val>
                                            <p:strVal val="#ppt_x"/>
                                          </p:val>
                                        </p:tav>
                                      </p:tavLst>
                                    </p:anim>
                                    <p:anim calcmode="lin" valueType="num">
                                      <p:cBhvr additive="base">
                                        <p:cTn id="133" dur="500" fill="hold"/>
                                        <p:tgtEl>
                                          <p:spTgt spid="32"/>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200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fill="hold"/>
                                        <p:tgtEl>
                                          <p:spTgt spid="33"/>
                                        </p:tgtEl>
                                        <p:attrNameLst>
                                          <p:attrName>ppt_x</p:attrName>
                                        </p:attrNameLst>
                                      </p:cBhvr>
                                      <p:tavLst>
                                        <p:tav tm="0">
                                          <p:val>
                                            <p:strVal val="#ppt_x"/>
                                          </p:val>
                                        </p:tav>
                                        <p:tav tm="100000">
                                          <p:val>
                                            <p:strVal val="#ppt_x"/>
                                          </p:val>
                                        </p:tav>
                                      </p:tavLst>
                                    </p:anim>
                                    <p:anim calcmode="lin" valueType="num">
                                      <p:cBhvr additive="base">
                                        <p:cTn id="137" dur="500" fill="hold"/>
                                        <p:tgtEl>
                                          <p:spTgt spid="33"/>
                                        </p:tgtEl>
                                        <p:attrNameLst>
                                          <p:attrName>ppt_y</p:attrName>
                                        </p:attrNameLst>
                                      </p:cBhvr>
                                      <p:tavLst>
                                        <p:tav tm="0">
                                          <p:val>
                                            <p:strVal val="1+#ppt_h/2"/>
                                          </p:val>
                                        </p:tav>
                                        <p:tav tm="100000">
                                          <p:val>
                                            <p:strVal val="#ppt_y"/>
                                          </p:val>
                                        </p:tav>
                                      </p:tavLst>
                                    </p:anim>
                                  </p:childTnLst>
                                </p:cTn>
                              </p:par>
                            </p:childTnLst>
                          </p:cTn>
                        </p:par>
                        <p:par>
                          <p:cTn id="138" fill="hold">
                            <p:stCondLst>
                              <p:cond delay="1000"/>
                            </p:stCondLst>
                            <p:childTnLst>
                              <p:par>
                                <p:cTn id="139" presetID="53" presetClass="entr" presetSubtype="16"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500" fill="hold"/>
                                        <p:tgtEl>
                                          <p:spTgt spid="42"/>
                                        </p:tgtEl>
                                        <p:attrNameLst>
                                          <p:attrName>ppt_w</p:attrName>
                                        </p:attrNameLst>
                                      </p:cBhvr>
                                      <p:tavLst>
                                        <p:tav tm="0">
                                          <p:val>
                                            <p:fltVal val="0"/>
                                          </p:val>
                                        </p:tav>
                                        <p:tav tm="100000">
                                          <p:val>
                                            <p:strVal val="#ppt_w"/>
                                          </p:val>
                                        </p:tav>
                                      </p:tavLst>
                                    </p:anim>
                                    <p:anim calcmode="lin" valueType="num">
                                      <p:cBhvr>
                                        <p:cTn id="142" dur="500" fill="hold"/>
                                        <p:tgtEl>
                                          <p:spTgt spid="42"/>
                                        </p:tgtEl>
                                        <p:attrNameLst>
                                          <p:attrName>ppt_h</p:attrName>
                                        </p:attrNameLst>
                                      </p:cBhvr>
                                      <p:tavLst>
                                        <p:tav tm="0">
                                          <p:val>
                                            <p:fltVal val="0"/>
                                          </p:val>
                                        </p:tav>
                                        <p:tav tm="100000">
                                          <p:val>
                                            <p:strVal val="#ppt_h"/>
                                          </p:val>
                                        </p:tav>
                                      </p:tavLst>
                                    </p:anim>
                                    <p:animEffect transition="in" filter="fade">
                                      <p:cBhvr>
                                        <p:cTn id="143" dur="500"/>
                                        <p:tgtEl>
                                          <p:spTgt spid="42"/>
                                        </p:tgtEl>
                                      </p:cBhvr>
                                    </p:animEffect>
                                  </p:childTnLst>
                                </p:cTn>
                              </p:par>
                            </p:childTnLst>
                          </p:cTn>
                        </p:par>
                        <p:par>
                          <p:cTn id="144" fill="hold">
                            <p:stCondLst>
                              <p:cond delay="1500"/>
                            </p:stCondLst>
                            <p:childTnLst>
                              <p:par>
                                <p:cTn id="145" presetID="53" presetClass="entr" presetSubtype="16"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childTnLst>
                          </p:cTn>
                        </p:par>
                        <p:par>
                          <p:cTn id="150" fill="hold">
                            <p:stCondLst>
                              <p:cond delay="2000"/>
                            </p:stCondLst>
                            <p:childTnLst>
                              <p:par>
                                <p:cTn id="151" presetID="42" presetClass="entr" presetSubtype="0" fill="hold" grpId="0" nodeType="after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1000"/>
                                        <p:tgtEl>
                                          <p:spTgt spid="41"/>
                                        </p:tgtEl>
                                      </p:cBhvr>
                                    </p:animEffect>
                                    <p:anim calcmode="lin" valueType="num">
                                      <p:cBhvr>
                                        <p:cTn id="154" dur="1000" fill="hold"/>
                                        <p:tgtEl>
                                          <p:spTgt spid="41"/>
                                        </p:tgtEl>
                                        <p:attrNameLst>
                                          <p:attrName>ppt_x</p:attrName>
                                        </p:attrNameLst>
                                      </p:cBhvr>
                                      <p:tavLst>
                                        <p:tav tm="0">
                                          <p:val>
                                            <p:strVal val="#ppt_x"/>
                                          </p:val>
                                        </p:tav>
                                        <p:tav tm="100000">
                                          <p:val>
                                            <p:strVal val="#ppt_x"/>
                                          </p:val>
                                        </p:tav>
                                      </p:tavLst>
                                    </p:anim>
                                    <p:anim calcmode="lin" valueType="num">
                                      <p:cBhvr>
                                        <p:cTn id="155" dur="1000" fill="hold"/>
                                        <p:tgtEl>
                                          <p:spTgt spid="41"/>
                                        </p:tgtEl>
                                        <p:attrNameLst>
                                          <p:attrName>ppt_y</p:attrName>
                                        </p:attrNameLst>
                                      </p:cBhvr>
                                      <p:tavLst>
                                        <p:tav tm="0">
                                          <p:val>
                                            <p:strVal val="#ppt_y+.1"/>
                                          </p:val>
                                        </p:tav>
                                        <p:tav tm="100000">
                                          <p:val>
                                            <p:strVal val="#ppt_y"/>
                                          </p:val>
                                        </p:tav>
                                      </p:tavLst>
                                    </p:anim>
                                  </p:childTnLst>
                                </p:cTn>
                              </p:par>
                            </p:childTnLst>
                          </p:cTn>
                        </p:par>
                        <p:par>
                          <p:cTn id="156" fill="hold">
                            <p:stCondLst>
                              <p:cond delay="3000"/>
                            </p:stCondLst>
                            <p:childTnLst>
                              <p:par>
                                <p:cTn id="157" presetID="22" presetClass="entr" presetSubtype="8" fill="hold" grpId="0" nodeType="afterEffect" nodePh="1">
                                  <p:stCondLst>
                                    <p:cond delay="0"/>
                                  </p:stCondLst>
                                  <p:endCondLst>
                                    <p:cond evt="begin" delay="0">
                                      <p:tn val="157"/>
                                    </p:cond>
                                  </p:end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短期盈利计划</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SHORT-TERM PROFIT PLAN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129460" y="170286"/>
            <a:ext cx="415902" cy="3536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33</a:t>
            </a:r>
          </a:p>
        </p:txBody>
      </p:sp>
      <p:sp>
        <p:nvSpPr>
          <p:cNvPr id="31" name="矩形 47"/>
          <p:cNvSpPr>
            <a:spLocks noChangeArrowheads="1"/>
          </p:cNvSpPr>
          <p:nvPr/>
        </p:nvSpPr>
        <p:spPr bwMode="auto">
          <a:xfrm>
            <a:off x="4515056" y="1365313"/>
            <a:ext cx="3488387" cy="6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4527446" y="951570"/>
            <a:ext cx="87307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3" name="矩形 32"/>
          <p:cNvSpPr/>
          <p:nvPr/>
        </p:nvSpPr>
        <p:spPr>
          <a:xfrm>
            <a:off x="4571776" y="1297283"/>
            <a:ext cx="449733" cy="30375"/>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032794" y="1297283"/>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4515056" y="2655766"/>
            <a:ext cx="3488387" cy="6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4527446" y="2242023"/>
            <a:ext cx="87307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7" name="矩形 36"/>
          <p:cNvSpPr/>
          <p:nvPr/>
        </p:nvSpPr>
        <p:spPr>
          <a:xfrm>
            <a:off x="4571776" y="2587736"/>
            <a:ext cx="449733" cy="30375"/>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032794" y="2587736"/>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218927" y="999867"/>
            <a:ext cx="2935734" cy="2434105"/>
          </a:xfrm>
          <a:prstGeom prst="rect">
            <a:avLst/>
          </a:prstGeom>
          <a:blipFill>
            <a:blip r:embed="rId3" cstate="screen"/>
            <a:srcRect/>
            <a:stretch>
              <a:fillRect/>
            </a:stretch>
          </a:blipFill>
          <a:ln>
            <a:solidFill>
              <a:srgbClr val="2DB2B8"/>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206068" y="3666623"/>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41" name="Freeform 12"/>
          <p:cNvSpPr/>
          <p:nvPr/>
        </p:nvSpPr>
        <p:spPr bwMode="auto">
          <a:xfrm flipH="1" flipV="1">
            <a:off x="7685101" y="4442334"/>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42" name="TextBox 41"/>
          <p:cNvSpPr txBox="1"/>
          <p:nvPr/>
        </p:nvSpPr>
        <p:spPr>
          <a:xfrm>
            <a:off x="1476028" y="3902273"/>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4" name="等腰三角形 2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25" name="等腰三角形 2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21"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trips(downRight)">
                                      <p:cBhvr>
                                        <p:cTn id="20" dur="500"/>
                                        <p:tgtEl>
                                          <p:spTgt spid="3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750"/>
                                        <p:tgtEl>
                                          <p:spTgt spid="3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par>
                          <p:cTn id="49" fill="hold">
                            <p:stCondLst>
                              <p:cond delay="6000"/>
                            </p:stCondLst>
                            <p:childTnLst>
                              <p:par>
                                <p:cTn id="50" presetID="14"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750"/>
                                        <p:tgtEl>
                                          <p:spTgt spid="35"/>
                                        </p:tgtEl>
                                      </p:cBhvr>
                                    </p:animEffec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40"/>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41"/>
                                        </p:tgtEl>
                                        <p:attrNameLst>
                                          <p:attrName>ppt_x</p:attrName>
                                          <p:attrName>ppt_y</p:attrName>
                                        </p:attrNameLst>
                                      </p:cBhvr>
                                      <p:rCtr x="-19748" y="-5509"/>
                                    </p:animMotion>
                                  </p:childTnLst>
                                </p:cTn>
                              </p:par>
                            </p:childTnLst>
                          </p:cTn>
                        </p:par>
                        <p:par>
                          <p:cTn id="62" fill="hold">
                            <p:stCondLst>
                              <p:cond delay="7000"/>
                            </p:stCondLst>
                            <p:childTnLst>
                              <p:par>
                                <p:cTn id="63" presetID="18" presetClass="entr" presetSubtype="3"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par>
                          <p:cTn id="66" fill="hold">
                            <p:stCondLst>
                              <p:cond delay="7500"/>
                            </p:stCondLst>
                            <p:childTnLst>
                              <p:par>
                                <p:cTn id="67" presetID="22" presetClass="entr" presetSubtype="8" fill="hold" grpId="0" nodeType="afterEffect" nodePh="1">
                                  <p:stCondLst>
                                    <p:cond delay="0"/>
                                  </p:stCondLst>
                                  <p:endCondLst>
                                    <p:cond evt="begin" delay="0">
                                      <p:tn val="67"/>
                                    </p:cond>
                                  </p:end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下箭头 51"/>
          <p:cNvSpPr/>
          <p:nvPr/>
        </p:nvSpPr>
        <p:spPr>
          <a:xfrm>
            <a:off x="-368263" y="-614604"/>
            <a:ext cx="5372198" cy="6019646"/>
          </a:xfrm>
          <a:prstGeom prst="downArrow">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文本框 18"/>
          <p:cNvSpPr txBox="1"/>
          <p:nvPr/>
        </p:nvSpPr>
        <p:spPr>
          <a:xfrm>
            <a:off x="1584235" y="1184580"/>
            <a:ext cx="1475991" cy="577081"/>
          </a:xfrm>
          <a:prstGeom prst="rect">
            <a:avLst/>
          </a:prstGeom>
          <a:noFill/>
        </p:spPr>
        <p:txBody>
          <a:bodyPr wrap="square" lIns="68562" tIns="34281" rIns="68562" bIns="34281"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第五章</a:t>
            </a:r>
          </a:p>
        </p:txBody>
      </p:sp>
      <p:sp>
        <p:nvSpPr>
          <p:cNvPr id="25" name="标题 4"/>
          <p:cNvSpPr txBox="1"/>
          <p:nvPr/>
        </p:nvSpPr>
        <p:spPr>
          <a:xfrm>
            <a:off x="5546467" y="2193708"/>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财务与融资</a:t>
            </a:r>
          </a:p>
        </p:txBody>
      </p:sp>
      <p:sp>
        <p:nvSpPr>
          <p:cNvPr id="26" name="标题 4"/>
          <p:cNvSpPr txBox="1"/>
          <p:nvPr/>
        </p:nvSpPr>
        <p:spPr>
          <a:xfrm>
            <a:off x="5546468" y="2594679"/>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商务合作方式</a:t>
            </a:r>
          </a:p>
        </p:txBody>
      </p:sp>
      <p:grpSp>
        <p:nvGrpSpPr>
          <p:cNvPr id="27" name="组合 26"/>
          <p:cNvGrpSpPr/>
          <p:nvPr/>
        </p:nvGrpSpPr>
        <p:grpSpPr>
          <a:xfrm>
            <a:off x="5600460" y="3219822"/>
            <a:ext cx="1077226" cy="153888"/>
            <a:chOff x="4369395" y="3284984"/>
            <a:chExt cx="1436675" cy="205184"/>
          </a:xfrm>
        </p:grpSpPr>
        <p:sp>
          <p:nvSpPr>
            <p:cNvPr id="2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成本预算</a:t>
              </a: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6680299" y="3219822"/>
            <a:ext cx="1077226" cy="153888"/>
            <a:chOff x="4369395" y="3284984"/>
            <a:chExt cx="1436675" cy="205184"/>
          </a:xfrm>
        </p:grpSpPr>
        <p:sp>
          <p:nvSpPr>
            <p:cNvPr id="3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资金缺口</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7" name="组合 36"/>
          <p:cNvGrpSpPr/>
          <p:nvPr/>
        </p:nvGrpSpPr>
        <p:grpSpPr>
          <a:xfrm>
            <a:off x="5600460" y="3436281"/>
            <a:ext cx="1077226" cy="153888"/>
            <a:chOff x="4369395" y="3284984"/>
            <a:chExt cx="1436675" cy="205184"/>
          </a:xfrm>
        </p:grpSpPr>
        <p:sp>
          <p:nvSpPr>
            <p:cNvPr id="3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融资计划</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2" name="组合 41"/>
          <p:cNvGrpSpPr/>
          <p:nvPr/>
        </p:nvGrpSpPr>
        <p:grpSpPr>
          <a:xfrm>
            <a:off x="6680299" y="3436281"/>
            <a:ext cx="1077226" cy="153888"/>
            <a:chOff x="4369395" y="3284984"/>
            <a:chExt cx="1436675" cy="205184"/>
          </a:xfrm>
        </p:grpSpPr>
        <p:sp>
          <p:nvSpPr>
            <p:cNvPr id="4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资金用途</a:t>
              </a:r>
            </a:p>
          </p:txBody>
        </p:sp>
        <p:grpSp>
          <p:nvGrpSpPr>
            <p:cNvPr id="44" name="组合 43"/>
            <p:cNvGrpSpPr/>
            <p:nvPr/>
          </p:nvGrpSpPr>
          <p:grpSpPr>
            <a:xfrm>
              <a:off x="4369395" y="3316401"/>
              <a:ext cx="168551" cy="168551"/>
              <a:chOff x="5005199" y="3717032"/>
              <a:chExt cx="168551" cy="168551"/>
            </a:xfrm>
          </p:grpSpPr>
          <p:sp>
            <p:nvSpPr>
              <p:cNvPr id="45" name="椭圆 4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等腰三角形 4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5600460" y="3651870"/>
            <a:ext cx="1077226" cy="153888"/>
            <a:chOff x="4369395" y="3284984"/>
            <a:chExt cx="1436675" cy="205184"/>
          </a:xfrm>
        </p:grpSpPr>
        <p:sp>
          <p:nvSpPr>
            <p:cNvPr id="4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结束语</a:t>
              </a:r>
            </a:p>
          </p:txBody>
        </p:sp>
        <p:grpSp>
          <p:nvGrpSpPr>
            <p:cNvPr id="49" name="组合 48"/>
            <p:cNvGrpSpPr/>
            <p:nvPr/>
          </p:nvGrpSpPr>
          <p:grpSpPr>
            <a:xfrm>
              <a:off x="4369395" y="3316401"/>
              <a:ext cx="168551" cy="168551"/>
              <a:chOff x="5005199" y="3717032"/>
              <a:chExt cx="168551" cy="168551"/>
            </a:xfrm>
          </p:grpSpPr>
          <p:sp>
            <p:nvSpPr>
              <p:cNvPr id="50" name="椭圆 4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66" name="直接连接符 65"/>
          <p:cNvCxnSpPr/>
          <p:nvPr/>
        </p:nvCxnSpPr>
        <p:spPr>
          <a:xfrm>
            <a:off x="5636243" y="3003363"/>
            <a:ext cx="1853934"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8155962">
            <a:off x="1471922" y="542065"/>
            <a:ext cx="1673750" cy="1674186"/>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9" name="椭圆 78"/>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0" name="椭圆 79"/>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1" name="椭圆 80"/>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2" name="椭圆 81"/>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3" name="椭圆 82"/>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4" name="椭圆 83"/>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5" name="椭圆 84"/>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6" name="椭圆 85"/>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7" name="椭圆 86"/>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8" name="椭圆 87"/>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5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50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1000"/>
                            </p:stCondLst>
                            <p:childTnLst>
                              <p:par>
                                <p:cTn id="61" presetID="10" presetClass="entr" presetSubtype="0" fill="hold" grpId="1"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childTnLst>
                                </p:cTn>
                              </p:par>
                            </p:childTnLst>
                          </p:cTn>
                        </p:par>
                        <p:par>
                          <p:cTn id="91" fill="hold">
                            <p:stCondLst>
                              <p:cond delay="1500"/>
                            </p:stCondLst>
                            <p:childTnLst>
                              <p:par>
                                <p:cTn id="9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3" dur="2000" fill="hold"/>
                                        <p:tgtEl>
                                          <p:spTgt spid="79"/>
                                        </p:tgtEl>
                                        <p:attrNameLst>
                                          <p:attrName>ppt_x</p:attrName>
                                          <p:attrName>ppt_y</p:attrName>
                                        </p:attrNameLst>
                                      </p:cBhvr>
                                      <p:rCtr x="17" y="18981"/>
                                    </p:animMotion>
                                  </p:childTnLst>
                                </p:cTn>
                              </p:par>
                              <p:par>
                                <p:cTn id="9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5" dur="2000" fill="hold"/>
                                        <p:tgtEl>
                                          <p:spTgt spid="80"/>
                                        </p:tgtEl>
                                        <p:attrNameLst>
                                          <p:attrName>ppt_x</p:attrName>
                                          <p:attrName>ppt_y</p:attrName>
                                        </p:attrNameLst>
                                      </p:cBhvr>
                                      <p:rCtr x="17" y="18981"/>
                                    </p:animMotion>
                                  </p:childTnLst>
                                </p:cTn>
                              </p:par>
                              <p:par>
                                <p:cTn id="9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7" dur="2000" fill="hold"/>
                                        <p:tgtEl>
                                          <p:spTgt spid="81"/>
                                        </p:tgtEl>
                                        <p:attrNameLst>
                                          <p:attrName>ppt_x</p:attrName>
                                          <p:attrName>ppt_y</p:attrName>
                                        </p:attrNameLst>
                                      </p:cBhvr>
                                      <p:rCtr x="17" y="18981"/>
                                    </p:animMotion>
                                  </p:childTnLst>
                                </p:cTn>
                              </p:par>
                              <p:par>
                                <p:cTn id="9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9" dur="2000" fill="hold"/>
                                        <p:tgtEl>
                                          <p:spTgt spid="82"/>
                                        </p:tgtEl>
                                        <p:attrNameLst>
                                          <p:attrName>ppt_x</p:attrName>
                                          <p:attrName>ppt_y</p:attrName>
                                        </p:attrNameLst>
                                      </p:cBhvr>
                                      <p:rCtr x="17" y="18981"/>
                                    </p:animMotion>
                                  </p:childTnLst>
                                </p:cTn>
                              </p:par>
                              <p:par>
                                <p:cTn id="10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1" dur="2000" fill="hold"/>
                                        <p:tgtEl>
                                          <p:spTgt spid="83"/>
                                        </p:tgtEl>
                                        <p:attrNameLst>
                                          <p:attrName>ppt_x</p:attrName>
                                          <p:attrName>ppt_y</p:attrName>
                                        </p:attrNameLst>
                                      </p:cBhvr>
                                      <p:rCtr x="17" y="18981"/>
                                    </p:animMotion>
                                  </p:childTnLst>
                                </p:cTn>
                              </p:par>
                              <p:par>
                                <p:cTn id="10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3" dur="2000" fill="hold"/>
                                        <p:tgtEl>
                                          <p:spTgt spid="84"/>
                                        </p:tgtEl>
                                        <p:attrNameLst>
                                          <p:attrName>ppt_x</p:attrName>
                                          <p:attrName>ppt_y</p:attrName>
                                        </p:attrNameLst>
                                      </p:cBhvr>
                                      <p:rCtr x="17" y="18981"/>
                                    </p:animMotion>
                                  </p:childTnLst>
                                </p:cTn>
                              </p:par>
                              <p:par>
                                <p:cTn id="10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5" dur="2000" fill="hold"/>
                                        <p:tgtEl>
                                          <p:spTgt spid="85"/>
                                        </p:tgtEl>
                                        <p:attrNameLst>
                                          <p:attrName>ppt_x</p:attrName>
                                          <p:attrName>ppt_y</p:attrName>
                                        </p:attrNameLst>
                                      </p:cBhvr>
                                      <p:rCtr x="17" y="18981"/>
                                    </p:animMotion>
                                  </p:childTnLst>
                                </p:cTn>
                              </p:par>
                              <p:par>
                                <p:cTn id="10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7" dur="2000" fill="hold"/>
                                        <p:tgtEl>
                                          <p:spTgt spid="86"/>
                                        </p:tgtEl>
                                        <p:attrNameLst>
                                          <p:attrName>ppt_x</p:attrName>
                                          <p:attrName>ppt_y</p:attrName>
                                        </p:attrNameLst>
                                      </p:cBhvr>
                                      <p:rCtr x="17" y="18981"/>
                                    </p:animMotion>
                                  </p:childTnLst>
                                </p:cTn>
                              </p:par>
                              <p:par>
                                <p:cTn id="10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9" dur="2000" fill="hold"/>
                                        <p:tgtEl>
                                          <p:spTgt spid="87"/>
                                        </p:tgtEl>
                                        <p:attrNameLst>
                                          <p:attrName>ppt_x</p:attrName>
                                          <p:attrName>ppt_y</p:attrName>
                                        </p:attrNameLst>
                                      </p:cBhvr>
                                      <p:rCtr x="17" y="18981"/>
                                    </p:animMotion>
                                  </p:childTnLst>
                                </p:cTn>
                              </p:par>
                              <p:par>
                                <p:cTn id="11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1" dur="2000" fill="hold"/>
                                        <p:tgtEl>
                                          <p:spTgt spid="88"/>
                                        </p:tgtEl>
                                        <p:attrNameLst>
                                          <p:attrName>ppt_x</p:attrName>
                                          <p:attrName>ppt_y</p:attrName>
                                        </p:attrNameLst>
                                      </p:cBhvr>
                                      <p:rCtr x="17" y="18981"/>
                                    </p:animMotion>
                                  </p:childTnLst>
                                </p:cTn>
                              </p:par>
                            </p:childTnLst>
                          </p:cTn>
                        </p:par>
                        <p:par>
                          <p:cTn id="112" fill="hold">
                            <p:stCondLst>
                              <p:cond delay="3500"/>
                            </p:stCondLst>
                            <p:childTnLst>
                              <p:par>
                                <p:cTn id="113" presetID="22" presetClass="entr" presetSubtype="8" fill="hold" grpId="0" nodeType="afterEffect" nodePh="1">
                                  <p:stCondLst>
                                    <p:cond delay="0"/>
                                  </p:stCondLst>
                                  <p:endCondLst>
                                    <p:cond evt="begin" delay="0">
                                      <p:tn val="113"/>
                                    </p:cond>
                                  </p:end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 grpId="0"/>
      <p:bldP spid="25" grpId="0"/>
      <p:bldP spid="26" grpId="0"/>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成本预算</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COST BUDGET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35</a:t>
            </a:r>
          </a:p>
        </p:txBody>
      </p:sp>
      <p:sp>
        <p:nvSpPr>
          <p:cNvPr id="13" name="KSO_Shape"/>
          <p:cNvSpPr/>
          <p:nvPr/>
        </p:nvSpPr>
        <p:spPr bwMode="auto">
          <a:xfrm>
            <a:off x="101460" y="141480"/>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TextBox 11"/>
          <p:cNvSpPr txBox="1"/>
          <p:nvPr/>
        </p:nvSpPr>
        <p:spPr>
          <a:xfrm>
            <a:off x="1494459" y="3869200"/>
            <a:ext cx="6128085" cy="307777"/>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4" name="TextBox 13"/>
          <p:cNvSpPr txBox="1"/>
          <p:nvPr/>
        </p:nvSpPr>
        <p:spPr>
          <a:xfrm>
            <a:off x="3810778" y="3542988"/>
            <a:ext cx="1544105" cy="230833"/>
          </a:xfrm>
          <a:prstGeom prst="rect">
            <a:avLst/>
          </a:prstGeom>
          <a:noFill/>
        </p:spPr>
        <p:txBody>
          <a:bodyPr wrap="square" lIns="0" tIns="0" rIns="0" bIns="0" rtlCol="0">
            <a:spAutoFit/>
          </a:bodyPr>
          <a:lstStyle/>
          <a:p>
            <a:r>
              <a:rPr lang="zh-CN" altLang="en-US" sz="15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15" name="Oval 12"/>
          <p:cNvSpPr/>
          <p:nvPr/>
        </p:nvSpPr>
        <p:spPr>
          <a:xfrm>
            <a:off x="1379741" y="1231181"/>
            <a:ext cx="1179602"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1528530" y="1380008"/>
            <a:ext cx="882024" cy="882254"/>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17" name="Arc 14"/>
          <p:cNvSpPr/>
          <p:nvPr/>
        </p:nvSpPr>
        <p:spPr>
          <a:xfrm>
            <a:off x="1379741" y="1231181"/>
            <a:ext cx="1179602" cy="1179909"/>
          </a:xfrm>
          <a:prstGeom prst="arc">
            <a:avLst>
              <a:gd name="adj1" fmla="val 16018236"/>
              <a:gd name="adj2" fmla="val 9832525"/>
            </a:avLst>
          </a:prstGeom>
          <a:noFill/>
          <a:ln w="101600" cap="rnd" cmpd="sng">
            <a:solidFill>
              <a:srgbClr val="00A89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8" name="Oval 18"/>
          <p:cNvSpPr/>
          <p:nvPr/>
        </p:nvSpPr>
        <p:spPr>
          <a:xfrm>
            <a:off x="3166757" y="1231181"/>
            <a:ext cx="1179602"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3315546" y="1380008"/>
            <a:ext cx="882024" cy="882254"/>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20" name="Arc 20"/>
          <p:cNvSpPr/>
          <p:nvPr/>
        </p:nvSpPr>
        <p:spPr>
          <a:xfrm>
            <a:off x="3166757" y="1231181"/>
            <a:ext cx="1179602" cy="1179909"/>
          </a:xfrm>
          <a:prstGeom prst="arc">
            <a:avLst>
              <a:gd name="adj1" fmla="val 16018236"/>
              <a:gd name="adj2" fmla="val 5788795"/>
            </a:avLst>
          </a:prstGeom>
          <a:noFill/>
          <a:ln w="101600" cap="rnd" cmpd="sng">
            <a:solidFill>
              <a:srgbClr val="00A89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21" name="Oval 22"/>
          <p:cNvSpPr/>
          <p:nvPr/>
        </p:nvSpPr>
        <p:spPr>
          <a:xfrm>
            <a:off x="4948491" y="1231181"/>
            <a:ext cx="1179603"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5097281" y="1380008"/>
            <a:ext cx="882023" cy="882254"/>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23" name="Arc 24"/>
          <p:cNvSpPr/>
          <p:nvPr/>
        </p:nvSpPr>
        <p:spPr>
          <a:xfrm>
            <a:off x="4948491" y="1231181"/>
            <a:ext cx="1179603" cy="1179909"/>
          </a:xfrm>
          <a:prstGeom prst="arc">
            <a:avLst>
              <a:gd name="adj1" fmla="val 16018236"/>
              <a:gd name="adj2" fmla="val 3132458"/>
            </a:avLst>
          </a:prstGeom>
          <a:noFill/>
          <a:ln w="101600" cap="rnd" cmpd="sng">
            <a:solidFill>
              <a:srgbClr val="00A89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24" name="Oval 26"/>
          <p:cNvSpPr/>
          <p:nvPr/>
        </p:nvSpPr>
        <p:spPr>
          <a:xfrm>
            <a:off x="6707331" y="1231181"/>
            <a:ext cx="1179603"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6856121" y="1380008"/>
            <a:ext cx="882023" cy="882254"/>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26" name="Arc 28"/>
          <p:cNvSpPr/>
          <p:nvPr/>
        </p:nvSpPr>
        <p:spPr>
          <a:xfrm>
            <a:off x="6707331" y="1231181"/>
            <a:ext cx="1179603" cy="1179909"/>
          </a:xfrm>
          <a:prstGeom prst="arc">
            <a:avLst>
              <a:gd name="adj1" fmla="val 16018236"/>
              <a:gd name="adj2" fmla="val 13285852"/>
            </a:avLst>
          </a:prstGeom>
          <a:noFill/>
          <a:ln w="101600" cap="rnd" cmpd="sng">
            <a:solidFill>
              <a:srgbClr val="00A89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27" name="TextBox 26"/>
          <p:cNvSpPr txBox="1"/>
          <p:nvPr/>
        </p:nvSpPr>
        <p:spPr>
          <a:xfrm>
            <a:off x="1170508" y="2635336"/>
            <a:ext cx="1646205" cy="692498"/>
          </a:xfrm>
          <a:prstGeom prst="rect">
            <a:avLst/>
          </a:prstGeom>
          <a:noFill/>
        </p:spPr>
        <p:txBody>
          <a:bodyPr lIns="68562" tIns="34281" rIns="68562" bIns="34281">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项目一</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933456" y="2635336"/>
            <a:ext cx="1646205" cy="692498"/>
          </a:xfrm>
          <a:prstGeom prst="rect">
            <a:avLst/>
          </a:prstGeom>
          <a:noFill/>
        </p:spPr>
        <p:txBody>
          <a:bodyPr lIns="68562" tIns="34281" rIns="68562" bIns="34281">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项目二</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715189" y="2635336"/>
            <a:ext cx="1646206" cy="692498"/>
          </a:xfrm>
          <a:prstGeom prst="rect">
            <a:avLst/>
          </a:prstGeom>
          <a:noFill/>
        </p:spPr>
        <p:txBody>
          <a:bodyPr lIns="68562" tIns="34281" rIns="68562" bIns="34281">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项目三</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474030" y="2635336"/>
            <a:ext cx="1646206" cy="692498"/>
          </a:xfrm>
          <a:prstGeom prst="rect">
            <a:avLst/>
          </a:prstGeom>
          <a:noFill/>
        </p:spPr>
        <p:txBody>
          <a:bodyPr lIns="68562" tIns="34281" rIns="68562" bIns="34281">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项目四</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2" name="等腰三角形 3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grpId="0" nodeType="withEffect">
                                  <p:stCondLst>
                                    <p:cond delay="10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fltVal val="0"/>
                                          </p:val>
                                        </p:tav>
                                        <p:tav tm="100000">
                                          <p:val>
                                            <p:strVal val="#ppt_w"/>
                                          </p:val>
                                        </p:tav>
                                      </p:tavLst>
                                    </p:anim>
                                    <p:anim calcmode="lin" valueType="num">
                                      <p:cBhvr>
                                        <p:cTn id="80" dur="1000" fill="hold"/>
                                        <p:tgtEl>
                                          <p:spTgt spid="25"/>
                                        </p:tgtEl>
                                        <p:attrNameLst>
                                          <p:attrName>ppt_h</p:attrName>
                                        </p:attrNameLst>
                                      </p:cBhvr>
                                      <p:tavLst>
                                        <p:tav tm="0">
                                          <p:val>
                                            <p:fltVal val="0"/>
                                          </p:val>
                                        </p:tav>
                                        <p:tav tm="100000">
                                          <p:val>
                                            <p:strVal val="#ppt_h"/>
                                          </p:val>
                                        </p:tav>
                                      </p:tavLst>
                                    </p:anim>
                                    <p:anim calcmode="lin" valueType="num">
                                      <p:cBhvr>
                                        <p:cTn id="81" dur="1000" fill="hold"/>
                                        <p:tgtEl>
                                          <p:spTgt spid="25"/>
                                        </p:tgtEl>
                                        <p:attrNameLst>
                                          <p:attrName>style.rotation</p:attrName>
                                        </p:attrNameLst>
                                      </p:cBhvr>
                                      <p:tavLst>
                                        <p:tav tm="0">
                                          <p:val>
                                            <p:fltVal val="90"/>
                                          </p:val>
                                        </p:tav>
                                        <p:tav tm="100000">
                                          <p:val>
                                            <p:fltVal val="0"/>
                                          </p:val>
                                        </p:tav>
                                      </p:tavLst>
                                    </p:anim>
                                    <p:animEffect transition="in" filter="fade">
                                      <p:cBhvr>
                                        <p:cTn id="82" dur="1000"/>
                                        <p:tgtEl>
                                          <p:spTgt spid="2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fltVal val="0"/>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anim calcmode="lin" valueType="num">
                                      <p:cBhvr>
                                        <p:cTn id="87" dur="1000" fill="hold"/>
                                        <p:tgtEl>
                                          <p:spTgt spid="26"/>
                                        </p:tgtEl>
                                        <p:attrNameLst>
                                          <p:attrName>style.rotation</p:attrName>
                                        </p:attrNameLst>
                                      </p:cBhvr>
                                      <p:tavLst>
                                        <p:tav tm="0">
                                          <p:val>
                                            <p:fltVal val="90"/>
                                          </p:val>
                                        </p:tav>
                                        <p:tav tm="100000">
                                          <p:val>
                                            <p:fltVal val="0"/>
                                          </p:val>
                                        </p:tav>
                                      </p:tavLst>
                                    </p:anim>
                                    <p:animEffect transition="in" filter="fade">
                                      <p:cBhvr>
                                        <p:cTn id="88" dur="1000"/>
                                        <p:tgtEl>
                                          <p:spTgt spid="26"/>
                                        </p:tgtEl>
                                      </p:cBhvr>
                                    </p:animEffect>
                                  </p:childTnLst>
                                </p:cTn>
                              </p:par>
                              <p:par>
                                <p:cTn id="89" presetID="42" presetClass="entr" presetSubtype="0" fill="hold" grpId="0" nodeType="withEffect">
                                  <p:stCondLst>
                                    <p:cond delay="20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200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200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300" fill="hold"/>
                                        <p:tgtEl>
                                          <p:spTgt spid="14"/>
                                        </p:tgtEl>
                                        <p:attrNameLst>
                                          <p:attrName>ppt_x</p:attrName>
                                        </p:attrNameLst>
                                      </p:cBhvr>
                                      <p:tavLst>
                                        <p:tav tm="0">
                                          <p:val>
                                            <p:strVal val="1+#ppt_w/2"/>
                                          </p:val>
                                        </p:tav>
                                        <p:tav tm="100000">
                                          <p:val>
                                            <p:strVal val="#ppt_x"/>
                                          </p:val>
                                        </p:tav>
                                      </p:tavLst>
                                    </p:anim>
                                    <p:anim calcmode="lin" valueType="num">
                                      <p:cBhvr additive="base">
                                        <p:cTn id="113" dur="300" fill="hold"/>
                                        <p:tgtEl>
                                          <p:spTgt spid="14"/>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 presetClass="entr" presetSubtype="2"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300" fill="hold"/>
                                        <p:tgtEl>
                                          <p:spTgt spid="12"/>
                                        </p:tgtEl>
                                        <p:attrNameLst>
                                          <p:attrName>ppt_x</p:attrName>
                                        </p:attrNameLst>
                                      </p:cBhvr>
                                      <p:tavLst>
                                        <p:tav tm="0">
                                          <p:val>
                                            <p:strVal val="1+#ppt_w/2"/>
                                          </p:val>
                                        </p:tav>
                                        <p:tav tm="100000">
                                          <p:val>
                                            <p:strVal val="#ppt_x"/>
                                          </p:val>
                                        </p:tav>
                                      </p:tavLst>
                                    </p:anim>
                                    <p:anim calcmode="lin" valueType="num">
                                      <p:cBhvr additive="base">
                                        <p:cTn id="118" dur="300" fill="hold"/>
                                        <p:tgtEl>
                                          <p:spTgt spid="12"/>
                                        </p:tgtEl>
                                        <p:attrNameLst>
                                          <p:attrName>ppt_y</p:attrName>
                                        </p:attrNameLst>
                                      </p:cBhvr>
                                      <p:tavLst>
                                        <p:tav tm="0">
                                          <p:val>
                                            <p:strVal val="#ppt_y"/>
                                          </p:val>
                                        </p:tav>
                                        <p:tav tm="100000">
                                          <p:val>
                                            <p:strVal val="#ppt_y"/>
                                          </p:val>
                                        </p:tav>
                                      </p:tavLst>
                                    </p:anim>
                                  </p:childTnLst>
                                </p:cTn>
                              </p:par>
                            </p:childTnLst>
                          </p:cTn>
                        </p:par>
                        <p:par>
                          <p:cTn id="119" fill="hold">
                            <p:stCondLst>
                              <p:cond delay="1500"/>
                            </p:stCondLst>
                            <p:childTnLst>
                              <p:par>
                                <p:cTn id="120" presetID="22" presetClass="entr" presetSubtype="8" fill="hold" grpId="0" nodeType="afterEffect" nodePh="1">
                                  <p:stCondLst>
                                    <p:cond delay="0"/>
                                  </p:stCondLst>
                                  <p:endCondLst>
                                    <p:cond evt="begin" delay="0">
                                      <p:tn val="120"/>
                                    </p:cond>
                                  </p:endCondLst>
                                  <p:childTnLst>
                                    <p:set>
                                      <p:cBhvr>
                                        <p:cTn id="121" dur="1" fill="hold">
                                          <p:stCondLst>
                                            <p:cond delay="0"/>
                                          </p:stCondLst>
                                        </p:cTn>
                                        <p:tgtEl>
                                          <p:spTgt spid="33"/>
                                        </p:tgtEl>
                                        <p:attrNameLst>
                                          <p:attrName>style.visibility</p:attrName>
                                        </p:attrNameLst>
                                      </p:cBhvr>
                                      <p:to>
                                        <p:strVal val="visible"/>
                                      </p:to>
                                    </p:set>
                                    <p:animEffect transition="in" filter="wipe(left)">
                                      <p:cBhvr>
                                        <p:cTn id="1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资金缺口</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THE FUNDING GAP </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36</a:t>
            </a:r>
          </a:p>
        </p:txBody>
      </p:sp>
      <p:sp>
        <p:nvSpPr>
          <p:cNvPr id="13" name="KSO_Shape"/>
          <p:cNvSpPr/>
          <p:nvPr/>
        </p:nvSpPr>
        <p:spPr bwMode="auto">
          <a:xfrm>
            <a:off x="101460" y="141480"/>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Freeform 19"/>
          <p:cNvSpPr/>
          <p:nvPr/>
        </p:nvSpPr>
        <p:spPr bwMode="auto">
          <a:xfrm>
            <a:off x="2769872" y="3686506"/>
            <a:ext cx="1924114" cy="145699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2" name="Freeform 20"/>
          <p:cNvSpPr/>
          <p:nvPr/>
        </p:nvSpPr>
        <p:spPr bwMode="auto">
          <a:xfrm>
            <a:off x="4576736" y="3733117"/>
            <a:ext cx="1399493"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3" name="Freeform 21"/>
          <p:cNvSpPr/>
          <p:nvPr/>
        </p:nvSpPr>
        <p:spPr bwMode="auto">
          <a:xfrm>
            <a:off x="4758625" y="1889697"/>
            <a:ext cx="1277733"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4" name="Freeform 22"/>
          <p:cNvSpPr/>
          <p:nvPr/>
        </p:nvSpPr>
        <p:spPr bwMode="auto">
          <a:xfrm>
            <a:off x="3841665" y="2528729"/>
            <a:ext cx="554687"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5" name="Freeform 23"/>
          <p:cNvSpPr/>
          <p:nvPr/>
        </p:nvSpPr>
        <p:spPr bwMode="auto">
          <a:xfrm>
            <a:off x="5011165" y="2969285"/>
            <a:ext cx="1554323"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6" name="Freeform 24"/>
          <p:cNvSpPr/>
          <p:nvPr/>
        </p:nvSpPr>
        <p:spPr bwMode="auto">
          <a:xfrm>
            <a:off x="3348610" y="1467184"/>
            <a:ext cx="1345377"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7" name="Freeform 25"/>
          <p:cNvSpPr/>
          <p:nvPr/>
        </p:nvSpPr>
        <p:spPr bwMode="auto">
          <a:xfrm>
            <a:off x="3228353" y="2812911"/>
            <a:ext cx="1053754"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8" name="Freeform 26"/>
          <p:cNvSpPr/>
          <p:nvPr/>
        </p:nvSpPr>
        <p:spPr bwMode="auto">
          <a:xfrm>
            <a:off x="4282106" y="2014497"/>
            <a:ext cx="53664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39" name="Freeform 27"/>
          <p:cNvSpPr/>
          <p:nvPr/>
        </p:nvSpPr>
        <p:spPr bwMode="auto">
          <a:xfrm>
            <a:off x="4630851" y="1005576"/>
            <a:ext cx="539655"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A89B"/>
          </a:solidFill>
          <a:ln>
            <a:noFill/>
          </a:ln>
        </p:spPr>
        <p:txBody>
          <a:bodyPr vert="horz" wrap="square" lIns="68562" tIns="34281" rIns="68562" bIns="34281" numCol="1" anchor="t" anchorCtr="0" compatLnSpc="1"/>
          <a:lstStyle/>
          <a:p>
            <a:endParaRPr lang="zh-CN" altLang="en-US"/>
          </a:p>
        </p:txBody>
      </p:sp>
      <p:sp>
        <p:nvSpPr>
          <p:cNvPr id="40" name="椭圆 39"/>
          <p:cNvSpPr/>
          <p:nvPr/>
        </p:nvSpPr>
        <p:spPr>
          <a:xfrm>
            <a:off x="2618251" y="3650420"/>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41" name="椭圆 40"/>
          <p:cNvSpPr/>
          <p:nvPr/>
        </p:nvSpPr>
        <p:spPr>
          <a:xfrm>
            <a:off x="3159703" y="2574014"/>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42" name="椭圆 41"/>
          <p:cNvSpPr/>
          <p:nvPr/>
        </p:nvSpPr>
        <p:spPr>
          <a:xfrm>
            <a:off x="6395422" y="2907639"/>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43" name="椭圆 42"/>
          <p:cNvSpPr/>
          <p:nvPr/>
        </p:nvSpPr>
        <p:spPr>
          <a:xfrm>
            <a:off x="5796340" y="1674962"/>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44" name="椭圆 43"/>
          <p:cNvSpPr/>
          <p:nvPr/>
        </p:nvSpPr>
        <p:spPr>
          <a:xfrm>
            <a:off x="3264639" y="1217914"/>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45" name="TextBox 22"/>
          <p:cNvSpPr txBox="1"/>
          <p:nvPr/>
        </p:nvSpPr>
        <p:spPr>
          <a:xfrm>
            <a:off x="738572" y="3475834"/>
            <a:ext cx="1819378"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46" name="TextBox 22"/>
          <p:cNvSpPr txBox="1"/>
          <p:nvPr/>
        </p:nvSpPr>
        <p:spPr>
          <a:xfrm>
            <a:off x="1310216" y="2350468"/>
            <a:ext cx="1801172"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47" name="TextBox 22"/>
          <p:cNvSpPr txBox="1"/>
          <p:nvPr/>
        </p:nvSpPr>
        <p:spPr>
          <a:xfrm>
            <a:off x="6822339" y="2737154"/>
            <a:ext cx="1745064"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48" name="TextBox 22"/>
          <p:cNvSpPr txBox="1"/>
          <p:nvPr/>
        </p:nvSpPr>
        <p:spPr>
          <a:xfrm>
            <a:off x="6249672" y="1413424"/>
            <a:ext cx="1790212"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49" name="TextBox 22"/>
          <p:cNvSpPr txBox="1"/>
          <p:nvPr/>
        </p:nvSpPr>
        <p:spPr>
          <a:xfrm>
            <a:off x="1310215" y="1104214"/>
            <a:ext cx="1889718" cy="623229"/>
          </a:xfrm>
          <a:prstGeom prst="rect">
            <a:avLst/>
          </a:prstGeom>
          <a:noFill/>
        </p:spPr>
        <p:txBody>
          <a:bodyPr wrap="square" lIns="68562" tIns="34281" rIns="68562" bIns="34281" rtlCol="0">
            <a:spAutoFit/>
          </a:bodyPr>
          <a:lstStyle/>
          <a:p>
            <a:pPr lvl="0">
              <a:lnSpc>
                <a:spcPct val="120000"/>
              </a:lnSpc>
              <a:spcAft>
                <a:spcPct val="40000"/>
              </a:spcAft>
              <a:buClr>
                <a:srgbClr val="292929"/>
              </a:buCl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4994851" y="919052"/>
            <a:ext cx="321687" cy="321771"/>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51" name="等腰三角形 50"/>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2" name="等腰三角形 5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2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8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13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2" fill="hold" grpId="0" nodeType="withEffect">
                                  <p:stCondLst>
                                    <p:cond delay="120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par>
                                <p:cTn id="32" presetID="22" presetClass="entr" presetSubtype="4" fill="hold" grpId="0" nodeType="withEffect">
                                  <p:stCondLst>
                                    <p:cond delay="14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4" fill="hold" grpId="0" nodeType="withEffect">
                                  <p:stCondLst>
                                    <p:cond delay="180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grpId="0" nodeType="withEffect">
                                  <p:stCondLst>
                                    <p:cond delay="19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53" presetClass="entr" presetSubtype="16" fill="hold" grpId="0" nodeType="withEffect">
                                  <p:stCondLst>
                                    <p:cond delay="14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22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500"/>
                            </p:stCondLst>
                            <p:childTnLst>
                              <p:par>
                                <p:cTn id="75" presetID="2" presetClass="entr" presetSubtype="8"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0-#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10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0-#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1+#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3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1+#ppt_w/2"/>
                                          </p:val>
                                        </p:tav>
                                        <p:tav tm="100000">
                                          <p:val>
                                            <p:strVal val="#ppt_x"/>
                                          </p:val>
                                        </p:tav>
                                      </p:tavLst>
                                    </p:anim>
                                    <p:anim calcmode="lin" valueType="num">
                                      <p:cBhvr additive="base">
                                        <p:cTn id="90" dur="500" fill="hold"/>
                                        <p:tgtEl>
                                          <p:spTgt spid="48"/>
                                        </p:tgtEl>
                                        <p:attrNameLst>
                                          <p:attrName>ppt_y</p:attrName>
                                        </p:attrNameLst>
                                      </p:cBhvr>
                                      <p:tavLst>
                                        <p:tav tm="0">
                                          <p:val>
                                            <p:strVal val="#ppt_y"/>
                                          </p:val>
                                        </p:tav>
                                        <p:tav tm="100000">
                                          <p:val>
                                            <p:strVal val="#ppt_y"/>
                                          </p:val>
                                        </p:tav>
                                      </p:tavLst>
                                    </p:anim>
                                  </p:childTnLst>
                                </p:cTn>
                              </p:par>
                              <p:par>
                                <p:cTn id="91" presetID="2" presetClass="entr" presetSubtype="8" decel="100000" fill="hold" grpId="0" nodeType="withEffect">
                                  <p:stCondLst>
                                    <p:cond delay="40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childTnLst>
                          </p:cTn>
                        </p:par>
                        <p:par>
                          <p:cTn id="95" fill="hold">
                            <p:stCondLst>
                              <p:cond delay="1000"/>
                            </p:stCondLst>
                            <p:childTnLst>
                              <p:par>
                                <p:cTn id="96" presetID="22" presetClass="entr" presetSubtype="8" fill="hold" grpId="0" nodeType="afterEffect" nodePh="1">
                                  <p:stCondLst>
                                    <p:cond delay="0"/>
                                  </p:stCondLst>
                                  <p:endCondLst>
                                    <p:cond evt="begin" delay="0">
                                      <p:tn val="96"/>
                                    </p:cond>
                                  </p:end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animBg="1"/>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融资计划</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THE FINANCING PLAN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37</a:t>
            </a:r>
          </a:p>
        </p:txBody>
      </p:sp>
      <p:sp>
        <p:nvSpPr>
          <p:cNvPr id="13" name="KSO_Shape"/>
          <p:cNvSpPr/>
          <p:nvPr/>
        </p:nvSpPr>
        <p:spPr bwMode="auto">
          <a:xfrm>
            <a:off x="101460" y="141480"/>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4733976" y="1521685"/>
            <a:ext cx="1347174" cy="1482434"/>
            <a:chOff x="5987173" y="3044094"/>
            <a:chExt cx="1796700" cy="1976578"/>
          </a:xfrm>
        </p:grpSpPr>
        <p:sp>
          <p:nvSpPr>
            <p:cNvPr id="14" name="任意多边形 13"/>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00A8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6" name="文本框 62"/>
            <p:cNvSpPr txBox="1"/>
            <p:nvPr/>
          </p:nvSpPr>
          <p:spPr>
            <a:xfrm>
              <a:off x="6329724" y="3989043"/>
              <a:ext cx="1237550" cy="738664"/>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17" name="直接连接符 16"/>
          <p:cNvCxnSpPr/>
          <p:nvPr/>
        </p:nvCxnSpPr>
        <p:spPr>
          <a:xfrm>
            <a:off x="1353554" y="3101857"/>
            <a:ext cx="6628425" cy="0"/>
          </a:xfrm>
          <a:prstGeom prst="line">
            <a:avLst/>
          </a:prstGeom>
          <a:ln>
            <a:solidFill>
              <a:srgbClr val="2C3637"/>
            </a:solidFill>
            <a:prstDash val="dashDot"/>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278492"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9" name="椭圆 18"/>
          <p:cNvSpPr/>
          <p:nvPr/>
        </p:nvSpPr>
        <p:spPr>
          <a:xfrm>
            <a:off x="7927094"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20" name="椭圆 19"/>
          <p:cNvSpPr/>
          <p:nvPr/>
        </p:nvSpPr>
        <p:spPr>
          <a:xfrm>
            <a:off x="2342183"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21" name="椭圆 20"/>
          <p:cNvSpPr/>
          <p:nvPr/>
        </p:nvSpPr>
        <p:spPr>
          <a:xfrm>
            <a:off x="3839777"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22" name="椭圆 21"/>
          <p:cNvSpPr/>
          <p:nvPr/>
        </p:nvSpPr>
        <p:spPr>
          <a:xfrm>
            <a:off x="5363848"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23" name="椭圆 22"/>
          <p:cNvSpPr/>
          <p:nvPr/>
        </p:nvSpPr>
        <p:spPr>
          <a:xfrm>
            <a:off x="6698106"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818411" y="1692829"/>
            <a:ext cx="1181497" cy="1319889"/>
            <a:chOff x="2940476" y="3272285"/>
            <a:chExt cx="1575740" cy="1759852"/>
          </a:xfrm>
        </p:grpSpPr>
        <p:sp>
          <p:nvSpPr>
            <p:cNvPr id="25" name="任意多边形 24"/>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00A8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7" name="文本框 59"/>
            <p:cNvSpPr txBox="1"/>
            <p:nvPr/>
          </p:nvSpPr>
          <p:spPr>
            <a:xfrm>
              <a:off x="3102007" y="4128108"/>
              <a:ext cx="1357226" cy="430887"/>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8" name="组合 27"/>
          <p:cNvGrpSpPr/>
          <p:nvPr/>
        </p:nvGrpSpPr>
        <p:grpSpPr>
          <a:xfrm>
            <a:off x="2974115" y="1097606"/>
            <a:ext cx="1776556" cy="1915112"/>
            <a:chOff x="4078604" y="2478655"/>
            <a:chExt cx="2369358" cy="2553482"/>
          </a:xfrm>
        </p:grpSpPr>
        <p:sp>
          <p:nvSpPr>
            <p:cNvPr id="29" name="任意多边形 28"/>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614176" y="3268683"/>
              <a:ext cx="1562853" cy="1034982"/>
              <a:chOff x="4716874" y="2621791"/>
              <a:chExt cx="1562853" cy="1034982"/>
            </a:xfrm>
          </p:grpSpPr>
          <p:sp>
            <p:nvSpPr>
              <p:cNvPr id="31"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2" name="文本框 60"/>
              <p:cNvSpPr txBox="1"/>
              <p:nvPr/>
            </p:nvSpPr>
            <p:spPr>
              <a:xfrm>
                <a:off x="4716874" y="3225886"/>
                <a:ext cx="1562853" cy="430887"/>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33" name="组合 32"/>
          <p:cNvGrpSpPr/>
          <p:nvPr/>
        </p:nvGrpSpPr>
        <p:grpSpPr>
          <a:xfrm>
            <a:off x="6057736" y="1509247"/>
            <a:ext cx="1375836" cy="1498258"/>
            <a:chOff x="7567273" y="3027509"/>
            <a:chExt cx="1834926" cy="1997677"/>
          </a:xfrm>
        </p:grpSpPr>
        <p:sp>
          <p:nvSpPr>
            <p:cNvPr id="34" name="任意多边形 33"/>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6" name="文本框 63"/>
            <p:cNvSpPr txBox="1"/>
            <p:nvPr/>
          </p:nvSpPr>
          <p:spPr>
            <a:xfrm>
              <a:off x="7925165" y="3989044"/>
              <a:ext cx="1477034" cy="430887"/>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sp>
        <p:nvSpPr>
          <p:cNvPr id="37" name="矩形 36"/>
          <p:cNvSpPr/>
          <p:nvPr/>
        </p:nvSpPr>
        <p:spPr>
          <a:xfrm>
            <a:off x="1710427" y="3228444"/>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8" name="矩形 37"/>
          <p:cNvSpPr/>
          <p:nvPr/>
        </p:nvSpPr>
        <p:spPr>
          <a:xfrm>
            <a:off x="3238881"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矩形 38"/>
          <p:cNvSpPr/>
          <p:nvPr/>
        </p:nvSpPr>
        <p:spPr>
          <a:xfrm>
            <a:off x="4733976"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矩形 39"/>
          <p:cNvSpPr/>
          <p:nvPr/>
        </p:nvSpPr>
        <p:spPr>
          <a:xfrm>
            <a:off x="6100454"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1" name="等腰三角形 40"/>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2" name="等腰三角形 4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3000"/>
                                        <p:tgtEl>
                                          <p:spTgt spid="17"/>
                                        </p:tgtEl>
                                      </p:cBhvr>
                                    </p:animEffect>
                                  </p:childTnLst>
                                </p:cTn>
                              </p:par>
                              <p:par>
                                <p:cTn id="28" presetID="49" presetClass="entr" presetSubtype="0" decel="100000"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 calcmode="lin" valueType="num">
                                      <p:cBhvr>
                                        <p:cTn id="32" dur="500" fill="hold"/>
                                        <p:tgtEl>
                                          <p:spTgt spid="20"/>
                                        </p:tgtEl>
                                        <p:attrNameLst>
                                          <p:attrName>style.rotation</p:attrName>
                                        </p:attrNameLst>
                                      </p:cBhvr>
                                      <p:tavLst>
                                        <p:tav tm="0">
                                          <p:val>
                                            <p:fltVal val="360"/>
                                          </p:val>
                                        </p:tav>
                                        <p:tav tm="100000">
                                          <p:val>
                                            <p:fltVal val="0"/>
                                          </p:val>
                                        </p:tav>
                                      </p:tavLst>
                                    </p:anim>
                                    <p:animEffect transition="in" filter="fade">
                                      <p:cBhvr>
                                        <p:cTn id="33" dur="500"/>
                                        <p:tgtEl>
                                          <p:spTgt spid="20"/>
                                        </p:tgtEl>
                                      </p:cBhvr>
                                    </p:animEffect>
                                  </p:childTnLst>
                                </p:cTn>
                              </p:par>
                              <p:par>
                                <p:cTn id="34" presetID="49" presetClass="entr" presetSubtype="0" decel="10000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par>
                                <p:cTn id="40" presetID="49" presetClass="entr" presetSubtype="0" decel="100000" fill="hold" grpId="0" nodeType="withEffect">
                                  <p:stCondLst>
                                    <p:cond delay="12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49" presetClass="entr" presetSubtype="0" decel="100000" fill="hold" grpId="0" nodeType="withEffect">
                                  <p:stCondLst>
                                    <p:cond delay="175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 calcmode="lin" valueType="num">
                                      <p:cBhvr>
                                        <p:cTn id="50" dur="500" fill="hold"/>
                                        <p:tgtEl>
                                          <p:spTgt spid="23"/>
                                        </p:tgtEl>
                                        <p:attrNameLst>
                                          <p:attrName>style.rotation</p:attrName>
                                        </p:attrNameLst>
                                      </p:cBhvr>
                                      <p:tavLst>
                                        <p:tav tm="0">
                                          <p:val>
                                            <p:fltVal val="360"/>
                                          </p:val>
                                        </p:tav>
                                        <p:tav tm="100000">
                                          <p:val>
                                            <p:fltVal val="0"/>
                                          </p:val>
                                        </p:tav>
                                      </p:tavLst>
                                    </p:anim>
                                    <p:animEffect transition="in" filter="fade">
                                      <p:cBhvr>
                                        <p:cTn id="51" dur="500"/>
                                        <p:tgtEl>
                                          <p:spTgt spid="23"/>
                                        </p:tgtEl>
                                      </p:cBhvr>
                                    </p:animEffect>
                                  </p:childTnLst>
                                </p:cTn>
                              </p:par>
                              <p:par>
                                <p:cTn id="52" presetID="49" presetClass="entr" presetSubtype="0" decel="100000" fill="hold" grpId="0" nodeType="withEffect">
                                  <p:stCondLst>
                                    <p:cond delay="2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50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8000"/>
                            </p:stCondLst>
                            <p:childTnLst>
                              <p:par>
                                <p:cTn id="103" presetID="22" presetClass="entr" presetSubtype="8" fill="hold" grpId="0" nodeType="afterEffect" nodePh="1">
                                  <p:stCondLst>
                                    <p:cond delay="0"/>
                                  </p:stCondLst>
                                  <p:endCondLst>
                                    <p:cond evt="begin" delay="0">
                                      <p:tn val="103"/>
                                    </p:cond>
                                  </p:end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8" grpId="0" animBg="1"/>
      <p:bldP spid="19" grpId="0" animBg="1"/>
      <p:bldP spid="20" grpId="0" animBg="1"/>
      <p:bldP spid="21" grpId="0" animBg="1"/>
      <p:bldP spid="22" grpId="0" animBg="1"/>
      <p:bldP spid="23" grpId="0" animBg="1"/>
      <p:bldP spid="37" grpId="0"/>
      <p:bldP spid="38" grpId="0"/>
      <p:bldP spid="39" grpId="0"/>
      <p:bldP spid="40"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资金用途</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FINANCING PURPOSES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38</a:t>
            </a:r>
          </a:p>
        </p:txBody>
      </p:sp>
      <p:sp>
        <p:nvSpPr>
          <p:cNvPr id="13" name="KSO_Shape"/>
          <p:cNvSpPr/>
          <p:nvPr/>
        </p:nvSpPr>
        <p:spPr bwMode="auto">
          <a:xfrm>
            <a:off x="101460" y="141480"/>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3886183" y="1371495"/>
            <a:ext cx="1295807" cy="1296144"/>
          </a:xfrm>
          <a:prstGeom prst="ellipse">
            <a:avLst/>
          </a:prstGeom>
          <a:noFill/>
          <a:ln w="6350">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标题 11"/>
          <p:cNvSpPr txBox="1"/>
          <p:nvPr/>
        </p:nvSpPr>
        <p:spPr>
          <a:xfrm>
            <a:off x="3886183" y="191326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rPr>
              <a:t>融资用途</a:t>
            </a:r>
          </a:p>
        </p:txBody>
      </p:sp>
      <p:sp>
        <p:nvSpPr>
          <p:cNvPr id="15" name="椭圆 14"/>
          <p:cNvSpPr/>
          <p:nvPr/>
        </p:nvSpPr>
        <p:spPr>
          <a:xfrm>
            <a:off x="3684275" y="1169534"/>
            <a:ext cx="1699625" cy="1700068"/>
          </a:xfrm>
          <a:prstGeom prst="ellipse">
            <a:avLst/>
          </a:prstGeom>
          <a:noFill/>
          <a:ln w="317500">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6" name="弧形 15"/>
          <p:cNvSpPr/>
          <p:nvPr/>
        </p:nvSpPr>
        <p:spPr>
          <a:xfrm rot="1419601">
            <a:off x="3686352" y="1170446"/>
            <a:ext cx="1697799" cy="1698242"/>
          </a:xfrm>
          <a:prstGeom prst="arc">
            <a:avLst>
              <a:gd name="adj1" fmla="val 16200000"/>
              <a:gd name="adj2" fmla="val 74557"/>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7" name="弧形 16"/>
          <p:cNvSpPr/>
          <p:nvPr/>
        </p:nvSpPr>
        <p:spPr>
          <a:xfrm rot="6836891">
            <a:off x="3686131" y="1168484"/>
            <a:ext cx="1698242" cy="1697799"/>
          </a:xfrm>
          <a:prstGeom prst="arc">
            <a:avLst>
              <a:gd name="adj1" fmla="val 16200000"/>
              <a:gd name="adj2" fmla="val 19713747"/>
            </a:avLst>
          </a:prstGeom>
          <a:ln w="317500">
            <a:solidFill>
              <a:srgbClr val="34495E">
                <a:alpha val="50196"/>
              </a:srgbClr>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8" name="弧形 17"/>
          <p:cNvSpPr/>
          <p:nvPr/>
        </p:nvSpPr>
        <p:spPr>
          <a:xfrm rot="10285779">
            <a:off x="3678963" y="1170447"/>
            <a:ext cx="1697799" cy="1698242"/>
          </a:xfrm>
          <a:prstGeom prst="arc">
            <a:avLst>
              <a:gd name="adj1" fmla="val 16200000"/>
              <a:gd name="adj2" fmla="val 18837964"/>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9" name="标题 11"/>
          <p:cNvSpPr txBox="1"/>
          <p:nvPr/>
        </p:nvSpPr>
        <p:spPr>
          <a:xfrm>
            <a:off x="3546153" y="1605004"/>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dirty="0">
                <a:solidFill>
                  <a:schemeClr val="bg1"/>
                </a:solidFill>
                <a:latin typeface="Impact MT Std" pitchFamily="34" charset="0"/>
                <a:ea typeface="微软雅黑" panose="020B0503020204020204" pitchFamily="34" charset="-122"/>
              </a:rPr>
              <a:t>50</a:t>
            </a:r>
            <a:endParaRPr lang="zh-CN" altLang="en-US" sz="1300" dirty="0">
              <a:solidFill>
                <a:schemeClr val="bg1"/>
              </a:solidFill>
              <a:latin typeface="Impact MT Std" pitchFamily="34" charset="0"/>
              <a:ea typeface="微软雅黑" panose="020B0503020204020204" pitchFamily="34" charset="-122"/>
            </a:endParaRPr>
          </a:p>
        </p:txBody>
      </p:sp>
      <p:sp>
        <p:nvSpPr>
          <p:cNvPr id="20" name="标题 11"/>
          <p:cNvSpPr txBox="1"/>
          <p:nvPr/>
        </p:nvSpPr>
        <p:spPr>
          <a:xfrm>
            <a:off x="5165911" y="1709594"/>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dirty="0">
                <a:solidFill>
                  <a:schemeClr val="bg1"/>
                </a:solidFill>
                <a:latin typeface="Impact MT Std" pitchFamily="34" charset="0"/>
                <a:ea typeface="微软雅黑" panose="020B0503020204020204" pitchFamily="34" charset="-122"/>
              </a:rPr>
              <a:t>25</a:t>
            </a:r>
            <a:endParaRPr lang="zh-CN" altLang="en-US" sz="1300" dirty="0">
              <a:solidFill>
                <a:schemeClr val="bg1"/>
              </a:solidFill>
              <a:latin typeface="Impact MT Std" pitchFamily="34" charset="0"/>
              <a:ea typeface="微软雅黑" panose="020B0503020204020204" pitchFamily="34" charset="-122"/>
            </a:endParaRPr>
          </a:p>
        </p:txBody>
      </p:sp>
      <p:sp>
        <p:nvSpPr>
          <p:cNvPr id="21" name="标题 11"/>
          <p:cNvSpPr txBox="1"/>
          <p:nvPr/>
        </p:nvSpPr>
        <p:spPr>
          <a:xfrm>
            <a:off x="4949943" y="2469101"/>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dirty="0">
                <a:solidFill>
                  <a:schemeClr val="bg1"/>
                </a:solidFill>
                <a:latin typeface="Impact MT Std" pitchFamily="34" charset="0"/>
                <a:ea typeface="微软雅黑" panose="020B0503020204020204" pitchFamily="34" charset="-122"/>
              </a:rPr>
              <a:t>15</a:t>
            </a:r>
            <a:endParaRPr lang="zh-CN" altLang="en-US" sz="1300" dirty="0">
              <a:solidFill>
                <a:schemeClr val="bg1"/>
              </a:solidFill>
              <a:latin typeface="Impact MT Std" pitchFamily="34" charset="0"/>
              <a:ea typeface="微软雅黑" panose="020B0503020204020204" pitchFamily="34" charset="-122"/>
            </a:endParaRPr>
          </a:p>
        </p:txBody>
      </p:sp>
      <p:sp>
        <p:nvSpPr>
          <p:cNvPr id="22" name="标题 11"/>
          <p:cNvSpPr txBox="1"/>
          <p:nvPr/>
        </p:nvSpPr>
        <p:spPr>
          <a:xfrm>
            <a:off x="4140064" y="2685125"/>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dirty="0">
                <a:solidFill>
                  <a:schemeClr val="bg1"/>
                </a:solidFill>
                <a:latin typeface="Impact MT Std" pitchFamily="34" charset="0"/>
                <a:ea typeface="微软雅黑" panose="020B0503020204020204" pitchFamily="34" charset="-122"/>
              </a:rPr>
              <a:t>10</a:t>
            </a:r>
            <a:endParaRPr lang="zh-CN" altLang="en-US" sz="1300" dirty="0">
              <a:solidFill>
                <a:schemeClr val="bg1"/>
              </a:solidFill>
              <a:latin typeface="Impact MT Std" pitchFamily="34" charset="0"/>
              <a:ea typeface="微软雅黑" panose="020B0503020204020204" pitchFamily="34" charset="-122"/>
            </a:endParaRPr>
          </a:p>
        </p:txBody>
      </p:sp>
      <p:sp>
        <p:nvSpPr>
          <p:cNvPr id="23" name="标题 11"/>
          <p:cNvSpPr txBox="1"/>
          <p:nvPr/>
        </p:nvSpPr>
        <p:spPr>
          <a:xfrm>
            <a:off x="1224500" y="1382135"/>
            <a:ext cx="539919" cy="428625"/>
          </a:xfrm>
          <a:prstGeom prst="rect">
            <a:avLst/>
          </a:prstGeom>
        </p:spPr>
        <p:txBody>
          <a:bodyPr lIns="68562" tIns="34281" rIns="68562" bIns="34281">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chemeClr val="tx1">
                    <a:lumMod val="65000"/>
                    <a:lumOff val="35000"/>
                  </a:schemeClr>
                </a:solidFill>
                <a:latin typeface="Impact MT Std" pitchFamily="34" charset="0"/>
              </a:rPr>
              <a:t>50%</a:t>
            </a:r>
            <a:endParaRPr lang="zh-CN" altLang="en-US" sz="3000" dirty="0">
              <a:solidFill>
                <a:schemeClr val="tx1">
                  <a:lumMod val="65000"/>
                  <a:lumOff val="35000"/>
                </a:schemeClr>
              </a:solidFill>
              <a:latin typeface="Impact MT Std" pitchFamily="34" charset="0"/>
            </a:endParaRPr>
          </a:p>
        </p:txBody>
      </p:sp>
      <p:sp>
        <p:nvSpPr>
          <p:cNvPr id="24" name="标题 11"/>
          <p:cNvSpPr txBox="1"/>
          <p:nvPr/>
        </p:nvSpPr>
        <p:spPr>
          <a:xfrm>
            <a:off x="1693555" y="1436141"/>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25" name="标题 11"/>
          <p:cNvSpPr txBox="1"/>
          <p:nvPr/>
        </p:nvSpPr>
        <p:spPr>
          <a:xfrm>
            <a:off x="1693555" y="1112717"/>
            <a:ext cx="172348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人员编制</a:t>
            </a:r>
          </a:p>
        </p:txBody>
      </p:sp>
      <p:sp>
        <p:nvSpPr>
          <p:cNvPr id="26" name="标题 11"/>
          <p:cNvSpPr txBox="1"/>
          <p:nvPr/>
        </p:nvSpPr>
        <p:spPr>
          <a:xfrm>
            <a:off x="1224500" y="2357336"/>
            <a:ext cx="539919" cy="428625"/>
          </a:xfrm>
          <a:prstGeom prst="rect">
            <a:avLst/>
          </a:prstGeom>
        </p:spPr>
        <p:txBody>
          <a:bodyPr lIns="68562" tIns="34281" rIns="68562" bIns="34281">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chemeClr val="tx1">
                    <a:lumMod val="65000"/>
                    <a:lumOff val="35000"/>
                  </a:schemeClr>
                </a:solidFill>
                <a:latin typeface="Impact MT Std" pitchFamily="34" charset="0"/>
              </a:rPr>
              <a:t>10%</a:t>
            </a:r>
            <a:endParaRPr lang="zh-CN" altLang="en-US" sz="3000" dirty="0">
              <a:solidFill>
                <a:schemeClr val="tx1">
                  <a:lumMod val="65000"/>
                  <a:lumOff val="35000"/>
                </a:schemeClr>
              </a:solidFill>
              <a:latin typeface="Impact MT Std" pitchFamily="34" charset="0"/>
            </a:endParaRPr>
          </a:p>
        </p:txBody>
      </p:sp>
      <p:sp>
        <p:nvSpPr>
          <p:cNvPr id="27" name="标题 11"/>
          <p:cNvSpPr txBox="1"/>
          <p:nvPr/>
        </p:nvSpPr>
        <p:spPr>
          <a:xfrm>
            <a:off x="1693555" y="2411342"/>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28" name="标题 11"/>
          <p:cNvSpPr txBox="1"/>
          <p:nvPr/>
        </p:nvSpPr>
        <p:spPr>
          <a:xfrm>
            <a:off x="1693555" y="2087918"/>
            <a:ext cx="172348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硬件设施</a:t>
            </a:r>
          </a:p>
        </p:txBody>
      </p:sp>
      <p:sp>
        <p:nvSpPr>
          <p:cNvPr id="29" name="标题 11"/>
          <p:cNvSpPr txBox="1"/>
          <p:nvPr/>
        </p:nvSpPr>
        <p:spPr>
          <a:xfrm>
            <a:off x="5705831" y="1382135"/>
            <a:ext cx="539919" cy="428625"/>
          </a:xfrm>
          <a:prstGeom prst="rect">
            <a:avLst/>
          </a:prstGeom>
        </p:spPr>
        <p:txBody>
          <a:bodyPr lIns="68562" tIns="34281" rIns="68562" bIns="34281">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chemeClr val="tx1">
                    <a:lumMod val="65000"/>
                    <a:lumOff val="35000"/>
                  </a:schemeClr>
                </a:solidFill>
                <a:latin typeface="Impact MT Std" pitchFamily="34" charset="0"/>
              </a:rPr>
              <a:t>25%</a:t>
            </a:r>
            <a:endParaRPr lang="zh-CN" altLang="en-US" sz="3000" dirty="0">
              <a:solidFill>
                <a:schemeClr val="tx1">
                  <a:lumMod val="65000"/>
                  <a:lumOff val="35000"/>
                </a:schemeClr>
              </a:solidFill>
              <a:latin typeface="Impact MT Std" pitchFamily="34" charset="0"/>
            </a:endParaRPr>
          </a:p>
        </p:txBody>
      </p:sp>
      <p:sp>
        <p:nvSpPr>
          <p:cNvPr id="30" name="标题 11"/>
          <p:cNvSpPr txBox="1"/>
          <p:nvPr/>
        </p:nvSpPr>
        <p:spPr>
          <a:xfrm>
            <a:off x="6174886" y="1436141"/>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31" name="标题 11"/>
          <p:cNvSpPr txBox="1"/>
          <p:nvPr/>
        </p:nvSpPr>
        <p:spPr>
          <a:xfrm>
            <a:off x="6174885" y="111271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精神文明建设</a:t>
            </a:r>
          </a:p>
        </p:txBody>
      </p:sp>
      <p:sp>
        <p:nvSpPr>
          <p:cNvPr id="32" name="标题 11"/>
          <p:cNvSpPr txBox="1"/>
          <p:nvPr/>
        </p:nvSpPr>
        <p:spPr>
          <a:xfrm>
            <a:off x="5705831" y="2357336"/>
            <a:ext cx="539919" cy="428625"/>
          </a:xfrm>
          <a:prstGeom prst="rect">
            <a:avLst/>
          </a:prstGeom>
        </p:spPr>
        <p:txBody>
          <a:bodyPr lIns="68562" tIns="34281" rIns="68562" bIns="34281">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chemeClr val="tx1">
                    <a:lumMod val="65000"/>
                    <a:lumOff val="35000"/>
                  </a:schemeClr>
                </a:solidFill>
                <a:latin typeface="Impact MT Std" pitchFamily="34" charset="0"/>
              </a:rPr>
              <a:t>15%</a:t>
            </a:r>
            <a:endParaRPr lang="zh-CN" altLang="en-US" sz="3000" dirty="0">
              <a:solidFill>
                <a:schemeClr val="tx1">
                  <a:lumMod val="65000"/>
                  <a:lumOff val="35000"/>
                </a:schemeClr>
              </a:solidFill>
              <a:latin typeface="Impact MT Std" pitchFamily="34" charset="0"/>
            </a:endParaRPr>
          </a:p>
        </p:txBody>
      </p:sp>
      <p:sp>
        <p:nvSpPr>
          <p:cNvPr id="33" name="标题 11"/>
          <p:cNvSpPr txBox="1"/>
          <p:nvPr/>
        </p:nvSpPr>
        <p:spPr>
          <a:xfrm>
            <a:off x="6174886" y="2411342"/>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34" name="标题 11"/>
          <p:cNvSpPr txBox="1"/>
          <p:nvPr/>
        </p:nvSpPr>
        <p:spPr>
          <a:xfrm>
            <a:off x="6174885" y="2087918"/>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科研研发</a:t>
            </a:r>
          </a:p>
        </p:txBody>
      </p:sp>
      <p:sp>
        <p:nvSpPr>
          <p:cNvPr id="35" name="TextBox 34"/>
          <p:cNvSpPr txBox="1"/>
          <p:nvPr/>
        </p:nvSpPr>
        <p:spPr>
          <a:xfrm>
            <a:off x="1413471" y="3815194"/>
            <a:ext cx="6128085" cy="307777"/>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6" name="TextBox 35"/>
          <p:cNvSpPr txBox="1"/>
          <p:nvPr/>
        </p:nvSpPr>
        <p:spPr>
          <a:xfrm>
            <a:off x="3729790" y="3488982"/>
            <a:ext cx="1544105" cy="230833"/>
          </a:xfrm>
          <a:prstGeom prst="rect">
            <a:avLst/>
          </a:prstGeom>
          <a:noFill/>
        </p:spPr>
        <p:txBody>
          <a:bodyPr wrap="square" lIns="0" tIns="0" rIns="0" bIns="0" rtlCol="0">
            <a:spAutoFit/>
          </a:bodyPr>
          <a:lstStyle/>
          <a:p>
            <a:r>
              <a:rPr lang="zh-CN" altLang="en-US" sz="15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37" name="等腰三角形 36"/>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8" name="等腰三角形 37"/>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1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par>
                                <p:cTn id="73" presetID="53" presetClass="entr" presetSubtype="16" fill="hold" grpId="0" nodeType="withEffect">
                                  <p:stCondLst>
                                    <p:cond delay="125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53" presetClass="entr" presetSubtype="16" fill="hold" grpId="0" nodeType="withEffect">
                                  <p:stCondLst>
                                    <p:cond delay="125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par>
                                <p:cTn id="83" presetID="53" presetClass="entr" presetSubtype="16" fill="hold" grpId="0" nodeType="withEffect">
                                  <p:stCondLst>
                                    <p:cond delay="125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par>
                                <p:cTn id="88" presetID="53" presetClass="entr" presetSubtype="16" fill="hold" grpId="0" nodeType="withEffect">
                                  <p:stCondLst>
                                    <p:cond delay="125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par>
                                <p:cTn id="93" presetID="53" presetClass="entr" presetSubtype="16" fill="hold" grpId="0" nodeType="withEffect">
                                  <p:stCondLst>
                                    <p:cond delay="125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par>
                                <p:cTn id="98" presetID="53" presetClass="entr" presetSubtype="16" fill="hold" grpId="0" nodeType="withEffect">
                                  <p:stCondLst>
                                    <p:cond delay="125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par>
                                <p:cTn id="103" presetID="53" presetClass="entr" presetSubtype="16" fill="hold" grpId="0" nodeType="withEffect">
                                  <p:stCondLst>
                                    <p:cond delay="125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53" presetClass="entr" presetSubtype="16" fill="hold" grpId="0" nodeType="withEffect">
                                  <p:stCondLst>
                                    <p:cond delay="125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grpId="0" nodeType="withEffect">
                                  <p:stCondLst>
                                    <p:cond delay="125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par>
                                <p:cTn id="118" presetID="53" presetClass="entr" presetSubtype="16" fill="hold" grpId="0" nodeType="withEffect">
                                  <p:stCondLst>
                                    <p:cond delay="125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childTnLst>
                                </p:cTn>
                              </p:par>
                              <p:par>
                                <p:cTn id="123" presetID="53" presetClass="entr" presetSubtype="16" fill="hold" grpId="0" nodeType="withEffect">
                                  <p:stCondLst>
                                    <p:cond delay="125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500" fill="hold"/>
                                        <p:tgtEl>
                                          <p:spTgt spid="34"/>
                                        </p:tgtEl>
                                        <p:attrNameLst>
                                          <p:attrName>ppt_w</p:attrName>
                                        </p:attrNameLst>
                                      </p:cBhvr>
                                      <p:tavLst>
                                        <p:tav tm="0">
                                          <p:val>
                                            <p:fltVal val="0"/>
                                          </p:val>
                                        </p:tav>
                                        <p:tav tm="100000">
                                          <p:val>
                                            <p:strVal val="#ppt_w"/>
                                          </p:val>
                                        </p:tav>
                                      </p:tavLst>
                                    </p:anim>
                                    <p:anim calcmode="lin" valueType="num">
                                      <p:cBhvr>
                                        <p:cTn id="126" dur="500" fill="hold"/>
                                        <p:tgtEl>
                                          <p:spTgt spid="34"/>
                                        </p:tgtEl>
                                        <p:attrNameLst>
                                          <p:attrName>ppt_h</p:attrName>
                                        </p:attrNameLst>
                                      </p:cBhvr>
                                      <p:tavLst>
                                        <p:tav tm="0">
                                          <p:val>
                                            <p:fltVal val="0"/>
                                          </p:val>
                                        </p:tav>
                                        <p:tav tm="100000">
                                          <p:val>
                                            <p:strVal val="#ppt_h"/>
                                          </p:val>
                                        </p:tav>
                                      </p:tavLst>
                                    </p:anim>
                                    <p:animEffect transition="in" filter="fade">
                                      <p:cBhvr>
                                        <p:cTn id="127" dur="500"/>
                                        <p:tgtEl>
                                          <p:spTgt spid="34"/>
                                        </p:tgtEl>
                                      </p:cBhvr>
                                    </p:animEffect>
                                  </p:childTnLst>
                                </p:cTn>
                              </p:par>
                            </p:childTnLst>
                          </p:cTn>
                        </p:par>
                        <p:par>
                          <p:cTn id="128" fill="hold">
                            <p:stCondLst>
                              <p:cond delay="6000"/>
                            </p:stCondLst>
                            <p:childTnLst>
                              <p:par>
                                <p:cTn id="129" presetID="2" presetClass="entr" presetSubtype="2"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300" fill="hold"/>
                                        <p:tgtEl>
                                          <p:spTgt spid="36"/>
                                        </p:tgtEl>
                                        <p:attrNameLst>
                                          <p:attrName>ppt_x</p:attrName>
                                        </p:attrNameLst>
                                      </p:cBhvr>
                                      <p:tavLst>
                                        <p:tav tm="0">
                                          <p:val>
                                            <p:strVal val="1+#ppt_w/2"/>
                                          </p:val>
                                        </p:tav>
                                        <p:tav tm="100000">
                                          <p:val>
                                            <p:strVal val="#ppt_x"/>
                                          </p:val>
                                        </p:tav>
                                      </p:tavLst>
                                    </p:anim>
                                    <p:anim calcmode="lin" valueType="num">
                                      <p:cBhvr additive="base">
                                        <p:cTn id="132" dur="300" fill="hold"/>
                                        <p:tgtEl>
                                          <p:spTgt spid="36"/>
                                        </p:tgtEl>
                                        <p:attrNameLst>
                                          <p:attrName>ppt_y</p:attrName>
                                        </p:attrNameLst>
                                      </p:cBhvr>
                                      <p:tavLst>
                                        <p:tav tm="0">
                                          <p:val>
                                            <p:strVal val="#ppt_y"/>
                                          </p:val>
                                        </p:tav>
                                        <p:tav tm="100000">
                                          <p:val>
                                            <p:strVal val="#ppt_y"/>
                                          </p:val>
                                        </p:tav>
                                      </p:tavLst>
                                    </p:anim>
                                  </p:childTnLst>
                                </p:cTn>
                              </p:par>
                            </p:childTnLst>
                          </p:cTn>
                        </p:par>
                        <p:par>
                          <p:cTn id="133" fill="hold">
                            <p:stCondLst>
                              <p:cond delay="6500"/>
                            </p:stCondLst>
                            <p:childTnLst>
                              <p:par>
                                <p:cTn id="134" presetID="2" presetClass="entr" presetSubtype="2" fill="hold" grpId="0" nodeType="afterEffect">
                                  <p:stCondLst>
                                    <p:cond delay="0"/>
                                  </p:stCondLst>
                                  <p:childTnLst>
                                    <p:set>
                                      <p:cBhvr>
                                        <p:cTn id="135" dur="1" fill="hold">
                                          <p:stCondLst>
                                            <p:cond delay="0"/>
                                          </p:stCondLst>
                                        </p:cTn>
                                        <p:tgtEl>
                                          <p:spTgt spid="35"/>
                                        </p:tgtEl>
                                        <p:attrNameLst>
                                          <p:attrName>style.visibility</p:attrName>
                                        </p:attrNameLst>
                                      </p:cBhvr>
                                      <p:to>
                                        <p:strVal val="visible"/>
                                      </p:to>
                                    </p:set>
                                    <p:anim calcmode="lin" valueType="num">
                                      <p:cBhvr additive="base">
                                        <p:cTn id="136" dur="300" fill="hold"/>
                                        <p:tgtEl>
                                          <p:spTgt spid="35"/>
                                        </p:tgtEl>
                                        <p:attrNameLst>
                                          <p:attrName>ppt_x</p:attrName>
                                        </p:attrNameLst>
                                      </p:cBhvr>
                                      <p:tavLst>
                                        <p:tav tm="0">
                                          <p:val>
                                            <p:strVal val="1+#ppt_w/2"/>
                                          </p:val>
                                        </p:tav>
                                        <p:tav tm="100000">
                                          <p:val>
                                            <p:strVal val="#ppt_x"/>
                                          </p:val>
                                        </p:tav>
                                      </p:tavLst>
                                    </p:anim>
                                    <p:anim calcmode="lin" valueType="num">
                                      <p:cBhvr additive="base">
                                        <p:cTn id="137" dur="300" fill="hold"/>
                                        <p:tgtEl>
                                          <p:spTgt spid="35"/>
                                        </p:tgtEl>
                                        <p:attrNameLst>
                                          <p:attrName>ppt_y</p:attrName>
                                        </p:attrNameLst>
                                      </p:cBhvr>
                                      <p:tavLst>
                                        <p:tav tm="0">
                                          <p:val>
                                            <p:strVal val="#ppt_y"/>
                                          </p:val>
                                        </p:tav>
                                        <p:tav tm="100000">
                                          <p:val>
                                            <p:strVal val="#ppt_y"/>
                                          </p:val>
                                        </p:tav>
                                      </p:tavLst>
                                    </p:anim>
                                  </p:childTnLst>
                                </p:cTn>
                              </p:par>
                            </p:childTnLst>
                          </p:cTn>
                        </p:par>
                        <p:par>
                          <p:cTn id="138" fill="hold">
                            <p:stCondLst>
                              <p:cond delay="7000"/>
                            </p:stCondLst>
                            <p:childTnLst>
                              <p:par>
                                <p:cTn id="139" presetID="22" presetClass="entr" presetSubtype="8" fill="hold" grpId="0" nodeType="afterEffect" nodePh="1">
                                  <p:stCondLst>
                                    <p:cond delay="0"/>
                                  </p:stCondLst>
                                  <p:endCondLst>
                                    <p:cond evt="begin" delay="0">
                                      <p:tn val="139"/>
                                    </p:cond>
                                  </p:endCondLst>
                                  <p:childTnLst>
                                    <p:set>
                                      <p:cBhvr>
                                        <p:cTn id="140" dur="1" fill="hold">
                                          <p:stCondLst>
                                            <p:cond delay="0"/>
                                          </p:stCondLst>
                                        </p:cTn>
                                        <p:tgtEl>
                                          <p:spTgt spid="39"/>
                                        </p:tgtEl>
                                        <p:attrNameLst>
                                          <p:attrName>style.visibility</p:attrName>
                                        </p:attrNameLst>
                                      </p:cBhvr>
                                      <p:to>
                                        <p:strVal val="visible"/>
                                      </p:to>
                                    </p:set>
                                    <p:animEffect transition="in" filter="wipe(left)">
                                      <p:cBhvr>
                                        <p:cTn id="1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结束语</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CONCLUSION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39</a:t>
            </a:r>
          </a:p>
        </p:txBody>
      </p:sp>
      <p:sp>
        <p:nvSpPr>
          <p:cNvPr id="13" name="KSO_Shape"/>
          <p:cNvSpPr/>
          <p:nvPr/>
        </p:nvSpPr>
        <p:spPr bwMode="auto">
          <a:xfrm>
            <a:off x="101460" y="141480"/>
            <a:ext cx="382885" cy="36766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 name="矩形 2"/>
          <p:cNvSpPr/>
          <p:nvPr/>
        </p:nvSpPr>
        <p:spPr>
          <a:xfrm>
            <a:off x="0" y="648072"/>
            <a:ext cx="9144000" cy="4285140"/>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矩形 13"/>
          <p:cNvSpPr/>
          <p:nvPr/>
        </p:nvSpPr>
        <p:spPr>
          <a:xfrm>
            <a:off x="0" y="1026114"/>
            <a:ext cx="9144000" cy="2085696"/>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5" name="等腰三角形 14"/>
          <p:cNvSpPr/>
          <p:nvPr/>
        </p:nvSpPr>
        <p:spPr>
          <a:xfrm flipV="1">
            <a:off x="4244786" y="1005576"/>
            <a:ext cx="621302" cy="30497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00A89B"/>
              </a:solidFill>
            </a:endParaRPr>
          </a:p>
        </p:txBody>
      </p:sp>
      <p:grpSp>
        <p:nvGrpSpPr>
          <p:cNvPr id="16" name="组合 15"/>
          <p:cNvGrpSpPr/>
          <p:nvPr/>
        </p:nvGrpSpPr>
        <p:grpSpPr>
          <a:xfrm>
            <a:off x="4140064" y="1448539"/>
            <a:ext cx="830744" cy="830960"/>
            <a:chOff x="5444050" y="508274"/>
            <a:chExt cx="1303901" cy="1303901"/>
          </a:xfrm>
        </p:grpSpPr>
        <p:sp>
          <p:nvSpPr>
            <p:cNvPr id="17" name="椭圆 16"/>
            <p:cNvSpPr/>
            <p:nvPr/>
          </p:nvSpPr>
          <p:spPr>
            <a:xfrm>
              <a:off x="5444050" y="508274"/>
              <a:ext cx="1303901" cy="1303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89B"/>
                </a:solidFill>
              </a:endParaRPr>
            </a:p>
          </p:txBody>
        </p:sp>
        <p:sp>
          <p:nvSpPr>
            <p:cNvPr id="18" name="文本框 7"/>
            <p:cNvSpPr txBox="1"/>
            <p:nvPr/>
          </p:nvSpPr>
          <p:spPr>
            <a:xfrm>
              <a:off x="5608415" y="683179"/>
              <a:ext cx="975171" cy="954090"/>
            </a:xfrm>
            <a:prstGeom prst="rect">
              <a:avLst/>
            </a:prstGeom>
            <a:noFill/>
          </p:spPr>
          <p:txBody>
            <a:bodyPr wrap="none" rtlCol="0">
              <a:prstTxWarp prst="textCircle">
                <a:avLst/>
              </a:prstTxWarp>
              <a:spAutoFit/>
            </a:bodyPr>
            <a:lstStyle/>
            <a:p>
              <a:endParaRPr lang="zh-CN" altLang="en-US" sz="1200" spc="225" dirty="0">
                <a:solidFill>
                  <a:srgbClr val="00A89B"/>
                </a:solidFill>
              </a:endParaRPr>
            </a:p>
          </p:txBody>
        </p:sp>
        <p:sp>
          <p:nvSpPr>
            <p:cNvPr id="19" name="文本框 8"/>
            <p:cNvSpPr txBox="1"/>
            <p:nvPr/>
          </p:nvSpPr>
          <p:spPr>
            <a:xfrm>
              <a:off x="5558581" y="830121"/>
              <a:ext cx="1074838" cy="458801"/>
            </a:xfrm>
            <a:prstGeom prst="rect">
              <a:avLst/>
            </a:prstGeom>
            <a:noFill/>
          </p:spPr>
          <p:txBody>
            <a:bodyPr wrap="none" rtlCol="0">
              <a:spAutoFit/>
            </a:bodyPr>
            <a:lstStyle/>
            <a:p>
              <a:pPr algn="ctr"/>
              <a:r>
                <a:rPr lang="zh-CN" altLang="en-US" dirty="0">
                  <a:solidFill>
                    <a:srgbClr val="00A89B"/>
                  </a:solidFill>
                  <a:latin typeface="微软雅黑" panose="020B0503020204020204" pitchFamily="34" charset="-122"/>
                  <a:ea typeface="微软雅黑" panose="020B0503020204020204" pitchFamily="34" charset="-122"/>
                </a:rPr>
                <a:t>结束语</a:t>
              </a:r>
            </a:p>
          </p:txBody>
        </p:sp>
      </p:grpSp>
      <p:sp>
        <p:nvSpPr>
          <p:cNvPr id="20" name="矩形 19"/>
          <p:cNvSpPr/>
          <p:nvPr/>
        </p:nvSpPr>
        <p:spPr>
          <a:xfrm>
            <a:off x="4149800" y="1923678"/>
            <a:ext cx="821008" cy="346249"/>
          </a:xfrm>
          <a:prstGeom prst="rect">
            <a:avLst/>
          </a:prstGeom>
        </p:spPr>
        <p:txBody>
          <a:bodyPr wrap="square" lIns="68562" tIns="34281" rIns="68562" bIns="34281">
            <a:spAutoFit/>
          </a:bodyPr>
          <a:lstStyle/>
          <a:p>
            <a:pPr algn="ctr"/>
            <a:r>
              <a:rPr lang="en-US" altLang="zh-CN" sz="900" b="1" dirty="0">
                <a:solidFill>
                  <a:srgbClr val="00A89B"/>
                </a:solidFill>
                <a:latin typeface="微软雅黑" panose="020B0503020204020204" pitchFamily="34" charset="-122"/>
                <a:ea typeface="微软雅黑" panose="020B0503020204020204" pitchFamily="34" charset="-122"/>
              </a:rPr>
              <a:t>CONCLUSION</a:t>
            </a:r>
            <a:endParaRPr lang="zh-CN" altLang="en-US" sz="900" dirty="0">
              <a:solidFill>
                <a:srgbClr val="00A89B"/>
              </a:solidFill>
              <a:latin typeface="微软雅黑" panose="020B0503020204020204" pitchFamily="34" charset="-122"/>
              <a:ea typeface="微软雅黑" panose="020B0503020204020204" pitchFamily="34" charset="-122"/>
            </a:endParaRPr>
          </a:p>
        </p:txBody>
      </p:sp>
      <p:sp>
        <p:nvSpPr>
          <p:cNvPr id="21" name="椭圆 20"/>
          <p:cNvSpPr/>
          <p:nvPr/>
        </p:nvSpPr>
        <p:spPr>
          <a:xfrm>
            <a:off x="1224499" y="2571750"/>
            <a:ext cx="1025847" cy="10261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2" name="椭圆 21"/>
          <p:cNvSpPr/>
          <p:nvPr/>
        </p:nvSpPr>
        <p:spPr>
          <a:xfrm>
            <a:off x="1278491" y="2625756"/>
            <a:ext cx="917863" cy="918102"/>
          </a:xfrm>
          <a:prstGeom prst="ellipse">
            <a:avLst/>
          </a:prstGeom>
          <a:noFill/>
          <a:ln w="3175">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4" name="标题 11"/>
          <p:cNvSpPr txBox="1"/>
          <p:nvPr/>
        </p:nvSpPr>
        <p:spPr>
          <a:xfrm>
            <a:off x="1224499" y="2953215"/>
            <a:ext cx="102584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拼搏</a:t>
            </a:r>
          </a:p>
        </p:txBody>
      </p:sp>
      <p:sp>
        <p:nvSpPr>
          <p:cNvPr id="25" name="椭圆 24"/>
          <p:cNvSpPr/>
          <p:nvPr/>
        </p:nvSpPr>
        <p:spPr>
          <a:xfrm>
            <a:off x="2628290" y="2571750"/>
            <a:ext cx="1025847" cy="10261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6" name="椭圆 25"/>
          <p:cNvSpPr/>
          <p:nvPr/>
        </p:nvSpPr>
        <p:spPr>
          <a:xfrm>
            <a:off x="2682282" y="2625756"/>
            <a:ext cx="917863" cy="918102"/>
          </a:xfrm>
          <a:prstGeom prst="ellipse">
            <a:avLst/>
          </a:prstGeom>
          <a:noFill/>
          <a:ln w="3175">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7" name="标题 11"/>
          <p:cNvSpPr txBox="1"/>
          <p:nvPr/>
        </p:nvSpPr>
        <p:spPr>
          <a:xfrm>
            <a:off x="2628290" y="2953215"/>
            <a:ext cx="102584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携手</a:t>
            </a:r>
          </a:p>
        </p:txBody>
      </p:sp>
      <p:sp>
        <p:nvSpPr>
          <p:cNvPr id="28" name="椭圆 27"/>
          <p:cNvSpPr/>
          <p:nvPr/>
        </p:nvSpPr>
        <p:spPr>
          <a:xfrm>
            <a:off x="4032080" y="2571750"/>
            <a:ext cx="1025847" cy="10261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9" name="椭圆 28"/>
          <p:cNvSpPr/>
          <p:nvPr/>
        </p:nvSpPr>
        <p:spPr>
          <a:xfrm>
            <a:off x="4086072" y="2625756"/>
            <a:ext cx="917863" cy="918102"/>
          </a:xfrm>
          <a:prstGeom prst="ellipse">
            <a:avLst/>
          </a:prstGeom>
          <a:noFill/>
          <a:ln w="3175">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0" name="标题 11"/>
          <p:cNvSpPr txBox="1"/>
          <p:nvPr/>
        </p:nvSpPr>
        <p:spPr>
          <a:xfrm>
            <a:off x="4032080" y="2953215"/>
            <a:ext cx="102584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努力</a:t>
            </a:r>
          </a:p>
        </p:txBody>
      </p:sp>
      <p:sp>
        <p:nvSpPr>
          <p:cNvPr id="31" name="椭圆 30"/>
          <p:cNvSpPr/>
          <p:nvPr/>
        </p:nvSpPr>
        <p:spPr>
          <a:xfrm>
            <a:off x="5435871" y="2571750"/>
            <a:ext cx="1025847" cy="10261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2" name="椭圆 31"/>
          <p:cNvSpPr/>
          <p:nvPr/>
        </p:nvSpPr>
        <p:spPr>
          <a:xfrm>
            <a:off x="5489863" y="2625756"/>
            <a:ext cx="917863" cy="918102"/>
          </a:xfrm>
          <a:prstGeom prst="ellipse">
            <a:avLst/>
          </a:prstGeom>
          <a:noFill/>
          <a:ln w="3175">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3" name="标题 11"/>
          <p:cNvSpPr txBox="1"/>
          <p:nvPr/>
        </p:nvSpPr>
        <p:spPr>
          <a:xfrm>
            <a:off x="5435871" y="2953215"/>
            <a:ext cx="102584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坚持</a:t>
            </a:r>
          </a:p>
        </p:txBody>
      </p:sp>
      <p:sp>
        <p:nvSpPr>
          <p:cNvPr id="34" name="椭圆 33"/>
          <p:cNvSpPr/>
          <p:nvPr/>
        </p:nvSpPr>
        <p:spPr>
          <a:xfrm>
            <a:off x="6839661" y="2571750"/>
            <a:ext cx="1025847" cy="10261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5" name="椭圆 34"/>
          <p:cNvSpPr/>
          <p:nvPr/>
        </p:nvSpPr>
        <p:spPr>
          <a:xfrm>
            <a:off x="6893653" y="2625756"/>
            <a:ext cx="917863" cy="918102"/>
          </a:xfrm>
          <a:prstGeom prst="ellipse">
            <a:avLst/>
          </a:prstGeom>
          <a:noFill/>
          <a:ln w="3175">
            <a:solidFill>
              <a:srgbClr val="00A89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6" name="标题 11"/>
          <p:cNvSpPr txBox="1"/>
          <p:nvPr/>
        </p:nvSpPr>
        <p:spPr>
          <a:xfrm>
            <a:off x="6839661" y="2953215"/>
            <a:ext cx="102584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创新</a:t>
            </a:r>
          </a:p>
        </p:txBody>
      </p:sp>
      <p:sp>
        <p:nvSpPr>
          <p:cNvPr id="39" name="Freeform 12"/>
          <p:cNvSpPr/>
          <p:nvPr/>
        </p:nvSpPr>
        <p:spPr bwMode="auto">
          <a:xfrm>
            <a:off x="1152076" y="3651870"/>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endParaRPr>
          </a:p>
        </p:txBody>
      </p:sp>
      <p:sp>
        <p:nvSpPr>
          <p:cNvPr id="40" name="Freeform 12"/>
          <p:cNvSpPr/>
          <p:nvPr/>
        </p:nvSpPr>
        <p:spPr bwMode="auto">
          <a:xfrm flipH="1" flipV="1">
            <a:off x="7523125" y="4231184"/>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endParaRPr>
          </a:p>
        </p:txBody>
      </p:sp>
      <p:sp>
        <p:nvSpPr>
          <p:cNvPr id="41" name="TextBox 40"/>
          <p:cNvSpPr txBox="1"/>
          <p:nvPr/>
        </p:nvSpPr>
        <p:spPr>
          <a:xfrm>
            <a:off x="1422035" y="3887521"/>
            <a:ext cx="6371049" cy="623248"/>
          </a:xfrm>
          <a:prstGeom prst="rect">
            <a:avLst/>
          </a:prstGeom>
          <a:noFill/>
        </p:spPr>
        <p:txBody>
          <a:bodyPr wrap="square" lIns="68562" tIns="34281" rIns="68562" bIns="34281"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怀着对教育的梦想，我捧着一颗火热的心踏上了神圣的讲台。学期已</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新的学期即将来临，半年里我体会到了做老师的艰辛和快乐，我把的青春倾注于我所钟爱的教育事业上，倾注于每学生身上。学期的工作结束，收获不少，我对下半年的工作有信心，有计划。</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38" name="等腰三角形 37"/>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42" name="等腰三角形 41"/>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7"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8" presetClass="emph" presetSubtype="0" fill="hold" nodeType="withEffect">
                                  <p:stCondLst>
                                    <p:cond delay="1000"/>
                                  </p:stCondLst>
                                  <p:childTnLst>
                                    <p:animRot by="21600000">
                                      <p:cBhvr>
                                        <p:cTn id="25" dur="1500" fill="hold"/>
                                        <p:tgtEl>
                                          <p:spTgt spid="16"/>
                                        </p:tgtEl>
                                        <p:attrNameLst>
                                          <p:attrName>r</p:attrName>
                                        </p:attrNameLst>
                                      </p:cBhvr>
                                    </p:animRo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par>
                                <p:cTn id="72" presetID="53" presetClass="entr" presetSubtype="16" fill="hold" grpId="0" nodeType="withEffect">
                                  <p:stCondLst>
                                    <p:cond delay="125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16" fill="hold" grpId="0" nodeType="withEffect">
                                  <p:stCondLst>
                                    <p:cond delay="125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Effect transition="in" filter="fade">
                                      <p:cBhvr>
                                        <p:cTn id="101" dur="500"/>
                                        <p:tgtEl>
                                          <p:spTgt spid="35"/>
                                        </p:tgtEl>
                                      </p:cBhvr>
                                    </p:animEffect>
                                  </p:childTnLst>
                                </p:cTn>
                              </p:par>
                              <p:par>
                                <p:cTn id="102" presetID="53" presetClass="entr" presetSubtype="16" fill="hold" grpId="0" nodeType="withEffect">
                                  <p:stCondLst>
                                    <p:cond delay="125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9"/>
                                        </p:tgtEl>
                                        <p:attrNameLst>
                                          <p:attrName>ppt_x</p:attrName>
                                          <p:attrName>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40"/>
                                        </p:tgtEl>
                                        <p:attrNameLst>
                                          <p:attrName>ppt_x</p:attrName>
                                          <p:attrName>ppt_y</p:attrName>
                                        </p:attrNameLst>
                                      </p:cBhvr>
                                      <p:rCtr x="-19748" y="-5509"/>
                                    </p:animMotion>
                                  </p:childTnLst>
                                </p:cTn>
                              </p:par>
                            </p:childTnLst>
                          </p:cTn>
                        </p:par>
                        <p:par>
                          <p:cTn id="116" fill="hold">
                            <p:stCondLst>
                              <p:cond delay="1000"/>
                            </p:stCondLst>
                            <p:childTnLst>
                              <p:par>
                                <p:cTn id="117" presetID="18" presetClass="entr" presetSubtype="3" fill="hold" grpId="0"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strips(upRight)">
                                      <p:cBhvr>
                                        <p:cTn id="119" dur="500"/>
                                        <p:tgtEl>
                                          <p:spTgt spid="41"/>
                                        </p:tgtEl>
                                      </p:cBhvr>
                                    </p:animEffect>
                                  </p:childTnLst>
                                </p:cTn>
                              </p:par>
                            </p:childTnLst>
                          </p:cTn>
                        </p:par>
                        <p:par>
                          <p:cTn id="120" fill="hold">
                            <p:stCondLst>
                              <p:cond delay="1500"/>
                            </p:stCondLst>
                            <p:childTnLst>
                              <p:par>
                                <p:cTn id="121" presetID="22" presetClass="entr" presetSubtype="8" fill="hold" grpId="0" nodeType="afterEffect" nodePh="1">
                                  <p:stCondLst>
                                    <p:cond delay="0"/>
                                  </p:stCondLst>
                                  <p:endCondLst>
                                    <p:cond evt="begin" delay="0">
                                      <p:tn val="121"/>
                                    </p:cond>
                                  </p:end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5" grpId="0" animBg="1"/>
      <p:bldP spid="20" grpId="0"/>
      <p:bldP spid="21" grpId="0" animBg="1"/>
      <p:bldP spid="22" grpId="0" animBg="1"/>
      <p:bldP spid="24" grpId="0"/>
      <p:bldP spid="25" grpId="0" animBg="1"/>
      <p:bldP spid="26" grpId="0" animBg="1"/>
      <p:bldP spid="27" grpId="0"/>
      <p:bldP spid="28" grpId="0" animBg="1"/>
      <p:bldP spid="29" grpId="0" animBg="1"/>
      <p:bldP spid="30" grpId="0"/>
      <p:bldP spid="31" grpId="0" animBg="1"/>
      <p:bldP spid="32" grpId="0" animBg="1"/>
      <p:bldP spid="33" grpId="0"/>
      <p:bldP spid="34" grpId="0" animBg="1"/>
      <p:bldP spid="35" grpId="0" animBg="1"/>
      <p:bldP spid="36" grpId="0"/>
      <p:bldP spid="39" grpId="0" animBg="1"/>
      <p:bldP spid="39" grpId="1" animBg="1"/>
      <p:bldP spid="40" grpId="0" animBg="1"/>
      <p:bldP spid="40" grpId="1" animBg="1"/>
      <p:bldP spid="41"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9144000" cy="5143500"/>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下箭头 5"/>
          <p:cNvSpPr/>
          <p:nvPr/>
        </p:nvSpPr>
        <p:spPr>
          <a:xfrm>
            <a:off x="-368263" y="-614604"/>
            <a:ext cx="5372198" cy="6019646"/>
          </a:xfrm>
          <a:prstGeom prst="downArrow">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文本框 18"/>
          <p:cNvSpPr txBox="1"/>
          <p:nvPr/>
        </p:nvSpPr>
        <p:spPr>
          <a:xfrm>
            <a:off x="1584235" y="1184580"/>
            <a:ext cx="1475991" cy="577081"/>
          </a:xfrm>
          <a:prstGeom prst="rect">
            <a:avLst/>
          </a:prstGeom>
          <a:noFill/>
        </p:spPr>
        <p:txBody>
          <a:bodyPr wrap="square" lIns="68562" tIns="34281" rIns="68562" bIns="34281"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第一章</a:t>
            </a:r>
          </a:p>
        </p:txBody>
      </p:sp>
      <p:sp>
        <p:nvSpPr>
          <p:cNvPr id="25" name="标题 4"/>
          <p:cNvSpPr txBox="1"/>
          <p:nvPr/>
        </p:nvSpPr>
        <p:spPr>
          <a:xfrm>
            <a:off x="5597846" y="2086131"/>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公司与团队</a:t>
            </a:r>
          </a:p>
        </p:txBody>
      </p:sp>
      <p:sp>
        <p:nvSpPr>
          <p:cNvPr id="26" name="标题 4"/>
          <p:cNvSpPr txBox="1"/>
          <p:nvPr/>
        </p:nvSpPr>
        <p:spPr>
          <a:xfrm>
            <a:off x="5597847" y="2487102"/>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我们是谁</a:t>
            </a:r>
          </a:p>
        </p:txBody>
      </p:sp>
      <p:grpSp>
        <p:nvGrpSpPr>
          <p:cNvPr id="27" name="组合 26"/>
          <p:cNvGrpSpPr/>
          <p:nvPr/>
        </p:nvGrpSpPr>
        <p:grpSpPr>
          <a:xfrm>
            <a:off x="5651839" y="3112245"/>
            <a:ext cx="1077226" cy="153888"/>
            <a:chOff x="4369395" y="3284984"/>
            <a:chExt cx="1436675" cy="205184"/>
          </a:xfrm>
        </p:grpSpPr>
        <p:sp>
          <p:nvSpPr>
            <p:cNvPr id="2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公司简介</a:t>
              </a: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6731677" y="3112245"/>
            <a:ext cx="1077226" cy="153888"/>
            <a:chOff x="4369395" y="3284984"/>
            <a:chExt cx="1436675" cy="205184"/>
          </a:xfrm>
        </p:grpSpPr>
        <p:sp>
          <p:nvSpPr>
            <p:cNvPr id="3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团队介绍</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7" name="组合 36"/>
          <p:cNvGrpSpPr/>
          <p:nvPr/>
        </p:nvGrpSpPr>
        <p:grpSpPr>
          <a:xfrm>
            <a:off x="5651839" y="3328704"/>
            <a:ext cx="1077226" cy="153888"/>
            <a:chOff x="4369395" y="3284984"/>
            <a:chExt cx="1436675" cy="205184"/>
          </a:xfrm>
        </p:grpSpPr>
        <p:sp>
          <p:nvSpPr>
            <p:cNvPr id="3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项目成员</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2" name="组合 41"/>
          <p:cNvGrpSpPr/>
          <p:nvPr/>
        </p:nvGrpSpPr>
        <p:grpSpPr>
          <a:xfrm>
            <a:off x="6731677" y="3328704"/>
            <a:ext cx="1077226" cy="153888"/>
            <a:chOff x="4369395" y="3284984"/>
            <a:chExt cx="1436675" cy="205184"/>
          </a:xfrm>
        </p:grpSpPr>
        <p:sp>
          <p:nvSpPr>
            <p:cNvPr id="4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核心成员</a:t>
              </a:r>
            </a:p>
          </p:txBody>
        </p:sp>
        <p:grpSp>
          <p:nvGrpSpPr>
            <p:cNvPr id="44" name="组合 43"/>
            <p:cNvGrpSpPr/>
            <p:nvPr/>
          </p:nvGrpSpPr>
          <p:grpSpPr>
            <a:xfrm>
              <a:off x="4369395" y="3316401"/>
              <a:ext cx="168551" cy="168551"/>
              <a:chOff x="5005199" y="3717032"/>
              <a:chExt cx="168551" cy="168551"/>
            </a:xfrm>
          </p:grpSpPr>
          <p:sp>
            <p:nvSpPr>
              <p:cNvPr id="45" name="椭圆 4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等腰三角形 4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5651839" y="3544293"/>
            <a:ext cx="1077226" cy="153888"/>
            <a:chOff x="4369395" y="3284984"/>
            <a:chExt cx="1436675" cy="205184"/>
          </a:xfrm>
        </p:grpSpPr>
        <p:sp>
          <p:nvSpPr>
            <p:cNvPr id="4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组织结构</a:t>
              </a:r>
            </a:p>
          </p:txBody>
        </p:sp>
        <p:grpSp>
          <p:nvGrpSpPr>
            <p:cNvPr id="49" name="组合 48"/>
            <p:cNvGrpSpPr/>
            <p:nvPr/>
          </p:nvGrpSpPr>
          <p:grpSpPr>
            <a:xfrm>
              <a:off x="4369395" y="3316401"/>
              <a:ext cx="168551" cy="168551"/>
              <a:chOff x="5005199" y="3717032"/>
              <a:chExt cx="168551" cy="168551"/>
            </a:xfrm>
          </p:grpSpPr>
          <p:sp>
            <p:nvSpPr>
              <p:cNvPr id="50" name="椭圆 4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2" name="组合 51"/>
          <p:cNvGrpSpPr/>
          <p:nvPr/>
        </p:nvGrpSpPr>
        <p:grpSpPr>
          <a:xfrm>
            <a:off x="6731677" y="3544293"/>
            <a:ext cx="1077226" cy="153888"/>
            <a:chOff x="4369395" y="3284984"/>
            <a:chExt cx="1436675" cy="205184"/>
          </a:xfrm>
        </p:grpSpPr>
        <p:sp>
          <p:nvSpPr>
            <p:cNvPr id="53"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公司大事记</a:t>
              </a: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7" name="组合 56"/>
          <p:cNvGrpSpPr/>
          <p:nvPr/>
        </p:nvGrpSpPr>
        <p:grpSpPr>
          <a:xfrm>
            <a:off x="5651839" y="3760317"/>
            <a:ext cx="1077226" cy="153888"/>
            <a:chOff x="4369395" y="3284984"/>
            <a:chExt cx="1436675" cy="205184"/>
          </a:xfrm>
        </p:grpSpPr>
        <p:sp>
          <p:nvSpPr>
            <p:cNvPr id="58" name="文本框 9"/>
            <p:cNvSpPr txBox="1"/>
            <p:nvPr/>
          </p:nvSpPr>
          <p:spPr>
            <a:xfrm>
              <a:off x="4581936" y="3284984"/>
              <a:ext cx="1224134" cy="205184"/>
            </a:xfrm>
            <a:prstGeom prst="rect">
              <a:avLst/>
            </a:prstGeom>
            <a:noFill/>
          </p:spPr>
          <p:txBody>
            <a:bodyPr wrap="square" lIns="0" tIns="0" rIns="0" bIns="0" rtlCol="0">
              <a:spAutoFit/>
            </a:bodyPr>
            <a:lstStyle/>
            <a:p>
              <a:pPr marL="0" lvl="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企业理念</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rgbClr val="00A89B"/>
              </a:solidFill>
              <a:ln>
                <a:solidFill>
                  <a:srgbClr val="00A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66" name="直接连接符 65"/>
          <p:cNvCxnSpPr/>
          <p:nvPr/>
        </p:nvCxnSpPr>
        <p:spPr>
          <a:xfrm>
            <a:off x="5687622" y="2895786"/>
            <a:ext cx="1853934"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8155962">
            <a:off x="1471922" y="542065"/>
            <a:ext cx="1673750" cy="1674186"/>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79" name="椭圆 78"/>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0" name="椭圆 79"/>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1" name="椭圆 80"/>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2" name="椭圆 81"/>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3" name="椭圆 82"/>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4" name="椭圆 83"/>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5" name="椭圆 84"/>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6" name="椭圆 85"/>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7" name="椭圆 86"/>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88" name="椭圆 87"/>
          <p:cNvSpPr>
            <a:spLocks noChangeAspect="1"/>
          </p:cNvSpPr>
          <p:nvPr/>
        </p:nvSpPr>
        <p:spPr>
          <a:xfrm>
            <a:off x="2304344" y="573528"/>
            <a:ext cx="53986"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65D7FF"/>
              </a:solidFill>
            </a:endParaRPr>
          </a:p>
        </p:txBody>
      </p:sp>
      <p:sp>
        <p:nvSpPr>
          <p:cNvPr id="62"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5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nodeType="withEffect">
                                  <p:stCondLst>
                                    <p:cond delay="5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1500"/>
                            </p:stCondLst>
                            <p:childTnLst>
                              <p:par>
                                <p:cTn id="10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3" dur="2000" fill="hold"/>
                                        <p:tgtEl>
                                          <p:spTgt spid="79"/>
                                        </p:tgtEl>
                                        <p:attrNameLst>
                                          <p:attrName>ppt_x</p:attrName>
                                          <p:attrName>ppt_y</p:attrName>
                                        </p:attrNameLst>
                                      </p:cBhvr>
                                      <p:rCtr x="17" y="18981"/>
                                    </p:animMotion>
                                  </p:childTnLst>
                                </p:cTn>
                              </p:par>
                              <p:par>
                                <p:cTn id="10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5" dur="2000" fill="hold"/>
                                        <p:tgtEl>
                                          <p:spTgt spid="80"/>
                                        </p:tgtEl>
                                        <p:attrNameLst>
                                          <p:attrName>ppt_x</p:attrName>
                                          <p:attrName>ppt_y</p:attrName>
                                        </p:attrNameLst>
                                      </p:cBhvr>
                                      <p:rCtr x="17" y="18981"/>
                                    </p:animMotion>
                                  </p:childTnLst>
                                </p:cTn>
                              </p:par>
                              <p:par>
                                <p:cTn id="10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7" dur="2000" fill="hold"/>
                                        <p:tgtEl>
                                          <p:spTgt spid="81"/>
                                        </p:tgtEl>
                                        <p:attrNameLst>
                                          <p:attrName>ppt_x</p:attrName>
                                          <p:attrName>ppt_y</p:attrName>
                                        </p:attrNameLst>
                                      </p:cBhvr>
                                      <p:rCtr x="17" y="18981"/>
                                    </p:animMotion>
                                  </p:childTnLst>
                                </p:cTn>
                              </p:par>
                              <p:par>
                                <p:cTn id="10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9" dur="2000" fill="hold"/>
                                        <p:tgtEl>
                                          <p:spTgt spid="82"/>
                                        </p:tgtEl>
                                        <p:attrNameLst>
                                          <p:attrName>ppt_x</p:attrName>
                                          <p:attrName>ppt_y</p:attrName>
                                        </p:attrNameLst>
                                      </p:cBhvr>
                                      <p:rCtr x="17" y="18981"/>
                                    </p:animMotion>
                                  </p:childTnLst>
                                </p:cTn>
                              </p:par>
                              <p:par>
                                <p:cTn id="11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1" dur="2000" fill="hold"/>
                                        <p:tgtEl>
                                          <p:spTgt spid="83"/>
                                        </p:tgtEl>
                                        <p:attrNameLst>
                                          <p:attrName>ppt_x</p:attrName>
                                          <p:attrName>ppt_y</p:attrName>
                                        </p:attrNameLst>
                                      </p:cBhvr>
                                      <p:rCtr x="17" y="18981"/>
                                    </p:animMotion>
                                  </p:childTnLst>
                                </p:cTn>
                              </p:par>
                              <p:par>
                                <p:cTn id="11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3" dur="2000" fill="hold"/>
                                        <p:tgtEl>
                                          <p:spTgt spid="84"/>
                                        </p:tgtEl>
                                        <p:attrNameLst>
                                          <p:attrName>ppt_x</p:attrName>
                                          <p:attrName>ppt_y</p:attrName>
                                        </p:attrNameLst>
                                      </p:cBhvr>
                                      <p:rCtr x="17" y="18981"/>
                                    </p:animMotion>
                                  </p:childTnLst>
                                </p:cTn>
                              </p:par>
                              <p:par>
                                <p:cTn id="11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5" dur="2000" fill="hold"/>
                                        <p:tgtEl>
                                          <p:spTgt spid="85"/>
                                        </p:tgtEl>
                                        <p:attrNameLst>
                                          <p:attrName>ppt_x</p:attrName>
                                          <p:attrName>ppt_y</p:attrName>
                                        </p:attrNameLst>
                                      </p:cBhvr>
                                      <p:rCtr x="17" y="18981"/>
                                    </p:animMotion>
                                  </p:childTnLst>
                                </p:cTn>
                              </p:par>
                              <p:par>
                                <p:cTn id="11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86"/>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87"/>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88"/>
                                        </p:tgtEl>
                                        <p:attrNameLst>
                                          <p:attrName>ppt_x</p:attrName>
                                          <p:attrName>ppt_y</p:attrName>
                                        </p:attrNameLst>
                                      </p:cBhvr>
                                      <p:rCtr x="17" y="18981"/>
                                    </p:animMotion>
                                  </p:childTnLst>
                                </p:cTn>
                              </p:par>
                            </p:childTnLst>
                          </p:cTn>
                        </p:par>
                        <p:par>
                          <p:cTn id="122" fill="hold">
                            <p:stCondLst>
                              <p:cond delay="3500"/>
                            </p:stCondLst>
                            <p:childTnLst>
                              <p:par>
                                <p:cTn id="123" presetID="22" presetClass="entr" presetSubtype="8" fill="hold" grpId="0" nodeType="afterEffect" nodePh="1">
                                  <p:stCondLst>
                                    <p:cond delay="0"/>
                                  </p:stCondLst>
                                  <p:endCondLst>
                                    <p:cond evt="begin" delay="0">
                                      <p:tn val="123"/>
                                    </p:cond>
                                  </p:endCondLst>
                                  <p:childTnLst>
                                    <p:set>
                                      <p:cBhvr>
                                        <p:cTn id="124" dur="1" fill="hold">
                                          <p:stCondLst>
                                            <p:cond delay="0"/>
                                          </p:stCondLst>
                                        </p:cTn>
                                        <p:tgtEl>
                                          <p:spTgt spid="62"/>
                                        </p:tgtEl>
                                        <p:attrNameLst>
                                          <p:attrName>style.visibility</p:attrName>
                                        </p:attrNameLst>
                                      </p:cBhvr>
                                      <p:to>
                                        <p:strVal val="visible"/>
                                      </p:to>
                                    </p:set>
                                    <p:animEffect transition="in" filter="wipe(left)">
                                      <p:cBhvr>
                                        <p:cTn id="1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p:bldP spid="26" grpId="0"/>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09732"/>
            <a:ext cx="9144000" cy="2733768"/>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 name="TextBox 3"/>
          <p:cNvSpPr txBox="1"/>
          <p:nvPr/>
        </p:nvSpPr>
        <p:spPr>
          <a:xfrm>
            <a:off x="3197274" y="2895786"/>
            <a:ext cx="3157975" cy="692498"/>
          </a:xfrm>
          <a:prstGeom prst="rect">
            <a:avLst/>
          </a:prstGeom>
          <a:noFill/>
          <a:effectLst/>
        </p:spPr>
        <p:txBody>
          <a:bodyPr wrap="none" lIns="68562" tIns="34281" rIns="68562" bIns="34281" rtlCol="0">
            <a:spAutoFit/>
          </a:bodyPr>
          <a:lstStyle/>
          <a:p>
            <a:pPr algn="ctr"/>
            <a:r>
              <a:rPr lang="en-US" altLang="zh-CN" sz="4000" dirty="0">
                <a:solidFill>
                  <a:schemeClr val="bg1"/>
                </a:solidFill>
                <a:latin typeface="Impact MT Std" pitchFamily="34" charset="0"/>
                <a:ea typeface="微软雅黑" panose="020B0503020204020204" pitchFamily="34" charset="-122"/>
              </a:rPr>
              <a:t>THANK YOU</a:t>
            </a:r>
          </a:p>
        </p:txBody>
      </p:sp>
      <p:sp>
        <p:nvSpPr>
          <p:cNvPr id="6" name="TextBox 5"/>
          <p:cNvSpPr txBox="1"/>
          <p:nvPr/>
        </p:nvSpPr>
        <p:spPr>
          <a:xfrm>
            <a:off x="1835725" y="3435846"/>
            <a:ext cx="5921799" cy="1084913"/>
          </a:xfrm>
          <a:prstGeom prst="rect">
            <a:avLst/>
          </a:prstGeom>
          <a:noFill/>
        </p:spPr>
        <p:txBody>
          <a:bodyPr wrap="square" lIns="68562" tIns="34281" rIns="68562" bIns="34281" rtlCol="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谢谢观看</a:t>
            </a:r>
          </a:p>
        </p:txBody>
      </p:sp>
      <p:sp>
        <p:nvSpPr>
          <p:cNvPr id="15" name="矩形 14"/>
          <p:cNvSpPr/>
          <p:nvPr/>
        </p:nvSpPr>
        <p:spPr>
          <a:xfrm>
            <a:off x="3222201" y="1113588"/>
            <a:ext cx="3159524" cy="1177245"/>
          </a:xfrm>
          <a:prstGeom prst="rect">
            <a:avLst/>
          </a:prstGeom>
        </p:spPr>
        <p:txBody>
          <a:bodyPr wrap="square" lIns="68562" tIns="34281" rIns="68562" bIns="34281">
            <a:spAutoFit/>
          </a:bodyPr>
          <a:lstStyle/>
          <a:p>
            <a:pPr algn="ctr"/>
            <a:r>
              <a:rPr lang="en-US" altLang="zh-CN" sz="7200" b="1" dirty="0">
                <a:solidFill>
                  <a:srgbClr val="00A89B"/>
                </a:solidFill>
                <a:latin typeface="微软雅黑" panose="020B0503020204020204" pitchFamily="34" charset="-122"/>
                <a:ea typeface="微软雅黑" panose="020B0503020204020204" pitchFamily="34" charset="-122"/>
              </a:rPr>
              <a:t>LOGO</a:t>
            </a:r>
            <a:endParaRPr lang="zh-CN" altLang="en-US" sz="7200" dirty="0">
              <a:solidFill>
                <a:srgbClr val="00A89B"/>
              </a:solidFill>
            </a:endParaRPr>
          </a:p>
        </p:txBody>
      </p:sp>
      <p:sp>
        <p:nvSpPr>
          <p:cNvPr id="17" name="等腰三角形 16"/>
          <p:cNvSpPr/>
          <p:nvPr/>
        </p:nvSpPr>
        <p:spPr>
          <a:xfrm flipV="1">
            <a:off x="4436625" y="141480"/>
            <a:ext cx="621302" cy="304970"/>
          </a:xfrm>
          <a:prstGeom prst="triangl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7"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9" presetClass="entr" presetSubtype="0" decel="100000" fill="hold" nodeType="afterEffect">
                                  <p:stCondLst>
                                    <p:cond delay="0"/>
                                  </p:stCondLst>
                                  <p:iterate type="lt">
                                    <p:tmPct val="10000"/>
                                  </p:iterate>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5">
                                            <p:txEl>
                                              <p:pRg st="0" end="0"/>
                                            </p:txEl>
                                          </p:spTgt>
                                        </p:tgtEl>
                                        <p:attrNameLst>
                                          <p:attrName>style.rotation</p:attrName>
                                        </p:attrNameLst>
                                      </p:cBhvr>
                                      <p:tavLst>
                                        <p:tav tm="0">
                                          <p:val>
                                            <p:fltVal val="360"/>
                                          </p:val>
                                        </p:tav>
                                        <p:tav tm="100000">
                                          <p:val>
                                            <p:fltVal val="0"/>
                                          </p:val>
                                        </p:tav>
                                      </p:tavLst>
                                    </p:anim>
                                    <p:animEffect transition="in" filter="fade">
                                      <p:cBhvr>
                                        <p:cTn id="20" dur="1000"/>
                                        <p:tgtEl>
                                          <p:spTgt spid="15">
                                            <p:txEl>
                                              <p:pRg st="0" end="0"/>
                                            </p:txEl>
                                          </p:spTgt>
                                        </p:tgtEl>
                                      </p:cBhvr>
                                    </p:animEffect>
                                  </p:childTnLst>
                                </p:cTn>
                              </p:par>
                            </p:childTnLst>
                          </p:cTn>
                        </p:par>
                        <p:par>
                          <p:cTn id="21" fill="hold">
                            <p:stCondLst>
                              <p:cond delay="2299"/>
                            </p:stCondLst>
                            <p:childTnLst>
                              <p:par>
                                <p:cTn id="22" presetID="49" presetClass="entr" presetSubtype="0" decel="100000" fill="hold" grpId="0" nodeType="after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 calcmode="lin" valueType="num">
                                      <p:cBhvr>
                                        <p:cTn id="26" dur="500" fill="hold"/>
                                        <p:tgtEl>
                                          <p:spTgt spid="4"/>
                                        </p:tgtEl>
                                        <p:attrNameLst>
                                          <p:attrName>style.rotation</p:attrName>
                                        </p:attrNameLst>
                                      </p:cBhvr>
                                      <p:tavLst>
                                        <p:tav tm="0">
                                          <p:val>
                                            <p:fltVal val="360"/>
                                          </p:val>
                                        </p:tav>
                                        <p:tav tm="100000">
                                          <p:val>
                                            <p:fltVal val="0"/>
                                          </p:val>
                                        </p:tav>
                                      </p:tavLst>
                                    </p:anim>
                                    <p:animEffect transition="in" filter="fade">
                                      <p:cBhvr>
                                        <p:cTn id="27" dur="500"/>
                                        <p:tgtEl>
                                          <p:spTgt spid="4"/>
                                        </p:tgtEl>
                                      </p:cBhvr>
                                    </p:animEffect>
                                  </p:childTnLst>
                                </p:cTn>
                              </p:par>
                            </p:childTnLst>
                          </p:cTn>
                        </p:par>
                        <p:par>
                          <p:cTn id="28" fill="hold">
                            <p:stCondLst>
                              <p:cond delay="279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3449"/>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17"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公司简介</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COMPANY INTRODUCTION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Rectangle 2"/>
          <p:cNvSpPr/>
          <p:nvPr/>
        </p:nvSpPr>
        <p:spPr>
          <a:xfrm>
            <a:off x="5435871" y="1059582"/>
            <a:ext cx="3661409" cy="1749591"/>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8" name="Rectangle 3"/>
          <p:cNvSpPr/>
          <p:nvPr/>
        </p:nvSpPr>
        <p:spPr>
          <a:xfrm>
            <a:off x="1980913" y="1059582"/>
            <a:ext cx="3400965" cy="1752600"/>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p>
        </p:txBody>
      </p:sp>
      <p:sp>
        <p:nvSpPr>
          <p:cNvPr id="9" name="矩形 8"/>
          <p:cNvSpPr/>
          <p:nvPr/>
        </p:nvSpPr>
        <p:spPr>
          <a:xfrm>
            <a:off x="4289280" y="1346173"/>
            <a:ext cx="984615" cy="323159"/>
          </a:xfrm>
          <a:prstGeom prst="rect">
            <a:avLst/>
          </a:prstGeom>
        </p:spPr>
        <p:txBody>
          <a:bodyPr wrap="none" lIns="68555" tIns="34278" rIns="68555" bIns="34278">
            <a:spAutoFit/>
          </a:bodyPr>
          <a:lstStyle/>
          <a:p>
            <a:pPr algn="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1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2142362" y="1685592"/>
            <a:ext cx="3268988" cy="66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00" dirty="0">
                <a:solidFill>
                  <a:schemeClr val="bg1"/>
                </a:solidFill>
              </a:rPr>
              <a:t>我介绍在</a:t>
            </a:r>
            <a:r>
              <a:rPr lang="en-US" altLang="zh-CN" sz="1000" dirty="0">
                <a:solidFill>
                  <a:schemeClr val="bg1"/>
                </a:solidFill>
              </a:rPr>
              <a:t>2010</a:t>
            </a:r>
            <a:r>
              <a:rPr lang="zh-CN" altLang="en-US" sz="1000" dirty="0">
                <a:solidFill>
                  <a:schemeClr val="bg1"/>
                </a:solidFill>
              </a:rPr>
              <a:t>年</a:t>
            </a:r>
            <a:r>
              <a:rPr lang="en-US" altLang="zh-CN" sz="1000" dirty="0">
                <a:solidFill>
                  <a:schemeClr val="bg1"/>
                </a:solidFill>
              </a:rPr>
              <a:t>8</a:t>
            </a:r>
            <a:r>
              <a:rPr lang="zh-CN" altLang="en-US" sz="1000" dirty="0">
                <a:solidFill>
                  <a:schemeClr val="bg1"/>
                </a:solidFill>
              </a:rPr>
              <a:t>月</a:t>
            </a:r>
            <a:r>
              <a:rPr lang="en-US" altLang="zh-CN" sz="1000" dirty="0">
                <a:solidFill>
                  <a:schemeClr val="bg1"/>
                </a:solidFill>
              </a:rPr>
              <a:t>8</a:t>
            </a:r>
            <a:r>
              <a:rPr lang="zh-CN" altLang="en-US" sz="1000" dirty="0">
                <a:solidFill>
                  <a:schemeClr val="bg1"/>
                </a:solidFill>
              </a:rPr>
              <a:t>日填写公司</a:t>
            </a:r>
            <a:r>
              <a:rPr lang="en-US" altLang="zh-CN" sz="1000" dirty="0">
                <a:solidFill>
                  <a:schemeClr val="bg1"/>
                </a:solidFill>
              </a:rPr>
              <a:t>)</a:t>
            </a:r>
            <a:r>
              <a:rPr lang="zh-CN" altLang="en-US" sz="1000" dirty="0">
                <a:solidFill>
                  <a:schemeClr val="bg1"/>
                </a:solidFill>
              </a:rPr>
              <a:t>兴建，是设计作品交易平台，主要经营正版设计稿，正版摄影图，正版插画，正版</a:t>
            </a:r>
            <a:r>
              <a:rPr lang="en-US" altLang="zh-CN" sz="1000" dirty="0">
                <a:solidFill>
                  <a:schemeClr val="bg1"/>
                </a:solidFill>
              </a:rPr>
              <a:t>3d</a:t>
            </a:r>
            <a:r>
              <a:rPr lang="zh-CN" altLang="en-US" sz="1000" dirty="0">
                <a:solidFill>
                  <a:schemeClr val="bg1"/>
                </a:solidFill>
              </a:rPr>
              <a:t>模型，正版</a:t>
            </a:r>
            <a:r>
              <a:rPr lang="en-US" altLang="zh-CN" sz="1000" dirty="0">
                <a:solidFill>
                  <a:schemeClr val="bg1"/>
                </a:solidFill>
              </a:rPr>
              <a:t>flash</a:t>
            </a:r>
            <a:r>
              <a:rPr lang="zh-CN" altLang="en-US" sz="1000" dirty="0">
                <a:solidFill>
                  <a:schemeClr val="bg1"/>
                </a:solidFill>
              </a:rPr>
              <a:t>源文件等销售。</a:t>
            </a:r>
            <a:endParaRPr lang="zh-CN" altLang="en-US" sz="1000" dirty="0">
              <a:solidFill>
                <a:schemeClr val="bg1"/>
              </a:solidFill>
              <a:sym typeface="微软雅黑" panose="020B0503020204020204" pitchFamily="34" charset="-122"/>
            </a:endParaRPr>
          </a:p>
        </p:txBody>
      </p:sp>
      <p:sp>
        <p:nvSpPr>
          <p:cNvPr id="13" name="Oval 4"/>
          <p:cNvSpPr/>
          <p:nvPr/>
        </p:nvSpPr>
        <p:spPr>
          <a:xfrm>
            <a:off x="1611009" y="3192748"/>
            <a:ext cx="469721" cy="471923"/>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4" name="Oval 12"/>
          <p:cNvSpPr/>
          <p:nvPr/>
        </p:nvSpPr>
        <p:spPr>
          <a:xfrm>
            <a:off x="3503260" y="3186136"/>
            <a:ext cx="476301" cy="478535"/>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5" name="Oval 14"/>
          <p:cNvSpPr/>
          <p:nvPr/>
        </p:nvSpPr>
        <p:spPr>
          <a:xfrm>
            <a:off x="5306162" y="3192748"/>
            <a:ext cx="468682" cy="471923"/>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6" name="Oval 16"/>
          <p:cNvSpPr/>
          <p:nvPr/>
        </p:nvSpPr>
        <p:spPr>
          <a:xfrm>
            <a:off x="7178363" y="3193311"/>
            <a:ext cx="468124" cy="471361"/>
          </a:xfrm>
          <a:prstGeom prst="ellipse">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17" name="Group 20"/>
          <p:cNvGrpSpPr/>
          <p:nvPr/>
        </p:nvGrpSpPr>
        <p:grpSpPr>
          <a:xfrm>
            <a:off x="1717874" y="3297226"/>
            <a:ext cx="263040" cy="264742"/>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19"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grpSp>
        <p:nvGrpSpPr>
          <p:cNvPr id="20" name="Group 23"/>
          <p:cNvGrpSpPr/>
          <p:nvPr/>
        </p:nvGrpSpPr>
        <p:grpSpPr>
          <a:xfrm>
            <a:off x="3636056" y="3299067"/>
            <a:ext cx="258441" cy="225366"/>
            <a:chOff x="7540014" y="4306907"/>
            <a:chExt cx="389342" cy="339426"/>
          </a:xfrm>
          <a:solidFill>
            <a:schemeClr val="bg1"/>
          </a:solidFill>
        </p:grpSpPr>
        <p:sp>
          <p:nvSpPr>
            <p:cNvPr id="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grpSp>
      <p:grpSp>
        <p:nvGrpSpPr>
          <p:cNvPr id="32" name="Group 35"/>
          <p:cNvGrpSpPr/>
          <p:nvPr/>
        </p:nvGrpSpPr>
        <p:grpSpPr>
          <a:xfrm>
            <a:off x="7279806" y="3297226"/>
            <a:ext cx="248040" cy="246473"/>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3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3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3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4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grpSp>
      <p:grpSp>
        <p:nvGrpSpPr>
          <p:cNvPr id="51" name="Group 54"/>
          <p:cNvGrpSpPr/>
          <p:nvPr/>
        </p:nvGrpSpPr>
        <p:grpSpPr>
          <a:xfrm>
            <a:off x="5442476" y="3329255"/>
            <a:ext cx="196054" cy="254937"/>
            <a:chOff x="6421904" y="4798576"/>
            <a:chExt cx="299494" cy="389342"/>
          </a:xfrm>
          <a:solidFill>
            <a:schemeClr val="bg1"/>
          </a:solidFill>
        </p:grpSpPr>
        <p:sp>
          <p:nvSpPr>
            <p:cNvPr id="5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54" name="矩形 53"/>
          <p:cNvSpPr/>
          <p:nvPr/>
        </p:nvSpPr>
        <p:spPr>
          <a:xfrm>
            <a:off x="1252726" y="3749976"/>
            <a:ext cx="1163522" cy="300076"/>
          </a:xfrm>
          <a:prstGeom prst="rect">
            <a:avLst/>
          </a:prstGeom>
        </p:spPr>
        <p:txBody>
          <a:bodyPr wrap="square" lIns="68555" tIns="34278" rIns="68555" bIns="34278">
            <a:spAutoFit/>
          </a:bodyPr>
          <a:lstStyle/>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1144742"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6" name="矩形 55"/>
          <p:cNvSpPr/>
          <p:nvPr/>
        </p:nvSpPr>
        <p:spPr>
          <a:xfrm>
            <a:off x="3144184" y="3749976"/>
            <a:ext cx="1163522" cy="300076"/>
          </a:xfrm>
          <a:prstGeom prst="rect">
            <a:avLst/>
          </a:prstGeom>
        </p:spPr>
        <p:txBody>
          <a:bodyPr wrap="square" lIns="68555" tIns="34278" rIns="68555" bIns="34278">
            <a:spAutoFit/>
          </a:bodyPr>
          <a:lstStyle/>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3036200"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8" name="矩形 57"/>
          <p:cNvSpPr/>
          <p:nvPr/>
        </p:nvSpPr>
        <p:spPr>
          <a:xfrm>
            <a:off x="6819287" y="3749976"/>
            <a:ext cx="1163522" cy="300076"/>
          </a:xfrm>
          <a:prstGeom prst="rect">
            <a:avLst/>
          </a:prstGeom>
        </p:spPr>
        <p:txBody>
          <a:bodyPr wrap="square" lIns="68555" tIns="34278" rIns="68555" bIns="34278">
            <a:spAutoFit/>
          </a:bodyPr>
          <a:lstStyle/>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6711303"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0" name="矩形 59"/>
          <p:cNvSpPr/>
          <p:nvPr/>
        </p:nvSpPr>
        <p:spPr>
          <a:xfrm>
            <a:off x="4946293" y="3749976"/>
            <a:ext cx="1163522" cy="300076"/>
          </a:xfrm>
          <a:prstGeom prst="rect">
            <a:avLst/>
          </a:prstGeom>
        </p:spPr>
        <p:txBody>
          <a:bodyPr wrap="square" lIns="68555" tIns="34278" rIns="68555" bIns="34278">
            <a:spAutoFit/>
          </a:bodyPr>
          <a:lstStyle/>
          <a:p>
            <a:pPr algn="ct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4838309"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4" name="等腰三角形 6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5" name="等腰三角形 6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5</a:t>
            </a:r>
          </a:p>
        </p:txBody>
      </p:sp>
      <p:pic>
        <p:nvPicPr>
          <p:cNvPr id="3075" name="Picture 3" descr="C:\Users\Administrator\Desktop\image 1750.png"/>
          <p:cNvPicPr>
            <a:picLocks noChangeAspect="1" noChangeArrowheads="1"/>
          </p:cNvPicPr>
          <p:nvPr/>
        </p:nvPicPr>
        <p:blipFill>
          <a:blip r:embed="rId4"/>
          <a:srcRect/>
          <a:stretch>
            <a:fillRect/>
          </a:stretch>
        </p:blipFill>
        <p:spPr bwMode="auto">
          <a:xfrm>
            <a:off x="-639345" y="1059583"/>
            <a:ext cx="2557165" cy="175260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additive="base">
                                        <p:cTn id="35" dur="500" fill="hold"/>
                                        <p:tgtEl>
                                          <p:spTgt spid="3075"/>
                                        </p:tgtEl>
                                        <p:attrNameLst>
                                          <p:attrName>ppt_x</p:attrName>
                                        </p:attrNameLst>
                                      </p:cBhvr>
                                      <p:tavLst>
                                        <p:tav tm="0">
                                          <p:val>
                                            <p:strVal val="0-#ppt_w/2"/>
                                          </p:val>
                                        </p:tav>
                                        <p:tav tm="100000">
                                          <p:val>
                                            <p:strVal val="#ppt_x"/>
                                          </p:val>
                                        </p:tav>
                                      </p:tavLst>
                                    </p:anim>
                                    <p:anim calcmode="lin" valueType="num">
                                      <p:cBhvr additive="base">
                                        <p:cTn id="36" dur="500" fill="hold"/>
                                        <p:tgtEl>
                                          <p:spTgt spid="3075"/>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400"/>
                                        <p:tgtEl>
                                          <p:spTgt spid="13"/>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400"/>
                                        <p:tgtEl>
                                          <p:spTgt spid="14"/>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400"/>
                                        <p:tgtEl>
                                          <p:spTgt spid="15"/>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400"/>
                                        <p:tgtEl>
                                          <p:spTgt spid="1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5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5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5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250"/>
                                        <p:tgtEl>
                                          <p:spTgt spid="3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par>
                                <p:cTn id="72" presetID="14" presetClass="entr" presetSubtype="10" fill="hold" grpId="0" nodeType="withEffect">
                                  <p:stCondLst>
                                    <p:cond delay="750"/>
                                  </p:stCondLst>
                                  <p:childTnLst>
                                    <p:set>
                                      <p:cBhvr>
                                        <p:cTn id="73" dur="1" fill="hold">
                                          <p:stCondLst>
                                            <p:cond delay="0"/>
                                          </p:stCondLst>
                                        </p:cTn>
                                        <p:tgtEl>
                                          <p:spTgt spid="56"/>
                                        </p:tgtEl>
                                        <p:attrNameLst>
                                          <p:attrName>style.visibility</p:attrName>
                                        </p:attrNameLst>
                                      </p:cBhvr>
                                      <p:to>
                                        <p:strVal val="visible"/>
                                      </p:to>
                                    </p:set>
                                    <p:animEffect transition="in" filter="randombar(horizontal)">
                                      <p:cBhvr>
                                        <p:cTn id="74" dur="400"/>
                                        <p:tgtEl>
                                          <p:spTgt spid="56"/>
                                        </p:tgtEl>
                                      </p:cBhvr>
                                    </p:animEffect>
                                  </p:childTnLst>
                                </p:cTn>
                              </p:par>
                              <p:par>
                                <p:cTn id="75" presetID="14" presetClass="entr" presetSubtype="10" fill="hold" grpId="0" nodeType="withEffect">
                                  <p:stCondLst>
                                    <p:cond delay="750"/>
                                  </p:stCondLst>
                                  <p:childTnLst>
                                    <p:set>
                                      <p:cBhvr>
                                        <p:cTn id="76" dur="1" fill="hold">
                                          <p:stCondLst>
                                            <p:cond delay="0"/>
                                          </p:stCondLst>
                                        </p:cTn>
                                        <p:tgtEl>
                                          <p:spTgt spid="57"/>
                                        </p:tgtEl>
                                        <p:attrNameLst>
                                          <p:attrName>style.visibility</p:attrName>
                                        </p:attrNameLst>
                                      </p:cBhvr>
                                      <p:to>
                                        <p:strVal val="visible"/>
                                      </p:to>
                                    </p:set>
                                    <p:animEffect transition="in" filter="randombar(horizontal)">
                                      <p:cBhvr>
                                        <p:cTn id="77" dur="400"/>
                                        <p:tgtEl>
                                          <p:spTgt spid="57"/>
                                        </p:tgtEl>
                                      </p:cBhvr>
                                    </p:animEffect>
                                  </p:childTnLst>
                                </p:cTn>
                              </p:par>
                              <p:par>
                                <p:cTn id="78" presetID="14" presetClass="entr" presetSubtype="10" fill="hold" grpId="0" nodeType="withEffect">
                                  <p:stCondLst>
                                    <p:cond delay="75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400"/>
                                        <p:tgtEl>
                                          <p:spTgt spid="58"/>
                                        </p:tgtEl>
                                      </p:cBhvr>
                                    </p:animEffect>
                                  </p:childTnLst>
                                </p:cTn>
                              </p:par>
                              <p:par>
                                <p:cTn id="81" presetID="14" presetClass="entr" presetSubtype="10" fill="hold" grpId="0" nodeType="withEffect">
                                  <p:stCondLst>
                                    <p:cond delay="750"/>
                                  </p:stCondLst>
                                  <p:childTnLst>
                                    <p:set>
                                      <p:cBhvr>
                                        <p:cTn id="82" dur="1" fill="hold">
                                          <p:stCondLst>
                                            <p:cond delay="0"/>
                                          </p:stCondLst>
                                        </p:cTn>
                                        <p:tgtEl>
                                          <p:spTgt spid="59"/>
                                        </p:tgtEl>
                                        <p:attrNameLst>
                                          <p:attrName>style.visibility</p:attrName>
                                        </p:attrNameLst>
                                      </p:cBhvr>
                                      <p:to>
                                        <p:strVal val="visible"/>
                                      </p:to>
                                    </p:set>
                                    <p:animEffect transition="in" filter="randombar(horizontal)">
                                      <p:cBhvr>
                                        <p:cTn id="83" dur="400"/>
                                        <p:tgtEl>
                                          <p:spTgt spid="59"/>
                                        </p:tgtEl>
                                      </p:cBhvr>
                                    </p:animEffect>
                                  </p:childTnLst>
                                </p:cTn>
                              </p:par>
                              <p:par>
                                <p:cTn id="84" presetID="14" presetClass="entr" presetSubtype="10" fill="hold" grpId="0" nodeType="withEffect">
                                  <p:stCondLst>
                                    <p:cond delay="750"/>
                                  </p:stCondLst>
                                  <p:childTnLst>
                                    <p:set>
                                      <p:cBhvr>
                                        <p:cTn id="85" dur="1" fill="hold">
                                          <p:stCondLst>
                                            <p:cond delay="0"/>
                                          </p:stCondLst>
                                        </p:cTn>
                                        <p:tgtEl>
                                          <p:spTgt spid="60"/>
                                        </p:tgtEl>
                                        <p:attrNameLst>
                                          <p:attrName>style.visibility</p:attrName>
                                        </p:attrNameLst>
                                      </p:cBhvr>
                                      <p:to>
                                        <p:strVal val="visible"/>
                                      </p:to>
                                    </p:set>
                                    <p:animEffect transition="in" filter="randombar(horizontal)">
                                      <p:cBhvr>
                                        <p:cTn id="86" dur="400"/>
                                        <p:tgtEl>
                                          <p:spTgt spid="60"/>
                                        </p:tgtEl>
                                      </p:cBhvr>
                                    </p:animEffect>
                                  </p:childTnLst>
                                </p:cTn>
                              </p:par>
                              <p:par>
                                <p:cTn id="87" presetID="14" presetClass="entr" presetSubtype="10" fill="hold" grpId="0" nodeType="withEffect">
                                  <p:stCondLst>
                                    <p:cond delay="75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400"/>
                                        <p:tgtEl>
                                          <p:spTgt spid="61"/>
                                        </p:tgtEl>
                                      </p:cBhvr>
                                    </p:animEffect>
                                  </p:childTnLst>
                                </p:cTn>
                              </p:par>
                            </p:childTnLst>
                          </p:cTn>
                        </p:par>
                        <p:par>
                          <p:cTn id="90" fill="hold">
                            <p:stCondLst>
                              <p:cond delay="4500"/>
                            </p:stCondLst>
                            <p:childTnLst>
                              <p:par>
                                <p:cTn id="91" presetID="22" presetClass="entr" presetSubtype="8" fill="hold" grpId="0" nodeType="afterEffect" nodePh="1">
                                  <p:stCondLst>
                                    <p:cond delay="0"/>
                                  </p:stCondLst>
                                  <p:endCondLst>
                                    <p:cond evt="begin" delay="0">
                                      <p:tn val="91"/>
                                    </p:cond>
                                  </p:end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animBg="1"/>
      <p:bldP spid="8" grpId="0" animBg="1"/>
      <p:bldP spid="9" grpId="0"/>
      <p:bldP spid="10" grpId="0"/>
      <p:bldP spid="13" grpId="0" animBg="1"/>
      <p:bldP spid="14" grpId="0" animBg="1"/>
      <p:bldP spid="15" grpId="0" animBg="1"/>
      <p:bldP spid="16" grpId="0" animBg="1"/>
      <p:bldP spid="54" grpId="0"/>
      <p:bldP spid="55" grpId="0"/>
      <p:bldP spid="56" grpId="0"/>
      <p:bldP spid="57" grpId="0"/>
      <p:bldP spid="58" grpId="0"/>
      <p:bldP spid="59" grpId="0"/>
      <p:bldP spid="60" grpId="0"/>
      <p:bldP spid="61"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团队介绍</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TEAM TO INTRODUCE</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4" name="等腰三角形 63"/>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5" name="等腰三角形 64"/>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6</a:t>
            </a:r>
          </a:p>
        </p:txBody>
      </p:sp>
      <p:sp>
        <p:nvSpPr>
          <p:cNvPr id="72" name="椭圆 71"/>
          <p:cNvSpPr/>
          <p:nvPr/>
        </p:nvSpPr>
        <p:spPr>
          <a:xfrm>
            <a:off x="1332484" y="2517744"/>
            <a:ext cx="1863481" cy="1863967"/>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3" name="TextBox 72"/>
          <p:cNvSpPr txBox="1"/>
          <p:nvPr/>
        </p:nvSpPr>
        <p:spPr>
          <a:xfrm>
            <a:off x="1511773" y="329462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rPr>
              <a:t>我们的团队</a:t>
            </a:r>
            <a:endParaRPr lang="en-US" altLang="zh-CN" sz="1800" b="1" dirty="0">
              <a:solidFill>
                <a:schemeClr val="bg1"/>
              </a:solidFill>
            </a:endParaRPr>
          </a:p>
        </p:txBody>
      </p:sp>
      <p:sp>
        <p:nvSpPr>
          <p:cNvPr id="74" name="椭圆 73"/>
          <p:cNvSpPr/>
          <p:nvPr/>
        </p:nvSpPr>
        <p:spPr>
          <a:xfrm>
            <a:off x="1332484" y="1005576"/>
            <a:ext cx="1863481" cy="1863967"/>
          </a:xfrm>
          <a:prstGeom prst="ellipse">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5" name="KSO_Shape"/>
          <p:cNvSpPr/>
          <p:nvPr/>
        </p:nvSpPr>
        <p:spPr bwMode="auto">
          <a:xfrm>
            <a:off x="1635944" y="1536796"/>
            <a:ext cx="1235770" cy="863204"/>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6" name="椭圆 75"/>
          <p:cNvSpPr/>
          <p:nvPr/>
        </p:nvSpPr>
        <p:spPr>
          <a:xfrm>
            <a:off x="4111259" y="942119"/>
            <a:ext cx="839053" cy="839272"/>
          </a:xfrm>
          <a:prstGeom prst="ellipse">
            <a:avLst/>
          </a:prstGeom>
          <a:solidFill>
            <a:srgbClr val="00A89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77" name="TextBox 76"/>
          <p:cNvSpPr txBox="1"/>
          <p:nvPr/>
        </p:nvSpPr>
        <p:spPr>
          <a:xfrm>
            <a:off x="4157845" y="1161061"/>
            <a:ext cx="753856" cy="438581"/>
          </a:xfrm>
          <a:prstGeom prst="rect">
            <a:avLst/>
          </a:prstGeom>
          <a:noFill/>
        </p:spPr>
        <p:txBody>
          <a:bodyPr wrap="none" lIns="68562" tIns="34281" rIns="68562" bIns="34281"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青春</a:t>
            </a:r>
          </a:p>
        </p:txBody>
      </p:sp>
      <p:sp>
        <p:nvSpPr>
          <p:cNvPr id="78" name="椭圆 77"/>
          <p:cNvSpPr/>
          <p:nvPr/>
        </p:nvSpPr>
        <p:spPr>
          <a:xfrm>
            <a:off x="5046534" y="951570"/>
            <a:ext cx="839053" cy="839272"/>
          </a:xfrm>
          <a:prstGeom prst="ellipse">
            <a:avLst/>
          </a:prstGeom>
          <a:solidFill>
            <a:srgbClr val="00A89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79" name="TextBox 78"/>
          <p:cNvSpPr txBox="1"/>
          <p:nvPr/>
        </p:nvSpPr>
        <p:spPr>
          <a:xfrm>
            <a:off x="5093120" y="1170513"/>
            <a:ext cx="753856" cy="438581"/>
          </a:xfrm>
          <a:prstGeom prst="rect">
            <a:avLst/>
          </a:prstGeom>
          <a:noFill/>
        </p:spPr>
        <p:txBody>
          <a:bodyPr wrap="none" lIns="68562" tIns="34281" rIns="68562" bIns="34281"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活力</a:t>
            </a:r>
          </a:p>
        </p:txBody>
      </p:sp>
      <p:sp>
        <p:nvSpPr>
          <p:cNvPr id="80" name="椭圆 79"/>
          <p:cNvSpPr/>
          <p:nvPr/>
        </p:nvSpPr>
        <p:spPr>
          <a:xfrm>
            <a:off x="5964397" y="951570"/>
            <a:ext cx="839053" cy="839272"/>
          </a:xfrm>
          <a:prstGeom prst="ellipse">
            <a:avLst/>
          </a:prstGeom>
          <a:solidFill>
            <a:srgbClr val="00A89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81" name="TextBox 80"/>
          <p:cNvSpPr txBox="1"/>
          <p:nvPr/>
        </p:nvSpPr>
        <p:spPr>
          <a:xfrm>
            <a:off x="6010982" y="1170513"/>
            <a:ext cx="753856" cy="438581"/>
          </a:xfrm>
          <a:prstGeom prst="rect">
            <a:avLst/>
          </a:prstGeom>
          <a:noFill/>
        </p:spPr>
        <p:txBody>
          <a:bodyPr wrap="none" lIns="68562" tIns="34281" rIns="68562" bIns="34281"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专业</a:t>
            </a:r>
          </a:p>
        </p:txBody>
      </p:sp>
      <p:sp>
        <p:nvSpPr>
          <p:cNvPr id="82" name="椭圆 81"/>
          <p:cNvSpPr/>
          <p:nvPr/>
        </p:nvSpPr>
        <p:spPr>
          <a:xfrm>
            <a:off x="6882259" y="951570"/>
            <a:ext cx="839053" cy="839272"/>
          </a:xfrm>
          <a:prstGeom prst="ellipse">
            <a:avLst/>
          </a:prstGeom>
          <a:solidFill>
            <a:srgbClr val="00A89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83" name="TextBox 82"/>
          <p:cNvSpPr txBox="1"/>
          <p:nvPr/>
        </p:nvSpPr>
        <p:spPr>
          <a:xfrm>
            <a:off x="6928845" y="1170513"/>
            <a:ext cx="753856" cy="438581"/>
          </a:xfrm>
          <a:prstGeom prst="rect">
            <a:avLst/>
          </a:prstGeom>
          <a:noFill/>
        </p:spPr>
        <p:txBody>
          <a:bodyPr wrap="none" lIns="68562" tIns="34281" rIns="68562" bIns="34281"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梦想</a:t>
            </a:r>
          </a:p>
        </p:txBody>
      </p:sp>
      <p:sp>
        <p:nvSpPr>
          <p:cNvPr id="84" name="TextBox 83"/>
          <p:cNvSpPr txBox="1"/>
          <p:nvPr/>
        </p:nvSpPr>
        <p:spPr>
          <a:xfrm>
            <a:off x="3868549" y="2164526"/>
            <a:ext cx="4176715" cy="807914"/>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5" name="TextBox 84"/>
          <p:cNvSpPr txBox="1"/>
          <p:nvPr/>
        </p:nvSpPr>
        <p:spPr>
          <a:xfrm>
            <a:off x="3868550" y="3892719"/>
            <a:ext cx="4122722" cy="623248"/>
          </a:xfrm>
          <a:prstGeom prst="rect">
            <a:avLst/>
          </a:prstGeom>
          <a:noFill/>
        </p:spPr>
        <p:txBody>
          <a:bodyPr wrap="square" lIns="68562" tIns="34281" rIns="68562" bIns="34281"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p>
        </p:txBody>
      </p:sp>
      <p:sp>
        <p:nvSpPr>
          <p:cNvPr id="86" name="TextBox 85"/>
          <p:cNvSpPr txBox="1"/>
          <p:nvPr/>
        </p:nvSpPr>
        <p:spPr>
          <a:xfrm>
            <a:off x="3868550" y="3028622"/>
            <a:ext cx="4122722" cy="807914"/>
          </a:xfrm>
          <a:prstGeom prst="rect">
            <a:avLst/>
          </a:prstGeom>
          <a:noFill/>
        </p:spPr>
        <p:txBody>
          <a:bodyPr wrap="square" lIns="68562" tIns="34281" rIns="68562" bIns="34281"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我们一起创作企业的辉煌，一起实现我们的理想奋斗。</a:t>
            </a:r>
          </a:p>
        </p:txBody>
      </p:sp>
      <p:sp>
        <p:nvSpPr>
          <p:cNvPr id="87" name="Freeform 12"/>
          <p:cNvSpPr/>
          <p:nvPr/>
        </p:nvSpPr>
        <p:spPr bwMode="auto">
          <a:xfrm>
            <a:off x="3725909" y="1929813"/>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88" name="Freeform 12"/>
          <p:cNvSpPr/>
          <p:nvPr/>
        </p:nvSpPr>
        <p:spPr bwMode="auto">
          <a:xfrm flipH="1" flipV="1">
            <a:off x="7793084" y="4280316"/>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A89B"/>
          </a:solidFill>
          <a:ln>
            <a:noFill/>
          </a:ln>
        </p:spPr>
        <p:txBody>
          <a:bodyPr lIns="68562" tIns="34281" rIns="68562" bIns="34281"/>
          <a:lstStyle/>
          <a:p>
            <a:endParaRPr lang="zh-CN" altLang="en-US">
              <a:solidFill>
                <a:schemeClr val="tx1">
                  <a:lumMod val="50000"/>
                  <a:lumOff val="50000"/>
                </a:schemeClr>
              </a:solidFill>
            </a:endParaRPr>
          </a:p>
        </p:txBody>
      </p:sp>
      <p:sp>
        <p:nvSpPr>
          <p:cNvPr id="26"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14:presetBounceEnd="44000">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14:bounceEnd="44000">
                                          <p:cBhvr additive="base">
                                            <p:cTn id="96" dur="500" fill="hold"/>
                                            <p:tgtEl>
                                              <p:spTgt spid="86"/>
                                            </p:tgtEl>
                                            <p:attrNameLst>
                                              <p:attrName>ppt_x</p:attrName>
                                            </p:attrNameLst>
                                          </p:cBhvr>
                                          <p:tavLst>
                                            <p:tav tm="0">
                                              <p:val>
                                                <p:strVal val="0-#ppt_w/2"/>
                                              </p:val>
                                            </p:tav>
                                            <p:tav tm="100000">
                                              <p:val>
                                                <p:strVal val="#ppt_x"/>
                                              </p:val>
                                            </p:tav>
                                          </p:tavLst>
                                        </p:anim>
                                        <p:anim calcmode="lin" valueType="num" p14:bounceEnd="44000">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par>
                              <p:cTn id="98" fill="hold">
                                <p:stCondLst>
                                  <p:cond delay="1500"/>
                                </p:stCondLst>
                                <p:childTnLst>
                                  <p:par>
                                    <p:cTn id="99" presetID="22" presetClass="entr" presetSubtype="8" fill="hold" grpId="0" nodeType="afterEffect" nodePh="1">
                                      <p:stCondLst>
                                        <p:cond delay="0"/>
                                      </p:stCondLst>
                                      <p:endCondLst>
                                        <p:cond evt="begin" delay="0">
                                          <p:tn val="99"/>
                                        </p:cond>
                                      </p:end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fill="hold"/>
                                            <p:tgtEl>
                                              <p:spTgt spid="86"/>
                                            </p:tgtEl>
                                            <p:attrNameLst>
                                              <p:attrName>ppt_x</p:attrName>
                                            </p:attrNameLst>
                                          </p:cBhvr>
                                          <p:tavLst>
                                            <p:tav tm="0">
                                              <p:val>
                                                <p:strVal val="0-#ppt_w/2"/>
                                              </p:val>
                                            </p:tav>
                                            <p:tav tm="100000">
                                              <p:val>
                                                <p:strVal val="#ppt_x"/>
                                              </p:val>
                                            </p:tav>
                                          </p:tavLst>
                                        </p:anim>
                                        <p:anim calcmode="lin" valueType="num">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par>
                              <p:cTn id="98" fill="hold">
                                <p:stCondLst>
                                  <p:cond delay="1500"/>
                                </p:stCondLst>
                                <p:childTnLst>
                                  <p:par>
                                    <p:cTn id="99" presetID="22" presetClass="entr" presetSubtype="8" fill="hold" grpId="0" nodeType="afterEffect" nodePh="1">
                                      <p:stCondLst>
                                        <p:cond delay="0"/>
                                      </p:stCondLst>
                                      <p:endCondLst>
                                        <p:cond evt="begin" delay="0">
                                          <p:tn val="99"/>
                                        </p:cond>
                                      </p:end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P spid="2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项目成员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MEMBERS OF THE PROJECT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7</a:t>
            </a:r>
          </a:p>
        </p:txBody>
      </p:sp>
      <p:pic>
        <p:nvPicPr>
          <p:cNvPr id="21" name="图片 20"/>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Layer>
                </a14:imgProps>
              </a:ext>
            </a:extLst>
          </a:blip>
          <a:srcRect/>
          <a:stretch>
            <a:fillRect/>
          </a:stretch>
        </p:blipFill>
        <p:spPr>
          <a:xfrm>
            <a:off x="900548" y="1368098"/>
            <a:ext cx="1528364" cy="1978818"/>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9000"/>
                    </a14:imgEffect>
                  </a14:imgLayer>
                </a14:imgProps>
              </a:ext>
            </a:extLst>
          </a:blip>
          <a:srcRect/>
          <a:stretch>
            <a:fillRect/>
          </a:stretch>
        </p:blipFill>
        <p:spPr>
          <a:xfrm>
            <a:off x="2850800" y="1368099"/>
            <a:ext cx="1528364" cy="1978802"/>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7" cstate="screen"/>
          <a:srcRect/>
          <a:stretch>
            <a:fillRect/>
          </a:stretch>
        </p:blipFill>
        <p:spPr>
          <a:xfrm>
            <a:off x="4794507" y="1368098"/>
            <a:ext cx="1528364" cy="1978803"/>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33000"/>
                    </a14:imgEffect>
                  </a14:imgLayer>
                </a14:imgProps>
              </a:ext>
            </a:extLst>
          </a:blip>
          <a:srcRect/>
          <a:stretch>
            <a:fillRect/>
          </a:stretch>
        </p:blipFill>
        <p:spPr>
          <a:xfrm>
            <a:off x="6744759" y="1368099"/>
            <a:ext cx="1528364" cy="1978804"/>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7" name="Rectangle 4"/>
          <p:cNvSpPr/>
          <p:nvPr/>
        </p:nvSpPr>
        <p:spPr>
          <a:xfrm flipH="1">
            <a:off x="900548" y="2949792"/>
            <a:ext cx="1528364" cy="397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dirty="0"/>
          </a:p>
        </p:txBody>
      </p:sp>
      <p:sp>
        <p:nvSpPr>
          <p:cNvPr id="25" name="标题 4"/>
          <p:cNvSpPr txBox="1"/>
          <p:nvPr/>
        </p:nvSpPr>
        <p:spPr>
          <a:xfrm>
            <a:off x="1049442" y="2972721"/>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bg1"/>
                </a:solidFill>
                <a:latin typeface="微软雅黑" panose="020B0503020204020204" pitchFamily="34" charset="-122"/>
                <a:ea typeface="微软雅黑" panose="020B0503020204020204" pitchFamily="34" charset="-122"/>
              </a:rPr>
              <a:t>姓名：</a:t>
            </a:r>
            <a:r>
              <a:rPr lang="en-US" altLang="zh-CN" sz="1000" b="1" dirty="0">
                <a:solidFill>
                  <a:schemeClr val="bg1"/>
                </a:solidFill>
                <a:latin typeface="微软雅黑" panose="020B0503020204020204" pitchFamily="34" charset="-122"/>
                <a:ea typeface="微软雅黑" panose="020B0503020204020204" pitchFamily="34" charset="-122"/>
              </a:rPr>
              <a:t>MEMBERS</a:t>
            </a:r>
          </a:p>
          <a:p>
            <a:pPr algn="l"/>
            <a:r>
              <a:rPr lang="zh-CN" altLang="en-US" sz="1000" b="1" dirty="0">
                <a:solidFill>
                  <a:schemeClr val="bg1"/>
                </a:solidFill>
                <a:latin typeface="微软雅黑" panose="020B0503020204020204" pitchFamily="34" charset="-122"/>
                <a:ea typeface="微软雅黑" panose="020B0503020204020204" pitchFamily="34" charset="-122"/>
              </a:rPr>
              <a:t>职位：人事部经理</a:t>
            </a:r>
            <a:r>
              <a:rPr lang="en-US" altLang="zh-CN" sz="1000" b="1" dirty="0">
                <a:solidFill>
                  <a:schemeClr val="bg1"/>
                </a:solidFill>
                <a:latin typeface="微软雅黑" panose="020B0503020204020204" pitchFamily="34" charset="-122"/>
                <a:ea typeface="微软雅黑" panose="020B0503020204020204" pitchFamily="34" charset="-122"/>
              </a:rPr>
              <a:t> </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6" name="标题 4"/>
          <p:cNvSpPr txBox="1"/>
          <p:nvPr/>
        </p:nvSpPr>
        <p:spPr>
          <a:xfrm>
            <a:off x="954540" y="3620793"/>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
          <p:cNvSpPr/>
          <p:nvPr/>
        </p:nvSpPr>
        <p:spPr>
          <a:xfrm flipH="1">
            <a:off x="2850800" y="2951716"/>
            <a:ext cx="1528364" cy="397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dirty="0"/>
          </a:p>
        </p:txBody>
      </p:sp>
      <p:sp>
        <p:nvSpPr>
          <p:cNvPr id="40" name="标题 4"/>
          <p:cNvSpPr txBox="1"/>
          <p:nvPr/>
        </p:nvSpPr>
        <p:spPr>
          <a:xfrm>
            <a:off x="2999694" y="2974646"/>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bg1"/>
                </a:solidFill>
                <a:latin typeface="微软雅黑" panose="020B0503020204020204" pitchFamily="34" charset="-122"/>
                <a:ea typeface="微软雅黑" panose="020B0503020204020204" pitchFamily="34" charset="-122"/>
              </a:rPr>
              <a:t>姓名：郝爽</a:t>
            </a:r>
            <a:endParaRPr lang="en-US" altLang="zh-CN" sz="1000" b="1" dirty="0">
              <a:solidFill>
                <a:schemeClr val="bg1"/>
              </a:solidFill>
              <a:latin typeface="微软雅黑" panose="020B0503020204020204" pitchFamily="34" charset="-122"/>
              <a:ea typeface="微软雅黑" panose="020B0503020204020204" pitchFamily="34" charset="-122"/>
            </a:endParaRPr>
          </a:p>
          <a:p>
            <a:pPr algn="l"/>
            <a:r>
              <a:rPr lang="zh-CN" altLang="en-US" sz="1000" b="1" dirty="0">
                <a:solidFill>
                  <a:schemeClr val="bg1"/>
                </a:solidFill>
                <a:latin typeface="微软雅黑" panose="020B0503020204020204" pitchFamily="34" charset="-122"/>
                <a:ea typeface="微软雅黑" panose="020B0503020204020204" pitchFamily="34" charset="-122"/>
              </a:rPr>
              <a:t>职位：设计部总监</a:t>
            </a:r>
            <a:r>
              <a:rPr lang="en-US" altLang="zh-CN" sz="1000" b="1" dirty="0">
                <a:solidFill>
                  <a:schemeClr val="bg1"/>
                </a:solidFill>
                <a:latin typeface="微软雅黑" panose="020B0503020204020204" pitchFamily="34" charset="-122"/>
                <a:ea typeface="微软雅黑" panose="020B0503020204020204" pitchFamily="34" charset="-122"/>
              </a:rPr>
              <a:t> </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2904792" y="3622718"/>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4"/>
          <p:cNvSpPr/>
          <p:nvPr/>
        </p:nvSpPr>
        <p:spPr>
          <a:xfrm flipH="1">
            <a:off x="4794507" y="2949793"/>
            <a:ext cx="1528364" cy="397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dirty="0"/>
          </a:p>
        </p:txBody>
      </p:sp>
      <p:sp>
        <p:nvSpPr>
          <p:cNvPr id="43" name="标题 4"/>
          <p:cNvSpPr txBox="1"/>
          <p:nvPr/>
        </p:nvSpPr>
        <p:spPr>
          <a:xfrm>
            <a:off x="4943401" y="2972722"/>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bg1"/>
                </a:solidFill>
                <a:latin typeface="微软雅黑" panose="020B0503020204020204" pitchFamily="34" charset="-122"/>
                <a:ea typeface="微软雅黑" panose="020B0503020204020204" pitchFamily="34" charset="-122"/>
              </a:rPr>
              <a:t>姓名：郝帅</a:t>
            </a:r>
            <a:endParaRPr lang="en-US" altLang="zh-CN" sz="1000" b="1" dirty="0">
              <a:solidFill>
                <a:schemeClr val="bg1"/>
              </a:solidFill>
              <a:latin typeface="微软雅黑" panose="020B0503020204020204" pitchFamily="34" charset="-122"/>
              <a:ea typeface="微软雅黑" panose="020B0503020204020204" pitchFamily="34" charset="-122"/>
            </a:endParaRPr>
          </a:p>
          <a:p>
            <a:pPr algn="l"/>
            <a:r>
              <a:rPr lang="zh-CN" altLang="en-US" sz="1000" b="1" dirty="0">
                <a:solidFill>
                  <a:schemeClr val="bg1"/>
                </a:solidFill>
                <a:latin typeface="微软雅黑" panose="020B0503020204020204" pitchFamily="34" charset="-122"/>
                <a:ea typeface="微软雅黑" panose="020B0503020204020204" pitchFamily="34" charset="-122"/>
              </a:rPr>
              <a:t>职位：市场部经理</a:t>
            </a:r>
            <a:r>
              <a:rPr lang="en-US" altLang="zh-CN" sz="1000" b="1" dirty="0">
                <a:solidFill>
                  <a:schemeClr val="bg1"/>
                </a:solidFill>
                <a:latin typeface="微软雅黑" panose="020B0503020204020204" pitchFamily="34" charset="-122"/>
                <a:ea typeface="微软雅黑" panose="020B0503020204020204" pitchFamily="34" charset="-122"/>
              </a:rPr>
              <a:t> </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4" name="标题 4"/>
          <p:cNvSpPr txBox="1"/>
          <p:nvPr/>
        </p:nvSpPr>
        <p:spPr>
          <a:xfrm>
            <a:off x="4848499" y="3620794"/>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4"/>
          <p:cNvSpPr/>
          <p:nvPr/>
        </p:nvSpPr>
        <p:spPr>
          <a:xfrm flipH="1">
            <a:off x="6744759" y="2949793"/>
            <a:ext cx="1528364" cy="397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dirty="0"/>
          </a:p>
        </p:txBody>
      </p:sp>
      <p:sp>
        <p:nvSpPr>
          <p:cNvPr id="46" name="标题 4"/>
          <p:cNvSpPr txBox="1"/>
          <p:nvPr/>
        </p:nvSpPr>
        <p:spPr>
          <a:xfrm>
            <a:off x="6893653" y="2972722"/>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bg1"/>
                </a:solidFill>
                <a:latin typeface="微软雅黑" panose="020B0503020204020204" pitchFamily="34" charset="-122"/>
                <a:ea typeface="微软雅黑" panose="020B0503020204020204" pitchFamily="34" charset="-122"/>
              </a:rPr>
              <a:t>姓名：</a:t>
            </a:r>
            <a:r>
              <a:rPr lang="en-US" altLang="zh-CN" sz="1000" b="1" dirty="0">
                <a:solidFill>
                  <a:schemeClr val="bg1"/>
                </a:solidFill>
                <a:latin typeface="微软雅黑" panose="020B0503020204020204" pitchFamily="34" charset="-122"/>
                <a:ea typeface="微软雅黑" panose="020B0503020204020204" pitchFamily="34" charset="-122"/>
              </a:rPr>
              <a:t>JMEMB</a:t>
            </a:r>
          </a:p>
          <a:p>
            <a:pPr algn="l"/>
            <a:r>
              <a:rPr lang="zh-CN" altLang="en-US" sz="1000" b="1" dirty="0">
                <a:solidFill>
                  <a:schemeClr val="bg1"/>
                </a:solidFill>
                <a:latin typeface="微软雅黑" panose="020B0503020204020204" pitchFamily="34" charset="-122"/>
                <a:ea typeface="微软雅黑" panose="020B0503020204020204" pitchFamily="34" charset="-122"/>
              </a:rPr>
              <a:t>职位：销售部经理</a:t>
            </a:r>
            <a:r>
              <a:rPr lang="en-US" altLang="zh-CN" sz="1000" b="1" dirty="0">
                <a:solidFill>
                  <a:schemeClr val="bg1"/>
                </a:solidFill>
                <a:latin typeface="微软雅黑" panose="020B0503020204020204" pitchFamily="34" charset="-122"/>
                <a:ea typeface="微软雅黑" panose="020B0503020204020204" pitchFamily="34" charset="-122"/>
              </a:rPr>
              <a:t> </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7" name="标题 4"/>
          <p:cNvSpPr txBox="1"/>
          <p:nvPr/>
        </p:nvSpPr>
        <p:spPr>
          <a:xfrm>
            <a:off x="6798751" y="3620794"/>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00548" y="1368097"/>
            <a:ext cx="256879" cy="256946"/>
          </a:xfrm>
          <a:prstGeom prst="rect">
            <a:avLst/>
          </a:prstGeom>
          <a:solidFill>
            <a:srgbClr val="00A89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9" name="标题 4"/>
          <p:cNvSpPr txBox="1"/>
          <p:nvPr/>
        </p:nvSpPr>
        <p:spPr>
          <a:xfrm>
            <a:off x="918073" y="1329612"/>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dirty="0">
                <a:solidFill>
                  <a:schemeClr val="bg1"/>
                </a:solidFill>
                <a:latin typeface="微软雅黑" panose="020B0503020204020204" pitchFamily="34" charset="-122"/>
                <a:ea typeface="微软雅黑" panose="020B0503020204020204" pitchFamily="34" charset="-122"/>
              </a:rPr>
              <a:t>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844257" y="1368097"/>
            <a:ext cx="256879" cy="256946"/>
          </a:xfrm>
          <a:prstGeom prst="rect">
            <a:avLst/>
          </a:prstGeom>
          <a:solidFill>
            <a:srgbClr val="00A89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1" name="标题 4"/>
          <p:cNvSpPr txBox="1"/>
          <p:nvPr/>
        </p:nvSpPr>
        <p:spPr>
          <a:xfrm>
            <a:off x="2861783" y="1329612"/>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dirty="0">
                <a:solidFill>
                  <a:schemeClr val="bg1"/>
                </a:solidFill>
                <a:latin typeface="微软雅黑" panose="020B0503020204020204" pitchFamily="34" charset="-122"/>
                <a:ea typeface="微软雅黑" panose="020B0503020204020204" pitchFamily="34" charset="-122"/>
              </a:rPr>
              <a:t>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4794506" y="1368097"/>
            <a:ext cx="256879" cy="256946"/>
          </a:xfrm>
          <a:prstGeom prst="rect">
            <a:avLst/>
          </a:prstGeom>
          <a:solidFill>
            <a:srgbClr val="00A89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3" name="标题 4"/>
          <p:cNvSpPr txBox="1"/>
          <p:nvPr/>
        </p:nvSpPr>
        <p:spPr>
          <a:xfrm>
            <a:off x="4812032" y="1329612"/>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dirty="0">
                <a:solidFill>
                  <a:schemeClr val="bg1"/>
                </a:solidFill>
                <a:latin typeface="微软雅黑" panose="020B0503020204020204" pitchFamily="34" charset="-122"/>
                <a:ea typeface="微软雅黑" panose="020B0503020204020204" pitchFamily="34" charset="-122"/>
              </a:rPr>
              <a:t>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6744758" y="1368097"/>
            <a:ext cx="256879" cy="256946"/>
          </a:xfrm>
          <a:prstGeom prst="rect">
            <a:avLst/>
          </a:prstGeom>
          <a:solidFill>
            <a:srgbClr val="00A89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5" name="标题 4"/>
          <p:cNvSpPr txBox="1"/>
          <p:nvPr/>
        </p:nvSpPr>
        <p:spPr>
          <a:xfrm>
            <a:off x="6762284" y="1329612"/>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dirty="0">
                <a:solidFill>
                  <a:schemeClr val="bg1"/>
                </a:solidFill>
                <a:latin typeface="微软雅黑" panose="020B0503020204020204" pitchFamily="34" charset="-122"/>
                <a:ea typeface="微软雅黑" panose="020B0503020204020204" pitchFamily="34" charset="-122"/>
              </a:rPr>
              <a:t>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36" name="等腰三角形 35"/>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7" name="等腰三角形 36"/>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33"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0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1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1" fill="hold" nodeType="withEffect">
                                  <p:stCondLst>
                                    <p:cond delay="20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ppt_x"/>
                                          </p:val>
                                        </p:tav>
                                        <p:tav tm="100000">
                                          <p:val>
                                            <p:strVal val="#ppt_x"/>
                                          </p:val>
                                        </p:tav>
                                      </p:tavLst>
                                    </p:anim>
                                    <p:anim calcmode="lin" valueType="num">
                                      <p:cBhvr additive="base">
                                        <p:cTn id="96" dur="500" fill="hold"/>
                                        <p:tgtEl>
                                          <p:spTgt spid="4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00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200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8" fill="hold" grpId="0" nodeType="afterEffect" nodePh="1">
                                  <p:stCondLst>
                                    <p:cond delay="0"/>
                                  </p:stCondLst>
                                  <p:endCondLst>
                                    <p:cond evt="begin" delay="0">
                                      <p:tn val="114"/>
                                    </p:cond>
                                  </p:endCondLst>
                                  <p:childTnLst>
                                    <p:set>
                                      <p:cBhvr>
                                        <p:cTn id="115" dur="1" fill="hold">
                                          <p:stCondLst>
                                            <p:cond delay="0"/>
                                          </p:stCondLst>
                                        </p:cTn>
                                        <p:tgtEl>
                                          <p:spTgt spid="33"/>
                                        </p:tgtEl>
                                        <p:attrNameLst>
                                          <p:attrName>style.visibility</p:attrName>
                                        </p:attrNameLst>
                                      </p:cBhvr>
                                      <p:to>
                                        <p:strVal val="visible"/>
                                      </p:to>
                                    </p:set>
                                    <p:animEffect transition="in" filter="wipe(left)">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7" grpId="0" animBg="1"/>
      <p:bldP spid="25" grpId="0"/>
      <p:bldP spid="26" grpId="0"/>
      <p:bldP spid="39" grpId="0" animBg="1"/>
      <p:bldP spid="40" grpId="0"/>
      <p:bldP spid="41" grpId="0"/>
      <p:bldP spid="42" grpId="0" animBg="1"/>
      <p:bldP spid="43" grpId="0"/>
      <p:bldP spid="44" grpId="0"/>
      <p:bldP spid="45" grpId="0" animBg="1"/>
      <p:bldP spid="46" grpId="0"/>
      <p:bldP spid="47" grpId="0"/>
      <p:bldP spid="6" grpId="0" animBg="1"/>
      <p:bldP spid="49" grpId="0"/>
      <p:bldP spid="50" grpId="0" animBg="1"/>
      <p:bldP spid="51" grpId="0"/>
      <p:bldP spid="52" grpId="0" animBg="1"/>
      <p:bldP spid="53" grpId="0"/>
      <p:bldP spid="54" grpId="0" animBg="1"/>
      <p:bldP spid="55"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核心成员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THE CORE MEMBERS</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0" y="4948014"/>
            <a:ext cx="8135468"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8</a:t>
            </a:r>
          </a:p>
        </p:txBody>
      </p:sp>
      <p:grpSp>
        <p:nvGrpSpPr>
          <p:cNvPr id="12" name="组合 11"/>
          <p:cNvGrpSpPr/>
          <p:nvPr/>
        </p:nvGrpSpPr>
        <p:grpSpPr>
          <a:xfrm>
            <a:off x="2388832" y="1304321"/>
            <a:ext cx="532511" cy="578657"/>
            <a:chOff x="3185939" y="1739094"/>
            <a:chExt cx="710200" cy="771543"/>
          </a:xfrm>
        </p:grpSpPr>
        <p:sp>
          <p:nvSpPr>
            <p:cNvPr id="13" name="任意多边形 1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tx1">
                    <a:lumMod val="65000"/>
                    <a:lumOff val="35000"/>
                  </a:schemeClr>
                </a:solidFill>
                <a:latin typeface="DIN-BoldItalic" pitchFamily="50" charset="0"/>
              </a:endParaRPr>
            </a:p>
          </p:txBody>
        </p:sp>
        <p:sp>
          <p:nvSpPr>
            <p:cNvPr id="14" name="椭圆 13"/>
            <p:cNvSpPr/>
            <p:nvPr/>
          </p:nvSpPr>
          <p:spPr>
            <a:xfrm>
              <a:off x="3343511" y="1739094"/>
              <a:ext cx="552628" cy="552628"/>
            </a:xfrm>
            <a:prstGeom prst="ellipse">
              <a:avLst/>
            </a:prstGeom>
            <a:solidFill>
              <a:srgbClr val="00A8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Oval 21"/>
          <p:cNvSpPr/>
          <p:nvPr/>
        </p:nvSpPr>
        <p:spPr>
          <a:xfrm>
            <a:off x="1254921" y="1645742"/>
            <a:ext cx="1449083" cy="1449461"/>
          </a:xfrm>
          <a:prstGeom prst="ellipse">
            <a:avLst/>
          </a:prstGeom>
          <a:solidFill>
            <a:srgbClr val="00A89B"/>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DIN-BoldItalic" pitchFamily="50" charset="0"/>
            </a:endParaRPr>
          </a:p>
        </p:txBody>
      </p:sp>
      <p:sp>
        <p:nvSpPr>
          <p:cNvPr id="34" name="椭圆 33"/>
          <p:cNvSpPr/>
          <p:nvPr/>
        </p:nvSpPr>
        <p:spPr>
          <a:xfrm>
            <a:off x="1373569" y="1764009"/>
            <a:ext cx="1211788" cy="1212928"/>
          </a:xfrm>
          <a:prstGeom prst="ellipse">
            <a:avLst/>
          </a:prstGeom>
          <a:blipFill dpi="0" rotWithShape="1">
            <a:blip r:embed="rId3" cstate="screen">
              <a:extLst>
                <a:ext uri="{BEBA8EAE-BF5A-486C-A8C5-ECC9F3942E4B}">
                  <a14:imgProps xmlns:a14="http://schemas.microsoft.com/office/drawing/2010/main">
                    <a14:imgLayer r:embed="rId4">
                      <a14:imgEffect>
                        <a14:artisticBlur/>
                      </a14:imgEffect>
                      <a14:imgEffect>
                        <a14:brightnessContrast bright="17000"/>
                      </a14:imgEffect>
                      <a14:imgEffect>
                        <a14:sharpenSoften amount="-100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5" name="矩形 34"/>
          <p:cNvSpPr/>
          <p:nvPr/>
        </p:nvSpPr>
        <p:spPr>
          <a:xfrm>
            <a:off x="4656890" y="1862250"/>
            <a:ext cx="2483629" cy="24300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团队协作</a:t>
            </a:r>
          </a:p>
        </p:txBody>
      </p:sp>
      <p:sp>
        <p:nvSpPr>
          <p:cNvPr id="36" name="矩形 35"/>
          <p:cNvSpPr/>
          <p:nvPr/>
        </p:nvSpPr>
        <p:spPr>
          <a:xfrm>
            <a:off x="4656889" y="2145678"/>
            <a:ext cx="1835726" cy="24300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沟通交流</a:t>
            </a:r>
          </a:p>
        </p:txBody>
      </p:sp>
      <p:sp>
        <p:nvSpPr>
          <p:cNvPr id="37" name="矩形 36"/>
          <p:cNvSpPr/>
          <p:nvPr/>
        </p:nvSpPr>
        <p:spPr>
          <a:xfrm>
            <a:off x="4656889" y="2442738"/>
            <a:ext cx="2915565" cy="24300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业务知识</a:t>
            </a:r>
          </a:p>
        </p:txBody>
      </p:sp>
      <p:sp>
        <p:nvSpPr>
          <p:cNvPr id="38" name="矩形 37"/>
          <p:cNvSpPr/>
          <p:nvPr/>
        </p:nvSpPr>
        <p:spPr>
          <a:xfrm>
            <a:off x="4656890" y="2739744"/>
            <a:ext cx="1619758" cy="24300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情绪管理</a:t>
            </a:r>
          </a:p>
        </p:txBody>
      </p:sp>
      <p:sp>
        <p:nvSpPr>
          <p:cNvPr id="39" name="文本框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80%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50%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70%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952241" y="1723251"/>
            <a:ext cx="1578033" cy="1236535"/>
            <a:chOff x="4080015" y="2124888"/>
            <a:chExt cx="2104592" cy="1648713"/>
          </a:xfrm>
        </p:grpSpPr>
        <p:sp>
          <p:nvSpPr>
            <p:cNvPr id="46" name="文本框 10"/>
            <p:cNvSpPr txBox="1"/>
            <p:nvPr/>
          </p:nvSpPr>
          <p:spPr>
            <a:xfrm>
              <a:off x="4080015" y="2124888"/>
              <a:ext cx="1729538" cy="430887"/>
            </a:xfrm>
            <a:prstGeom prst="rect">
              <a:avLst/>
            </a:prstGeom>
            <a:noFill/>
          </p:spPr>
          <p:txBody>
            <a:bodyPr wrap="square" rtlCol="0">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人物介绍：</a:t>
              </a:r>
            </a:p>
          </p:txBody>
        </p:sp>
        <p:sp>
          <p:nvSpPr>
            <p:cNvPr id="47" name="Rectangle 1"/>
            <p:cNvSpPr>
              <a:spLocks noChangeArrowheads="1"/>
            </p:cNvSpPr>
            <p:nvPr/>
          </p:nvSpPr>
          <p:spPr bwMode="auto">
            <a:xfrm>
              <a:off x="4138622" y="2563045"/>
              <a:ext cx="2045985" cy="1210556"/>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p>
          </p:txBody>
        </p:sp>
      </p:grpSp>
      <p:grpSp>
        <p:nvGrpSpPr>
          <p:cNvPr id="48" name="组合 47"/>
          <p:cNvGrpSpPr/>
          <p:nvPr/>
        </p:nvGrpSpPr>
        <p:grpSpPr>
          <a:xfrm>
            <a:off x="1277301" y="3391855"/>
            <a:ext cx="2201313" cy="707451"/>
            <a:chOff x="1703512" y="4666491"/>
            <a:chExt cx="2935848" cy="943268"/>
          </a:xfrm>
        </p:grpSpPr>
        <p:sp>
          <p:nvSpPr>
            <p:cNvPr id="49" name="文本框 18"/>
            <p:cNvSpPr txBox="1"/>
            <p:nvPr/>
          </p:nvSpPr>
          <p:spPr>
            <a:xfrm>
              <a:off x="1703512" y="4666491"/>
              <a:ext cx="2088232" cy="800218"/>
            </a:xfrm>
            <a:prstGeom prst="rect">
              <a:avLst/>
            </a:prstGeom>
            <a:noFill/>
          </p:spPr>
          <p:txBody>
            <a:bodyPr wrap="square" rtlCol="0">
              <a:spAutoFit/>
            </a:bodyPr>
            <a:lstStyle/>
            <a:p>
              <a:r>
                <a:rPr lang="en-US" altLang="zh-CN" sz="3300" dirty="0">
                  <a:solidFill>
                    <a:schemeClr val="bg1">
                      <a:lumMod val="50000"/>
                    </a:schemeClr>
                  </a:solidFill>
                  <a:latin typeface="微软雅黑" panose="020B0503020204020204" pitchFamily="34" charset="-122"/>
                  <a:ea typeface="微软雅黑" panose="020B0503020204020204" pitchFamily="34" charset="-122"/>
                </a:rPr>
                <a:t>DAIEN</a:t>
              </a:r>
            </a:p>
          </p:txBody>
        </p:sp>
        <p:cxnSp>
          <p:nvCxnSpPr>
            <p:cNvPr id="50" name="直接连接符 4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503711" y="5219908"/>
              <a:ext cx="1135649" cy="389851"/>
            </a:xfrm>
            <a:prstGeom prst="rect">
              <a:avLst/>
            </a:prstGeom>
          </p:spPr>
          <p:txBody>
            <a:bodyPr wrap="none">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设计总监</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654137" y="3435082"/>
            <a:ext cx="4493405" cy="631850"/>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5" y="4724126"/>
              <a:ext cx="2556284" cy="615553"/>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55" name="图片 5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foregroundMark x1="35742" y1="45898" x2="35742" y2="45898"/>
                          <a14:backgroundMark x1="34570" y1="53906" x2="34570" y2="53906"/>
                        </a14:backgroundRemoval>
                      </a14:imgEffect>
                    </a14:imgLayer>
                  </a14:imgProps>
                </a:ext>
              </a:extLst>
            </a:blip>
            <a:srcRect/>
            <a:stretch>
              <a:fillRect/>
            </a:stretch>
          </p:blipFill>
          <p:spPr>
            <a:xfrm>
              <a:off x="7878872" y="4762457"/>
              <a:ext cx="504000" cy="504000"/>
            </a:xfrm>
            <a:prstGeom prst="ellipse">
              <a:avLst/>
            </a:prstGeom>
            <a:solidFill>
              <a:srgbClr val="00A89B"/>
            </a:solidFill>
          </p:spPr>
        </p:pic>
      </p:grpSp>
      <p:sp>
        <p:nvSpPr>
          <p:cNvPr id="56" name="等腰三角形 55"/>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7" name="等腰三角形 56"/>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58"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53" presetClass="entr" presetSubtype="16" fill="hold" grpId="0" nodeType="withEffect" nodePh="1">
                                  <p:stCondLst>
                                    <p:cond delay="1500"/>
                                  </p:stCondLst>
                                  <p:endCondLst>
                                    <p:cond evt="begin" delay="0">
                                      <p:tn val="82"/>
                                    </p:cond>
                                  </p:end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53" presetClass="entr" presetSubtype="16" fill="hold" nodeType="withEffect">
                                  <p:stCondLst>
                                    <p:cond delay="225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225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par>
                          <p:cTn id="97" fill="hold">
                            <p:stCondLst>
                              <p:cond delay="500"/>
                            </p:stCondLst>
                            <p:childTnLst>
                              <p:par>
                                <p:cTn id="98" presetID="22" presetClass="entr" presetSubtype="8" fill="hold" grpId="0" nodeType="afterEffect" nodePh="1">
                                  <p:stCondLst>
                                    <p:cond delay="0"/>
                                  </p:stCondLst>
                                  <p:endCondLst>
                                    <p:cond evt="begin" delay="0">
                                      <p:tn val="98"/>
                                    </p:cond>
                                  </p:endCondLst>
                                  <p:childTnLst>
                                    <p:set>
                                      <p:cBhvr>
                                        <p:cTn id="99" dur="1" fill="hold">
                                          <p:stCondLst>
                                            <p:cond delay="0"/>
                                          </p:stCondLst>
                                        </p:cTn>
                                        <p:tgtEl>
                                          <p:spTgt spid="58"/>
                                        </p:tgtEl>
                                        <p:attrNameLst>
                                          <p:attrName>style.visibility</p:attrName>
                                        </p:attrNameLst>
                                      </p:cBhvr>
                                      <p:to>
                                        <p:strVal val="visible"/>
                                      </p:to>
                                    </p:set>
                                    <p:animEffect transition="in" filter="wipe(left)">
                                      <p:cBhvr>
                                        <p:cTn id="10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3" grpId="0" animBg="1"/>
      <p:bldP spid="35" grpId="0" animBg="1"/>
      <p:bldP spid="36" grpId="0" animBg="1"/>
      <p:bldP spid="37" grpId="0" animBg="1"/>
      <p:bldP spid="38" grpId="0" animBg="1"/>
      <p:bldP spid="39" grpId="0"/>
      <p:bldP spid="40" grpId="0"/>
      <p:bldP spid="41" grpId="0"/>
      <p:bldP spid="42" grpId="0"/>
      <p:bldP spid="43" grpId="0"/>
      <p:bldP spid="44"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0" y="0"/>
            <a:ext cx="647903" cy="648072"/>
          </a:xfrm>
          <a:prstGeom prst="rect">
            <a:avLst/>
          </a:prstGeom>
          <a:gradFill>
            <a:gsLst>
              <a:gs pos="100000">
                <a:srgbClr val="00A89B"/>
              </a:gs>
              <a:gs pos="2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 name="KSO_Shape"/>
          <p:cNvSpPr/>
          <p:nvPr/>
        </p:nvSpPr>
        <p:spPr bwMode="auto">
          <a:xfrm>
            <a:off x="101735" y="195486"/>
            <a:ext cx="444434" cy="30525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738572" y="272421"/>
            <a:ext cx="318552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公司结构</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THE STRUCTURE OF THE ORGANIZATION</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8135468" y="4948014"/>
            <a:ext cx="1008532" cy="195486"/>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67" name="矩形 66"/>
          <p:cNvSpPr/>
          <p:nvPr/>
        </p:nvSpPr>
        <p:spPr>
          <a:xfrm>
            <a:off x="8135468" y="4933212"/>
            <a:ext cx="1025847" cy="230826"/>
          </a:xfrm>
          <a:prstGeom prst="rect">
            <a:avLst/>
          </a:prstGeom>
        </p:spPr>
        <p:txBody>
          <a:bodyPr wrap="square" lIns="68555" tIns="34278" rIns="68555" bIns="34278">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9</a:t>
            </a:r>
          </a:p>
        </p:txBody>
      </p:sp>
      <p:sp>
        <p:nvSpPr>
          <p:cNvPr id="12" name="Line 104"/>
          <p:cNvSpPr>
            <a:spLocks noChangeShapeType="1"/>
          </p:cNvSpPr>
          <p:nvPr/>
        </p:nvSpPr>
        <p:spPr bwMode="auto">
          <a:xfrm>
            <a:off x="4767212" y="1160934"/>
            <a:ext cx="0" cy="253604"/>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Line 105"/>
          <p:cNvSpPr>
            <a:spLocks noChangeShapeType="1"/>
          </p:cNvSpPr>
          <p:nvPr/>
        </p:nvSpPr>
        <p:spPr bwMode="auto">
          <a:xfrm>
            <a:off x="4767212" y="1831256"/>
            <a:ext cx="0" cy="352425"/>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24807" y="2007469"/>
            <a:ext cx="5856350" cy="572691"/>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778061" y="2419425"/>
            <a:ext cx="1854511" cy="317897"/>
            <a:chOff x="5038726" y="3278188"/>
            <a:chExt cx="2473325" cy="423862"/>
          </a:xfrm>
        </p:grpSpPr>
        <p:sp>
          <p:nvSpPr>
            <p:cNvPr id="2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28162" y="3433838"/>
            <a:ext cx="1510510" cy="288131"/>
            <a:chOff x="4038601" y="4630738"/>
            <a:chExt cx="2014538" cy="384175"/>
          </a:xfrm>
          <a:solidFill>
            <a:schemeClr val="tx1"/>
          </a:solidFill>
        </p:grpSpPr>
        <p:sp>
          <p:nvSpPr>
            <p:cNvPr id="28"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210010" y="3433838"/>
            <a:ext cx="830840" cy="288131"/>
            <a:chOff x="6948488" y="4630738"/>
            <a:chExt cx="1108075" cy="384175"/>
          </a:xfrm>
          <a:solidFill>
            <a:schemeClr val="tx1"/>
          </a:solidFill>
        </p:grpSpPr>
        <p:sp>
          <p:nvSpPr>
            <p:cNvPr id="3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751467" y="2419425"/>
            <a:ext cx="1004626" cy="314325"/>
            <a:chOff x="9004301" y="3278188"/>
            <a:chExt cx="1339850" cy="419100"/>
          </a:xfrm>
        </p:grpSpPr>
        <p:sp>
          <p:nvSpPr>
            <p:cNvPr id="4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4" name="Line 132"/>
          <p:cNvSpPr>
            <a:spLocks noChangeShapeType="1"/>
          </p:cNvSpPr>
          <p:nvPr/>
        </p:nvSpPr>
        <p:spPr bwMode="auto">
          <a:xfrm flipH="1">
            <a:off x="4105397" y="1318097"/>
            <a:ext cx="1414094" cy="0"/>
          </a:xfrm>
          <a:prstGeom prst="line">
            <a:avLst/>
          </a:prstGeom>
          <a:noFill/>
          <a:ln w="12700" cap="flat">
            <a:solidFill>
              <a:srgbClr val="55735B"/>
            </a:solidFill>
            <a:prstDash val="dashDot"/>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227215" y="3288582"/>
            <a:ext cx="371378" cy="446485"/>
            <a:chOff x="1636713" y="4437063"/>
            <a:chExt cx="495300" cy="595313"/>
          </a:xfrm>
          <a:solidFill>
            <a:schemeClr val="tx1"/>
          </a:solidFill>
        </p:grpSpPr>
        <p:sp>
          <p:nvSpPr>
            <p:cNvPr id="4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244935" y="3288582"/>
            <a:ext cx="371378" cy="446485"/>
            <a:chOff x="2994026" y="4437063"/>
            <a:chExt cx="495300" cy="595313"/>
          </a:xfrm>
          <a:solidFill>
            <a:schemeClr val="tx1"/>
          </a:solidFill>
        </p:grpSpPr>
        <p:sp>
          <p:nvSpPr>
            <p:cNvPr id="5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299419" y="627534"/>
            <a:ext cx="941540" cy="532210"/>
            <a:chOff x="5734051" y="889000"/>
            <a:chExt cx="1255713" cy="709613"/>
          </a:xfrm>
          <a:solidFill>
            <a:srgbClr val="55735B"/>
          </a:solidFill>
        </p:grpSpPr>
        <p:sp>
          <p:nvSpPr>
            <p:cNvPr id="5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A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董事会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2825809" y="1147837"/>
            <a:ext cx="1278398" cy="357188"/>
            <a:chOff x="3768726" y="1582738"/>
            <a:chExt cx="1704975" cy="476250"/>
          </a:xfrm>
          <a:solidFill>
            <a:schemeClr val="tx1"/>
          </a:solidFill>
        </p:grpSpPr>
        <p:sp>
          <p:nvSpPr>
            <p:cNvPr id="5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A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特许授权合作伙伴</a:t>
              </a:r>
            </a:p>
          </p:txBody>
        </p:sp>
      </p:grpSp>
      <p:grpSp>
        <p:nvGrpSpPr>
          <p:cNvPr id="61" name="组合 60"/>
          <p:cNvGrpSpPr/>
          <p:nvPr/>
        </p:nvGrpSpPr>
        <p:grpSpPr>
          <a:xfrm>
            <a:off x="5530205" y="1147837"/>
            <a:ext cx="1278398" cy="357188"/>
            <a:chOff x="7375526" y="1582738"/>
            <a:chExt cx="1704975" cy="476250"/>
          </a:xfrm>
          <a:solidFill>
            <a:schemeClr val="tx1"/>
          </a:solidFill>
        </p:grpSpPr>
        <p:sp>
          <p:nvSpPr>
            <p:cNvPr id="6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A89B"/>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法务部</a:t>
              </a:r>
            </a:p>
          </p:txBody>
        </p:sp>
      </p:grpSp>
      <p:grpSp>
        <p:nvGrpSpPr>
          <p:cNvPr id="71" name="组合 70"/>
          <p:cNvGrpSpPr/>
          <p:nvPr/>
        </p:nvGrpSpPr>
        <p:grpSpPr>
          <a:xfrm>
            <a:off x="4399405" y="1413346"/>
            <a:ext cx="742757" cy="420291"/>
            <a:chOff x="5867401" y="1936750"/>
            <a:chExt cx="990600" cy="560388"/>
          </a:xfrm>
          <a:solidFill>
            <a:schemeClr val="tx1"/>
          </a:solidFill>
        </p:grpSpPr>
        <p:sp>
          <p:nvSpPr>
            <p:cNvPr id="72"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00A89B"/>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总经理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195077" y="2126532"/>
            <a:ext cx="471365" cy="327422"/>
            <a:chOff x="1593851" y="2887663"/>
            <a:chExt cx="628650" cy="436563"/>
          </a:xfrm>
        </p:grpSpPr>
        <p:sp>
          <p:nvSpPr>
            <p:cNvPr id="7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市场部</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rPr>
                <a:t>经理</a:t>
              </a:r>
            </a:p>
          </p:txBody>
        </p:sp>
      </p:grpSp>
      <p:grpSp>
        <p:nvGrpSpPr>
          <p:cNvPr id="77" name="组合 76"/>
          <p:cNvGrpSpPr/>
          <p:nvPr/>
        </p:nvGrpSpPr>
        <p:grpSpPr>
          <a:xfrm>
            <a:off x="4017314" y="2187253"/>
            <a:ext cx="1373624" cy="238457"/>
            <a:chOff x="5357813" y="2968625"/>
            <a:chExt cx="1831975" cy="317942"/>
          </a:xfrm>
        </p:grpSpPr>
        <p:sp>
          <p:nvSpPr>
            <p:cNvPr id="7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某某公司</a:t>
              </a:r>
            </a:p>
          </p:txBody>
        </p:sp>
      </p:grpSp>
      <p:grpSp>
        <p:nvGrpSpPr>
          <p:cNvPr id="80" name="组合 79"/>
          <p:cNvGrpSpPr/>
          <p:nvPr/>
        </p:nvGrpSpPr>
        <p:grpSpPr>
          <a:xfrm>
            <a:off x="6582443" y="2187253"/>
            <a:ext cx="1374814" cy="238457"/>
            <a:chOff x="8778876" y="2968625"/>
            <a:chExt cx="1833563" cy="317942"/>
          </a:xfrm>
        </p:grpSpPr>
        <p:sp>
          <p:nvSpPr>
            <p:cNvPr id="8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深圳起点科技有限公司</a:t>
              </a:r>
            </a:p>
          </p:txBody>
        </p:sp>
      </p:grpSp>
      <p:grpSp>
        <p:nvGrpSpPr>
          <p:cNvPr id="83" name="组合 82"/>
          <p:cNvGrpSpPr/>
          <p:nvPr/>
        </p:nvGrpSpPr>
        <p:grpSpPr>
          <a:xfrm>
            <a:off x="1234685" y="2453953"/>
            <a:ext cx="338554" cy="832247"/>
            <a:chOff x="1646673" y="3324225"/>
            <a:chExt cx="451523" cy="1109663"/>
          </a:xfrm>
          <a:solidFill>
            <a:schemeClr val="tx1"/>
          </a:solidFill>
        </p:grpSpPr>
        <p:sp>
          <p:nvSpPr>
            <p:cNvPr id="8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5"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646673" y="3554682"/>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市场部</a:t>
              </a:r>
            </a:p>
          </p:txBody>
        </p:sp>
      </p:grpSp>
      <p:grpSp>
        <p:nvGrpSpPr>
          <p:cNvPr id="87" name="组合 86"/>
          <p:cNvGrpSpPr/>
          <p:nvPr/>
        </p:nvGrpSpPr>
        <p:grpSpPr>
          <a:xfrm>
            <a:off x="1574444" y="2581350"/>
            <a:ext cx="338554" cy="704850"/>
            <a:chOff x="2099803" y="3494088"/>
            <a:chExt cx="451523" cy="939800"/>
          </a:xfrm>
          <a:solidFill>
            <a:schemeClr val="tx1"/>
          </a:solidFill>
        </p:grpSpPr>
        <p:sp>
          <p:nvSpPr>
            <p:cNvPr id="8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099803" y="3554683"/>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品质部</a:t>
              </a:r>
            </a:p>
          </p:txBody>
        </p:sp>
      </p:grpSp>
      <p:grpSp>
        <p:nvGrpSpPr>
          <p:cNvPr id="90" name="组合 89"/>
          <p:cNvGrpSpPr/>
          <p:nvPr/>
        </p:nvGrpSpPr>
        <p:grpSpPr>
          <a:xfrm>
            <a:off x="1910787" y="2581350"/>
            <a:ext cx="338554" cy="704850"/>
            <a:chOff x="2548377" y="3494088"/>
            <a:chExt cx="451523" cy="939800"/>
          </a:xfrm>
          <a:solidFill>
            <a:schemeClr val="tx1"/>
          </a:solidFill>
        </p:grpSpPr>
        <p:sp>
          <p:nvSpPr>
            <p:cNvPr id="9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48377" y="3554683"/>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采购部</a:t>
              </a:r>
            </a:p>
          </p:txBody>
        </p:sp>
      </p:grpSp>
      <p:grpSp>
        <p:nvGrpSpPr>
          <p:cNvPr id="93" name="组合 92"/>
          <p:cNvGrpSpPr/>
          <p:nvPr/>
        </p:nvGrpSpPr>
        <p:grpSpPr>
          <a:xfrm>
            <a:off x="2240662" y="2581350"/>
            <a:ext cx="338554" cy="704850"/>
            <a:chOff x="2988323" y="3494088"/>
            <a:chExt cx="451523" cy="939800"/>
          </a:xfrm>
          <a:solidFill>
            <a:schemeClr val="tx1"/>
          </a:solidFill>
        </p:grpSpPr>
        <p:sp>
          <p:nvSpPr>
            <p:cNvPr id="9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2988323" y="3554683"/>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综合部</a:t>
              </a:r>
            </a:p>
          </p:txBody>
        </p:sp>
      </p:grpSp>
      <p:grpSp>
        <p:nvGrpSpPr>
          <p:cNvPr id="96" name="组合 95"/>
          <p:cNvGrpSpPr/>
          <p:nvPr/>
        </p:nvGrpSpPr>
        <p:grpSpPr>
          <a:xfrm>
            <a:off x="2577005" y="2581350"/>
            <a:ext cx="338554" cy="704850"/>
            <a:chOff x="3436897" y="3494088"/>
            <a:chExt cx="451523" cy="939800"/>
          </a:xfrm>
          <a:solidFill>
            <a:schemeClr val="tx1"/>
          </a:solidFill>
        </p:grpSpPr>
        <p:sp>
          <p:nvSpPr>
            <p:cNvPr id="9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36897" y="3554683"/>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财务部</a:t>
              </a:r>
            </a:p>
          </p:txBody>
        </p:sp>
      </p:grpSp>
      <p:grpSp>
        <p:nvGrpSpPr>
          <p:cNvPr id="99" name="组合 98"/>
          <p:cNvGrpSpPr/>
          <p:nvPr/>
        </p:nvGrpSpPr>
        <p:grpSpPr>
          <a:xfrm>
            <a:off x="3590702" y="2727797"/>
            <a:ext cx="338554" cy="704850"/>
            <a:chOff x="4788844" y="3689350"/>
            <a:chExt cx="451523" cy="939800"/>
          </a:xfrm>
          <a:solidFill>
            <a:schemeClr val="tx1"/>
          </a:solidFill>
        </p:grpSpPr>
        <p:sp>
          <p:nvSpPr>
            <p:cNvPr id="10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788844" y="3744463"/>
              <a:ext cx="451523" cy="636072"/>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研发部</a:t>
              </a:r>
            </a:p>
          </p:txBody>
        </p:sp>
      </p:grpSp>
      <p:grpSp>
        <p:nvGrpSpPr>
          <p:cNvPr id="102" name="组合 101"/>
          <p:cNvGrpSpPr/>
          <p:nvPr/>
        </p:nvGrpSpPr>
        <p:grpSpPr>
          <a:xfrm>
            <a:off x="5434120" y="2727797"/>
            <a:ext cx="338554" cy="704850"/>
            <a:chOff x="7247372" y="3689350"/>
            <a:chExt cx="451523" cy="939800"/>
          </a:xfrm>
          <a:solidFill>
            <a:schemeClr val="tx1"/>
          </a:solidFill>
        </p:grpSpPr>
        <p:sp>
          <p:nvSpPr>
            <p:cNvPr id="10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7247372" y="3744463"/>
              <a:ext cx="451523" cy="807059"/>
            </a:xfrm>
            <a:prstGeom prst="rect">
              <a:avLst/>
            </a:prstGeom>
            <a:noFill/>
          </p:spPr>
          <p:txBody>
            <a:bodyPr vert="eaVert"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售后中心</a:t>
              </a:r>
            </a:p>
          </p:txBody>
        </p:sp>
      </p:grpSp>
      <p:grpSp>
        <p:nvGrpSpPr>
          <p:cNvPr id="105" name="组合 104"/>
          <p:cNvGrpSpPr/>
          <p:nvPr/>
        </p:nvGrpSpPr>
        <p:grpSpPr>
          <a:xfrm>
            <a:off x="6553107" y="2708124"/>
            <a:ext cx="338554" cy="904530"/>
            <a:chOff x="8739742" y="3663121"/>
            <a:chExt cx="451523" cy="997780"/>
          </a:xfrm>
          <a:solidFill>
            <a:schemeClr val="tx1"/>
          </a:solidFill>
        </p:grpSpPr>
        <p:sp>
          <p:nvSpPr>
            <p:cNvPr id="10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8739742" y="3663121"/>
              <a:ext cx="451523" cy="878633"/>
            </a:xfrm>
            <a:prstGeom prst="rect">
              <a:avLst/>
            </a:prstGeom>
            <a:noFill/>
            <a:ln>
              <a:noFill/>
            </a:ln>
          </p:spPr>
          <p:txBody>
            <a:bodyPr vert="eaVert" wrap="squar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硬件测试部</a:t>
              </a:r>
            </a:p>
          </p:txBody>
        </p:sp>
      </p:grpSp>
      <p:grpSp>
        <p:nvGrpSpPr>
          <p:cNvPr id="108" name="组合 107"/>
          <p:cNvGrpSpPr/>
          <p:nvPr/>
        </p:nvGrpSpPr>
        <p:grpSpPr>
          <a:xfrm>
            <a:off x="7081305" y="2708124"/>
            <a:ext cx="338554" cy="904530"/>
            <a:chOff x="9447108" y="3663121"/>
            <a:chExt cx="451523" cy="997780"/>
          </a:xfrm>
          <a:solidFill>
            <a:schemeClr val="tx1"/>
          </a:solidFill>
        </p:grpSpPr>
        <p:sp>
          <p:nvSpPr>
            <p:cNvPr id="10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447108" y="3663121"/>
              <a:ext cx="451523" cy="878633"/>
            </a:xfrm>
            <a:prstGeom prst="rect">
              <a:avLst/>
            </a:prstGeom>
            <a:noFill/>
          </p:spPr>
          <p:txBody>
            <a:bodyPr vert="eaVert" wrap="squar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工程监督部</a:t>
              </a:r>
            </a:p>
          </p:txBody>
        </p:sp>
      </p:grpSp>
      <p:grpSp>
        <p:nvGrpSpPr>
          <p:cNvPr id="111" name="组合 110"/>
          <p:cNvGrpSpPr/>
          <p:nvPr/>
        </p:nvGrpSpPr>
        <p:grpSpPr>
          <a:xfrm>
            <a:off x="7567582" y="2708124"/>
            <a:ext cx="338554" cy="904530"/>
            <a:chOff x="10092726" y="3663121"/>
            <a:chExt cx="451523" cy="997780"/>
          </a:xfrm>
          <a:solidFill>
            <a:schemeClr val="tx1"/>
          </a:solidFill>
        </p:grpSpPr>
        <p:sp>
          <p:nvSpPr>
            <p:cNvPr id="11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0092726" y="3663121"/>
              <a:ext cx="451523" cy="819059"/>
            </a:xfrm>
            <a:prstGeom prst="rect">
              <a:avLst/>
            </a:prstGeom>
            <a:noFill/>
          </p:spPr>
          <p:txBody>
            <a:bodyPr vert="eaVert" wrap="squar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客服事业部</a:t>
              </a:r>
            </a:p>
          </p:txBody>
        </p:sp>
      </p:grpSp>
      <p:grpSp>
        <p:nvGrpSpPr>
          <p:cNvPr id="114" name="组合 113"/>
          <p:cNvGrpSpPr/>
          <p:nvPr/>
        </p:nvGrpSpPr>
        <p:grpSpPr>
          <a:xfrm>
            <a:off x="1050098" y="3738638"/>
            <a:ext cx="323165" cy="828675"/>
            <a:chOff x="1400497" y="5037138"/>
            <a:chExt cx="430999" cy="1104900"/>
          </a:xfrm>
          <a:solidFill>
            <a:schemeClr val="tx1"/>
          </a:solidFill>
        </p:grpSpPr>
        <p:sp>
          <p:nvSpPr>
            <p:cNvPr id="11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400497" y="5085185"/>
              <a:ext cx="430999" cy="892552"/>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国内事业部</a:t>
              </a:r>
            </a:p>
          </p:txBody>
        </p:sp>
      </p:grpSp>
      <p:grpSp>
        <p:nvGrpSpPr>
          <p:cNvPr id="117" name="组合 116"/>
          <p:cNvGrpSpPr/>
          <p:nvPr/>
        </p:nvGrpSpPr>
        <p:grpSpPr>
          <a:xfrm>
            <a:off x="1414335" y="3738638"/>
            <a:ext cx="323165" cy="828675"/>
            <a:chOff x="1886272" y="5037138"/>
            <a:chExt cx="430999" cy="1104900"/>
          </a:xfrm>
          <a:solidFill>
            <a:schemeClr val="tx1"/>
          </a:solidFill>
        </p:grpSpPr>
        <p:sp>
          <p:nvSpPr>
            <p:cNvPr id="118"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886272" y="5085185"/>
              <a:ext cx="430999" cy="892552"/>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海外事业部</a:t>
              </a:r>
            </a:p>
          </p:txBody>
        </p:sp>
      </p:grpSp>
      <p:grpSp>
        <p:nvGrpSpPr>
          <p:cNvPr id="120" name="组合 119"/>
          <p:cNvGrpSpPr/>
          <p:nvPr/>
        </p:nvGrpSpPr>
        <p:grpSpPr>
          <a:xfrm>
            <a:off x="2042820" y="3738638"/>
            <a:ext cx="323165" cy="828675"/>
            <a:chOff x="2724472" y="5037138"/>
            <a:chExt cx="430999" cy="1104900"/>
          </a:xfrm>
          <a:solidFill>
            <a:schemeClr val="tx1"/>
          </a:solidFill>
        </p:grpSpPr>
        <p:sp>
          <p:nvSpPr>
            <p:cNvPr id="121"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724472" y="5085185"/>
              <a:ext cx="430999" cy="892552"/>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人力资源部</a:t>
              </a:r>
            </a:p>
          </p:txBody>
        </p:sp>
      </p:grpSp>
      <p:grpSp>
        <p:nvGrpSpPr>
          <p:cNvPr id="123" name="组合 122"/>
          <p:cNvGrpSpPr/>
          <p:nvPr/>
        </p:nvGrpSpPr>
        <p:grpSpPr>
          <a:xfrm>
            <a:off x="2407057" y="3738638"/>
            <a:ext cx="323165" cy="828675"/>
            <a:chOff x="3210247" y="5037138"/>
            <a:chExt cx="430999" cy="1104900"/>
          </a:xfrm>
          <a:solidFill>
            <a:schemeClr val="tx1"/>
          </a:solidFill>
        </p:grpSpPr>
        <p:sp>
          <p:nvSpPr>
            <p:cNvPr id="124"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3210247" y="5085185"/>
              <a:ext cx="430999" cy="584776"/>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综合部</a:t>
              </a:r>
            </a:p>
          </p:txBody>
        </p:sp>
      </p:grpSp>
      <p:grpSp>
        <p:nvGrpSpPr>
          <p:cNvPr id="126" name="组合 125"/>
          <p:cNvGrpSpPr/>
          <p:nvPr/>
        </p:nvGrpSpPr>
        <p:grpSpPr>
          <a:xfrm>
            <a:off x="2849854" y="3720666"/>
            <a:ext cx="323165" cy="1131079"/>
            <a:chOff x="3800797" y="5013176"/>
            <a:chExt cx="430999" cy="1508106"/>
          </a:xfrm>
          <a:solidFill>
            <a:schemeClr val="tx1"/>
          </a:solidFill>
        </p:grpSpPr>
        <p:sp>
          <p:nvSpPr>
            <p:cNvPr id="127"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800797" y="5013176"/>
              <a:ext cx="430999" cy="1508106"/>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餐饮管理系统研发部</a:t>
              </a:r>
            </a:p>
          </p:txBody>
        </p:sp>
      </p:grpSp>
      <p:grpSp>
        <p:nvGrpSpPr>
          <p:cNvPr id="129" name="组合 128"/>
          <p:cNvGrpSpPr/>
          <p:nvPr/>
        </p:nvGrpSpPr>
        <p:grpSpPr>
          <a:xfrm>
            <a:off x="3206948" y="3720666"/>
            <a:ext cx="323165" cy="1131079"/>
            <a:chOff x="4277047" y="5013176"/>
            <a:chExt cx="430999" cy="1508106"/>
          </a:xfrm>
          <a:solidFill>
            <a:schemeClr val="tx1"/>
          </a:solidFill>
        </p:grpSpPr>
        <p:sp>
          <p:nvSpPr>
            <p:cNvPr id="130"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4277047" y="5013176"/>
              <a:ext cx="430999" cy="1508106"/>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酒店管理系统研发部</a:t>
              </a:r>
            </a:p>
          </p:txBody>
        </p:sp>
      </p:grpSp>
      <p:grpSp>
        <p:nvGrpSpPr>
          <p:cNvPr id="132" name="组合 131"/>
          <p:cNvGrpSpPr/>
          <p:nvPr/>
        </p:nvGrpSpPr>
        <p:grpSpPr>
          <a:xfrm>
            <a:off x="3599751" y="3720666"/>
            <a:ext cx="323165" cy="1131079"/>
            <a:chOff x="4800922" y="5013176"/>
            <a:chExt cx="430999" cy="1508106"/>
          </a:xfrm>
          <a:solidFill>
            <a:schemeClr val="tx1"/>
          </a:solidFill>
        </p:grpSpPr>
        <p:sp>
          <p:nvSpPr>
            <p:cNvPr id="133"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4800922" y="5013176"/>
              <a:ext cx="430999" cy="1508106"/>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康乐管理系统研发部</a:t>
              </a:r>
            </a:p>
          </p:txBody>
        </p:sp>
      </p:grpSp>
      <p:grpSp>
        <p:nvGrpSpPr>
          <p:cNvPr id="135" name="组合 134"/>
          <p:cNvGrpSpPr/>
          <p:nvPr/>
        </p:nvGrpSpPr>
        <p:grpSpPr>
          <a:xfrm>
            <a:off x="3971130" y="3720666"/>
            <a:ext cx="323165" cy="1131079"/>
            <a:chOff x="5296222" y="5013176"/>
            <a:chExt cx="430999" cy="1508106"/>
          </a:xfrm>
          <a:solidFill>
            <a:schemeClr val="tx1"/>
          </a:solidFill>
        </p:grpSpPr>
        <p:sp>
          <p:nvSpPr>
            <p:cNvPr id="136"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296222" y="5013176"/>
              <a:ext cx="430999" cy="1508106"/>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无线电子菜谱研发部</a:t>
              </a:r>
            </a:p>
          </p:txBody>
        </p:sp>
      </p:grpSp>
      <p:grpSp>
        <p:nvGrpSpPr>
          <p:cNvPr id="138" name="组合 137"/>
          <p:cNvGrpSpPr/>
          <p:nvPr/>
        </p:nvGrpSpPr>
        <p:grpSpPr>
          <a:xfrm>
            <a:off x="4342508" y="3720667"/>
            <a:ext cx="323165" cy="1130015"/>
            <a:chOff x="5791522" y="5013176"/>
            <a:chExt cx="430999" cy="1506687"/>
          </a:xfrm>
          <a:solidFill>
            <a:schemeClr val="tx1"/>
          </a:solidFill>
        </p:grpSpPr>
        <p:sp>
          <p:nvSpPr>
            <p:cNvPr id="139"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791522" y="5013176"/>
              <a:ext cx="430999" cy="1354218"/>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新概念产品研发部</a:t>
              </a:r>
            </a:p>
          </p:txBody>
        </p:sp>
      </p:grpSp>
      <p:grpSp>
        <p:nvGrpSpPr>
          <p:cNvPr id="141" name="组合 140"/>
          <p:cNvGrpSpPr/>
          <p:nvPr/>
        </p:nvGrpSpPr>
        <p:grpSpPr>
          <a:xfrm>
            <a:off x="5006703" y="3725540"/>
            <a:ext cx="323165" cy="1125141"/>
            <a:chOff x="6677347" y="5019675"/>
            <a:chExt cx="430999" cy="1500188"/>
          </a:xfrm>
          <a:solidFill>
            <a:schemeClr val="tx1"/>
          </a:solidFill>
        </p:grpSpPr>
        <p:sp>
          <p:nvSpPr>
            <p:cNvPr id="142"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677347" y="5074434"/>
              <a:ext cx="430999" cy="892552"/>
            </a:xfrm>
            <a:prstGeom prst="rect">
              <a:avLst/>
            </a:prstGeom>
            <a:noFill/>
          </p:spPr>
          <p:txBody>
            <a:bodyPr vert="eaVert"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售后部门</a:t>
              </a:r>
              <a:r>
                <a:rPr lang="en-US" altLang="zh-CN" sz="900" dirty="0">
                  <a:solidFill>
                    <a:schemeClr val="bg1"/>
                  </a:solidFill>
                  <a:latin typeface="微软雅黑" panose="020B0503020204020204" pitchFamily="34" charset="-122"/>
                  <a:ea typeface="微软雅黑" panose="020B0503020204020204" pitchFamily="34" charset="-122"/>
                </a:rPr>
                <a:t>①</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389049" y="3725540"/>
            <a:ext cx="369332" cy="1125141"/>
            <a:chOff x="7187275" y="5019675"/>
            <a:chExt cx="492571" cy="1500188"/>
          </a:xfrm>
          <a:solidFill>
            <a:schemeClr val="tx1"/>
          </a:solidFill>
        </p:grpSpPr>
        <p:sp>
          <p:nvSpPr>
            <p:cNvPr id="145"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187275" y="5074434"/>
              <a:ext cx="492571" cy="1149032"/>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5796137" y="3725540"/>
            <a:ext cx="369332" cy="1125141"/>
            <a:chOff x="7730200" y="5019675"/>
            <a:chExt cx="492571" cy="1500188"/>
          </a:xfrm>
          <a:solidFill>
            <a:schemeClr val="tx1"/>
          </a:solidFill>
        </p:grpSpPr>
        <p:sp>
          <p:nvSpPr>
            <p:cNvPr id="148"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A89B"/>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730200" y="5074434"/>
              <a:ext cx="492571" cy="1149032"/>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50" name="等腰三角形 149"/>
          <p:cNvSpPr/>
          <p:nvPr/>
        </p:nvSpPr>
        <p:spPr>
          <a:xfrm rot="16200000">
            <a:off x="8351421" y="4999212"/>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51" name="等腰三角形 150"/>
          <p:cNvSpPr/>
          <p:nvPr/>
        </p:nvSpPr>
        <p:spPr>
          <a:xfrm rot="5400000">
            <a:off x="8829902" y="5004495"/>
            <a:ext cx="108012" cy="930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52"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 calcmode="lin" valueType="num">
                                      <p:cBhvr>
                                        <p:cTn id="22" dur="500" fill="hold"/>
                                        <p:tgtEl>
                                          <p:spTgt spid="55"/>
                                        </p:tgtEl>
                                        <p:attrNameLst>
                                          <p:attrName>style.rotation</p:attrName>
                                        </p:attrNameLst>
                                      </p:cBhvr>
                                      <p:tavLst>
                                        <p:tav tm="0">
                                          <p:val>
                                            <p:fltVal val="90"/>
                                          </p:val>
                                        </p:tav>
                                        <p:tav tm="100000">
                                          <p:val>
                                            <p:fltVal val="0"/>
                                          </p:val>
                                        </p:tav>
                                      </p:tavLst>
                                    </p:anim>
                                    <p:animEffect transition="in" filter="fade">
                                      <p:cBhvr>
                                        <p:cTn id="23" dur="500"/>
                                        <p:tgtEl>
                                          <p:spTgt spid="5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Vertical)">
                                      <p:cBhvr>
                                        <p:cTn id="31" dur="500"/>
                                        <p:tgtEl>
                                          <p:spTgt spid="44"/>
                                        </p:tgtEl>
                                      </p:cBhvr>
                                    </p:animEffect>
                                  </p:childTnLst>
                                </p:cTn>
                              </p:par>
                              <p:par>
                                <p:cTn id="32" presetID="42"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anim calcmode="lin" valueType="num">
                                      <p:cBhvr>
                                        <p:cTn id="35" dur="500" fill="hold"/>
                                        <p:tgtEl>
                                          <p:spTgt spid="71"/>
                                        </p:tgtEl>
                                        <p:attrNameLst>
                                          <p:attrName>ppt_x</p:attrName>
                                        </p:attrNameLst>
                                      </p:cBhvr>
                                      <p:tavLst>
                                        <p:tav tm="0">
                                          <p:val>
                                            <p:strVal val="#ppt_x"/>
                                          </p:val>
                                        </p:tav>
                                        <p:tav tm="100000">
                                          <p:val>
                                            <p:strVal val="#ppt_x"/>
                                          </p:val>
                                        </p:tav>
                                      </p:tavLst>
                                    </p:anim>
                                    <p:anim calcmode="lin" valueType="num">
                                      <p:cBhvr>
                                        <p:cTn id="36" dur="5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0-#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anim calcmode="lin" valueType="num">
                                      <p:cBhvr>
                                        <p:cTn id="63" dur="500" fill="hold"/>
                                        <p:tgtEl>
                                          <p:spTgt spid="77"/>
                                        </p:tgtEl>
                                        <p:attrNameLst>
                                          <p:attrName>ppt_x</p:attrName>
                                        </p:attrNameLst>
                                      </p:cBhvr>
                                      <p:tavLst>
                                        <p:tav tm="0">
                                          <p:val>
                                            <p:strVal val="#ppt_x"/>
                                          </p:val>
                                        </p:tav>
                                        <p:tav tm="100000">
                                          <p:val>
                                            <p:strVal val="#ppt_x"/>
                                          </p:val>
                                        </p:tav>
                                      </p:tavLst>
                                    </p:anim>
                                    <p:anim calcmode="lin" valueType="num">
                                      <p:cBhvr>
                                        <p:cTn id="64" dur="500" fill="hold"/>
                                        <p:tgtEl>
                                          <p:spTgt spid="7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400"/>
                                        <p:tgtEl>
                                          <p:spTgt spid="83"/>
                                        </p:tgtEl>
                                      </p:cBhvr>
                                    </p:animEffect>
                                    <p:anim calcmode="lin" valueType="num">
                                      <p:cBhvr>
                                        <p:cTn id="74" dur="400" fill="hold"/>
                                        <p:tgtEl>
                                          <p:spTgt spid="83"/>
                                        </p:tgtEl>
                                        <p:attrNameLst>
                                          <p:attrName>ppt_x</p:attrName>
                                        </p:attrNameLst>
                                      </p:cBhvr>
                                      <p:tavLst>
                                        <p:tav tm="0">
                                          <p:val>
                                            <p:strVal val="#ppt_x"/>
                                          </p:val>
                                        </p:tav>
                                        <p:tav tm="100000">
                                          <p:val>
                                            <p:strVal val="#ppt_x"/>
                                          </p:val>
                                        </p:tav>
                                      </p:tavLst>
                                    </p:anim>
                                    <p:anim calcmode="lin" valueType="num">
                                      <p:cBhvr>
                                        <p:cTn id="75" dur="4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400"/>
                                        <p:tgtEl>
                                          <p:spTgt spid="87"/>
                                        </p:tgtEl>
                                      </p:cBhvr>
                                    </p:animEffect>
                                    <p:anim calcmode="lin" valueType="num">
                                      <p:cBhvr>
                                        <p:cTn id="79" dur="400" fill="hold"/>
                                        <p:tgtEl>
                                          <p:spTgt spid="87"/>
                                        </p:tgtEl>
                                        <p:attrNameLst>
                                          <p:attrName>ppt_x</p:attrName>
                                        </p:attrNameLst>
                                      </p:cBhvr>
                                      <p:tavLst>
                                        <p:tav tm="0">
                                          <p:val>
                                            <p:strVal val="#ppt_x"/>
                                          </p:val>
                                        </p:tav>
                                        <p:tav tm="100000">
                                          <p:val>
                                            <p:strVal val="#ppt_x"/>
                                          </p:val>
                                        </p:tav>
                                      </p:tavLst>
                                    </p:anim>
                                    <p:anim calcmode="lin" valueType="num">
                                      <p:cBhvr>
                                        <p:cTn id="80" dur="400" fill="hold"/>
                                        <p:tgtEl>
                                          <p:spTgt spid="8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20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400"/>
                                        <p:tgtEl>
                                          <p:spTgt spid="90"/>
                                        </p:tgtEl>
                                      </p:cBhvr>
                                    </p:animEffect>
                                    <p:anim calcmode="lin" valueType="num">
                                      <p:cBhvr>
                                        <p:cTn id="84" dur="400" fill="hold"/>
                                        <p:tgtEl>
                                          <p:spTgt spid="90"/>
                                        </p:tgtEl>
                                        <p:attrNameLst>
                                          <p:attrName>ppt_x</p:attrName>
                                        </p:attrNameLst>
                                      </p:cBhvr>
                                      <p:tavLst>
                                        <p:tav tm="0">
                                          <p:val>
                                            <p:strVal val="#ppt_x"/>
                                          </p:val>
                                        </p:tav>
                                        <p:tav tm="100000">
                                          <p:val>
                                            <p:strVal val="#ppt_x"/>
                                          </p:val>
                                        </p:tav>
                                      </p:tavLst>
                                    </p:anim>
                                    <p:anim calcmode="lin" valueType="num">
                                      <p:cBhvr>
                                        <p:cTn id="85" dur="400" fill="hold"/>
                                        <p:tgtEl>
                                          <p:spTgt spid="9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30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400"/>
                                        <p:tgtEl>
                                          <p:spTgt spid="93"/>
                                        </p:tgtEl>
                                      </p:cBhvr>
                                    </p:animEffect>
                                    <p:anim calcmode="lin" valueType="num">
                                      <p:cBhvr>
                                        <p:cTn id="89" dur="400" fill="hold"/>
                                        <p:tgtEl>
                                          <p:spTgt spid="93"/>
                                        </p:tgtEl>
                                        <p:attrNameLst>
                                          <p:attrName>ppt_x</p:attrName>
                                        </p:attrNameLst>
                                      </p:cBhvr>
                                      <p:tavLst>
                                        <p:tav tm="0">
                                          <p:val>
                                            <p:strVal val="#ppt_x"/>
                                          </p:val>
                                        </p:tav>
                                        <p:tav tm="100000">
                                          <p:val>
                                            <p:strVal val="#ppt_x"/>
                                          </p:val>
                                        </p:tav>
                                      </p:tavLst>
                                    </p:anim>
                                    <p:anim calcmode="lin" valueType="num">
                                      <p:cBhvr>
                                        <p:cTn id="90" dur="400" fill="hold"/>
                                        <p:tgtEl>
                                          <p:spTgt spid="9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40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400"/>
                                        <p:tgtEl>
                                          <p:spTgt spid="96"/>
                                        </p:tgtEl>
                                      </p:cBhvr>
                                    </p:animEffect>
                                    <p:anim calcmode="lin" valueType="num">
                                      <p:cBhvr>
                                        <p:cTn id="94" dur="400" fill="hold"/>
                                        <p:tgtEl>
                                          <p:spTgt spid="96"/>
                                        </p:tgtEl>
                                        <p:attrNameLst>
                                          <p:attrName>ppt_x</p:attrName>
                                        </p:attrNameLst>
                                      </p:cBhvr>
                                      <p:tavLst>
                                        <p:tav tm="0">
                                          <p:val>
                                            <p:strVal val="#ppt_x"/>
                                          </p:val>
                                        </p:tav>
                                        <p:tav tm="100000">
                                          <p:val>
                                            <p:strVal val="#ppt_x"/>
                                          </p:val>
                                        </p:tav>
                                      </p:tavLst>
                                    </p:anim>
                                    <p:anim calcmode="lin" valueType="num">
                                      <p:cBhvr>
                                        <p:cTn id="95" dur="40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1"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up)">
                                      <p:cBhvr>
                                        <p:cTn id="99" dur="500"/>
                                        <p:tgtEl>
                                          <p:spTgt spid="22"/>
                                        </p:tgtEl>
                                      </p:cBhvr>
                                    </p:animEffect>
                                  </p:childTnLst>
                                </p:cTn>
                              </p:par>
                            </p:childTnLst>
                          </p:cTn>
                        </p:par>
                        <p:par>
                          <p:cTn id="100" fill="hold">
                            <p:stCondLst>
                              <p:cond delay="5000"/>
                            </p:stCondLst>
                            <p:childTnLst>
                              <p:par>
                                <p:cTn id="101" presetID="42" presetClass="entr" presetSubtype="0" fill="hold"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400"/>
                                        <p:tgtEl>
                                          <p:spTgt spid="99"/>
                                        </p:tgtEl>
                                      </p:cBhvr>
                                    </p:animEffect>
                                    <p:anim calcmode="lin" valueType="num">
                                      <p:cBhvr>
                                        <p:cTn id="104" dur="400" fill="hold"/>
                                        <p:tgtEl>
                                          <p:spTgt spid="99"/>
                                        </p:tgtEl>
                                        <p:attrNameLst>
                                          <p:attrName>ppt_x</p:attrName>
                                        </p:attrNameLst>
                                      </p:cBhvr>
                                      <p:tavLst>
                                        <p:tav tm="0">
                                          <p:val>
                                            <p:strVal val="#ppt_x"/>
                                          </p:val>
                                        </p:tav>
                                        <p:tav tm="100000">
                                          <p:val>
                                            <p:strVal val="#ppt_x"/>
                                          </p:val>
                                        </p:tav>
                                      </p:tavLst>
                                    </p:anim>
                                    <p:anim calcmode="lin" valueType="num">
                                      <p:cBhvr>
                                        <p:cTn id="105" dur="400" fill="hold"/>
                                        <p:tgtEl>
                                          <p:spTgt spid="9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400"/>
                                        <p:tgtEl>
                                          <p:spTgt spid="102"/>
                                        </p:tgtEl>
                                      </p:cBhvr>
                                    </p:animEffect>
                                    <p:anim calcmode="lin" valueType="num">
                                      <p:cBhvr>
                                        <p:cTn id="109" dur="400" fill="hold"/>
                                        <p:tgtEl>
                                          <p:spTgt spid="102"/>
                                        </p:tgtEl>
                                        <p:attrNameLst>
                                          <p:attrName>ppt_x</p:attrName>
                                        </p:attrNameLst>
                                      </p:cBhvr>
                                      <p:tavLst>
                                        <p:tav tm="0">
                                          <p:val>
                                            <p:strVal val="#ppt_x"/>
                                          </p:val>
                                        </p:tav>
                                        <p:tav tm="100000">
                                          <p:val>
                                            <p:strVal val="#ppt_x"/>
                                          </p:val>
                                        </p:tav>
                                      </p:tavLst>
                                    </p:anim>
                                    <p:anim calcmode="lin" valueType="num">
                                      <p:cBhvr>
                                        <p:cTn id="110" dur="400" fill="hold"/>
                                        <p:tgtEl>
                                          <p:spTgt spid="102"/>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22" presetClass="entr" presetSubtype="1"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500"/>
                                        <p:tgtEl>
                                          <p:spTgt spid="39"/>
                                        </p:tgtEl>
                                      </p:cBhvr>
                                    </p:animEffect>
                                  </p:childTnLst>
                                </p:cTn>
                              </p:par>
                            </p:childTnLst>
                          </p:cTn>
                        </p:par>
                        <p:par>
                          <p:cTn id="115" fill="hold">
                            <p:stCondLst>
                              <p:cond delay="6000"/>
                            </p:stCondLst>
                            <p:childTnLst>
                              <p:par>
                                <p:cTn id="116" presetID="42" presetClass="entr" presetSubtype="0" fill="hold" nodeType="after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400"/>
                                        <p:tgtEl>
                                          <p:spTgt spid="105"/>
                                        </p:tgtEl>
                                      </p:cBhvr>
                                    </p:animEffect>
                                    <p:anim calcmode="lin" valueType="num">
                                      <p:cBhvr>
                                        <p:cTn id="119" dur="400" fill="hold"/>
                                        <p:tgtEl>
                                          <p:spTgt spid="105"/>
                                        </p:tgtEl>
                                        <p:attrNameLst>
                                          <p:attrName>ppt_x</p:attrName>
                                        </p:attrNameLst>
                                      </p:cBhvr>
                                      <p:tavLst>
                                        <p:tav tm="0">
                                          <p:val>
                                            <p:strVal val="#ppt_x"/>
                                          </p:val>
                                        </p:tav>
                                        <p:tav tm="100000">
                                          <p:val>
                                            <p:strVal val="#ppt_x"/>
                                          </p:val>
                                        </p:tav>
                                      </p:tavLst>
                                    </p:anim>
                                    <p:anim calcmode="lin" valueType="num">
                                      <p:cBhvr>
                                        <p:cTn id="120" dur="400" fill="hold"/>
                                        <p:tgtEl>
                                          <p:spTgt spid="105"/>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400"/>
                                        <p:tgtEl>
                                          <p:spTgt spid="108"/>
                                        </p:tgtEl>
                                      </p:cBhvr>
                                    </p:animEffect>
                                    <p:anim calcmode="lin" valueType="num">
                                      <p:cBhvr>
                                        <p:cTn id="124" dur="400" fill="hold"/>
                                        <p:tgtEl>
                                          <p:spTgt spid="108"/>
                                        </p:tgtEl>
                                        <p:attrNameLst>
                                          <p:attrName>ppt_x</p:attrName>
                                        </p:attrNameLst>
                                      </p:cBhvr>
                                      <p:tavLst>
                                        <p:tav tm="0">
                                          <p:val>
                                            <p:strVal val="#ppt_x"/>
                                          </p:val>
                                        </p:tav>
                                        <p:tav tm="100000">
                                          <p:val>
                                            <p:strVal val="#ppt_x"/>
                                          </p:val>
                                        </p:tav>
                                      </p:tavLst>
                                    </p:anim>
                                    <p:anim calcmode="lin" valueType="num">
                                      <p:cBhvr>
                                        <p:cTn id="125" dur="400" fill="hold"/>
                                        <p:tgtEl>
                                          <p:spTgt spid="108"/>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111"/>
                                        </p:tgtEl>
                                        <p:attrNameLst>
                                          <p:attrName>style.visibility</p:attrName>
                                        </p:attrNameLst>
                                      </p:cBhvr>
                                      <p:to>
                                        <p:strVal val="visible"/>
                                      </p:to>
                                    </p:set>
                                    <p:animEffect transition="in" filter="fade">
                                      <p:cBhvr>
                                        <p:cTn id="128" dur="400"/>
                                        <p:tgtEl>
                                          <p:spTgt spid="111"/>
                                        </p:tgtEl>
                                      </p:cBhvr>
                                    </p:animEffect>
                                    <p:anim calcmode="lin" valueType="num">
                                      <p:cBhvr>
                                        <p:cTn id="129" dur="400" fill="hold"/>
                                        <p:tgtEl>
                                          <p:spTgt spid="111"/>
                                        </p:tgtEl>
                                        <p:attrNameLst>
                                          <p:attrName>ppt_x</p:attrName>
                                        </p:attrNameLst>
                                      </p:cBhvr>
                                      <p:tavLst>
                                        <p:tav tm="0">
                                          <p:val>
                                            <p:strVal val="#ppt_x"/>
                                          </p:val>
                                        </p:tav>
                                        <p:tav tm="100000">
                                          <p:val>
                                            <p:strVal val="#ppt_x"/>
                                          </p:val>
                                        </p:tav>
                                      </p:tavLst>
                                    </p:anim>
                                    <p:anim calcmode="lin" valueType="num">
                                      <p:cBhvr>
                                        <p:cTn id="130" dur="400" fill="hold"/>
                                        <p:tgtEl>
                                          <p:spTgt spid="111"/>
                                        </p:tgtEl>
                                        <p:attrNameLst>
                                          <p:attrName>ppt_y</p:attrName>
                                        </p:attrNameLst>
                                      </p:cBhvr>
                                      <p:tavLst>
                                        <p:tav tm="0">
                                          <p:val>
                                            <p:strVal val="#ppt_y+.1"/>
                                          </p:val>
                                        </p:tav>
                                        <p:tav tm="100000">
                                          <p:val>
                                            <p:strVal val="#ppt_y"/>
                                          </p:val>
                                        </p:tav>
                                      </p:tavLst>
                                    </p:anim>
                                  </p:childTnLst>
                                </p:cTn>
                              </p:par>
                            </p:childTnLst>
                          </p:cTn>
                        </p:par>
                        <p:par>
                          <p:cTn id="131" fill="hold">
                            <p:stCondLst>
                              <p:cond delay="6500"/>
                            </p:stCondLst>
                            <p:childTnLst>
                              <p:par>
                                <p:cTn id="132" presetID="22" presetClass="entr" presetSubtype="1" fill="hold" nodeType="after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up)">
                                      <p:cBhvr>
                                        <p:cTn id="134" dur="500"/>
                                        <p:tgtEl>
                                          <p:spTgt spid="45"/>
                                        </p:tgtEl>
                                      </p:cBhvr>
                                    </p:animEffect>
                                  </p:childTnLst>
                                </p:cTn>
                              </p:par>
                            </p:childTnLst>
                          </p:cTn>
                        </p:par>
                        <p:par>
                          <p:cTn id="135" fill="hold">
                            <p:stCondLst>
                              <p:cond delay="7000"/>
                            </p:stCondLst>
                            <p:childTnLst>
                              <p:par>
                                <p:cTn id="136" presetID="42" presetClass="entr" presetSubtype="0" fill="hold"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fade">
                                      <p:cBhvr>
                                        <p:cTn id="138" dur="400"/>
                                        <p:tgtEl>
                                          <p:spTgt spid="114"/>
                                        </p:tgtEl>
                                      </p:cBhvr>
                                    </p:animEffect>
                                    <p:anim calcmode="lin" valueType="num">
                                      <p:cBhvr>
                                        <p:cTn id="139" dur="400" fill="hold"/>
                                        <p:tgtEl>
                                          <p:spTgt spid="114"/>
                                        </p:tgtEl>
                                        <p:attrNameLst>
                                          <p:attrName>ppt_x</p:attrName>
                                        </p:attrNameLst>
                                      </p:cBhvr>
                                      <p:tavLst>
                                        <p:tav tm="0">
                                          <p:val>
                                            <p:strVal val="#ppt_x"/>
                                          </p:val>
                                        </p:tav>
                                        <p:tav tm="100000">
                                          <p:val>
                                            <p:strVal val="#ppt_x"/>
                                          </p:val>
                                        </p:tav>
                                      </p:tavLst>
                                    </p:anim>
                                    <p:anim calcmode="lin" valueType="num">
                                      <p:cBhvr>
                                        <p:cTn id="140" dur="400" fill="hold"/>
                                        <p:tgtEl>
                                          <p:spTgt spid="1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100"/>
                                  </p:stCondLst>
                                  <p:childTnLst>
                                    <p:set>
                                      <p:cBhvr>
                                        <p:cTn id="142" dur="1" fill="hold">
                                          <p:stCondLst>
                                            <p:cond delay="0"/>
                                          </p:stCondLst>
                                        </p:cTn>
                                        <p:tgtEl>
                                          <p:spTgt spid="117"/>
                                        </p:tgtEl>
                                        <p:attrNameLst>
                                          <p:attrName>style.visibility</p:attrName>
                                        </p:attrNameLst>
                                      </p:cBhvr>
                                      <p:to>
                                        <p:strVal val="visible"/>
                                      </p:to>
                                    </p:set>
                                    <p:animEffect transition="in" filter="fade">
                                      <p:cBhvr>
                                        <p:cTn id="143" dur="400"/>
                                        <p:tgtEl>
                                          <p:spTgt spid="117"/>
                                        </p:tgtEl>
                                      </p:cBhvr>
                                    </p:animEffect>
                                    <p:anim calcmode="lin" valueType="num">
                                      <p:cBhvr>
                                        <p:cTn id="144" dur="400" fill="hold"/>
                                        <p:tgtEl>
                                          <p:spTgt spid="117"/>
                                        </p:tgtEl>
                                        <p:attrNameLst>
                                          <p:attrName>ppt_x</p:attrName>
                                        </p:attrNameLst>
                                      </p:cBhvr>
                                      <p:tavLst>
                                        <p:tav tm="0">
                                          <p:val>
                                            <p:strVal val="#ppt_x"/>
                                          </p:val>
                                        </p:tav>
                                        <p:tav tm="100000">
                                          <p:val>
                                            <p:strVal val="#ppt_x"/>
                                          </p:val>
                                        </p:tav>
                                      </p:tavLst>
                                    </p:anim>
                                    <p:anim calcmode="lin" valueType="num">
                                      <p:cBhvr>
                                        <p:cTn id="145" dur="400" fill="hold"/>
                                        <p:tgtEl>
                                          <p:spTgt spid="117"/>
                                        </p:tgtEl>
                                        <p:attrNameLst>
                                          <p:attrName>ppt_y</p:attrName>
                                        </p:attrNameLst>
                                      </p:cBhvr>
                                      <p:tavLst>
                                        <p:tav tm="0">
                                          <p:val>
                                            <p:strVal val="#ppt_y+.1"/>
                                          </p:val>
                                        </p:tav>
                                        <p:tav tm="100000">
                                          <p:val>
                                            <p:strVal val="#ppt_y"/>
                                          </p:val>
                                        </p:tav>
                                      </p:tavLst>
                                    </p:anim>
                                  </p:childTnLst>
                                </p:cTn>
                              </p:par>
                            </p:childTnLst>
                          </p:cTn>
                        </p:par>
                        <p:par>
                          <p:cTn id="146" fill="hold">
                            <p:stCondLst>
                              <p:cond delay="7500"/>
                            </p:stCondLst>
                            <p:childTnLst>
                              <p:par>
                                <p:cTn id="147" presetID="22" presetClass="entr" presetSubtype="1" fill="hold"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up)">
                                      <p:cBhvr>
                                        <p:cTn id="149" dur="500"/>
                                        <p:tgtEl>
                                          <p:spTgt spid="50"/>
                                        </p:tgtEl>
                                      </p:cBhvr>
                                    </p:animEffect>
                                  </p:childTnLst>
                                </p:cTn>
                              </p:par>
                            </p:childTnLst>
                          </p:cTn>
                        </p:par>
                        <p:par>
                          <p:cTn id="150" fill="hold">
                            <p:stCondLst>
                              <p:cond delay="8000"/>
                            </p:stCondLst>
                            <p:childTnLst>
                              <p:par>
                                <p:cTn id="151" presetID="42" presetClass="entr" presetSubtype="0" fill="hold" nodeType="after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fade">
                                      <p:cBhvr>
                                        <p:cTn id="153" dur="400"/>
                                        <p:tgtEl>
                                          <p:spTgt spid="120"/>
                                        </p:tgtEl>
                                      </p:cBhvr>
                                    </p:animEffect>
                                    <p:anim calcmode="lin" valueType="num">
                                      <p:cBhvr>
                                        <p:cTn id="154" dur="400" fill="hold"/>
                                        <p:tgtEl>
                                          <p:spTgt spid="120"/>
                                        </p:tgtEl>
                                        <p:attrNameLst>
                                          <p:attrName>ppt_x</p:attrName>
                                        </p:attrNameLst>
                                      </p:cBhvr>
                                      <p:tavLst>
                                        <p:tav tm="0">
                                          <p:val>
                                            <p:strVal val="#ppt_x"/>
                                          </p:val>
                                        </p:tav>
                                        <p:tav tm="100000">
                                          <p:val>
                                            <p:strVal val="#ppt_x"/>
                                          </p:val>
                                        </p:tav>
                                      </p:tavLst>
                                    </p:anim>
                                    <p:anim calcmode="lin" valueType="num">
                                      <p:cBhvr>
                                        <p:cTn id="155" dur="400" fill="hold"/>
                                        <p:tgtEl>
                                          <p:spTgt spid="120"/>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100"/>
                                  </p:stCondLst>
                                  <p:childTnLst>
                                    <p:set>
                                      <p:cBhvr>
                                        <p:cTn id="157" dur="1" fill="hold">
                                          <p:stCondLst>
                                            <p:cond delay="0"/>
                                          </p:stCondLst>
                                        </p:cTn>
                                        <p:tgtEl>
                                          <p:spTgt spid="123"/>
                                        </p:tgtEl>
                                        <p:attrNameLst>
                                          <p:attrName>style.visibility</p:attrName>
                                        </p:attrNameLst>
                                      </p:cBhvr>
                                      <p:to>
                                        <p:strVal val="visible"/>
                                      </p:to>
                                    </p:set>
                                    <p:animEffect transition="in" filter="fade">
                                      <p:cBhvr>
                                        <p:cTn id="158" dur="400"/>
                                        <p:tgtEl>
                                          <p:spTgt spid="123"/>
                                        </p:tgtEl>
                                      </p:cBhvr>
                                    </p:animEffect>
                                    <p:anim calcmode="lin" valueType="num">
                                      <p:cBhvr>
                                        <p:cTn id="159" dur="400" fill="hold"/>
                                        <p:tgtEl>
                                          <p:spTgt spid="123"/>
                                        </p:tgtEl>
                                        <p:attrNameLst>
                                          <p:attrName>ppt_x</p:attrName>
                                        </p:attrNameLst>
                                      </p:cBhvr>
                                      <p:tavLst>
                                        <p:tav tm="0">
                                          <p:val>
                                            <p:strVal val="#ppt_x"/>
                                          </p:val>
                                        </p:tav>
                                        <p:tav tm="100000">
                                          <p:val>
                                            <p:strVal val="#ppt_x"/>
                                          </p:val>
                                        </p:tav>
                                      </p:tavLst>
                                    </p:anim>
                                    <p:anim calcmode="lin" valueType="num">
                                      <p:cBhvr>
                                        <p:cTn id="160" dur="400" fill="hold"/>
                                        <p:tgtEl>
                                          <p:spTgt spid="123"/>
                                        </p:tgtEl>
                                        <p:attrNameLst>
                                          <p:attrName>ppt_y</p:attrName>
                                        </p:attrNameLst>
                                      </p:cBhvr>
                                      <p:tavLst>
                                        <p:tav tm="0">
                                          <p:val>
                                            <p:strVal val="#ppt_y+.1"/>
                                          </p:val>
                                        </p:tav>
                                        <p:tav tm="100000">
                                          <p:val>
                                            <p:strVal val="#ppt_y"/>
                                          </p:val>
                                        </p:tav>
                                      </p:tavLst>
                                    </p:anim>
                                  </p:childTnLst>
                                </p:cTn>
                              </p:par>
                            </p:childTnLst>
                          </p:cTn>
                        </p:par>
                        <p:par>
                          <p:cTn id="161" fill="hold">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wipe(up)">
                                      <p:cBhvr>
                                        <p:cTn id="164" dur="500"/>
                                        <p:tgtEl>
                                          <p:spTgt spid="27"/>
                                        </p:tgtEl>
                                      </p:cBhvr>
                                    </p:animEffect>
                                  </p:childTnLst>
                                </p:cTn>
                              </p:par>
                            </p:childTnLst>
                          </p:cTn>
                        </p:par>
                        <p:par>
                          <p:cTn id="165" fill="hold">
                            <p:stCondLst>
                              <p:cond delay="9000"/>
                            </p:stCondLst>
                            <p:childTnLst>
                              <p:par>
                                <p:cTn id="166" presetID="42" presetClass="entr" presetSubtype="0" fill="hold" nodeType="afterEffect">
                                  <p:stCondLst>
                                    <p:cond delay="0"/>
                                  </p:stCondLst>
                                  <p:childTnLst>
                                    <p:set>
                                      <p:cBhvr>
                                        <p:cTn id="167" dur="1" fill="hold">
                                          <p:stCondLst>
                                            <p:cond delay="0"/>
                                          </p:stCondLst>
                                        </p:cTn>
                                        <p:tgtEl>
                                          <p:spTgt spid="126"/>
                                        </p:tgtEl>
                                        <p:attrNameLst>
                                          <p:attrName>style.visibility</p:attrName>
                                        </p:attrNameLst>
                                      </p:cBhvr>
                                      <p:to>
                                        <p:strVal val="visible"/>
                                      </p:to>
                                    </p:set>
                                    <p:animEffect transition="in" filter="fade">
                                      <p:cBhvr>
                                        <p:cTn id="168" dur="400"/>
                                        <p:tgtEl>
                                          <p:spTgt spid="126"/>
                                        </p:tgtEl>
                                      </p:cBhvr>
                                    </p:animEffect>
                                    <p:anim calcmode="lin" valueType="num">
                                      <p:cBhvr>
                                        <p:cTn id="169" dur="400" fill="hold"/>
                                        <p:tgtEl>
                                          <p:spTgt spid="126"/>
                                        </p:tgtEl>
                                        <p:attrNameLst>
                                          <p:attrName>ppt_x</p:attrName>
                                        </p:attrNameLst>
                                      </p:cBhvr>
                                      <p:tavLst>
                                        <p:tav tm="0">
                                          <p:val>
                                            <p:strVal val="#ppt_x"/>
                                          </p:val>
                                        </p:tav>
                                        <p:tav tm="100000">
                                          <p:val>
                                            <p:strVal val="#ppt_x"/>
                                          </p:val>
                                        </p:tav>
                                      </p:tavLst>
                                    </p:anim>
                                    <p:anim calcmode="lin" valueType="num">
                                      <p:cBhvr>
                                        <p:cTn id="170" dur="400" fill="hold"/>
                                        <p:tgtEl>
                                          <p:spTgt spid="126"/>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0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400"/>
                                        <p:tgtEl>
                                          <p:spTgt spid="129"/>
                                        </p:tgtEl>
                                      </p:cBhvr>
                                    </p:animEffect>
                                    <p:anim calcmode="lin" valueType="num">
                                      <p:cBhvr>
                                        <p:cTn id="174" dur="400" fill="hold"/>
                                        <p:tgtEl>
                                          <p:spTgt spid="129"/>
                                        </p:tgtEl>
                                        <p:attrNameLst>
                                          <p:attrName>ppt_x</p:attrName>
                                        </p:attrNameLst>
                                      </p:cBhvr>
                                      <p:tavLst>
                                        <p:tav tm="0">
                                          <p:val>
                                            <p:strVal val="#ppt_x"/>
                                          </p:val>
                                        </p:tav>
                                        <p:tav tm="100000">
                                          <p:val>
                                            <p:strVal val="#ppt_x"/>
                                          </p:val>
                                        </p:tav>
                                      </p:tavLst>
                                    </p:anim>
                                    <p:anim calcmode="lin" valueType="num">
                                      <p:cBhvr>
                                        <p:cTn id="175" dur="400" fill="hold"/>
                                        <p:tgtEl>
                                          <p:spTgt spid="129"/>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200"/>
                                  </p:stCondLst>
                                  <p:childTnLst>
                                    <p:set>
                                      <p:cBhvr>
                                        <p:cTn id="177" dur="1" fill="hold">
                                          <p:stCondLst>
                                            <p:cond delay="0"/>
                                          </p:stCondLst>
                                        </p:cTn>
                                        <p:tgtEl>
                                          <p:spTgt spid="132"/>
                                        </p:tgtEl>
                                        <p:attrNameLst>
                                          <p:attrName>style.visibility</p:attrName>
                                        </p:attrNameLst>
                                      </p:cBhvr>
                                      <p:to>
                                        <p:strVal val="visible"/>
                                      </p:to>
                                    </p:set>
                                    <p:animEffect transition="in" filter="fade">
                                      <p:cBhvr>
                                        <p:cTn id="178" dur="400"/>
                                        <p:tgtEl>
                                          <p:spTgt spid="132"/>
                                        </p:tgtEl>
                                      </p:cBhvr>
                                    </p:animEffect>
                                    <p:anim calcmode="lin" valueType="num">
                                      <p:cBhvr>
                                        <p:cTn id="179" dur="400" fill="hold"/>
                                        <p:tgtEl>
                                          <p:spTgt spid="132"/>
                                        </p:tgtEl>
                                        <p:attrNameLst>
                                          <p:attrName>ppt_x</p:attrName>
                                        </p:attrNameLst>
                                      </p:cBhvr>
                                      <p:tavLst>
                                        <p:tav tm="0">
                                          <p:val>
                                            <p:strVal val="#ppt_x"/>
                                          </p:val>
                                        </p:tav>
                                        <p:tav tm="100000">
                                          <p:val>
                                            <p:strVal val="#ppt_x"/>
                                          </p:val>
                                        </p:tav>
                                      </p:tavLst>
                                    </p:anim>
                                    <p:anim calcmode="lin" valueType="num">
                                      <p:cBhvr>
                                        <p:cTn id="180" dur="400" fill="hold"/>
                                        <p:tgtEl>
                                          <p:spTgt spid="132"/>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30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400"/>
                                        <p:tgtEl>
                                          <p:spTgt spid="135"/>
                                        </p:tgtEl>
                                      </p:cBhvr>
                                    </p:animEffect>
                                    <p:anim calcmode="lin" valueType="num">
                                      <p:cBhvr>
                                        <p:cTn id="184" dur="400" fill="hold"/>
                                        <p:tgtEl>
                                          <p:spTgt spid="135"/>
                                        </p:tgtEl>
                                        <p:attrNameLst>
                                          <p:attrName>ppt_x</p:attrName>
                                        </p:attrNameLst>
                                      </p:cBhvr>
                                      <p:tavLst>
                                        <p:tav tm="0">
                                          <p:val>
                                            <p:strVal val="#ppt_x"/>
                                          </p:val>
                                        </p:tav>
                                        <p:tav tm="100000">
                                          <p:val>
                                            <p:strVal val="#ppt_x"/>
                                          </p:val>
                                        </p:tav>
                                      </p:tavLst>
                                    </p:anim>
                                    <p:anim calcmode="lin" valueType="num">
                                      <p:cBhvr>
                                        <p:cTn id="185" dur="400" fill="hold"/>
                                        <p:tgtEl>
                                          <p:spTgt spid="13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400"/>
                                  </p:stCondLst>
                                  <p:childTnLst>
                                    <p:set>
                                      <p:cBhvr>
                                        <p:cTn id="187" dur="1" fill="hold">
                                          <p:stCondLst>
                                            <p:cond delay="0"/>
                                          </p:stCondLst>
                                        </p:cTn>
                                        <p:tgtEl>
                                          <p:spTgt spid="138"/>
                                        </p:tgtEl>
                                        <p:attrNameLst>
                                          <p:attrName>style.visibility</p:attrName>
                                        </p:attrNameLst>
                                      </p:cBhvr>
                                      <p:to>
                                        <p:strVal val="visible"/>
                                      </p:to>
                                    </p:set>
                                    <p:animEffect transition="in" filter="fade">
                                      <p:cBhvr>
                                        <p:cTn id="188" dur="400"/>
                                        <p:tgtEl>
                                          <p:spTgt spid="138"/>
                                        </p:tgtEl>
                                      </p:cBhvr>
                                    </p:animEffect>
                                    <p:anim calcmode="lin" valueType="num">
                                      <p:cBhvr>
                                        <p:cTn id="189" dur="400" fill="hold"/>
                                        <p:tgtEl>
                                          <p:spTgt spid="138"/>
                                        </p:tgtEl>
                                        <p:attrNameLst>
                                          <p:attrName>ppt_x</p:attrName>
                                        </p:attrNameLst>
                                      </p:cBhvr>
                                      <p:tavLst>
                                        <p:tav tm="0">
                                          <p:val>
                                            <p:strVal val="#ppt_x"/>
                                          </p:val>
                                        </p:tav>
                                        <p:tav tm="100000">
                                          <p:val>
                                            <p:strVal val="#ppt_x"/>
                                          </p:val>
                                        </p:tav>
                                      </p:tavLst>
                                    </p:anim>
                                    <p:anim calcmode="lin" valueType="num">
                                      <p:cBhvr>
                                        <p:cTn id="190" dur="400" fill="hold"/>
                                        <p:tgtEl>
                                          <p:spTgt spid="138"/>
                                        </p:tgtEl>
                                        <p:attrNameLst>
                                          <p:attrName>ppt_y</p:attrName>
                                        </p:attrNameLst>
                                      </p:cBhvr>
                                      <p:tavLst>
                                        <p:tav tm="0">
                                          <p:val>
                                            <p:strVal val="#ppt_y+.1"/>
                                          </p:val>
                                        </p:tav>
                                        <p:tav tm="100000">
                                          <p:val>
                                            <p:strVal val="#ppt_y"/>
                                          </p:val>
                                        </p:tav>
                                      </p:tavLst>
                                    </p:anim>
                                  </p:childTnLst>
                                </p:cTn>
                              </p:par>
                            </p:childTnLst>
                          </p:cTn>
                        </p:par>
                        <p:par>
                          <p:cTn id="191" fill="hold">
                            <p:stCondLst>
                              <p:cond delay="9500"/>
                            </p:stCondLst>
                            <p:childTnLst>
                              <p:par>
                                <p:cTn id="192" presetID="22" presetClass="entr" presetSubtype="1" fill="hold" nodeType="after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wipe(up)">
                                      <p:cBhvr>
                                        <p:cTn id="194" dur="500"/>
                                        <p:tgtEl>
                                          <p:spTgt spid="34"/>
                                        </p:tgtEl>
                                      </p:cBhvr>
                                    </p:animEffect>
                                  </p:childTnLst>
                                </p:cTn>
                              </p:par>
                            </p:childTnLst>
                          </p:cTn>
                        </p:par>
                        <p:par>
                          <p:cTn id="195" fill="hold">
                            <p:stCondLst>
                              <p:cond delay="10000"/>
                            </p:stCondLst>
                            <p:childTnLst>
                              <p:par>
                                <p:cTn id="196" presetID="42" presetClass="entr" presetSubtype="0" fill="hold" nodeType="afterEffect">
                                  <p:stCondLst>
                                    <p:cond delay="0"/>
                                  </p:stCondLst>
                                  <p:childTnLst>
                                    <p:set>
                                      <p:cBhvr>
                                        <p:cTn id="197" dur="1" fill="hold">
                                          <p:stCondLst>
                                            <p:cond delay="0"/>
                                          </p:stCondLst>
                                        </p:cTn>
                                        <p:tgtEl>
                                          <p:spTgt spid="141"/>
                                        </p:tgtEl>
                                        <p:attrNameLst>
                                          <p:attrName>style.visibility</p:attrName>
                                        </p:attrNameLst>
                                      </p:cBhvr>
                                      <p:to>
                                        <p:strVal val="visible"/>
                                      </p:to>
                                    </p:set>
                                    <p:animEffect transition="in" filter="fade">
                                      <p:cBhvr>
                                        <p:cTn id="198" dur="400"/>
                                        <p:tgtEl>
                                          <p:spTgt spid="141"/>
                                        </p:tgtEl>
                                      </p:cBhvr>
                                    </p:animEffect>
                                    <p:anim calcmode="lin" valueType="num">
                                      <p:cBhvr>
                                        <p:cTn id="199" dur="400" fill="hold"/>
                                        <p:tgtEl>
                                          <p:spTgt spid="141"/>
                                        </p:tgtEl>
                                        <p:attrNameLst>
                                          <p:attrName>ppt_x</p:attrName>
                                        </p:attrNameLst>
                                      </p:cBhvr>
                                      <p:tavLst>
                                        <p:tav tm="0">
                                          <p:val>
                                            <p:strVal val="#ppt_x"/>
                                          </p:val>
                                        </p:tav>
                                        <p:tav tm="100000">
                                          <p:val>
                                            <p:strVal val="#ppt_x"/>
                                          </p:val>
                                        </p:tav>
                                      </p:tavLst>
                                    </p:anim>
                                    <p:anim calcmode="lin" valueType="num">
                                      <p:cBhvr>
                                        <p:cTn id="200" dur="400" fill="hold"/>
                                        <p:tgtEl>
                                          <p:spTgt spid="141"/>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00"/>
                                  </p:stCondLst>
                                  <p:childTnLst>
                                    <p:set>
                                      <p:cBhvr>
                                        <p:cTn id="202" dur="1" fill="hold">
                                          <p:stCondLst>
                                            <p:cond delay="0"/>
                                          </p:stCondLst>
                                        </p:cTn>
                                        <p:tgtEl>
                                          <p:spTgt spid="144"/>
                                        </p:tgtEl>
                                        <p:attrNameLst>
                                          <p:attrName>style.visibility</p:attrName>
                                        </p:attrNameLst>
                                      </p:cBhvr>
                                      <p:to>
                                        <p:strVal val="visible"/>
                                      </p:to>
                                    </p:set>
                                    <p:animEffect transition="in" filter="fade">
                                      <p:cBhvr>
                                        <p:cTn id="203" dur="400"/>
                                        <p:tgtEl>
                                          <p:spTgt spid="144"/>
                                        </p:tgtEl>
                                      </p:cBhvr>
                                    </p:animEffect>
                                    <p:anim calcmode="lin" valueType="num">
                                      <p:cBhvr>
                                        <p:cTn id="204" dur="400" fill="hold"/>
                                        <p:tgtEl>
                                          <p:spTgt spid="144"/>
                                        </p:tgtEl>
                                        <p:attrNameLst>
                                          <p:attrName>ppt_x</p:attrName>
                                        </p:attrNameLst>
                                      </p:cBhvr>
                                      <p:tavLst>
                                        <p:tav tm="0">
                                          <p:val>
                                            <p:strVal val="#ppt_x"/>
                                          </p:val>
                                        </p:tav>
                                        <p:tav tm="100000">
                                          <p:val>
                                            <p:strVal val="#ppt_x"/>
                                          </p:val>
                                        </p:tav>
                                      </p:tavLst>
                                    </p:anim>
                                    <p:anim calcmode="lin" valueType="num">
                                      <p:cBhvr>
                                        <p:cTn id="205" dur="400" fill="hold"/>
                                        <p:tgtEl>
                                          <p:spTgt spid="144"/>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200"/>
                                  </p:stCondLst>
                                  <p:childTnLst>
                                    <p:set>
                                      <p:cBhvr>
                                        <p:cTn id="207" dur="1" fill="hold">
                                          <p:stCondLst>
                                            <p:cond delay="0"/>
                                          </p:stCondLst>
                                        </p:cTn>
                                        <p:tgtEl>
                                          <p:spTgt spid="147"/>
                                        </p:tgtEl>
                                        <p:attrNameLst>
                                          <p:attrName>style.visibility</p:attrName>
                                        </p:attrNameLst>
                                      </p:cBhvr>
                                      <p:to>
                                        <p:strVal val="visible"/>
                                      </p:to>
                                    </p:set>
                                    <p:animEffect transition="in" filter="fade">
                                      <p:cBhvr>
                                        <p:cTn id="208" dur="400"/>
                                        <p:tgtEl>
                                          <p:spTgt spid="147"/>
                                        </p:tgtEl>
                                      </p:cBhvr>
                                    </p:animEffect>
                                    <p:anim calcmode="lin" valueType="num">
                                      <p:cBhvr>
                                        <p:cTn id="209" dur="400" fill="hold"/>
                                        <p:tgtEl>
                                          <p:spTgt spid="147"/>
                                        </p:tgtEl>
                                        <p:attrNameLst>
                                          <p:attrName>ppt_x</p:attrName>
                                        </p:attrNameLst>
                                      </p:cBhvr>
                                      <p:tavLst>
                                        <p:tav tm="0">
                                          <p:val>
                                            <p:strVal val="#ppt_x"/>
                                          </p:val>
                                        </p:tav>
                                        <p:tav tm="100000">
                                          <p:val>
                                            <p:strVal val="#ppt_x"/>
                                          </p:val>
                                        </p:tav>
                                      </p:tavLst>
                                    </p:anim>
                                    <p:anim calcmode="lin" valueType="num">
                                      <p:cBhvr>
                                        <p:cTn id="210" dur="400" fill="hold"/>
                                        <p:tgtEl>
                                          <p:spTgt spid="147"/>
                                        </p:tgtEl>
                                        <p:attrNameLst>
                                          <p:attrName>ppt_y</p:attrName>
                                        </p:attrNameLst>
                                      </p:cBhvr>
                                      <p:tavLst>
                                        <p:tav tm="0">
                                          <p:val>
                                            <p:strVal val="#ppt_y+.1"/>
                                          </p:val>
                                        </p:tav>
                                        <p:tav tm="100000">
                                          <p:val>
                                            <p:strVal val="#ppt_y"/>
                                          </p:val>
                                        </p:tav>
                                      </p:tavLst>
                                    </p:anim>
                                  </p:childTnLst>
                                </p:cTn>
                              </p:par>
                            </p:childTnLst>
                          </p:cTn>
                        </p:par>
                        <p:par>
                          <p:cTn id="211" fill="hold">
                            <p:stCondLst>
                              <p:cond delay="10500"/>
                            </p:stCondLst>
                            <p:childTnLst>
                              <p:par>
                                <p:cTn id="212" presetID="22" presetClass="entr" presetSubtype="8" fill="hold" grpId="0" nodeType="afterEffect" nodePh="1">
                                  <p:stCondLst>
                                    <p:cond delay="0"/>
                                  </p:stCondLst>
                                  <p:endCondLst>
                                    <p:cond evt="begin" delay="0">
                                      <p:tn val="212"/>
                                    </p:cond>
                                  </p:endCondLst>
                                  <p:childTnLst>
                                    <p:set>
                                      <p:cBhvr>
                                        <p:cTn id="213" dur="1" fill="hold">
                                          <p:stCondLst>
                                            <p:cond delay="0"/>
                                          </p:stCondLst>
                                        </p:cTn>
                                        <p:tgtEl>
                                          <p:spTgt spid="152"/>
                                        </p:tgtEl>
                                        <p:attrNameLst>
                                          <p:attrName>style.visibility</p:attrName>
                                        </p:attrNameLst>
                                      </p:cBhvr>
                                      <p:to>
                                        <p:strVal val="visible"/>
                                      </p:to>
                                    </p:set>
                                    <p:animEffect transition="in" filter="wipe(left)">
                                      <p:cBhvr>
                                        <p:cTn id="214"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44" grpId="0" animBg="1"/>
      <p:bldP spid="1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886886e4130c9d4635af6f8d39e4cf2f7c4767"/>
  <p:tag name="ISPRING_PRESENTATION_TITLE" val="www.1ppt.co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4085</Words>
  <Application>Microsoft Office PowerPoint</Application>
  <PresentationFormat>全屏显示(16:9)</PresentationFormat>
  <Paragraphs>577</Paragraphs>
  <Slides>40</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DIN-BoldItalic</vt:lpstr>
      <vt:lpstr>Impact MT Std</vt:lpstr>
      <vt:lpstr>Open Sans</vt:lpstr>
      <vt:lpstr>方正超粗黑简体</vt:lpstr>
      <vt:lpstr>方正兰亭细黑_GBK_M</vt:lpstr>
      <vt:lpstr>宋体</vt:lpstr>
      <vt:lpstr>微软雅黑</vt:lpstr>
      <vt:lpstr>Arial</vt:lpstr>
      <vt:lpstr>Calibri</vt:lpstr>
      <vt:lpstr>Segoe UI Black</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2015-10-29T02:12:00Z</dcterms:created>
  <dcterms:modified xsi:type="dcterms:W3CDTF">2023-01-10T05:38:43Z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EE0E57E5EE304CD18E39E2D510284ECB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