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73" r:id="rId17"/>
    <p:sldId id="268" r:id="rId18"/>
    <p:sldId id="269" r:id="rId19"/>
    <p:sldId id="270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07"/>
    <a:srgbClr val="8C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图表标题</a:t>
            </a:r>
            <a:endParaRPr sz="24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B070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C060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73706"/>
        <c:axId val="651446972"/>
      </c:barChart>
      <c:catAx>
        <c:axId val="4617370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1446972"/>
        <c:crosses val="autoZero"/>
        <c:auto val="1"/>
        <c:lblAlgn val="ctr"/>
        <c:lblOffset val="100"/>
        <c:noMultiLvlLbl val="0"/>
      </c:catAx>
      <c:valAx>
        <c:axId val="6514469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17370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17.xml.rels><?xml version='1.0' encoding='UTF-8' standalone='yes'?>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5.png"/></Relationships>
</file>

<file path=ppt/slides/_rels/slide18.xml.rels><?xml version='1.0' encoding='UTF-8' standalone='yes'?>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7161530" y="607060"/>
            <a:ext cx="5029200" cy="6022340"/>
            <a:chOff x="11278" y="956"/>
            <a:chExt cx="7920" cy="9484"/>
          </a:xfrm>
        </p:grpSpPr>
        <p:pic>
          <p:nvPicPr>
            <p:cNvPr id="4" name="图片 3" descr="bdd3e9076cb0e8e1156334ed8b2011b4"/>
            <p:cNvPicPr>
              <a:picLocks noChangeAspect="1"/>
            </p:cNvPicPr>
            <p:nvPr/>
          </p:nvPicPr>
          <p:blipFill>
            <a:blip r:embed="rId1"/>
            <a:srcRect t="8302" b="31818"/>
            <a:stretch>
              <a:fillRect/>
            </a:stretch>
          </p:blipFill>
          <p:spPr>
            <a:xfrm>
              <a:off x="11278" y="956"/>
              <a:ext cx="7920" cy="9485"/>
            </a:xfrm>
            <a:prstGeom prst="rect">
              <a:avLst/>
            </a:prstGeom>
          </p:spPr>
        </p:pic>
        <p:pic>
          <p:nvPicPr>
            <p:cNvPr id="5" name="图片 4" descr="f14fb00ef7d447bd83f924337c5138f3"/>
            <p:cNvPicPr>
              <a:picLocks noChangeAspect="1"/>
            </p:cNvPicPr>
            <p:nvPr/>
          </p:nvPicPr>
          <p:blipFill>
            <a:blip r:embed="rId2"/>
            <a:srcRect r="57790"/>
            <a:stretch>
              <a:fillRect/>
            </a:stretch>
          </p:blipFill>
          <p:spPr>
            <a:xfrm>
              <a:off x="11528" y="6022"/>
              <a:ext cx="1293" cy="178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868170" y="353060"/>
            <a:ext cx="2259965" cy="5676265"/>
            <a:chOff x="2161" y="-72"/>
            <a:chExt cx="3559" cy="8939"/>
          </a:xfrm>
        </p:grpSpPr>
        <p:sp>
          <p:nvSpPr>
            <p:cNvPr id="7" name="文本框 6"/>
            <p:cNvSpPr txBox="1"/>
            <p:nvPr/>
          </p:nvSpPr>
          <p:spPr>
            <a:xfrm>
              <a:off x="2161" y="677"/>
              <a:ext cx="1132" cy="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600">
                  <a:solidFill>
                    <a:srgbClr val="AB0707"/>
                  </a:solidFill>
                  <a:latin typeface="叶根友神工体" panose="02010601030101010101" charset="-122"/>
                  <a:ea typeface="叶根友神工体" panose="02010601030101010101" charset="-122"/>
                </a:rPr>
                <a:t>元宵</a:t>
              </a:r>
              <a:endParaRPr lang="zh-CN" altLang="en-US" sz="16600">
                <a:solidFill>
                  <a:srgbClr val="AB0707"/>
                </a:solidFill>
                <a:latin typeface="叶根友神工体" panose="02010601030101010101" charset="-122"/>
                <a:ea typeface="叶根友神工体" panose="0201060103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61" y="-72"/>
              <a:ext cx="355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800">
                  <a:solidFill>
                    <a:srgbClr val="AB0707"/>
                  </a:solidFill>
                  <a:latin typeface="方正华隶简体" panose="03000509000000000000" charset="-122"/>
                  <a:ea typeface="方正华隶简体" panose="03000509000000000000" charset="-122"/>
                </a:rPr>
                <a:t>2018</a:t>
              </a:r>
              <a:endParaRPr lang="en-US" altLang="zh-CN" sz="4800">
                <a:solidFill>
                  <a:srgbClr val="AB0707"/>
                </a:solidFill>
                <a:latin typeface="方正华隶简体" panose="03000509000000000000" charset="-122"/>
                <a:ea typeface="方正华隶简体" panose="03000509000000000000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2"/>
            </p:custDataLst>
          </p:nvPr>
        </p:nvCxnSpPr>
        <p:spPr>
          <a:xfrm>
            <a:off x="2313940" y="3242310"/>
            <a:ext cx="7683500" cy="0"/>
          </a:xfrm>
          <a:prstGeom prst="straightConnector1">
            <a:avLst/>
          </a:prstGeom>
          <a:ln w="12700">
            <a:solidFill>
              <a:srgbClr val="AB070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>
            <p:custDataLst>
              <p:tags r:id="rId3"/>
            </p:custDataLst>
          </p:nvPr>
        </p:nvSpPr>
        <p:spPr>
          <a:xfrm>
            <a:off x="2971165" y="2251710"/>
            <a:ext cx="736600" cy="1043940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2400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4820920" y="2251710"/>
            <a:ext cx="736600" cy="1043940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2400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5"/>
            </p:custDataLst>
          </p:nvPr>
        </p:nvSpPr>
        <p:spPr>
          <a:xfrm>
            <a:off x="6671310" y="2251710"/>
            <a:ext cx="736600" cy="1043940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2400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6"/>
            </p:custDataLst>
          </p:nvPr>
        </p:nvSpPr>
        <p:spPr>
          <a:xfrm>
            <a:off x="8521065" y="2251710"/>
            <a:ext cx="736600" cy="1043940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2400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sym typeface="Arial" panose="020B060402020202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1570" y="4253865"/>
            <a:ext cx="18751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此处添加详细文本描述，建议与标题相关并符合整体语言风格，相应素材均可编辑、更改颜色。</a:t>
            </a:r>
            <a:endParaRPr lang="en-US" altLang="zh-CN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86025" y="3855085"/>
            <a:ext cx="170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在此输入内容</a:t>
            </a:r>
            <a:endParaRPr lang="zh-CN" altLang="en-US" sz="20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51960" y="4253865"/>
            <a:ext cx="18751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此处添加详细文本描述，建议与标题相关并符合整体语言风格，相应素材均可编辑、更改颜色。</a:t>
            </a:r>
            <a:endParaRPr lang="en-US" altLang="zh-CN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36415" y="3855085"/>
            <a:ext cx="170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在此输入内容</a:t>
            </a:r>
            <a:endParaRPr lang="zh-CN" altLang="en-US" sz="20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01715" y="4253865"/>
            <a:ext cx="18751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此处添加详细文本描述，建议与标题相关并符合整体语言风格，相应素材均可编辑、更改颜色。</a:t>
            </a:r>
            <a:endParaRPr lang="en-US" altLang="zh-CN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86170" y="3855085"/>
            <a:ext cx="170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在此输入内容</a:t>
            </a:r>
            <a:endParaRPr lang="zh-CN" altLang="en-US" sz="20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52105" y="4253865"/>
            <a:ext cx="18751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此处添加详细文本描述，建议与标题相关并符合整体语言风格，相应素材均可编辑、更改颜色。</a:t>
            </a:r>
            <a:endParaRPr lang="en-US" altLang="zh-CN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36560" y="3855085"/>
            <a:ext cx="170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在此输入内容</a:t>
            </a:r>
            <a:endParaRPr lang="zh-CN" altLang="en-US" sz="20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d3e9076cb0e8e1156334ed8b2011b4"/>
          <p:cNvPicPr>
            <a:picLocks noChangeAspect="1"/>
          </p:cNvPicPr>
          <p:nvPr/>
        </p:nvPicPr>
        <p:blipFill>
          <a:blip r:embed="rId1"/>
          <a:srcRect t="48946" b="31818"/>
          <a:stretch>
            <a:fillRect/>
          </a:stretch>
        </p:blipFill>
        <p:spPr>
          <a:xfrm flipH="1">
            <a:off x="1087755" y="3368040"/>
            <a:ext cx="5029200" cy="193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6415" y="1944370"/>
            <a:ext cx="1292225" cy="1292225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</a:rPr>
              <a:t>叁</a:t>
            </a:r>
            <a:endParaRPr lang="zh-CN" altLang="en-US" sz="8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6765" y="2198370"/>
            <a:ext cx="48717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在此</a:t>
            </a:r>
            <a:endParaRPr lang="zh-CN" altLang="en-US" sz="88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66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66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022475" y="1922145"/>
            <a:ext cx="3973830" cy="1351280"/>
            <a:chOff x="5297" y="2847"/>
            <a:chExt cx="6258" cy="2128"/>
          </a:xfrm>
        </p:grpSpPr>
        <p:sp>
          <p:nvSpPr>
            <p:cNvPr id="10" name="文本框 9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605280" y="2131695"/>
            <a:ext cx="213360" cy="65532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5280" y="3651250"/>
            <a:ext cx="213360" cy="65532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05280" y="5163820"/>
            <a:ext cx="213360" cy="65532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22475" y="3446145"/>
            <a:ext cx="3973830" cy="1351280"/>
            <a:chOff x="5297" y="2847"/>
            <a:chExt cx="6258" cy="2128"/>
          </a:xfrm>
        </p:grpSpPr>
        <p:sp>
          <p:nvSpPr>
            <p:cNvPr id="20" name="文本框 19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22475" y="4954270"/>
            <a:ext cx="3973830" cy="1351280"/>
            <a:chOff x="5297" y="2847"/>
            <a:chExt cx="6258" cy="2128"/>
          </a:xfrm>
        </p:grpSpPr>
        <p:sp>
          <p:nvSpPr>
            <p:cNvPr id="24" name="文本框 23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03745" y="1922145"/>
            <a:ext cx="3973830" cy="1351280"/>
            <a:chOff x="5297" y="2847"/>
            <a:chExt cx="6258" cy="2128"/>
          </a:xfrm>
        </p:grpSpPr>
        <p:sp>
          <p:nvSpPr>
            <p:cNvPr id="4" name="文本框 3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86550" y="2131695"/>
            <a:ext cx="213360" cy="655320"/>
          </a:xfrm>
          <a:prstGeom prst="rect">
            <a:avLst/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6550" y="3651250"/>
            <a:ext cx="213360" cy="655320"/>
          </a:xfrm>
          <a:prstGeom prst="rect">
            <a:avLst/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86550" y="5163820"/>
            <a:ext cx="213360" cy="655320"/>
          </a:xfrm>
          <a:prstGeom prst="rect">
            <a:avLst/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AB0707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03745" y="3446145"/>
            <a:ext cx="3973830" cy="1351280"/>
            <a:chOff x="5297" y="2847"/>
            <a:chExt cx="6258" cy="2128"/>
          </a:xfrm>
        </p:grpSpPr>
        <p:sp>
          <p:nvSpPr>
            <p:cNvPr id="16" name="文本框 15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03745" y="4954270"/>
            <a:ext cx="3973830" cy="1351280"/>
            <a:chOff x="5297" y="2847"/>
            <a:chExt cx="6258" cy="2128"/>
          </a:xfrm>
        </p:grpSpPr>
        <p:sp>
          <p:nvSpPr>
            <p:cNvPr id="26" name="文本框 25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297" y="2847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57450" y="2759710"/>
            <a:ext cx="3371215" cy="4037756"/>
            <a:chOff x="32054" y="956"/>
            <a:chExt cx="7920" cy="9485"/>
          </a:xfrm>
        </p:grpSpPr>
        <p:pic>
          <p:nvPicPr>
            <p:cNvPr id="2" name="图片 1" descr="bdd3e9076cb0e8e1156334ed8b2011b4"/>
            <p:cNvPicPr>
              <a:picLocks noChangeAspect="1"/>
            </p:cNvPicPr>
            <p:nvPr/>
          </p:nvPicPr>
          <p:blipFill>
            <a:blip r:embed="rId2"/>
            <a:srcRect t="8302" b="31818"/>
            <a:stretch>
              <a:fillRect/>
            </a:stretch>
          </p:blipFill>
          <p:spPr>
            <a:xfrm>
              <a:off x="32054" y="956"/>
              <a:ext cx="7920" cy="9485"/>
            </a:xfrm>
            <a:prstGeom prst="rect">
              <a:avLst/>
            </a:prstGeom>
          </p:spPr>
        </p:pic>
        <p:pic>
          <p:nvPicPr>
            <p:cNvPr id="4" name="图片 3" descr="f14fb00ef7d447bd83f924337c5138f3"/>
            <p:cNvPicPr>
              <a:picLocks noChangeAspect="1"/>
            </p:cNvPicPr>
            <p:nvPr/>
          </p:nvPicPr>
          <p:blipFill>
            <a:blip r:embed="rId3"/>
            <a:srcRect r="57790"/>
            <a:stretch>
              <a:fillRect/>
            </a:stretch>
          </p:blipFill>
          <p:spPr>
            <a:xfrm>
              <a:off x="32294" y="6022"/>
              <a:ext cx="1293" cy="1782"/>
            </a:xfrm>
            <a:prstGeom prst="rect">
              <a:avLst/>
            </a:prstGeom>
          </p:spPr>
        </p:pic>
      </p:grpSp>
      <p:sp>
        <p:nvSpPr>
          <p:cNvPr id="6" name="平行四边形 5"/>
          <p:cNvSpPr/>
          <p:nvPr/>
        </p:nvSpPr>
        <p:spPr>
          <a:xfrm>
            <a:off x="3221990" y="2053590"/>
            <a:ext cx="4767580" cy="574675"/>
          </a:xfrm>
          <a:prstGeom prst="parallelogram">
            <a:avLst>
              <a:gd name="adj" fmla="val 40883"/>
            </a:avLst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43840" y="3259455"/>
            <a:ext cx="4767580" cy="574675"/>
          </a:xfrm>
          <a:prstGeom prst="parallelogram">
            <a:avLst>
              <a:gd name="adj" fmla="val 40883"/>
            </a:avLst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3472180" y="4491355"/>
            <a:ext cx="4767580" cy="574675"/>
          </a:xfrm>
          <a:prstGeom prst="parallelogram">
            <a:avLst>
              <a:gd name="adj" fmla="val 40883"/>
            </a:avLst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1304290" y="5674995"/>
            <a:ext cx="4767580" cy="574675"/>
          </a:xfrm>
          <a:prstGeom prst="parallelogram">
            <a:avLst>
              <a:gd name="adj" fmla="val 40883"/>
            </a:avLst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442335" y="2053590"/>
            <a:ext cx="4326255" cy="819785"/>
            <a:chOff x="5297" y="3054"/>
            <a:chExt cx="6813" cy="1291"/>
          </a:xfrm>
        </p:grpSpPr>
        <p:sp>
          <p:nvSpPr>
            <p:cNvPr id="11" name="文本框 10"/>
            <p:cNvSpPr txBox="1"/>
            <p:nvPr/>
          </p:nvSpPr>
          <p:spPr>
            <a:xfrm>
              <a:off x="5297" y="3523"/>
              <a:ext cx="68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30" y="3054"/>
              <a:ext cx="220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2745" y="3259455"/>
            <a:ext cx="4326255" cy="789940"/>
            <a:chOff x="5297" y="3101"/>
            <a:chExt cx="6813" cy="1244"/>
          </a:xfrm>
        </p:grpSpPr>
        <p:sp>
          <p:nvSpPr>
            <p:cNvPr id="15" name="文本框 14"/>
            <p:cNvSpPr txBox="1"/>
            <p:nvPr/>
          </p:nvSpPr>
          <p:spPr>
            <a:xfrm>
              <a:off x="5297" y="3523"/>
              <a:ext cx="68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86" y="3101"/>
              <a:ext cx="220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63315" y="4491355"/>
            <a:ext cx="4326255" cy="819785"/>
            <a:chOff x="5297" y="3054"/>
            <a:chExt cx="6813" cy="1291"/>
          </a:xfrm>
        </p:grpSpPr>
        <p:sp>
          <p:nvSpPr>
            <p:cNvPr id="19" name="文本框 18"/>
            <p:cNvSpPr txBox="1"/>
            <p:nvPr/>
          </p:nvSpPr>
          <p:spPr>
            <a:xfrm>
              <a:off x="5297" y="3523"/>
              <a:ext cx="68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252" y="3054"/>
              <a:ext cx="220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24635" y="5674995"/>
            <a:ext cx="4326255" cy="789940"/>
            <a:chOff x="5297" y="3101"/>
            <a:chExt cx="6813" cy="1244"/>
          </a:xfrm>
        </p:grpSpPr>
        <p:sp>
          <p:nvSpPr>
            <p:cNvPr id="23" name="文本框 22"/>
            <p:cNvSpPr txBox="1"/>
            <p:nvPr/>
          </p:nvSpPr>
          <p:spPr>
            <a:xfrm>
              <a:off x="5297" y="3523"/>
              <a:ext cx="68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85" y="3101"/>
              <a:ext cx="2208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2"/>
            </p:custDataLst>
          </p:nvPr>
        </p:nvSpPr>
        <p:spPr>
          <a:xfrm flipH="1">
            <a:off x="8317865" y="4049395"/>
            <a:ext cx="2247265" cy="1102995"/>
          </a:xfrm>
          <a:custGeom>
            <a:avLst/>
            <a:gdLst>
              <a:gd name="connsiteX0" fmla="*/ 0 w 1713361"/>
              <a:gd name="connsiteY0" fmla="*/ 0 h 841045"/>
              <a:gd name="connsiteX1" fmla="*/ 1713361 w 1713361"/>
              <a:gd name="connsiteY1" fmla="*/ 0 h 841045"/>
              <a:gd name="connsiteX2" fmla="*/ 856681 w 1713361"/>
              <a:gd name="connsiteY2" fmla="*/ 841045 h 841045"/>
              <a:gd name="connsiteX3" fmla="*/ 0 w 1713361"/>
              <a:gd name="connsiteY3" fmla="*/ 0 h 841045"/>
              <a:gd name="connsiteX0-1" fmla="*/ 0 w 1713361"/>
              <a:gd name="connsiteY0-2" fmla="*/ 218474 h 1059519"/>
              <a:gd name="connsiteX1-3" fmla="*/ 847889 w 1713361"/>
              <a:gd name="connsiteY1-4" fmla="*/ 0 h 1059519"/>
              <a:gd name="connsiteX2-5" fmla="*/ 1713361 w 1713361"/>
              <a:gd name="connsiteY2-6" fmla="*/ 218474 h 1059519"/>
              <a:gd name="connsiteX3-7" fmla="*/ 856681 w 1713361"/>
              <a:gd name="connsiteY3-8" fmla="*/ 1059519 h 1059519"/>
              <a:gd name="connsiteX4" fmla="*/ 0 w 1713361"/>
              <a:gd name="connsiteY4" fmla="*/ 218474 h 1059519"/>
              <a:gd name="connsiteX0-9" fmla="*/ 847889 w 1713361"/>
              <a:gd name="connsiteY0-10" fmla="*/ 0 h 1059519"/>
              <a:gd name="connsiteX1-11" fmla="*/ 1713361 w 1713361"/>
              <a:gd name="connsiteY1-12" fmla="*/ 218474 h 1059519"/>
              <a:gd name="connsiteX2-13" fmla="*/ 856681 w 1713361"/>
              <a:gd name="connsiteY2-14" fmla="*/ 1059519 h 1059519"/>
              <a:gd name="connsiteX3-15" fmla="*/ 0 w 1713361"/>
              <a:gd name="connsiteY3-16" fmla="*/ 218474 h 1059519"/>
              <a:gd name="connsiteX4-17" fmla="*/ 939329 w 1713361"/>
              <a:gd name="connsiteY4-18" fmla="*/ 91440 h 1059519"/>
              <a:gd name="connsiteX0-19" fmla="*/ 847889 w 1713361"/>
              <a:gd name="connsiteY0-20" fmla="*/ 0 h 1059519"/>
              <a:gd name="connsiteX1-21" fmla="*/ 1713361 w 1713361"/>
              <a:gd name="connsiteY1-22" fmla="*/ 218474 h 1059519"/>
              <a:gd name="connsiteX2-23" fmla="*/ 856681 w 1713361"/>
              <a:gd name="connsiteY2-24" fmla="*/ 1059519 h 1059519"/>
              <a:gd name="connsiteX3-25" fmla="*/ 0 w 1713361"/>
              <a:gd name="connsiteY3-26" fmla="*/ 218474 h 1059519"/>
              <a:gd name="connsiteX0-27" fmla="*/ 1713361 w 1713361"/>
              <a:gd name="connsiteY0-28" fmla="*/ 0 h 841045"/>
              <a:gd name="connsiteX1-29" fmla="*/ 856681 w 1713361"/>
              <a:gd name="connsiteY1-30" fmla="*/ 841045 h 841045"/>
              <a:gd name="connsiteX2-31" fmla="*/ 0 w 1713361"/>
              <a:gd name="connsiteY2-32" fmla="*/ 0 h 841045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</a:cxnLst>
            <a:rect l="l" t="t" r="r" b="b"/>
            <a:pathLst>
              <a:path w="1713361" h="841045">
                <a:moveTo>
                  <a:pt x="1713361" y="0"/>
                </a:moveTo>
                <a:cubicBezTo>
                  <a:pt x="1705255" y="465998"/>
                  <a:pt x="1324766" y="841045"/>
                  <a:pt x="856681" y="841045"/>
                </a:cubicBezTo>
                <a:cubicBezTo>
                  <a:pt x="388595" y="841045"/>
                  <a:pt x="8107" y="465998"/>
                  <a:pt x="0" y="0"/>
                </a:cubicBezTo>
              </a:path>
            </a:pathLst>
          </a:custGeom>
          <a:noFill/>
          <a:ln w="127000">
            <a:solidFill>
              <a:srgbClr val="8C0606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600" b="1" kern="0" dirty="0" smtClean="0">
                <a:solidFill>
                  <a:srgbClr val="AB0707"/>
                </a:solidFill>
                <a:sym typeface="Arial" panose="020B0604020202020204" pitchFamily="34" charset="0"/>
              </a:rPr>
              <a:t>04</a:t>
            </a:r>
            <a:endParaRPr lang="en-US" altLang="zh-CN" sz="3600" b="1" kern="0" dirty="0" smtClean="0">
              <a:solidFill>
                <a:srgbClr val="AB0707"/>
              </a:solidFill>
              <a:sym typeface="Arial" panose="020B0604020202020204" pitchFamily="34" charset="0"/>
            </a:endParaRPr>
          </a:p>
        </p:txBody>
      </p:sp>
      <p:sp>
        <p:nvSpPr>
          <p:cNvPr id="2" name="任意多边形 1"/>
          <p:cNvSpPr/>
          <p:nvPr>
            <p:custDataLst>
              <p:tags r:id="rId3"/>
            </p:custDataLst>
          </p:nvPr>
        </p:nvSpPr>
        <p:spPr>
          <a:xfrm flipH="1">
            <a:off x="3823335" y="4049395"/>
            <a:ext cx="2247265" cy="1102995"/>
          </a:xfrm>
          <a:custGeom>
            <a:avLst/>
            <a:gdLst>
              <a:gd name="connsiteX0" fmla="*/ 0 w 1713361"/>
              <a:gd name="connsiteY0" fmla="*/ 0 h 841045"/>
              <a:gd name="connsiteX1" fmla="*/ 1713361 w 1713361"/>
              <a:gd name="connsiteY1" fmla="*/ 0 h 841045"/>
              <a:gd name="connsiteX2" fmla="*/ 856681 w 1713361"/>
              <a:gd name="connsiteY2" fmla="*/ 841045 h 841045"/>
              <a:gd name="connsiteX3" fmla="*/ 0 w 1713361"/>
              <a:gd name="connsiteY3" fmla="*/ 0 h 841045"/>
              <a:gd name="connsiteX0-1" fmla="*/ 0 w 1713361"/>
              <a:gd name="connsiteY0-2" fmla="*/ 218474 h 1059519"/>
              <a:gd name="connsiteX1-3" fmla="*/ 847889 w 1713361"/>
              <a:gd name="connsiteY1-4" fmla="*/ 0 h 1059519"/>
              <a:gd name="connsiteX2-5" fmla="*/ 1713361 w 1713361"/>
              <a:gd name="connsiteY2-6" fmla="*/ 218474 h 1059519"/>
              <a:gd name="connsiteX3-7" fmla="*/ 856681 w 1713361"/>
              <a:gd name="connsiteY3-8" fmla="*/ 1059519 h 1059519"/>
              <a:gd name="connsiteX4" fmla="*/ 0 w 1713361"/>
              <a:gd name="connsiteY4" fmla="*/ 218474 h 1059519"/>
              <a:gd name="connsiteX0-9" fmla="*/ 847889 w 1713361"/>
              <a:gd name="connsiteY0-10" fmla="*/ 0 h 1059519"/>
              <a:gd name="connsiteX1-11" fmla="*/ 1713361 w 1713361"/>
              <a:gd name="connsiteY1-12" fmla="*/ 218474 h 1059519"/>
              <a:gd name="connsiteX2-13" fmla="*/ 856681 w 1713361"/>
              <a:gd name="connsiteY2-14" fmla="*/ 1059519 h 1059519"/>
              <a:gd name="connsiteX3-15" fmla="*/ 0 w 1713361"/>
              <a:gd name="connsiteY3-16" fmla="*/ 218474 h 1059519"/>
              <a:gd name="connsiteX4-17" fmla="*/ 939329 w 1713361"/>
              <a:gd name="connsiteY4-18" fmla="*/ 91440 h 1059519"/>
              <a:gd name="connsiteX0-19" fmla="*/ 847889 w 1713361"/>
              <a:gd name="connsiteY0-20" fmla="*/ 0 h 1059519"/>
              <a:gd name="connsiteX1-21" fmla="*/ 1713361 w 1713361"/>
              <a:gd name="connsiteY1-22" fmla="*/ 218474 h 1059519"/>
              <a:gd name="connsiteX2-23" fmla="*/ 856681 w 1713361"/>
              <a:gd name="connsiteY2-24" fmla="*/ 1059519 h 1059519"/>
              <a:gd name="connsiteX3-25" fmla="*/ 0 w 1713361"/>
              <a:gd name="connsiteY3-26" fmla="*/ 218474 h 1059519"/>
              <a:gd name="connsiteX0-27" fmla="*/ 1713361 w 1713361"/>
              <a:gd name="connsiteY0-28" fmla="*/ 0 h 841045"/>
              <a:gd name="connsiteX1-29" fmla="*/ 856681 w 1713361"/>
              <a:gd name="connsiteY1-30" fmla="*/ 841045 h 841045"/>
              <a:gd name="connsiteX2-31" fmla="*/ 0 w 1713361"/>
              <a:gd name="connsiteY2-32" fmla="*/ 0 h 841045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</a:cxnLst>
            <a:rect l="l" t="t" r="r" b="b"/>
            <a:pathLst>
              <a:path w="1713361" h="841045">
                <a:moveTo>
                  <a:pt x="1713361" y="0"/>
                </a:moveTo>
                <a:cubicBezTo>
                  <a:pt x="1705255" y="465998"/>
                  <a:pt x="1324766" y="841045"/>
                  <a:pt x="856681" y="841045"/>
                </a:cubicBezTo>
                <a:cubicBezTo>
                  <a:pt x="388595" y="841045"/>
                  <a:pt x="8107" y="465998"/>
                  <a:pt x="0" y="0"/>
                </a:cubicBezTo>
              </a:path>
            </a:pathLst>
          </a:custGeom>
          <a:noFill/>
          <a:ln w="127000">
            <a:solidFill>
              <a:srgbClr val="8C0606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600" b="1" kern="0" dirty="0" smtClean="0">
                <a:solidFill>
                  <a:srgbClr val="AB0707"/>
                </a:solidFill>
                <a:sym typeface="Arial" panose="020B0604020202020204" pitchFamily="34" charset="0"/>
              </a:rPr>
              <a:t>02</a:t>
            </a:r>
            <a:endParaRPr lang="en-US" altLang="zh-CN" sz="3600" b="1" kern="0" dirty="0" smtClean="0">
              <a:solidFill>
                <a:srgbClr val="AB0707"/>
              </a:solidFill>
              <a:sym typeface="Arial" panose="020B0604020202020204" pitchFamily="34" charset="0"/>
            </a:endParaRPr>
          </a:p>
        </p:txBody>
      </p:sp>
      <p:sp>
        <p:nvSpPr>
          <p:cNvPr id="6" name="椭圆 3"/>
          <p:cNvSpPr/>
          <p:nvPr>
            <p:custDataLst>
              <p:tags r:id="rId4"/>
            </p:custDataLst>
          </p:nvPr>
        </p:nvSpPr>
        <p:spPr>
          <a:xfrm>
            <a:off x="1576070" y="2946400"/>
            <a:ext cx="2247265" cy="1102995"/>
          </a:xfrm>
          <a:custGeom>
            <a:avLst/>
            <a:gdLst>
              <a:gd name="connsiteX0" fmla="*/ 1638525 w 3277050"/>
              <a:gd name="connsiteY0" fmla="*/ 0 h 1631707"/>
              <a:gd name="connsiteX1" fmla="*/ 3277050 w 3277050"/>
              <a:gd name="connsiteY1" fmla="*/ 1608620 h 1631707"/>
              <a:gd name="connsiteX2" fmla="*/ 1497848 w 3277050"/>
              <a:gd name="connsiteY2" fmla="*/ 1631323 h 1631707"/>
              <a:gd name="connsiteX3" fmla="*/ 0 w 3277050"/>
              <a:gd name="connsiteY3" fmla="*/ 1608620 h 1631707"/>
              <a:gd name="connsiteX4" fmla="*/ 1638525 w 3277050"/>
              <a:gd name="connsiteY4" fmla="*/ 0 h 1631707"/>
              <a:gd name="connsiteX0-1" fmla="*/ 1497848 w 3277050"/>
              <a:gd name="connsiteY0-2" fmla="*/ 1631323 h 1722763"/>
              <a:gd name="connsiteX1-3" fmla="*/ 0 w 3277050"/>
              <a:gd name="connsiteY1-4" fmla="*/ 1608620 h 1722763"/>
              <a:gd name="connsiteX2-5" fmla="*/ 1638525 w 3277050"/>
              <a:gd name="connsiteY2-6" fmla="*/ 0 h 1722763"/>
              <a:gd name="connsiteX3-7" fmla="*/ 3277050 w 3277050"/>
              <a:gd name="connsiteY3-8" fmla="*/ 1608620 h 1722763"/>
              <a:gd name="connsiteX4-9" fmla="*/ 1589288 w 3277050"/>
              <a:gd name="connsiteY4-10" fmla="*/ 1722763 h 1722763"/>
              <a:gd name="connsiteX0-11" fmla="*/ 1497848 w 3277050"/>
              <a:gd name="connsiteY0-12" fmla="*/ 1631323 h 1631707"/>
              <a:gd name="connsiteX1-13" fmla="*/ 0 w 3277050"/>
              <a:gd name="connsiteY1-14" fmla="*/ 1608620 h 1631707"/>
              <a:gd name="connsiteX2-15" fmla="*/ 1638525 w 3277050"/>
              <a:gd name="connsiteY2-16" fmla="*/ 0 h 1631707"/>
              <a:gd name="connsiteX3-17" fmla="*/ 3277050 w 3277050"/>
              <a:gd name="connsiteY3-18" fmla="*/ 1608620 h 1631707"/>
              <a:gd name="connsiteX0-19" fmla="*/ 0 w 3277050"/>
              <a:gd name="connsiteY0-20" fmla="*/ 1608620 h 1608620"/>
              <a:gd name="connsiteX1-21" fmla="*/ 1638525 w 3277050"/>
              <a:gd name="connsiteY1-22" fmla="*/ 0 h 1608620"/>
              <a:gd name="connsiteX2-23" fmla="*/ 3277050 w 3277050"/>
              <a:gd name="connsiteY2-24" fmla="*/ 1608620 h 1608620"/>
            </a:gdLst>
            <a:ahLst/>
            <a:cxnLst>
              <a:cxn ang="0">
                <a:pos x="connsiteX0-19" y="connsiteY0-20"/>
              </a:cxn>
              <a:cxn ang="0">
                <a:pos x="connsiteX1-21" y="connsiteY1-22"/>
              </a:cxn>
              <a:cxn ang="0">
                <a:pos x="connsiteX2-23" y="connsiteY2-24"/>
              </a:cxn>
            </a:cxnLst>
            <a:rect l="l" t="t" r="r" b="b"/>
            <a:pathLst>
              <a:path w="3277050" h="1608620">
                <a:moveTo>
                  <a:pt x="0" y="1608620"/>
                </a:moveTo>
                <a:cubicBezTo>
                  <a:pt x="15506" y="717331"/>
                  <a:pt x="743244" y="0"/>
                  <a:pt x="1638525" y="0"/>
                </a:cubicBezTo>
                <a:cubicBezTo>
                  <a:pt x="2533806" y="0"/>
                  <a:pt x="3261545" y="717331"/>
                  <a:pt x="3277050" y="1608620"/>
                </a:cubicBezTo>
              </a:path>
            </a:pathLst>
          </a:custGeom>
          <a:noFill/>
          <a:ln w="127000">
            <a:solidFill>
              <a:srgbClr val="AB0707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3600" b="1" kern="0" dirty="0" smtClean="0">
                <a:solidFill>
                  <a:srgbClr val="AB0707"/>
                </a:solidFill>
                <a:sym typeface="Arial" panose="020B0604020202020204" pitchFamily="34" charset="0"/>
              </a:rPr>
              <a:t>01</a:t>
            </a:r>
            <a:endParaRPr lang="en-US" altLang="zh-CN" sz="3600" b="1" kern="0" dirty="0" smtClean="0">
              <a:solidFill>
                <a:srgbClr val="AB0707"/>
              </a:solidFill>
              <a:sym typeface="Arial" panose="020B0604020202020204" pitchFamily="34" charset="0"/>
            </a:endParaRPr>
          </a:p>
        </p:txBody>
      </p:sp>
      <p:sp>
        <p:nvSpPr>
          <p:cNvPr id="7" name="椭圆 3"/>
          <p:cNvSpPr/>
          <p:nvPr>
            <p:custDataLst>
              <p:tags r:id="rId5"/>
            </p:custDataLst>
          </p:nvPr>
        </p:nvSpPr>
        <p:spPr>
          <a:xfrm>
            <a:off x="6070600" y="2946400"/>
            <a:ext cx="2247265" cy="1102995"/>
          </a:xfrm>
          <a:custGeom>
            <a:avLst/>
            <a:gdLst>
              <a:gd name="connsiteX0" fmla="*/ 1638525 w 3277050"/>
              <a:gd name="connsiteY0" fmla="*/ 0 h 1631707"/>
              <a:gd name="connsiteX1" fmla="*/ 3277050 w 3277050"/>
              <a:gd name="connsiteY1" fmla="*/ 1608620 h 1631707"/>
              <a:gd name="connsiteX2" fmla="*/ 1497848 w 3277050"/>
              <a:gd name="connsiteY2" fmla="*/ 1631323 h 1631707"/>
              <a:gd name="connsiteX3" fmla="*/ 0 w 3277050"/>
              <a:gd name="connsiteY3" fmla="*/ 1608620 h 1631707"/>
              <a:gd name="connsiteX4" fmla="*/ 1638525 w 3277050"/>
              <a:gd name="connsiteY4" fmla="*/ 0 h 1631707"/>
              <a:gd name="connsiteX0-1" fmla="*/ 1497848 w 3277050"/>
              <a:gd name="connsiteY0-2" fmla="*/ 1631323 h 1722763"/>
              <a:gd name="connsiteX1-3" fmla="*/ 0 w 3277050"/>
              <a:gd name="connsiteY1-4" fmla="*/ 1608620 h 1722763"/>
              <a:gd name="connsiteX2-5" fmla="*/ 1638525 w 3277050"/>
              <a:gd name="connsiteY2-6" fmla="*/ 0 h 1722763"/>
              <a:gd name="connsiteX3-7" fmla="*/ 3277050 w 3277050"/>
              <a:gd name="connsiteY3-8" fmla="*/ 1608620 h 1722763"/>
              <a:gd name="connsiteX4-9" fmla="*/ 1589288 w 3277050"/>
              <a:gd name="connsiteY4-10" fmla="*/ 1722763 h 1722763"/>
              <a:gd name="connsiteX0-11" fmla="*/ 1497848 w 3277050"/>
              <a:gd name="connsiteY0-12" fmla="*/ 1631323 h 1631707"/>
              <a:gd name="connsiteX1-13" fmla="*/ 0 w 3277050"/>
              <a:gd name="connsiteY1-14" fmla="*/ 1608620 h 1631707"/>
              <a:gd name="connsiteX2-15" fmla="*/ 1638525 w 3277050"/>
              <a:gd name="connsiteY2-16" fmla="*/ 0 h 1631707"/>
              <a:gd name="connsiteX3-17" fmla="*/ 3277050 w 3277050"/>
              <a:gd name="connsiteY3-18" fmla="*/ 1608620 h 1631707"/>
              <a:gd name="connsiteX0-19" fmla="*/ 0 w 3277050"/>
              <a:gd name="connsiteY0-20" fmla="*/ 1608620 h 1608620"/>
              <a:gd name="connsiteX1-21" fmla="*/ 1638525 w 3277050"/>
              <a:gd name="connsiteY1-22" fmla="*/ 0 h 1608620"/>
              <a:gd name="connsiteX2-23" fmla="*/ 3277050 w 3277050"/>
              <a:gd name="connsiteY2-24" fmla="*/ 1608620 h 1608620"/>
            </a:gdLst>
            <a:ahLst/>
            <a:cxnLst>
              <a:cxn ang="0">
                <a:pos x="connsiteX0-19" y="connsiteY0-20"/>
              </a:cxn>
              <a:cxn ang="0">
                <a:pos x="connsiteX1-21" y="connsiteY1-22"/>
              </a:cxn>
              <a:cxn ang="0">
                <a:pos x="connsiteX2-23" y="connsiteY2-24"/>
              </a:cxn>
            </a:cxnLst>
            <a:rect l="l" t="t" r="r" b="b"/>
            <a:pathLst>
              <a:path w="3277050" h="1608620">
                <a:moveTo>
                  <a:pt x="0" y="1608620"/>
                </a:moveTo>
                <a:cubicBezTo>
                  <a:pt x="15506" y="717331"/>
                  <a:pt x="743244" y="0"/>
                  <a:pt x="1638525" y="0"/>
                </a:cubicBezTo>
                <a:cubicBezTo>
                  <a:pt x="2533806" y="0"/>
                  <a:pt x="3261545" y="717331"/>
                  <a:pt x="3277050" y="1608620"/>
                </a:cubicBezTo>
              </a:path>
            </a:pathLst>
          </a:custGeom>
          <a:noFill/>
          <a:ln w="127000">
            <a:solidFill>
              <a:srgbClr val="AB0707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kern="0" dirty="0" smtClean="0">
                <a:solidFill>
                  <a:srgbClr val="AB0707"/>
                </a:solidFill>
                <a:sym typeface="Arial" panose="020B0604020202020204" pitchFamily="34" charset="0"/>
              </a:rPr>
              <a:t>03</a:t>
            </a:r>
            <a:endParaRPr lang="en-US" altLang="zh-CN" sz="3600" b="1" kern="0" dirty="0" smtClean="0">
              <a:solidFill>
                <a:srgbClr val="AB0707"/>
              </a:solidFill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4066540" y="2877185"/>
            <a:ext cx="1761490" cy="1172845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AB0707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62125" y="4249420"/>
            <a:ext cx="1875155" cy="2152015"/>
            <a:chOff x="240" y="7182"/>
            <a:chExt cx="2953" cy="3389"/>
          </a:xfrm>
        </p:grpSpPr>
        <p:sp>
          <p:nvSpPr>
            <p:cNvPr id="20" name="文本框 19"/>
            <p:cNvSpPr txBox="1"/>
            <p:nvPr/>
          </p:nvSpPr>
          <p:spPr>
            <a:xfrm>
              <a:off x="240" y="7810"/>
              <a:ext cx="2953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3" y="7182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09390" y="2452370"/>
            <a:ext cx="1875155" cy="2152015"/>
            <a:chOff x="240" y="7182"/>
            <a:chExt cx="2953" cy="3389"/>
          </a:xfrm>
        </p:grpSpPr>
        <p:sp>
          <p:nvSpPr>
            <p:cNvPr id="14" name="文本框 13"/>
            <p:cNvSpPr txBox="1"/>
            <p:nvPr/>
          </p:nvSpPr>
          <p:spPr>
            <a:xfrm>
              <a:off x="240" y="7810"/>
              <a:ext cx="2953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3" y="7182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7290" y="4249420"/>
            <a:ext cx="1875155" cy="2152015"/>
            <a:chOff x="240" y="7182"/>
            <a:chExt cx="2953" cy="3389"/>
          </a:xfrm>
        </p:grpSpPr>
        <p:sp>
          <p:nvSpPr>
            <p:cNvPr id="26" name="文本框 25"/>
            <p:cNvSpPr txBox="1"/>
            <p:nvPr/>
          </p:nvSpPr>
          <p:spPr>
            <a:xfrm>
              <a:off x="240" y="7810"/>
              <a:ext cx="2953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3" y="7182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03920" y="2452370"/>
            <a:ext cx="1875155" cy="2152015"/>
            <a:chOff x="240" y="7182"/>
            <a:chExt cx="2953" cy="3389"/>
          </a:xfrm>
        </p:grpSpPr>
        <p:sp>
          <p:nvSpPr>
            <p:cNvPr id="29" name="文本框 28"/>
            <p:cNvSpPr txBox="1"/>
            <p:nvPr/>
          </p:nvSpPr>
          <p:spPr>
            <a:xfrm>
              <a:off x="240" y="7810"/>
              <a:ext cx="2953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3" y="7182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d3e9076cb0e8e1156334ed8b2011b4"/>
          <p:cNvPicPr>
            <a:picLocks noChangeAspect="1"/>
          </p:cNvPicPr>
          <p:nvPr/>
        </p:nvPicPr>
        <p:blipFill>
          <a:blip r:embed="rId1"/>
          <a:srcRect t="48946" b="31818"/>
          <a:stretch>
            <a:fillRect/>
          </a:stretch>
        </p:blipFill>
        <p:spPr>
          <a:xfrm flipH="1">
            <a:off x="1087755" y="3368040"/>
            <a:ext cx="5029200" cy="193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6415" y="1944370"/>
            <a:ext cx="1292225" cy="1292225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</a:rPr>
              <a:t>肆</a:t>
            </a:r>
            <a:endParaRPr lang="zh-CN" altLang="en-US" sz="8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6765" y="2198370"/>
            <a:ext cx="48717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在此</a:t>
            </a:r>
            <a:endParaRPr lang="zh-CN" altLang="en-US" sz="88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66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66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>
            <a:off x="6282380" y="3332355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AB0707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FA8550">
              <a:hueOff val="0"/>
              <a:satOff val="0"/>
              <a:lumOff val="0"/>
              <a:alphaOff val="0"/>
            </a:srgbClr>
          </a:fillRef>
          <a:effectRef idx="0">
            <a:srgbClr val="FA8550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272320" tIns="313011" rIns="272320" bIns="313011" numCol="1" spcCol="1270" anchor="ctr" anchorCtr="0">
            <a:normAutofit/>
          </a:bodyPr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>
              <a:sym typeface="Arial" panose="020B0604020202020204" pitchFamily="34" charset="0"/>
            </a:endParaRPr>
          </a:p>
        </p:txBody>
      </p:sp>
      <p:sp>
        <p:nvSpPr>
          <p:cNvPr id="15" name="Freeform 221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612215" y="3756695"/>
            <a:ext cx="368413" cy="368413"/>
          </a:xfrm>
          <a:custGeom>
            <a:avLst/>
            <a:gdLst>
              <a:gd name="T0" fmla="*/ 112 w 128"/>
              <a:gd name="T1" fmla="*/ 0 h 128"/>
              <a:gd name="T2" fmla="*/ 68 w 128"/>
              <a:gd name="T3" fmla="*/ 12 h 128"/>
              <a:gd name="T4" fmla="*/ 60 w 128"/>
              <a:gd name="T5" fmla="*/ 12 h 128"/>
              <a:gd name="T6" fmla="*/ 16 w 128"/>
              <a:gd name="T7" fmla="*/ 0 h 128"/>
              <a:gd name="T8" fmla="*/ 0 w 128"/>
              <a:gd name="T9" fmla="*/ 16 h 128"/>
              <a:gd name="T10" fmla="*/ 0 w 128"/>
              <a:gd name="T11" fmla="*/ 100 h 128"/>
              <a:gd name="T12" fmla="*/ 16 w 128"/>
              <a:gd name="T13" fmla="*/ 116 h 128"/>
              <a:gd name="T14" fmla="*/ 60 w 128"/>
              <a:gd name="T15" fmla="*/ 128 h 128"/>
              <a:gd name="T16" fmla="*/ 68 w 128"/>
              <a:gd name="T17" fmla="*/ 128 h 128"/>
              <a:gd name="T18" fmla="*/ 112 w 128"/>
              <a:gd name="T19" fmla="*/ 116 h 128"/>
              <a:gd name="T20" fmla="*/ 128 w 128"/>
              <a:gd name="T21" fmla="*/ 100 h 128"/>
              <a:gd name="T22" fmla="*/ 128 w 128"/>
              <a:gd name="T23" fmla="*/ 16 h 128"/>
              <a:gd name="T24" fmla="*/ 112 w 128"/>
              <a:gd name="T25" fmla="*/ 0 h 128"/>
              <a:gd name="T26" fmla="*/ 60 w 128"/>
              <a:gd name="T27" fmla="*/ 120 h 128"/>
              <a:gd name="T28" fmla="*/ 16 w 128"/>
              <a:gd name="T29" fmla="*/ 108 h 128"/>
              <a:gd name="T30" fmla="*/ 8 w 128"/>
              <a:gd name="T31" fmla="*/ 100 h 128"/>
              <a:gd name="T32" fmla="*/ 8 w 128"/>
              <a:gd name="T33" fmla="*/ 16 h 128"/>
              <a:gd name="T34" fmla="*/ 16 w 128"/>
              <a:gd name="T35" fmla="*/ 8 h 128"/>
              <a:gd name="T36" fmla="*/ 60 w 128"/>
              <a:gd name="T37" fmla="*/ 20 h 128"/>
              <a:gd name="T38" fmla="*/ 60 w 128"/>
              <a:gd name="T39" fmla="*/ 120 h 128"/>
              <a:gd name="T40" fmla="*/ 120 w 128"/>
              <a:gd name="T41" fmla="*/ 100 h 128"/>
              <a:gd name="T42" fmla="*/ 112 w 128"/>
              <a:gd name="T43" fmla="*/ 108 h 128"/>
              <a:gd name="T44" fmla="*/ 68 w 128"/>
              <a:gd name="T45" fmla="*/ 120 h 128"/>
              <a:gd name="T46" fmla="*/ 68 w 128"/>
              <a:gd name="T47" fmla="*/ 20 h 128"/>
              <a:gd name="T48" fmla="*/ 112 w 128"/>
              <a:gd name="T49" fmla="*/ 8 h 128"/>
              <a:gd name="T50" fmla="*/ 120 w 128"/>
              <a:gd name="T51" fmla="*/ 16 h 128"/>
              <a:gd name="T52" fmla="*/ 120 w 128"/>
              <a:gd name="T53" fmla="*/ 10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>
            <a:off x="5725088" y="2329322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FA8550">
              <a:hueOff val="0"/>
              <a:satOff val="0"/>
              <a:lumOff val="0"/>
              <a:alphaOff val="0"/>
            </a:srgbClr>
          </a:fillRef>
          <a:effectRef idx="0">
            <a:srgbClr val="FA8550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272320" tIns="313011" rIns="272320" bIns="313011" numCol="1" spcCol="1270" anchor="ctr" anchorCtr="0">
            <a:normAutofit/>
          </a:bodyPr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5725088" y="4329364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8C0606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FA8550">
              <a:hueOff val="0"/>
              <a:satOff val="0"/>
              <a:lumOff val="0"/>
              <a:alphaOff val="0"/>
            </a:srgbClr>
          </a:fillRef>
          <a:effectRef idx="0">
            <a:srgbClr val="FA8550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272320" tIns="313011" rIns="272320" bIns="313011" numCol="1" spcCol="1270" anchor="ctr" anchorCtr="0">
            <a:normAutofit/>
          </a:bodyPr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>
            <p:custDataLst>
              <p:tags r:id="rId6"/>
            </p:custDataLst>
          </p:nvPr>
        </p:nvSpPr>
        <p:spPr>
          <a:xfrm>
            <a:off x="4928094" y="3224620"/>
            <a:ext cx="1189368" cy="136709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AB0707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FA8550">
              <a:hueOff val="0"/>
              <a:satOff val="0"/>
              <a:lumOff val="0"/>
              <a:alphaOff val="0"/>
            </a:srgbClr>
          </a:fillRef>
          <a:effectRef idx="0">
            <a:srgbClr val="FA8550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0" tIns="0" rIns="0" bIns="0" numCol="1" spcCol="1270" anchor="ctr" anchorCtr="0">
            <a:normAutofit/>
          </a:bodyPr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b="1" dirty="0">
                <a:solidFill>
                  <a:sysClr val="window" lastClr="FFFFFF"/>
                </a:solidFill>
                <a:sym typeface="Arial" panose="020B0604020202020204" pitchFamily="34" charset="0"/>
              </a:rPr>
              <a:t>LOREM</a:t>
            </a:r>
            <a:endParaRPr lang="en-US" altLang="zh-CN" sz="2000" b="1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5" name="KSO_Shape"/>
          <p:cNvSpPr/>
          <p:nvPr>
            <p:custDataLst>
              <p:tags r:id="rId7"/>
            </p:custDataLst>
          </p:nvPr>
        </p:nvSpPr>
        <p:spPr bwMode="auto">
          <a:xfrm>
            <a:off x="6008915" y="2776258"/>
            <a:ext cx="460428" cy="342252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normAutofit fontScale="2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6" name="KSO_Shape"/>
          <p:cNvSpPr/>
          <p:nvPr>
            <p:custDataLst>
              <p:tags r:id="rId8"/>
            </p:custDataLst>
          </p:nvPr>
        </p:nvSpPr>
        <p:spPr bwMode="auto">
          <a:xfrm>
            <a:off x="6061116" y="4736065"/>
            <a:ext cx="356026" cy="368302"/>
          </a:xfrm>
          <a:custGeom>
            <a:avLst/>
            <a:gdLst>
              <a:gd name="T0" fmla="*/ 2147483646 w 90"/>
              <a:gd name="T1" fmla="*/ 2147483646 h 93"/>
              <a:gd name="T2" fmla="*/ 2147483646 w 90"/>
              <a:gd name="T3" fmla="*/ 2147483646 h 93"/>
              <a:gd name="T4" fmla="*/ 2147483646 w 90"/>
              <a:gd name="T5" fmla="*/ 2147483646 h 93"/>
              <a:gd name="T6" fmla="*/ 2147483646 w 90"/>
              <a:gd name="T7" fmla="*/ 2147483646 h 93"/>
              <a:gd name="T8" fmla="*/ 2147483646 w 90"/>
              <a:gd name="T9" fmla="*/ 2147483646 h 93"/>
              <a:gd name="T10" fmla="*/ 0 w 90"/>
              <a:gd name="T11" fmla="*/ 2147483646 h 93"/>
              <a:gd name="T12" fmla="*/ 0 w 90"/>
              <a:gd name="T13" fmla="*/ 2147483646 h 93"/>
              <a:gd name="T14" fmla="*/ 2147483646 w 90"/>
              <a:gd name="T15" fmla="*/ 2147483646 h 93"/>
              <a:gd name="T16" fmla="*/ 2147483646 w 90"/>
              <a:gd name="T17" fmla="*/ 2147483646 h 93"/>
              <a:gd name="T18" fmla="*/ 2147483646 w 90"/>
              <a:gd name="T19" fmla="*/ 2147483646 h 93"/>
              <a:gd name="T20" fmla="*/ 2147483646 w 90"/>
              <a:gd name="T21" fmla="*/ 2147483646 h 93"/>
              <a:gd name="T22" fmla="*/ 2147483646 w 90"/>
              <a:gd name="T23" fmla="*/ 2147483646 h 93"/>
              <a:gd name="T24" fmla="*/ 2147483646 w 90"/>
              <a:gd name="T25" fmla="*/ 2147483646 h 93"/>
              <a:gd name="T26" fmla="*/ 2147483646 w 90"/>
              <a:gd name="T27" fmla="*/ 2147483646 h 93"/>
              <a:gd name="T28" fmla="*/ 2147483646 w 90"/>
              <a:gd name="T29" fmla="*/ 2147483646 h 93"/>
              <a:gd name="T30" fmla="*/ 2147483646 w 90"/>
              <a:gd name="T31" fmla="*/ 2147483646 h 93"/>
              <a:gd name="T32" fmla="*/ 2147483646 w 90"/>
              <a:gd name="T33" fmla="*/ 2147483646 h 93"/>
              <a:gd name="T34" fmla="*/ 2147483646 w 90"/>
              <a:gd name="T35" fmla="*/ 2147483646 h 93"/>
              <a:gd name="T36" fmla="*/ 2147483646 w 90"/>
              <a:gd name="T37" fmla="*/ 2147483646 h 93"/>
              <a:gd name="T38" fmla="*/ 2147483646 w 90"/>
              <a:gd name="T39" fmla="*/ 2147483646 h 93"/>
              <a:gd name="T40" fmla="*/ 2147483646 w 90"/>
              <a:gd name="T41" fmla="*/ 2147483646 h 93"/>
              <a:gd name="T42" fmla="*/ 2147483646 w 90"/>
              <a:gd name="T43" fmla="*/ 2147483646 h 93"/>
              <a:gd name="T44" fmla="*/ 2147483646 w 90"/>
              <a:gd name="T45" fmla="*/ 2147483646 h 93"/>
              <a:gd name="T46" fmla="*/ 2147483646 w 90"/>
              <a:gd name="T47" fmla="*/ 2147483646 h 93"/>
              <a:gd name="T48" fmla="*/ 2147483646 w 90"/>
              <a:gd name="T49" fmla="*/ 2147483646 h 93"/>
              <a:gd name="T50" fmla="*/ 2147483646 w 90"/>
              <a:gd name="T51" fmla="*/ 2147483646 h 93"/>
              <a:gd name="T52" fmla="*/ 2147483646 w 90"/>
              <a:gd name="T53" fmla="*/ 2147483646 h 93"/>
              <a:gd name="T54" fmla="*/ 2147483646 w 90"/>
              <a:gd name="T55" fmla="*/ 2147483646 h 93"/>
              <a:gd name="T56" fmla="*/ 2147483646 w 90"/>
              <a:gd name="T57" fmla="*/ 2147483646 h 93"/>
              <a:gd name="T58" fmla="*/ 2147483646 w 90"/>
              <a:gd name="T59" fmla="*/ 2147483646 h 93"/>
              <a:gd name="T60" fmla="*/ 2147483646 w 90"/>
              <a:gd name="T61" fmla="*/ 2147483646 h 93"/>
              <a:gd name="T62" fmla="*/ 2147483646 w 90"/>
              <a:gd name="T63" fmla="*/ 2147483646 h 93"/>
              <a:gd name="T64" fmla="*/ 2147483646 w 90"/>
              <a:gd name="T65" fmla="*/ 2147483646 h 93"/>
              <a:gd name="T66" fmla="*/ 2147483646 w 90"/>
              <a:gd name="T67" fmla="*/ 2147483646 h 93"/>
              <a:gd name="T68" fmla="*/ 2147483646 w 90"/>
              <a:gd name="T69" fmla="*/ 2147483646 h 93"/>
              <a:gd name="T70" fmla="*/ 2147483646 w 90"/>
              <a:gd name="T71" fmla="*/ 2147483646 h 93"/>
              <a:gd name="T72" fmla="*/ 2147483646 w 90"/>
              <a:gd name="T73" fmla="*/ 2147483646 h 93"/>
              <a:gd name="T74" fmla="*/ 2147483646 w 90"/>
              <a:gd name="T75" fmla="*/ 2147483646 h 93"/>
              <a:gd name="T76" fmla="*/ 2147483646 w 90"/>
              <a:gd name="T77" fmla="*/ 2147483646 h 93"/>
              <a:gd name="T78" fmla="*/ 2147483646 w 90"/>
              <a:gd name="T79" fmla="*/ 2147483646 h 93"/>
              <a:gd name="T80" fmla="*/ 2147483646 w 90"/>
              <a:gd name="T81" fmla="*/ 2147483646 h 93"/>
              <a:gd name="T82" fmla="*/ 2147483646 w 90"/>
              <a:gd name="T83" fmla="*/ 2147483646 h 93"/>
              <a:gd name="T84" fmla="*/ 2147483646 w 90"/>
              <a:gd name="T85" fmla="*/ 2147483646 h 93"/>
              <a:gd name="T86" fmla="*/ 2147483646 w 90"/>
              <a:gd name="T87" fmla="*/ 2147483646 h 93"/>
              <a:gd name="T88" fmla="*/ 2147483646 w 90"/>
              <a:gd name="T89" fmla="*/ 2147483646 h 93"/>
              <a:gd name="T90" fmla="*/ 2147483646 w 90"/>
              <a:gd name="T91" fmla="*/ 2147483646 h 93"/>
              <a:gd name="T92" fmla="*/ 2147483646 w 90"/>
              <a:gd name="T93" fmla="*/ 2147483646 h 93"/>
              <a:gd name="T94" fmla="*/ 2147483646 w 90"/>
              <a:gd name="T95" fmla="*/ 2147483646 h 93"/>
              <a:gd name="T96" fmla="*/ 2147483646 w 90"/>
              <a:gd name="T97" fmla="*/ 2147483646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80555" y="2377440"/>
            <a:ext cx="3973830" cy="1231900"/>
            <a:chOff x="5297" y="3035"/>
            <a:chExt cx="6258" cy="1940"/>
          </a:xfrm>
        </p:grpSpPr>
        <p:sp>
          <p:nvSpPr>
            <p:cNvPr id="10" name="文本框 9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25055" y="3430270"/>
            <a:ext cx="3973830" cy="1231900"/>
            <a:chOff x="5297" y="3035"/>
            <a:chExt cx="6258" cy="1940"/>
          </a:xfrm>
        </p:grpSpPr>
        <p:sp>
          <p:nvSpPr>
            <p:cNvPr id="7" name="文本框 6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71995" y="4514215"/>
            <a:ext cx="3973830" cy="1231900"/>
            <a:chOff x="5297" y="3035"/>
            <a:chExt cx="6258" cy="1940"/>
          </a:xfrm>
        </p:grpSpPr>
        <p:sp>
          <p:nvSpPr>
            <p:cNvPr id="12" name="文本框 11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02715" y="2329180"/>
            <a:ext cx="3973830" cy="1231900"/>
            <a:chOff x="5297" y="3035"/>
            <a:chExt cx="6258" cy="1940"/>
          </a:xfrm>
        </p:grpSpPr>
        <p:sp>
          <p:nvSpPr>
            <p:cNvPr id="16" name="文本框 15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85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5005" y="3421380"/>
            <a:ext cx="3973830" cy="1240790"/>
            <a:chOff x="5297" y="3021"/>
            <a:chExt cx="6258" cy="1954"/>
          </a:xfrm>
        </p:grpSpPr>
        <p:sp>
          <p:nvSpPr>
            <p:cNvPr id="20" name="文本框 19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867" y="3021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02715" y="4514215"/>
            <a:ext cx="3973830" cy="1231900"/>
            <a:chOff x="5297" y="3035"/>
            <a:chExt cx="6258" cy="1940"/>
          </a:xfrm>
        </p:grpSpPr>
        <p:sp>
          <p:nvSpPr>
            <p:cNvPr id="25" name="文本框 24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86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任意多边形 36"/>
          <p:cNvSpPr/>
          <p:nvPr>
            <p:custDataLst>
              <p:tags r:id="rId2"/>
            </p:custDataLst>
          </p:nvPr>
        </p:nvSpPr>
        <p:spPr>
          <a:xfrm>
            <a:off x="5896365" y="2315934"/>
            <a:ext cx="596280" cy="1192559"/>
          </a:xfrm>
          <a:custGeom>
            <a:avLst/>
            <a:gdLst>
              <a:gd name="connsiteX0" fmla="*/ 0 w 3247743"/>
              <a:gd name="connsiteY0" fmla="*/ 0 h 6495486"/>
              <a:gd name="connsiteX1" fmla="*/ 3247743 w 3247743"/>
              <a:gd name="connsiteY1" fmla="*/ 3247744 h 6495486"/>
              <a:gd name="connsiteX2" fmla="*/ 332062 w 3247743"/>
              <a:gd name="connsiteY2" fmla="*/ 6478719 h 6495486"/>
              <a:gd name="connsiteX3" fmla="*/ 21 w 3247743"/>
              <a:gd name="connsiteY3" fmla="*/ 6495486 h 6495486"/>
              <a:gd name="connsiteX4" fmla="*/ 103076 w 3247743"/>
              <a:gd name="connsiteY4" fmla="*/ 6485097 h 6495486"/>
              <a:gd name="connsiteX5" fmla="*/ 511456 w 3247743"/>
              <a:gd name="connsiteY5" fmla="*/ 5984032 h 6495486"/>
              <a:gd name="connsiteX6" fmla="*/ 103076 w 3247743"/>
              <a:gd name="connsiteY6" fmla="*/ 5482967 h 6495486"/>
              <a:gd name="connsiteX7" fmla="*/ 56337 w 3247743"/>
              <a:gd name="connsiteY7" fmla="*/ 5478255 h 6495486"/>
              <a:gd name="connsiteX8" fmla="*/ 228348 w 3247743"/>
              <a:gd name="connsiteY8" fmla="*/ 5469570 h 6495486"/>
              <a:gd name="connsiteX9" fmla="*/ 2233356 w 3247743"/>
              <a:gd name="connsiteY9" fmla="*/ 3247744 h 6495486"/>
              <a:gd name="connsiteX10" fmla="*/ 228348 w 3247743"/>
              <a:gd name="connsiteY10" fmla="*/ 1025918 h 6495486"/>
              <a:gd name="connsiteX11" fmla="*/ 56343 w 3247743"/>
              <a:gd name="connsiteY11" fmla="*/ 1017232 h 6495486"/>
              <a:gd name="connsiteX12" fmla="*/ 103076 w 3247743"/>
              <a:gd name="connsiteY12" fmla="*/ 1012521 h 6495486"/>
              <a:gd name="connsiteX13" fmla="*/ 511456 w 3247743"/>
              <a:gd name="connsiteY13" fmla="*/ 511456 h 6495486"/>
              <a:gd name="connsiteX14" fmla="*/ 0 w 3247743"/>
              <a:gd name="connsiteY14" fmla="*/ 0 h 649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7743" h="6495486">
                <a:moveTo>
                  <a:pt x="0" y="0"/>
                </a:moveTo>
                <a:cubicBezTo>
                  <a:pt x="1793675" y="0"/>
                  <a:pt x="3247743" y="1454069"/>
                  <a:pt x="3247743" y="3247744"/>
                </a:cubicBezTo>
                <a:cubicBezTo>
                  <a:pt x="3247743" y="4929314"/>
                  <a:pt x="1969754" y="6312402"/>
                  <a:pt x="332062" y="6478719"/>
                </a:cubicBezTo>
                <a:lnTo>
                  <a:pt x="21" y="6495486"/>
                </a:lnTo>
                <a:lnTo>
                  <a:pt x="103076" y="6485097"/>
                </a:lnTo>
                <a:cubicBezTo>
                  <a:pt x="336138" y="6437406"/>
                  <a:pt x="511456" y="6231193"/>
                  <a:pt x="511456" y="5984032"/>
                </a:cubicBezTo>
                <a:cubicBezTo>
                  <a:pt x="511456" y="5736872"/>
                  <a:pt x="336138" y="5530659"/>
                  <a:pt x="103076" y="5482967"/>
                </a:cubicBezTo>
                <a:lnTo>
                  <a:pt x="56337" y="5478255"/>
                </a:lnTo>
                <a:lnTo>
                  <a:pt x="228348" y="5469570"/>
                </a:lnTo>
                <a:cubicBezTo>
                  <a:pt x="1354534" y="5355200"/>
                  <a:pt x="2233356" y="4404104"/>
                  <a:pt x="2233356" y="3247744"/>
                </a:cubicBezTo>
                <a:cubicBezTo>
                  <a:pt x="2233356" y="2091383"/>
                  <a:pt x="1354534" y="1140288"/>
                  <a:pt x="228348" y="1025918"/>
                </a:cubicBezTo>
                <a:lnTo>
                  <a:pt x="56343" y="1017232"/>
                </a:lnTo>
                <a:lnTo>
                  <a:pt x="103076" y="1012521"/>
                </a:lnTo>
                <a:cubicBezTo>
                  <a:pt x="336138" y="964830"/>
                  <a:pt x="511456" y="758617"/>
                  <a:pt x="511456" y="511456"/>
                </a:cubicBezTo>
                <a:cubicBezTo>
                  <a:pt x="511456" y="228987"/>
                  <a:pt x="282469" y="0"/>
                  <a:pt x="0" y="0"/>
                </a:cubicBezTo>
                <a:close/>
              </a:path>
            </a:pathLst>
          </a:cu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>
            <p:custDataLst>
              <p:tags r:id="rId3"/>
            </p:custDataLst>
          </p:nvPr>
        </p:nvSpPr>
        <p:spPr>
          <a:xfrm>
            <a:off x="5833168" y="2149630"/>
            <a:ext cx="126390" cy="520414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4"/>
            </p:custDataLst>
          </p:nvPr>
        </p:nvSpPr>
        <p:spPr>
          <a:xfrm>
            <a:off x="5833168" y="3154384"/>
            <a:ext cx="126390" cy="520414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5"/>
            </p:custDataLst>
          </p:nvPr>
        </p:nvSpPr>
        <p:spPr>
          <a:xfrm>
            <a:off x="5586294" y="2583707"/>
            <a:ext cx="657012" cy="657012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400" b="1" kern="0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en-US" altLang="zh-CN" sz="2400" b="1" kern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>
            <p:custDataLst>
              <p:tags r:id="rId6"/>
            </p:custDataLst>
          </p:nvPr>
        </p:nvSpPr>
        <p:spPr>
          <a:xfrm>
            <a:off x="5833168" y="4159229"/>
            <a:ext cx="126390" cy="520414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45" name="任意多边形 44"/>
          <p:cNvSpPr/>
          <p:nvPr>
            <p:custDataLst>
              <p:tags r:id="rId7"/>
            </p:custDataLst>
          </p:nvPr>
        </p:nvSpPr>
        <p:spPr>
          <a:xfrm>
            <a:off x="5896365" y="4322859"/>
            <a:ext cx="596280" cy="1192559"/>
          </a:xfrm>
          <a:custGeom>
            <a:avLst/>
            <a:gdLst>
              <a:gd name="connsiteX0" fmla="*/ 0 w 3247743"/>
              <a:gd name="connsiteY0" fmla="*/ 0 h 6495486"/>
              <a:gd name="connsiteX1" fmla="*/ 3247743 w 3247743"/>
              <a:gd name="connsiteY1" fmla="*/ 3247744 h 6495486"/>
              <a:gd name="connsiteX2" fmla="*/ 332062 w 3247743"/>
              <a:gd name="connsiteY2" fmla="*/ 6478719 h 6495486"/>
              <a:gd name="connsiteX3" fmla="*/ 21 w 3247743"/>
              <a:gd name="connsiteY3" fmla="*/ 6495486 h 6495486"/>
              <a:gd name="connsiteX4" fmla="*/ 103076 w 3247743"/>
              <a:gd name="connsiteY4" fmla="*/ 6485097 h 6495486"/>
              <a:gd name="connsiteX5" fmla="*/ 511456 w 3247743"/>
              <a:gd name="connsiteY5" fmla="*/ 5984032 h 6495486"/>
              <a:gd name="connsiteX6" fmla="*/ 103076 w 3247743"/>
              <a:gd name="connsiteY6" fmla="*/ 5482967 h 6495486"/>
              <a:gd name="connsiteX7" fmla="*/ 56337 w 3247743"/>
              <a:gd name="connsiteY7" fmla="*/ 5478255 h 6495486"/>
              <a:gd name="connsiteX8" fmla="*/ 228348 w 3247743"/>
              <a:gd name="connsiteY8" fmla="*/ 5469570 h 6495486"/>
              <a:gd name="connsiteX9" fmla="*/ 2233356 w 3247743"/>
              <a:gd name="connsiteY9" fmla="*/ 3247744 h 6495486"/>
              <a:gd name="connsiteX10" fmla="*/ 228348 w 3247743"/>
              <a:gd name="connsiteY10" fmla="*/ 1025918 h 6495486"/>
              <a:gd name="connsiteX11" fmla="*/ 56343 w 3247743"/>
              <a:gd name="connsiteY11" fmla="*/ 1017232 h 6495486"/>
              <a:gd name="connsiteX12" fmla="*/ 103076 w 3247743"/>
              <a:gd name="connsiteY12" fmla="*/ 1012521 h 6495486"/>
              <a:gd name="connsiteX13" fmla="*/ 511456 w 3247743"/>
              <a:gd name="connsiteY13" fmla="*/ 511456 h 6495486"/>
              <a:gd name="connsiteX14" fmla="*/ 0 w 3247743"/>
              <a:gd name="connsiteY14" fmla="*/ 0 h 649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7743" h="6495486">
                <a:moveTo>
                  <a:pt x="0" y="0"/>
                </a:moveTo>
                <a:cubicBezTo>
                  <a:pt x="1793675" y="0"/>
                  <a:pt x="3247743" y="1454069"/>
                  <a:pt x="3247743" y="3247744"/>
                </a:cubicBezTo>
                <a:cubicBezTo>
                  <a:pt x="3247743" y="4929314"/>
                  <a:pt x="1969754" y="6312402"/>
                  <a:pt x="332062" y="6478719"/>
                </a:cubicBezTo>
                <a:lnTo>
                  <a:pt x="21" y="6495486"/>
                </a:lnTo>
                <a:lnTo>
                  <a:pt x="103076" y="6485097"/>
                </a:lnTo>
                <a:cubicBezTo>
                  <a:pt x="336138" y="6437406"/>
                  <a:pt x="511456" y="6231193"/>
                  <a:pt x="511456" y="5984032"/>
                </a:cubicBezTo>
                <a:cubicBezTo>
                  <a:pt x="511456" y="5736872"/>
                  <a:pt x="336138" y="5530659"/>
                  <a:pt x="103076" y="5482967"/>
                </a:cubicBezTo>
                <a:lnTo>
                  <a:pt x="56337" y="5478255"/>
                </a:lnTo>
                <a:lnTo>
                  <a:pt x="228348" y="5469570"/>
                </a:lnTo>
                <a:cubicBezTo>
                  <a:pt x="1354534" y="5355200"/>
                  <a:pt x="2233356" y="4404104"/>
                  <a:pt x="2233356" y="3247744"/>
                </a:cubicBezTo>
                <a:cubicBezTo>
                  <a:pt x="2233356" y="2091383"/>
                  <a:pt x="1354534" y="1140288"/>
                  <a:pt x="228348" y="1025918"/>
                </a:cubicBezTo>
                <a:lnTo>
                  <a:pt x="56343" y="1017232"/>
                </a:lnTo>
                <a:lnTo>
                  <a:pt x="103076" y="1012521"/>
                </a:lnTo>
                <a:cubicBezTo>
                  <a:pt x="336138" y="964830"/>
                  <a:pt x="511456" y="758617"/>
                  <a:pt x="511456" y="511456"/>
                </a:cubicBezTo>
                <a:cubicBezTo>
                  <a:pt x="511456" y="228987"/>
                  <a:pt x="282469" y="0"/>
                  <a:pt x="0" y="0"/>
                </a:cubicBezTo>
                <a:close/>
              </a:path>
            </a:pathLst>
          </a:cu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8"/>
            </p:custDataLst>
          </p:nvPr>
        </p:nvSpPr>
        <p:spPr>
          <a:xfrm>
            <a:off x="5833168" y="5161310"/>
            <a:ext cx="126390" cy="520414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9"/>
            </p:custDataLst>
          </p:nvPr>
        </p:nvSpPr>
        <p:spPr>
          <a:xfrm flipH="1">
            <a:off x="5300576" y="3320776"/>
            <a:ext cx="596280" cy="1192559"/>
          </a:xfrm>
          <a:custGeom>
            <a:avLst/>
            <a:gdLst>
              <a:gd name="connsiteX0" fmla="*/ 0 w 3247743"/>
              <a:gd name="connsiteY0" fmla="*/ 0 h 6495486"/>
              <a:gd name="connsiteX1" fmla="*/ 3247743 w 3247743"/>
              <a:gd name="connsiteY1" fmla="*/ 3247744 h 6495486"/>
              <a:gd name="connsiteX2" fmla="*/ 332062 w 3247743"/>
              <a:gd name="connsiteY2" fmla="*/ 6478719 h 6495486"/>
              <a:gd name="connsiteX3" fmla="*/ 21 w 3247743"/>
              <a:gd name="connsiteY3" fmla="*/ 6495486 h 6495486"/>
              <a:gd name="connsiteX4" fmla="*/ 103076 w 3247743"/>
              <a:gd name="connsiteY4" fmla="*/ 6485097 h 6495486"/>
              <a:gd name="connsiteX5" fmla="*/ 511456 w 3247743"/>
              <a:gd name="connsiteY5" fmla="*/ 5984032 h 6495486"/>
              <a:gd name="connsiteX6" fmla="*/ 103076 w 3247743"/>
              <a:gd name="connsiteY6" fmla="*/ 5482967 h 6495486"/>
              <a:gd name="connsiteX7" fmla="*/ 56337 w 3247743"/>
              <a:gd name="connsiteY7" fmla="*/ 5478255 h 6495486"/>
              <a:gd name="connsiteX8" fmla="*/ 228348 w 3247743"/>
              <a:gd name="connsiteY8" fmla="*/ 5469570 h 6495486"/>
              <a:gd name="connsiteX9" fmla="*/ 2233356 w 3247743"/>
              <a:gd name="connsiteY9" fmla="*/ 3247744 h 6495486"/>
              <a:gd name="connsiteX10" fmla="*/ 228348 w 3247743"/>
              <a:gd name="connsiteY10" fmla="*/ 1025918 h 6495486"/>
              <a:gd name="connsiteX11" fmla="*/ 56343 w 3247743"/>
              <a:gd name="connsiteY11" fmla="*/ 1017232 h 6495486"/>
              <a:gd name="connsiteX12" fmla="*/ 103076 w 3247743"/>
              <a:gd name="connsiteY12" fmla="*/ 1012521 h 6495486"/>
              <a:gd name="connsiteX13" fmla="*/ 511456 w 3247743"/>
              <a:gd name="connsiteY13" fmla="*/ 511456 h 6495486"/>
              <a:gd name="connsiteX14" fmla="*/ 0 w 3247743"/>
              <a:gd name="connsiteY14" fmla="*/ 0 h 649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7743" h="6495486">
                <a:moveTo>
                  <a:pt x="0" y="0"/>
                </a:moveTo>
                <a:cubicBezTo>
                  <a:pt x="1793675" y="0"/>
                  <a:pt x="3247743" y="1454069"/>
                  <a:pt x="3247743" y="3247744"/>
                </a:cubicBezTo>
                <a:cubicBezTo>
                  <a:pt x="3247743" y="4929314"/>
                  <a:pt x="1969754" y="6312402"/>
                  <a:pt x="332062" y="6478719"/>
                </a:cubicBezTo>
                <a:lnTo>
                  <a:pt x="21" y="6495486"/>
                </a:lnTo>
                <a:lnTo>
                  <a:pt x="103076" y="6485097"/>
                </a:lnTo>
                <a:cubicBezTo>
                  <a:pt x="336138" y="6437406"/>
                  <a:pt x="511456" y="6231193"/>
                  <a:pt x="511456" y="5984032"/>
                </a:cubicBezTo>
                <a:cubicBezTo>
                  <a:pt x="511456" y="5736872"/>
                  <a:pt x="336138" y="5530659"/>
                  <a:pt x="103076" y="5482967"/>
                </a:cubicBezTo>
                <a:lnTo>
                  <a:pt x="56337" y="5478255"/>
                </a:lnTo>
                <a:lnTo>
                  <a:pt x="228348" y="5469570"/>
                </a:lnTo>
                <a:cubicBezTo>
                  <a:pt x="1354534" y="5355200"/>
                  <a:pt x="2233356" y="4404104"/>
                  <a:pt x="2233356" y="3247744"/>
                </a:cubicBezTo>
                <a:cubicBezTo>
                  <a:pt x="2233356" y="2091383"/>
                  <a:pt x="1354534" y="1140288"/>
                  <a:pt x="228348" y="1025918"/>
                </a:cubicBezTo>
                <a:lnTo>
                  <a:pt x="56343" y="1017232"/>
                </a:lnTo>
                <a:lnTo>
                  <a:pt x="103076" y="1012521"/>
                </a:lnTo>
                <a:cubicBezTo>
                  <a:pt x="336138" y="964830"/>
                  <a:pt x="511456" y="758617"/>
                  <a:pt x="511456" y="511456"/>
                </a:cubicBezTo>
                <a:cubicBezTo>
                  <a:pt x="511456" y="228987"/>
                  <a:pt x="282469" y="0"/>
                  <a:pt x="0" y="0"/>
                </a:cubicBezTo>
                <a:close/>
              </a:path>
            </a:pathLst>
          </a:custGeom>
          <a:solidFill>
            <a:srgbClr val="8C060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kern="0" dirty="0"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>
            <p:custDataLst>
              <p:tags r:id="rId10"/>
            </p:custDataLst>
          </p:nvPr>
        </p:nvSpPr>
        <p:spPr>
          <a:xfrm flipH="1">
            <a:off x="5549915" y="3588550"/>
            <a:ext cx="657012" cy="657012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400" b="1" kern="0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en-US" altLang="zh-CN" sz="2400" b="1" kern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11"/>
            </p:custDataLst>
          </p:nvPr>
        </p:nvSpPr>
        <p:spPr>
          <a:xfrm>
            <a:off x="5586294" y="4590632"/>
            <a:ext cx="657012" cy="657012"/>
          </a:xfrm>
          <a:prstGeom prst="ellipse">
            <a:avLst/>
          </a:prstGeom>
          <a:solidFill>
            <a:srgbClr val="8C0606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en-US" altLang="zh-CN" sz="2400" b="1" kern="0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  <a:endParaRPr lang="en-US" altLang="zh-CN" sz="2400" b="1" kern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63055" y="2435225"/>
            <a:ext cx="3973830" cy="1231900"/>
            <a:chOff x="5297" y="3035"/>
            <a:chExt cx="6258" cy="1940"/>
          </a:xfrm>
        </p:grpSpPr>
        <p:sp>
          <p:nvSpPr>
            <p:cNvPr id="10" name="文本框 9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39255" y="4370070"/>
            <a:ext cx="3973830" cy="1231900"/>
            <a:chOff x="5297" y="3035"/>
            <a:chExt cx="6258" cy="1940"/>
          </a:xfrm>
        </p:grpSpPr>
        <p:sp>
          <p:nvSpPr>
            <p:cNvPr id="4" name="文本框 3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61415" y="3439795"/>
            <a:ext cx="3973830" cy="1231900"/>
            <a:chOff x="5297" y="3035"/>
            <a:chExt cx="6258" cy="1940"/>
          </a:xfrm>
        </p:grpSpPr>
        <p:sp>
          <p:nvSpPr>
            <p:cNvPr id="16" name="文本框 15"/>
            <p:cNvSpPr txBox="1"/>
            <p:nvPr/>
          </p:nvSpPr>
          <p:spPr>
            <a:xfrm>
              <a:off x="5297" y="3523"/>
              <a:ext cx="625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85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57"/>
          <p:cNvGrpSpPr/>
          <p:nvPr>
            <p:custDataLst>
              <p:tags r:id="rId2"/>
            </p:custDataLst>
          </p:nvPr>
        </p:nvGrpSpPr>
        <p:grpSpPr>
          <a:xfrm>
            <a:off x="738848" y="2660468"/>
            <a:ext cx="1159322" cy="827999"/>
            <a:chOff x="2467911" y="2565401"/>
            <a:chExt cx="1020492" cy="728846"/>
          </a:xfrm>
        </p:grpSpPr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2467911" y="2573338"/>
              <a:ext cx="757425" cy="720909"/>
            </a:xfrm>
            <a:prstGeom prst="line">
              <a:avLst/>
            </a:prstGeom>
            <a:ln w="15875">
              <a:solidFill>
                <a:srgbClr val="8C0606"/>
              </a:solidFill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rgbClr val="000000"/>
            </a:fontRef>
          </p:style>
        </p:cxnSp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2556034" y="2565401"/>
              <a:ext cx="932369" cy="422334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8C0606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rgbClr val="FFFFFF"/>
            </a:fontRef>
          </p:style>
          <p:txBody>
            <a:bodyPr lIns="0" tIns="0" rIns="0" bIns="144000" rtlCol="0" anchor="ctr">
              <a:normAutofit/>
            </a:bodyPr>
            <a:p>
              <a:pPr algn="ctr"/>
              <a:r>
                <a:rPr lang="en-US" altLang="zh-CN" dirty="0">
                  <a:sym typeface="Arial" panose="020B0604020202020204" pitchFamily="34" charset="0"/>
                </a:rPr>
                <a:t>01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5"/>
            </p:custDataLst>
          </p:nvPr>
        </p:nvGrpSpPr>
        <p:grpSpPr>
          <a:xfrm>
            <a:off x="738848" y="4651876"/>
            <a:ext cx="1159322" cy="827999"/>
            <a:chOff x="2848911" y="3566069"/>
            <a:chExt cx="1020492" cy="728846"/>
          </a:xfrm>
        </p:grpSpPr>
        <p:cxnSp>
          <p:nvCxnSpPr>
            <p:cNvPr id="49" name="直接连接符 48"/>
            <p:cNvCxnSpPr/>
            <p:nvPr>
              <p:custDataLst>
                <p:tags r:id="rId6"/>
              </p:custDataLst>
            </p:nvPr>
          </p:nvCxnSpPr>
          <p:spPr>
            <a:xfrm>
              <a:off x="2848911" y="3574006"/>
              <a:ext cx="757425" cy="720909"/>
            </a:xfrm>
            <a:prstGeom prst="line">
              <a:avLst/>
            </a:prstGeom>
            <a:ln w="15875">
              <a:solidFill>
                <a:srgbClr val="8C0606"/>
              </a:solidFill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rgbClr val="000000"/>
            </a:fontRef>
          </p:style>
        </p:cxnSp>
        <p:sp>
          <p:nvSpPr>
            <p:cNvPr id="50" name="任意多边形 49"/>
            <p:cNvSpPr/>
            <p:nvPr>
              <p:custDataLst>
                <p:tags r:id="rId7"/>
              </p:custDataLst>
            </p:nvPr>
          </p:nvSpPr>
          <p:spPr>
            <a:xfrm>
              <a:off x="2937034" y="3566069"/>
              <a:ext cx="932369" cy="422334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8C0606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rgbClr val="FFFFFF"/>
            </a:fontRef>
          </p:style>
          <p:txBody>
            <a:bodyPr lIns="0" tIns="0" rIns="0" bIns="144000" rtlCol="0" anchor="ctr">
              <a:normAutofit/>
            </a:bodyPr>
            <a:p>
              <a:pPr algn="ctr"/>
              <a:r>
                <a:rPr lang="en-US" altLang="zh-CN" dirty="0">
                  <a:sym typeface="Arial" panose="020B0604020202020204" pitchFamily="34" charset="0"/>
                </a:rPr>
                <a:t>02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8015" y="2765425"/>
            <a:ext cx="4418965" cy="1231900"/>
            <a:chOff x="5297" y="3035"/>
            <a:chExt cx="6959" cy="1940"/>
          </a:xfrm>
        </p:grpSpPr>
        <p:sp>
          <p:nvSpPr>
            <p:cNvPr id="10" name="文本框 9"/>
            <p:cNvSpPr txBox="1"/>
            <p:nvPr/>
          </p:nvSpPr>
          <p:spPr>
            <a:xfrm>
              <a:off x="5297" y="3523"/>
              <a:ext cx="695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21815" y="4772025"/>
            <a:ext cx="4312920" cy="1231900"/>
            <a:chOff x="5297" y="3035"/>
            <a:chExt cx="6792" cy="1940"/>
          </a:xfrm>
        </p:grpSpPr>
        <p:sp>
          <p:nvSpPr>
            <p:cNvPr id="6" name="文本框 5"/>
            <p:cNvSpPr txBox="1"/>
            <p:nvPr/>
          </p:nvSpPr>
          <p:spPr>
            <a:xfrm>
              <a:off x="5297" y="3523"/>
              <a:ext cx="6792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6072848" y="2660468"/>
            <a:ext cx="1159322" cy="827999"/>
            <a:chOff x="2467911" y="2565401"/>
            <a:chExt cx="1020492" cy="728846"/>
          </a:xfrm>
        </p:grpSpPr>
        <p:cxnSp>
          <p:nvCxnSpPr>
            <p:cNvPr id="16" name="直接连接符 15"/>
            <p:cNvCxnSpPr/>
            <p:nvPr>
              <p:custDataLst>
                <p:tags r:id="rId9"/>
              </p:custDataLst>
            </p:nvPr>
          </p:nvCxnSpPr>
          <p:spPr>
            <a:xfrm>
              <a:off x="2467911" y="2573338"/>
              <a:ext cx="757425" cy="720909"/>
            </a:xfrm>
            <a:prstGeom prst="line">
              <a:avLst/>
            </a:prstGeom>
            <a:ln w="15875">
              <a:solidFill>
                <a:srgbClr val="8C0606"/>
              </a:solidFill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rgbClr val="000000"/>
            </a:fontRef>
          </p:style>
        </p:cxn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2556034" y="2565401"/>
              <a:ext cx="932369" cy="422334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8C0606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rgbClr val="FFFFFF"/>
            </a:fontRef>
          </p:style>
          <p:txBody>
            <a:bodyPr lIns="0" tIns="0" rIns="0" bIns="144000" rtlCol="0" anchor="ctr">
              <a:normAutofit/>
            </a:bodyPr>
            <a:p>
              <a:pPr algn="ctr"/>
              <a:r>
                <a:rPr lang="en-US" altLang="zh-CN" dirty="0">
                  <a:sym typeface="Arial" panose="020B0604020202020204" pitchFamily="34" charset="0"/>
                </a:rPr>
                <a:t>03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6072848" y="4651876"/>
            <a:ext cx="1159322" cy="827999"/>
            <a:chOff x="2848911" y="3566069"/>
            <a:chExt cx="1020492" cy="728846"/>
          </a:xfrm>
        </p:grpSpPr>
        <p:cxnSp>
          <p:nvCxnSpPr>
            <p:cNvPr id="20" name="直接连接符 19"/>
            <p:cNvCxnSpPr/>
            <p:nvPr>
              <p:custDataLst>
                <p:tags r:id="rId12"/>
              </p:custDataLst>
            </p:nvPr>
          </p:nvCxnSpPr>
          <p:spPr>
            <a:xfrm>
              <a:off x="2848911" y="3574006"/>
              <a:ext cx="757425" cy="720909"/>
            </a:xfrm>
            <a:prstGeom prst="line">
              <a:avLst/>
            </a:prstGeom>
            <a:ln w="15875">
              <a:solidFill>
                <a:srgbClr val="8C0606"/>
              </a:solidFill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rgbClr val="000000"/>
            </a:fontRef>
          </p:style>
        </p:cxnSp>
        <p:sp>
          <p:nvSpPr>
            <p:cNvPr id="21" name="任意多边形 20"/>
            <p:cNvSpPr/>
            <p:nvPr>
              <p:custDataLst>
                <p:tags r:id="rId13"/>
              </p:custDataLst>
            </p:nvPr>
          </p:nvSpPr>
          <p:spPr>
            <a:xfrm>
              <a:off x="2937034" y="3566069"/>
              <a:ext cx="932369" cy="422334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8C0606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rgbClr val="FFFFFF"/>
            </a:fontRef>
          </p:style>
          <p:txBody>
            <a:bodyPr lIns="0" tIns="0" rIns="0" bIns="144000" rtlCol="0" anchor="ctr">
              <a:normAutofit/>
            </a:bodyPr>
            <a:p>
              <a:pPr algn="ctr"/>
              <a:r>
                <a:rPr lang="en-US" altLang="zh-CN" dirty="0">
                  <a:sym typeface="Arial" panose="020B0604020202020204" pitchFamily="34" charset="0"/>
                </a:rPr>
                <a:t>04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32015" y="2765425"/>
            <a:ext cx="4418965" cy="1231900"/>
            <a:chOff x="5297" y="3035"/>
            <a:chExt cx="6959" cy="1940"/>
          </a:xfrm>
        </p:grpSpPr>
        <p:sp>
          <p:nvSpPr>
            <p:cNvPr id="23" name="文本框 22"/>
            <p:cNvSpPr txBox="1"/>
            <p:nvPr/>
          </p:nvSpPr>
          <p:spPr>
            <a:xfrm>
              <a:off x="5297" y="3523"/>
              <a:ext cx="6959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55815" y="4772025"/>
            <a:ext cx="4312920" cy="1231900"/>
            <a:chOff x="5297" y="3035"/>
            <a:chExt cx="6792" cy="1940"/>
          </a:xfrm>
        </p:grpSpPr>
        <p:sp>
          <p:nvSpPr>
            <p:cNvPr id="26" name="文本框 25"/>
            <p:cNvSpPr txBox="1"/>
            <p:nvPr/>
          </p:nvSpPr>
          <p:spPr>
            <a:xfrm>
              <a:off x="5297" y="3523"/>
              <a:ext cx="6792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297" y="303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 flipH="1">
            <a:off x="2540" y="607060"/>
            <a:ext cx="5029200" cy="6022975"/>
            <a:chOff x="22531" y="956"/>
            <a:chExt cx="7920" cy="9485"/>
          </a:xfrm>
        </p:grpSpPr>
        <p:pic>
          <p:nvPicPr>
            <p:cNvPr id="4" name="图片 3" descr="bdd3e9076cb0e8e1156334ed8b2011b4"/>
            <p:cNvPicPr>
              <a:picLocks noChangeAspect="1"/>
            </p:cNvPicPr>
            <p:nvPr/>
          </p:nvPicPr>
          <p:blipFill>
            <a:blip r:embed="rId1"/>
            <a:srcRect t="8302" b="31818"/>
            <a:stretch>
              <a:fillRect/>
            </a:stretch>
          </p:blipFill>
          <p:spPr>
            <a:xfrm>
              <a:off x="22531" y="956"/>
              <a:ext cx="7920" cy="9485"/>
            </a:xfrm>
            <a:prstGeom prst="rect">
              <a:avLst/>
            </a:prstGeom>
          </p:spPr>
        </p:pic>
        <p:pic>
          <p:nvPicPr>
            <p:cNvPr id="5" name="图片 4" descr="f14fb00ef7d447bd83f924337c5138f3"/>
            <p:cNvPicPr>
              <a:picLocks noChangeAspect="1"/>
            </p:cNvPicPr>
            <p:nvPr/>
          </p:nvPicPr>
          <p:blipFill>
            <a:blip r:embed="rId2"/>
            <a:srcRect r="57790"/>
            <a:stretch>
              <a:fillRect/>
            </a:stretch>
          </p:blipFill>
          <p:spPr>
            <a:xfrm flipH="1">
              <a:off x="22986" y="6022"/>
              <a:ext cx="1293" cy="178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936105" y="607060"/>
            <a:ext cx="4399915" cy="5450205"/>
            <a:chOff x="13145" y="2474"/>
            <a:chExt cx="6929" cy="8583"/>
          </a:xfrm>
        </p:grpSpPr>
        <p:sp>
          <p:nvSpPr>
            <p:cNvPr id="2" name="文本框 1"/>
            <p:cNvSpPr txBox="1"/>
            <p:nvPr/>
          </p:nvSpPr>
          <p:spPr>
            <a:xfrm>
              <a:off x="14964" y="3375"/>
              <a:ext cx="5110" cy="54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19900">
                  <a:solidFill>
                    <a:srgbClr val="AB0707"/>
                  </a:solidFill>
                  <a:latin typeface="叶根友神工体" panose="02010601030101010101" charset="-122"/>
                  <a:ea typeface="叶根友神工体" panose="02010601030101010101" charset="-122"/>
                </a:rPr>
                <a:t>谢</a:t>
              </a:r>
              <a:endParaRPr lang="zh-CN" altLang="en-US" sz="19900">
                <a:solidFill>
                  <a:srgbClr val="AB0707"/>
                </a:solidFill>
                <a:latin typeface="叶根友神工体" panose="02010601030101010101" charset="-122"/>
                <a:ea typeface="叶根友神工体" panose="0201060103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3145" y="2474"/>
              <a:ext cx="6342" cy="8583"/>
              <a:chOff x="2263" y="2668"/>
              <a:chExt cx="6342" cy="8583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263" y="5255"/>
                <a:ext cx="1132" cy="5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70000"/>
                  </a:lnSpc>
                </a:pPr>
                <a:r>
                  <a:rPr lang="zh-CN" altLang="en-US" sz="11500">
                    <a:solidFill>
                      <a:srgbClr val="AB0707"/>
                    </a:solidFill>
                    <a:latin typeface="叶根友神工体" panose="02010601030101010101" charset="-122"/>
                    <a:ea typeface="叶根友神工体" panose="02010601030101010101" charset="-122"/>
                  </a:rPr>
                  <a:t>谢</a:t>
                </a:r>
                <a:endParaRPr lang="zh-CN" altLang="en-US" sz="11500">
                  <a:solidFill>
                    <a:srgbClr val="AB0707"/>
                  </a:solidFill>
                  <a:latin typeface="叶根友神工体" panose="02010601030101010101" charset="-122"/>
                  <a:ea typeface="叶根友神工体" panose="02010601030101010101" charset="-122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zh-CN" altLang="en-US" sz="11500">
                    <a:solidFill>
                      <a:srgbClr val="AB0707"/>
                    </a:solidFill>
                    <a:latin typeface="叶根友神工体" panose="02010601030101010101" charset="-122"/>
                    <a:ea typeface="叶根友神工体" panose="02010601030101010101" charset="-122"/>
                  </a:rPr>
                  <a:t>观</a:t>
                </a:r>
                <a:endParaRPr lang="zh-CN" altLang="en-US" sz="11500">
                  <a:solidFill>
                    <a:srgbClr val="AB0707"/>
                  </a:solidFill>
                  <a:latin typeface="叶根友神工体" panose="02010601030101010101" charset="-122"/>
                  <a:ea typeface="叶根友神工体" panose="02010601030101010101" charset="-122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zh-CN" altLang="en-US" sz="11500">
                    <a:solidFill>
                      <a:srgbClr val="AB0707"/>
                    </a:solidFill>
                    <a:latin typeface="叶根友神工体" panose="02010601030101010101" charset="-122"/>
                    <a:ea typeface="叶根友神工体" panose="02010601030101010101" charset="-122"/>
                  </a:rPr>
                  <a:t>看</a:t>
                </a:r>
                <a:endParaRPr lang="zh-CN" altLang="en-US" sz="11500">
                  <a:solidFill>
                    <a:srgbClr val="AB0707"/>
                  </a:solidFill>
                  <a:latin typeface="叶根友神工体" panose="02010601030101010101" charset="-122"/>
                  <a:ea typeface="叶根友神工体" panose="02010601030101010101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046" y="2668"/>
                <a:ext cx="3559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800">
                    <a:solidFill>
                      <a:srgbClr val="AB0707"/>
                    </a:solidFill>
                    <a:latin typeface="方正华隶简体" panose="03000509000000000000" charset="-122"/>
                    <a:ea typeface="方正华隶简体" panose="03000509000000000000" charset="-122"/>
                  </a:rPr>
                  <a:t>2018</a:t>
                </a:r>
                <a:endParaRPr lang="en-US" altLang="zh-CN" sz="4800">
                  <a:solidFill>
                    <a:srgbClr val="AB0707"/>
                  </a:solidFill>
                  <a:latin typeface="方正华隶简体" panose="03000509000000000000" charset="-122"/>
                  <a:ea typeface="方正华隶简体" panose="03000509000000000000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d3e9076cb0e8e1156334ed8b2011b4"/>
          <p:cNvPicPr>
            <a:picLocks noChangeAspect="1"/>
          </p:cNvPicPr>
          <p:nvPr/>
        </p:nvPicPr>
        <p:blipFill>
          <a:blip r:embed="rId1"/>
          <a:srcRect t="48946" b="31818"/>
          <a:stretch>
            <a:fillRect/>
          </a:stretch>
        </p:blipFill>
        <p:spPr>
          <a:xfrm>
            <a:off x="7174865" y="4747895"/>
            <a:ext cx="5029200" cy="1934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46770" y="1612265"/>
            <a:ext cx="609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AB0707"/>
                </a:solidFill>
                <a:latin typeface="叶根友神工体" panose="02010601030101010101" charset="-122"/>
                <a:ea typeface="叶根友神工体" panose="02010601030101010101" charset="-122"/>
              </a:rPr>
              <a:t>目录</a:t>
            </a:r>
            <a:endParaRPr lang="zh-CN" altLang="en-US" sz="8800">
              <a:solidFill>
                <a:srgbClr val="AB0707"/>
              </a:solidFill>
              <a:latin typeface="叶根友神工体" panose="02010601030101010101" charset="-122"/>
              <a:ea typeface="叶根友神工体" panose="02010601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6453" y="1513840"/>
            <a:ext cx="13862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dist"/>
            <a:r>
              <a:rPr lang="en-US" altLang="zh-CN" sz="2400" dirty="0">
                <a:solidFill>
                  <a:srgbClr val="AB0707"/>
                </a:solidFill>
                <a:latin typeface="方正华隶简体" panose="03000509000000000000" charset="-122"/>
                <a:ea typeface="方正华隶简体" panose="03000509000000000000" charset="-122"/>
                <a:sym typeface="+mn-ea"/>
              </a:rPr>
              <a:t>CONTENT</a:t>
            </a:r>
            <a:endParaRPr lang="en-US" altLang="zh-CN" sz="2400" dirty="0">
              <a:solidFill>
                <a:srgbClr val="AB0707"/>
              </a:solidFill>
              <a:latin typeface="方正华隶简体" panose="03000509000000000000" charset="-122"/>
              <a:ea typeface="方正华隶简体" panose="03000509000000000000" charset="-122"/>
              <a:sym typeface="+mn-ea"/>
            </a:endParaRPr>
          </a:p>
        </p:txBody>
      </p:sp>
      <p:pic>
        <p:nvPicPr>
          <p:cNvPr id="3" name="图片 2" descr="85e95ac34a6725aa5f625afcd2dd6189"/>
          <p:cNvPicPr>
            <a:picLocks noChangeAspect="1"/>
          </p:cNvPicPr>
          <p:nvPr/>
        </p:nvPicPr>
        <p:blipFill>
          <a:blip r:embed="rId2">
            <a:lum bright="-24000"/>
          </a:blip>
          <a:srcRect l="4470" t="23756" r="2153" b="30789"/>
          <a:stretch>
            <a:fillRect/>
          </a:stretch>
        </p:blipFill>
        <p:spPr>
          <a:xfrm rot="4380000">
            <a:off x="3839845" y="2847975"/>
            <a:ext cx="4219575" cy="13341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440805" y="1490980"/>
            <a:ext cx="586740" cy="3257550"/>
            <a:chOff x="9826" y="2384"/>
            <a:chExt cx="924" cy="5130"/>
          </a:xfrm>
        </p:grpSpPr>
        <p:sp>
          <p:nvSpPr>
            <p:cNvPr id="5" name="矩形 4"/>
            <p:cNvSpPr/>
            <p:nvPr/>
          </p:nvSpPr>
          <p:spPr>
            <a:xfrm>
              <a:off x="9826" y="2384"/>
              <a:ext cx="925" cy="925"/>
            </a:xfrm>
            <a:prstGeom prst="rect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latin typeface="微软雅黑" panose="020B0503020204020204" charset="-122"/>
                  <a:ea typeface="微软雅黑" panose="020B0503020204020204" charset="-122"/>
                </a:rPr>
                <a:t>壹</a:t>
              </a:r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82" y="3628"/>
              <a:ext cx="869" cy="38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" name="图片 19" descr="85e95ac34a6725aa5f625afcd2dd6189"/>
          <p:cNvPicPr>
            <a:picLocks noChangeAspect="1"/>
          </p:cNvPicPr>
          <p:nvPr/>
        </p:nvPicPr>
        <p:blipFill>
          <a:blip r:embed="rId2">
            <a:lum bright="-24000"/>
          </a:blip>
          <a:srcRect l="4470" t="23756" r="2153" b="30789"/>
          <a:stretch>
            <a:fillRect/>
          </a:stretch>
        </p:blipFill>
        <p:spPr>
          <a:xfrm rot="4380000">
            <a:off x="2192020" y="2847340"/>
            <a:ext cx="4219575" cy="133413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792980" y="1490345"/>
            <a:ext cx="586740" cy="3257550"/>
            <a:chOff x="7337" y="2347"/>
            <a:chExt cx="924" cy="5130"/>
          </a:xfrm>
        </p:grpSpPr>
        <p:sp>
          <p:nvSpPr>
            <p:cNvPr id="21" name="矩形 20"/>
            <p:cNvSpPr/>
            <p:nvPr/>
          </p:nvSpPr>
          <p:spPr>
            <a:xfrm>
              <a:off x="7337" y="2347"/>
              <a:ext cx="925" cy="925"/>
            </a:xfrm>
            <a:prstGeom prst="rect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latin typeface="微软雅黑" panose="020B0503020204020204" charset="-122"/>
                  <a:ea typeface="微软雅黑" panose="020B0503020204020204" charset="-122"/>
                </a:rPr>
                <a:t>贰</a:t>
              </a:r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93" y="3591"/>
              <a:ext cx="869" cy="38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3" name="图片 22" descr="85e95ac34a6725aa5f625afcd2dd6189"/>
          <p:cNvPicPr>
            <a:picLocks noChangeAspect="1"/>
          </p:cNvPicPr>
          <p:nvPr/>
        </p:nvPicPr>
        <p:blipFill>
          <a:blip r:embed="rId2">
            <a:lum bright="-24000"/>
          </a:blip>
          <a:srcRect l="4470" t="23756" r="2153" b="30789"/>
          <a:stretch>
            <a:fillRect/>
          </a:stretch>
        </p:blipFill>
        <p:spPr>
          <a:xfrm rot="4380000">
            <a:off x="542925" y="2847340"/>
            <a:ext cx="4219575" cy="133413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143885" y="1490345"/>
            <a:ext cx="586740" cy="3257550"/>
            <a:chOff x="4951" y="2347"/>
            <a:chExt cx="924" cy="5130"/>
          </a:xfrm>
        </p:grpSpPr>
        <p:sp>
          <p:nvSpPr>
            <p:cNvPr id="24" name="矩形 23"/>
            <p:cNvSpPr/>
            <p:nvPr/>
          </p:nvSpPr>
          <p:spPr>
            <a:xfrm>
              <a:off x="4951" y="2347"/>
              <a:ext cx="925" cy="925"/>
            </a:xfrm>
            <a:prstGeom prst="rect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latin typeface="微软雅黑" panose="020B0503020204020204" charset="-122"/>
                  <a:ea typeface="微软雅黑" panose="020B0503020204020204" charset="-122"/>
                </a:rPr>
                <a:t>叁</a:t>
              </a:r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07" y="3591"/>
              <a:ext cx="869" cy="38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6" name="图片 25" descr="85e95ac34a6725aa5f625afcd2dd6189"/>
          <p:cNvPicPr>
            <a:picLocks noChangeAspect="1"/>
          </p:cNvPicPr>
          <p:nvPr/>
        </p:nvPicPr>
        <p:blipFill>
          <a:blip r:embed="rId2">
            <a:lum bright="-24000"/>
          </a:blip>
          <a:srcRect l="4470" t="23756" r="2153" b="30789"/>
          <a:stretch>
            <a:fillRect/>
          </a:stretch>
        </p:blipFill>
        <p:spPr>
          <a:xfrm rot="4380000">
            <a:off x="-1050290" y="2847975"/>
            <a:ext cx="4219575" cy="13341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550670" y="1490980"/>
            <a:ext cx="586740" cy="3257550"/>
            <a:chOff x="2503" y="2348"/>
            <a:chExt cx="924" cy="5130"/>
          </a:xfrm>
        </p:grpSpPr>
        <p:sp>
          <p:nvSpPr>
            <p:cNvPr id="27" name="矩形 26"/>
            <p:cNvSpPr/>
            <p:nvPr/>
          </p:nvSpPr>
          <p:spPr>
            <a:xfrm>
              <a:off x="2503" y="2348"/>
              <a:ext cx="925" cy="925"/>
            </a:xfrm>
            <a:prstGeom prst="rect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>
                  <a:latin typeface="微软雅黑" panose="020B0503020204020204" charset="-122"/>
                  <a:ea typeface="微软雅黑" panose="020B0503020204020204" charset="-122"/>
                </a:rPr>
                <a:t>肆</a:t>
              </a:r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59" y="3592"/>
              <a:ext cx="869" cy="38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在此输入标题</a:t>
              </a:r>
              <a:endParaRPr lang="zh-CN" altLang="en-US"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d3e9076cb0e8e1156334ed8b2011b4"/>
          <p:cNvPicPr>
            <a:picLocks noChangeAspect="1"/>
          </p:cNvPicPr>
          <p:nvPr/>
        </p:nvPicPr>
        <p:blipFill>
          <a:blip r:embed="rId1"/>
          <a:srcRect t="48946" b="31818"/>
          <a:stretch>
            <a:fillRect/>
          </a:stretch>
        </p:blipFill>
        <p:spPr>
          <a:xfrm flipH="1">
            <a:off x="1087755" y="3368040"/>
            <a:ext cx="5029200" cy="193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6415" y="1944370"/>
            <a:ext cx="1292225" cy="1292225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</a:rPr>
              <a:t>壹</a:t>
            </a:r>
            <a:endParaRPr lang="zh-CN" altLang="en-US" sz="8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6765" y="2198370"/>
            <a:ext cx="48717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在此</a:t>
            </a:r>
            <a:endParaRPr lang="zh-CN" altLang="en-US" sz="88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66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66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85e95ac34a6725aa5f625afcd2dd6189"/>
          <p:cNvPicPr>
            <a:picLocks noChangeAspect="1"/>
          </p:cNvPicPr>
          <p:nvPr/>
        </p:nvPicPr>
        <p:blipFill>
          <a:blip r:embed="rId2">
            <a:lum bright="-24000"/>
          </a:blip>
          <a:srcRect l="4470" t="23756" r="2153" b="30789"/>
          <a:stretch>
            <a:fillRect/>
          </a:stretch>
        </p:blipFill>
        <p:spPr>
          <a:xfrm rot="20640000">
            <a:off x="2248535" y="2159000"/>
            <a:ext cx="8033385" cy="25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34100" y="3116580"/>
            <a:ext cx="1562100" cy="156210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800">
                <a:latin typeface="雅坊美工12" panose="02010609000101010101" charset="0"/>
                <a:ea typeface="雅坊美工12" panose="02010609000101010101" charset="0"/>
              </a:rPr>
              <a:t>2</a:t>
            </a:r>
            <a:endParaRPr lang="en-US" altLang="zh-CN" sz="8800">
              <a:latin typeface="雅坊美工12" panose="02010609000101010101" charset="0"/>
              <a:ea typeface="雅坊美工12" panose="02010609000101010101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2202180"/>
            <a:ext cx="1562100" cy="156210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800">
                <a:latin typeface="雅坊美工12" panose="02010609000101010101" charset="0"/>
                <a:ea typeface="雅坊美工12" panose="02010609000101010101" charset="0"/>
              </a:rPr>
              <a:t>1</a:t>
            </a:r>
            <a:endParaRPr lang="en-US" altLang="zh-CN" sz="8800">
              <a:latin typeface="雅坊美工12" panose="02010609000101010101" charset="0"/>
              <a:ea typeface="雅坊美工12" panose="02010609000101010101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2840" y="4983480"/>
            <a:ext cx="9926320" cy="1936750"/>
            <a:chOff x="-3747" y="2798"/>
            <a:chExt cx="15632" cy="3050"/>
          </a:xfrm>
        </p:grpSpPr>
        <p:sp>
          <p:nvSpPr>
            <p:cNvPr id="10" name="文本框 9"/>
            <p:cNvSpPr txBox="1"/>
            <p:nvPr/>
          </p:nvSpPr>
          <p:spPr>
            <a:xfrm>
              <a:off x="-3747" y="3523"/>
              <a:ext cx="15632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此处添加详细文本描述，建议与标题相关并符合整体语言风格，相应素材均可编辑、更改颜色。此处添加详细文本描述，建议与标题相关并符合整体语言风格，相应素材均可编辑、更改颜色。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l"/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27" y="2798"/>
              <a:ext cx="316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4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4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44275" y="533400"/>
            <a:ext cx="93345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344275" y="1562100"/>
            <a:ext cx="933450" cy="76200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344275" y="2495550"/>
            <a:ext cx="933450" cy="762000"/>
          </a:xfrm>
          <a:prstGeom prst="rect">
            <a:avLst/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344275" y="3486150"/>
            <a:ext cx="933450" cy="76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344275" y="4514850"/>
            <a:ext cx="933450" cy="76200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344275" y="5448300"/>
            <a:ext cx="933450" cy="762000"/>
          </a:xfrm>
          <a:prstGeom prst="rect">
            <a:avLst/>
          </a:prstGeom>
          <a:solidFill>
            <a:srgbClr val="8C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flipH="1">
            <a:off x="-38100" y="2772410"/>
            <a:ext cx="3371215" cy="4037330"/>
            <a:chOff x="11278" y="956"/>
            <a:chExt cx="7920" cy="9484"/>
          </a:xfrm>
        </p:grpSpPr>
        <p:pic>
          <p:nvPicPr>
            <p:cNvPr id="25" name="图片 24" descr="bdd3e9076cb0e8e1156334ed8b2011b4"/>
            <p:cNvPicPr>
              <a:picLocks noChangeAspect="1"/>
            </p:cNvPicPr>
            <p:nvPr/>
          </p:nvPicPr>
          <p:blipFill>
            <a:blip r:embed="rId2"/>
            <a:srcRect t="8302" b="31818"/>
            <a:stretch>
              <a:fillRect/>
            </a:stretch>
          </p:blipFill>
          <p:spPr>
            <a:xfrm>
              <a:off x="11278" y="956"/>
              <a:ext cx="7920" cy="9485"/>
            </a:xfrm>
            <a:prstGeom prst="rect">
              <a:avLst/>
            </a:prstGeom>
          </p:spPr>
        </p:pic>
        <p:pic>
          <p:nvPicPr>
            <p:cNvPr id="26" name="图片 25" descr="f14fb00ef7d447bd83f924337c5138f3"/>
            <p:cNvPicPr>
              <a:picLocks noChangeAspect="1"/>
            </p:cNvPicPr>
            <p:nvPr/>
          </p:nvPicPr>
          <p:blipFill>
            <a:blip r:embed="rId3"/>
            <a:srcRect r="57790"/>
            <a:stretch>
              <a:fillRect/>
            </a:stretch>
          </p:blipFill>
          <p:spPr>
            <a:xfrm>
              <a:off x="11528" y="6022"/>
              <a:ext cx="1293" cy="1782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490085" y="1215390"/>
            <a:ext cx="5487670" cy="1413510"/>
            <a:chOff x="5903" y="2091"/>
            <a:chExt cx="8642" cy="2226"/>
          </a:xfrm>
        </p:grpSpPr>
        <p:sp>
          <p:nvSpPr>
            <p:cNvPr id="27" name="椭圆 26"/>
            <p:cNvSpPr/>
            <p:nvPr/>
          </p:nvSpPr>
          <p:spPr>
            <a:xfrm>
              <a:off x="5903" y="2091"/>
              <a:ext cx="1351" cy="1351"/>
            </a:xfrm>
            <a:prstGeom prst="ellipse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7200">
                  <a:latin typeface="雅坊美工12" panose="02010609000101010101" charset="0"/>
                  <a:ea typeface="雅坊美工12" panose="02010609000101010101" charset="0"/>
                </a:rPr>
                <a:t>1</a:t>
              </a:r>
              <a:endParaRPr lang="en-US" altLang="zh-CN" sz="7200">
                <a:latin typeface="雅坊美工12" panose="02010609000101010101" charset="0"/>
                <a:ea typeface="雅坊美工12" panose="02010609000101010101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508" y="2091"/>
              <a:ext cx="7037" cy="2226"/>
              <a:chOff x="5297" y="2895"/>
              <a:chExt cx="7037" cy="222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297" y="3523"/>
                <a:ext cx="7037" cy="15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zh-CN" sz="2000" dirty="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ea"/>
                  </a:rPr>
                  <a:t>此处添加详细文本描述，建议与标题相关并符合整体语言风格，相应素材均可编辑、更改颜色。</a:t>
                </a:r>
                <a:endPara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297" y="2895"/>
                <a:ext cx="268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200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在此输入内容</a:t>
                </a:r>
                <a:endPara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503420" y="2967990"/>
            <a:ext cx="5474335" cy="1413510"/>
            <a:chOff x="5873" y="6713"/>
            <a:chExt cx="8621" cy="2226"/>
          </a:xfrm>
        </p:grpSpPr>
        <p:sp>
          <p:nvSpPr>
            <p:cNvPr id="28" name="椭圆 27"/>
            <p:cNvSpPr/>
            <p:nvPr/>
          </p:nvSpPr>
          <p:spPr>
            <a:xfrm>
              <a:off x="5873" y="6713"/>
              <a:ext cx="1351" cy="1351"/>
            </a:xfrm>
            <a:prstGeom prst="ellipse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7200">
                  <a:latin typeface="雅坊美工12" panose="02010609000101010101" charset="0"/>
                  <a:ea typeface="雅坊美工12" panose="02010609000101010101" charset="0"/>
                </a:rPr>
                <a:t>2</a:t>
              </a:r>
              <a:endParaRPr lang="en-US" altLang="zh-CN" sz="7200">
                <a:latin typeface="雅坊美工12" panose="02010609000101010101" charset="0"/>
                <a:ea typeface="雅坊美工12" panose="02010609000101010101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508" y="6713"/>
              <a:ext cx="6986" cy="2226"/>
              <a:chOff x="5297" y="2895"/>
              <a:chExt cx="6986" cy="2226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297" y="3523"/>
                <a:ext cx="6986" cy="15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zh-CN" sz="2000" dirty="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ea"/>
                  </a:rPr>
                  <a:t>此处添加详细文本描述，建议与标题相关并符合整体语言风格，相应素材均可编辑、更改颜色。</a:t>
                </a:r>
                <a:endPara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297" y="2895"/>
                <a:ext cx="268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200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在此输入内容</a:t>
                </a:r>
                <a:endPara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503420" y="4755515"/>
            <a:ext cx="5474335" cy="1413510"/>
            <a:chOff x="5873" y="6713"/>
            <a:chExt cx="8621" cy="2226"/>
          </a:xfrm>
        </p:grpSpPr>
        <p:sp>
          <p:nvSpPr>
            <p:cNvPr id="39" name="椭圆 38"/>
            <p:cNvSpPr/>
            <p:nvPr/>
          </p:nvSpPr>
          <p:spPr>
            <a:xfrm>
              <a:off x="5873" y="6713"/>
              <a:ext cx="1351" cy="1351"/>
            </a:xfrm>
            <a:prstGeom prst="ellipse">
              <a:avLst/>
            </a:prstGeom>
            <a:solidFill>
              <a:srgbClr val="AB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7200">
                  <a:latin typeface="雅坊美工12" panose="02010609000101010101" charset="0"/>
                  <a:ea typeface="雅坊美工12" panose="02010609000101010101" charset="0"/>
                </a:rPr>
                <a:t>3</a:t>
              </a:r>
              <a:endParaRPr lang="en-US" altLang="zh-CN" sz="7200">
                <a:latin typeface="雅坊美工12" panose="02010609000101010101" charset="0"/>
                <a:ea typeface="雅坊美工12" panose="02010609000101010101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08" y="6713"/>
              <a:ext cx="6986" cy="2226"/>
              <a:chOff x="5297" y="2895"/>
              <a:chExt cx="6986" cy="2226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5297" y="3523"/>
                <a:ext cx="6986" cy="15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zh-CN" sz="2000" dirty="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ea"/>
                  </a:rPr>
                  <a:t>此处添加详细文本描述，建议与标题相关并符合整体语言风格，相应素材均可编辑、更改颜色。</a:t>
                </a:r>
                <a:endPara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297" y="2895"/>
                <a:ext cx="268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sz="2000">
                    <a:solidFill>
                      <a:srgbClr val="AB0707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在此输入内容</a:t>
                </a:r>
                <a:endPara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18"/>
          <p:cNvSpPr>
            <a:spLocks noChangeShapeType="1"/>
          </p:cNvSpPr>
          <p:nvPr/>
        </p:nvSpPr>
        <p:spPr bwMode="auto">
          <a:xfrm flipV="1">
            <a:off x="1598698" y="3683092"/>
            <a:ext cx="9166225" cy="0"/>
          </a:xfrm>
          <a:prstGeom prst="line">
            <a:avLst/>
          </a:prstGeom>
          <a:noFill/>
          <a:ln w="12700" cmpd="sng">
            <a:solidFill>
              <a:srgbClr val="AB070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p>
            <a:endParaRPr lang="zh-CN" altLang="en-US"/>
          </a:p>
        </p:txBody>
      </p:sp>
      <p:sp>
        <p:nvSpPr>
          <p:cNvPr id="7" name="17"/>
          <p:cNvSpPr>
            <a:spLocks noChangeShapeType="1"/>
          </p:cNvSpPr>
          <p:nvPr/>
        </p:nvSpPr>
        <p:spPr bwMode="auto">
          <a:xfrm flipV="1">
            <a:off x="5937336" y="1811430"/>
            <a:ext cx="0" cy="4021137"/>
          </a:xfrm>
          <a:prstGeom prst="line">
            <a:avLst/>
          </a:prstGeom>
          <a:noFill/>
          <a:ln w="12700" cmpd="sng">
            <a:solidFill>
              <a:srgbClr val="AB070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p>
            <a:endParaRPr lang="zh-CN" altLang="en-US"/>
          </a:p>
        </p:txBody>
      </p:sp>
      <p:sp>
        <p:nvSpPr>
          <p:cNvPr id="47" name="Flowchart: Off-page Connector 22"/>
          <p:cNvSpPr/>
          <p:nvPr/>
        </p:nvSpPr>
        <p:spPr>
          <a:xfrm rot="2700000">
            <a:off x="1586865" y="2411730"/>
            <a:ext cx="588010" cy="573405"/>
          </a:xfrm>
          <a:prstGeom prst="roundRect">
            <a:avLst/>
          </a:prstGeom>
          <a:noFill/>
          <a:ln w="19050">
            <a:solidFill>
              <a:srgbClr val="AB070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p>
            <a:pPr algn="ctr"/>
            <a:endParaRPr lang="en-US" sz="4800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1580" y="2287905"/>
            <a:ext cx="3087370" cy="1595120"/>
            <a:chOff x="3633" y="2097"/>
            <a:chExt cx="4862" cy="2512"/>
          </a:xfrm>
        </p:grpSpPr>
        <p:sp>
          <p:nvSpPr>
            <p:cNvPr id="15" name="文本框 14"/>
            <p:cNvSpPr txBox="1"/>
            <p:nvPr/>
          </p:nvSpPr>
          <p:spPr>
            <a:xfrm>
              <a:off x="3633" y="2097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33" y="2721"/>
              <a:ext cx="486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4" name="Flowchart: Off-page Connector 22"/>
          <p:cNvSpPr/>
          <p:nvPr/>
        </p:nvSpPr>
        <p:spPr>
          <a:xfrm rot="2700000">
            <a:off x="1586865" y="4564380"/>
            <a:ext cx="588010" cy="573405"/>
          </a:xfrm>
          <a:prstGeom prst="roundRect">
            <a:avLst/>
          </a:prstGeom>
          <a:solidFill>
            <a:srgbClr val="8C060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p>
            <a:pPr algn="ctr"/>
            <a:endParaRPr lang="en-US" sz="4800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80945" y="4440555"/>
            <a:ext cx="3087370" cy="1595120"/>
            <a:chOff x="3633" y="2097"/>
            <a:chExt cx="4862" cy="2512"/>
          </a:xfrm>
        </p:grpSpPr>
        <p:sp>
          <p:nvSpPr>
            <p:cNvPr id="9" name="文本框 8"/>
            <p:cNvSpPr txBox="1"/>
            <p:nvPr/>
          </p:nvSpPr>
          <p:spPr>
            <a:xfrm>
              <a:off x="3633" y="2097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33" y="2721"/>
              <a:ext cx="486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2" name="Flowchart: Off-page Connector 22"/>
          <p:cNvSpPr/>
          <p:nvPr/>
        </p:nvSpPr>
        <p:spPr>
          <a:xfrm rot="2700000">
            <a:off x="6426200" y="4564380"/>
            <a:ext cx="588010" cy="573405"/>
          </a:xfrm>
          <a:prstGeom prst="roundRect">
            <a:avLst/>
          </a:prstGeom>
          <a:noFill/>
          <a:ln w="19050">
            <a:solidFill>
              <a:srgbClr val="AB070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p>
            <a:pPr algn="ctr"/>
            <a:endParaRPr lang="en-US" sz="4800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320915" y="2287905"/>
            <a:ext cx="3087370" cy="1595120"/>
            <a:chOff x="3633" y="2097"/>
            <a:chExt cx="4862" cy="2512"/>
          </a:xfrm>
        </p:grpSpPr>
        <p:sp>
          <p:nvSpPr>
            <p:cNvPr id="24" name="文本框 23"/>
            <p:cNvSpPr txBox="1"/>
            <p:nvPr/>
          </p:nvSpPr>
          <p:spPr>
            <a:xfrm>
              <a:off x="3633" y="2097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33" y="2721"/>
              <a:ext cx="486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" name="Flowchart: Off-page Connector 22"/>
          <p:cNvSpPr/>
          <p:nvPr/>
        </p:nvSpPr>
        <p:spPr>
          <a:xfrm rot="2700000">
            <a:off x="6426200" y="2411730"/>
            <a:ext cx="588010" cy="573405"/>
          </a:xfrm>
          <a:prstGeom prst="roundRect">
            <a:avLst/>
          </a:prstGeom>
          <a:solidFill>
            <a:srgbClr val="8C060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p>
            <a:pPr algn="ctr"/>
            <a:endParaRPr lang="en-US" sz="4800" dirty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320280" y="4440555"/>
            <a:ext cx="3087370" cy="1595120"/>
            <a:chOff x="3633" y="2097"/>
            <a:chExt cx="4862" cy="2512"/>
          </a:xfrm>
        </p:grpSpPr>
        <p:sp>
          <p:nvSpPr>
            <p:cNvPr id="28" name="文本框 27"/>
            <p:cNvSpPr txBox="1"/>
            <p:nvPr/>
          </p:nvSpPr>
          <p:spPr>
            <a:xfrm>
              <a:off x="3633" y="2097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33" y="2721"/>
              <a:ext cx="4861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dd3e9076cb0e8e1156334ed8b2011b4"/>
          <p:cNvPicPr>
            <a:picLocks noChangeAspect="1"/>
          </p:cNvPicPr>
          <p:nvPr/>
        </p:nvPicPr>
        <p:blipFill>
          <a:blip r:embed="rId1"/>
          <a:srcRect t="48946" b="31818"/>
          <a:stretch>
            <a:fillRect/>
          </a:stretch>
        </p:blipFill>
        <p:spPr>
          <a:xfrm flipH="1">
            <a:off x="1087755" y="3368040"/>
            <a:ext cx="5029200" cy="193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6415" y="1944370"/>
            <a:ext cx="1292225" cy="1292225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</a:rPr>
              <a:t>贰</a:t>
            </a:r>
            <a:endParaRPr lang="zh-CN" altLang="en-US" sz="8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6765" y="2198370"/>
            <a:ext cx="487172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在此</a:t>
            </a:r>
            <a:endParaRPr lang="zh-CN" altLang="en-US" sz="88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66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660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2322830" y="1917065"/>
            <a:ext cx="895350" cy="8953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30475" y="2107565"/>
            <a:ext cx="895350" cy="89535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6600">
                <a:latin typeface="雅坊美工12" panose="02010609000101010101" charset="0"/>
                <a:ea typeface="雅坊美工12" panose="02010609000101010101" charset="0"/>
              </a:rPr>
              <a:t>1</a:t>
            </a:r>
            <a:endParaRPr lang="en-US" altLang="zh-CN" sz="6600">
              <a:latin typeface="雅坊美工12" panose="02010609000101010101" charset="0"/>
              <a:ea typeface="雅坊美工12" panose="02010609000101010101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5135" y="1917065"/>
            <a:ext cx="895350" cy="8953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02780" y="2107565"/>
            <a:ext cx="895350" cy="89535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6600">
                <a:latin typeface="雅坊美工12" panose="02010609000101010101" charset="0"/>
                <a:ea typeface="雅坊美工12" panose="02010609000101010101" charset="0"/>
              </a:rPr>
              <a:t>2</a:t>
            </a:r>
            <a:endParaRPr lang="en-US" altLang="zh-CN" sz="6600">
              <a:latin typeface="雅坊美工12" panose="02010609000101010101" charset="0"/>
              <a:ea typeface="雅坊美工12" panose="02010609000101010101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17115" y="4507865"/>
            <a:ext cx="895350" cy="8953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530475" y="4698365"/>
            <a:ext cx="895350" cy="89535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6600">
                <a:latin typeface="雅坊美工12" panose="02010609000101010101" charset="0"/>
                <a:ea typeface="雅坊美工12" panose="02010609000101010101" charset="0"/>
              </a:rPr>
              <a:t>3</a:t>
            </a:r>
            <a:endParaRPr lang="en-US" altLang="zh-CN" sz="6600">
              <a:latin typeface="雅坊美工12" panose="02010609000101010101" charset="0"/>
              <a:ea typeface="雅坊美工12" panose="02010609000101010101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95135" y="4507865"/>
            <a:ext cx="895350" cy="8953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002780" y="4698365"/>
            <a:ext cx="895350" cy="895350"/>
          </a:xfrm>
          <a:prstGeom prst="rect">
            <a:avLst/>
          </a:prstGeom>
          <a:solidFill>
            <a:srgbClr val="AB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6600">
                <a:latin typeface="雅坊美工12" panose="02010609000101010101" charset="0"/>
                <a:ea typeface="雅坊美工12" panose="02010609000101010101" charset="0"/>
              </a:rPr>
              <a:t>4</a:t>
            </a:r>
            <a:endParaRPr lang="en-US" altLang="zh-CN" sz="6600">
              <a:latin typeface="雅坊美工12" panose="02010609000101010101" charset="0"/>
              <a:ea typeface="雅坊美工12" panose="02010609000101010101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56635" y="2107565"/>
            <a:ext cx="2671445" cy="2028825"/>
            <a:chOff x="5297" y="2895"/>
            <a:chExt cx="4207" cy="3195"/>
          </a:xfrm>
        </p:grpSpPr>
        <p:sp>
          <p:nvSpPr>
            <p:cNvPr id="21" name="文本框 20"/>
            <p:cNvSpPr txBox="1"/>
            <p:nvPr/>
          </p:nvSpPr>
          <p:spPr>
            <a:xfrm>
              <a:off x="5297" y="3523"/>
              <a:ext cx="4207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2000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97" y="289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56635" y="4698365"/>
            <a:ext cx="2671445" cy="2028825"/>
            <a:chOff x="5297" y="2895"/>
            <a:chExt cx="4207" cy="3195"/>
          </a:xfrm>
        </p:grpSpPr>
        <p:sp>
          <p:nvSpPr>
            <p:cNvPr id="24" name="文本框 23"/>
            <p:cNvSpPr txBox="1"/>
            <p:nvPr/>
          </p:nvSpPr>
          <p:spPr>
            <a:xfrm>
              <a:off x="5297" y="3523"/>
              <a:ext cx="4207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2000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97" y="289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98130" y="4698365"/>
            <a:ext cx="2671445" cy="2028825"/>
            <a:chOff x="5297" y="2895"/>
            <a:chExt cx="4207" cy="3195"/>
          </a:xfrm>
        </p:grpSpPr>
        <p:sp>
          <p:nvSpPr>
            <p:cNvPr id="27" name="文本框 26"/>
            <p:cNvSpPr txBox="1"/>
            <p:nvPr/>
          </p:nvSpPr>
          <p:spPr>
            <a:xfrm>
              <a:off x="5297" y="3523"/>
              <a:ext cx="4207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2000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97" y="289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98130" y="2107565"/>
            <a:ext cx="2671445" cy="2028825"/>
            <a:chOff x="5297" y="2895"/>
            <a:chExt cx="4207" cy="3195"/>
          </a:xfrm>
        </p:grpSpPr>
        <p:sp>
          <p:nvSpPr>
            <p:cNvPr id="30" name="文本框 29"/>
            <p:cNvSpPr txBox="1"/>
            <p:nvPr/>
          </p:nvSpPr>
          <p:spPr>
            <a:xfrm>
              <a:off x="5297" y="3523"/>
              <a:ext cx="4207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sz="2000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sz="2000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97" y="2895"/>
              <a:ext cx="2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在此输入内容</a:t>
              </a:r>
              <a:endParaRPr lang="zh-CN" altLang="en-US" sz="200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1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9be83a61ad3e94f4d5e1a44d1308f4e"/>
          <p:cNvPicPr>
            <a:picLocks noChangeAspect="1"/>
          </p:cNvPicPr>
          <p:nvPr/>
        </p:nvPicPr>
        <p:blipFill>
          <a:blip r:embed="rId2">
            <a:lum bright="-12000"/>
          </a:blip>
          <a:srcRect l="21180" t="556" r="16944" b="14354"/>
          <a:stretch>
            <a:fillRect/>
          </a:stretch>
        </p:blipFill>
        <p:spPr>
          <a:xfrm>
            <a:off x="-38100" y="8890"/>
            <a:ext cx="2256790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565" y="1266190"/>
            <a:ext cx="207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5716270" y="214439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TextBox 76"/>
          <p:cNvSpPr txBox="1"/>
          <p:nvPr/>
        </p:nvSpPr>
        <p:spPr>
          <a:xfrm>
            <a:off x="337097" y="2445813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dirty="0" smtClean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5400" dirty="0" smtClean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332865" y="2446020"/>
            <a:ext cx="0" cy="831850"/>
          </a:xfrm>
          <a:prstGeom prst="line">
            <a:avLst/>
          </a:prstGeom>
          <a:ln w="28575">
            <a:solidFill>
              <a:srgbClr val="AB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473835" y="2385695"/>
            <a:ext cx="4358640" cy="1259205"/>
            <a:chOff x="2793" y="1750"/>
            <a:chExt cx="6864" cy="1983"/>
          </a:xfrm>
        </p:grpSpPr>
        <p:sp>
          <p:nvSpPr>
            <p:cNvPr id="31" name="文本框 30"/>
            <p:cNvSpPr txBox="1"/>
            <p:nvPr/>
          </p:nvSpPr>
          <p:spPr>
            <a:xfrm>
              <a:off x="2882" y="1750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793" y="2281"/>
              <a:ext cx="686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3" name="TextBox 76"/>
          <p:cNvSpPr txBox="1"/>
          <p:nvPr/>
        </p:nvSpPr>
        <p:spPr>
          <a:xfrm>
            <a:off x="337097" y="3988863"/>
            <a:ext cx="9867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dirty="0" smtClean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5400" dirty="0" smtClean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332865" y="3989070"/>
            <a:ext cx="0" cy="831850"/>
          </a:xfrm>
          <a:prstGeom prst="line">
            <a:avLst/>
          </a:prstGeom>
          <a:ln w="28575">
            <a:solidFill>
              <a:srgbClr val="AB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473835" y="3928745"/>
            <a:ext cx="4242435" cy="1259205"/>
            <a:chOff x="2793" y="1750"/>
            <a:chExt cx="6681" cy="1983"/>
          </a:xfrm>
        </p:grpSpPr>
        <p:sp>
          <p:nvSpPr>
            <p:cNvPr id="37" name="文本框 36"/>
            <p:cNvSpPr txBox="1"/>
            <p:nvPr/>
          </p:nvSpPr>
          <p:spPr>
            <a:xfrm>
              <a:off x="2882" y="1750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793" y="2281"/>
              <a:ext cx="668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9" name="TextBox 76"/>
          <p:cNvSpPr txBox="1"/>
          <p:nvPr/>
        </p:nvSpPr>
        <p:spPr>
          <a:xfrm>
            <a:off x="337097" y="5549693"/>
            <a:ext cx="9867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dirty="0" smtClean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5400" dirty="0" smtClean="0">
              <a:solidFill>
                <a:srgbClr val="AB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332865" y="5549900"/>
            <a:ext cx="0" cy="831850"/>
          </a:xfrm>
          <a:prstGeom prst="line">
            <a:avLst/>
          </a:prstGeom>
          <a:ln w="28575">
            <a:solidFill>
              <a:srgbClr val="AB0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473835" y="5489575"/>
            <a:ext cx="4242435" cy="1259205"/>
            <a:chOff x="2793" y="1750"/>
            <a:chExt cx="6681" cy="1983"/>
          </a:xfrm>
        </p:grpSpPr>
        <p:sp>
          <p:nvSpPr>
            <p:cNvPr id="42" name="文本框 41"/>
            <p:cNvSpPr txBox="1"/>
            <p:nvPr/>
          </p:nvSpPr>
          <p:spPr>
            <a:xfrm>
              <a:off x="2882" y="1750"/>
              <a:ext cx="4862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600" b="1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在此输入内容</a:t>
              </a:r>
              <a:endParaRPr lang="zh-CN" altLang="en-US" sz="1600" b="1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793" y="2281"/>
              <a:ext cx="668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altLang="zh-CN" dirty="0">
                  <a:solidFill>
                    <a:srgbClr val="AB070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此处添加详细文本描述，建议与标题相关并符合整体语言风格，相应素材均可编辑、更改颜色。</a:t>
              </a:r>
              <a:endParaRPr lang="en-US" altLang="zh-CN" dirty="0">
                <a:solidFill>
                  <a:srgbClr val="AB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28"/>
  <p:tag name="KSO_WM_UNIT_TYPE" val="m_i"/>
  <p:tag name="KSO_WM_UNIT_INDEX" val="1_1"/>
  <p:tag name="KSO_WM_UNIT_ID" val="diagram160028_4*m_i*1_1"/>
  <p:tag name="KSO_WM_UNIT_CLEAR" val="1"/>
  <p:tag name="KSO_WM_UNIT_LAYERLEVEL" val="1_1"/>
  <p:tag name="KSO_WM_DIAGRAM_GROUP_CODE" val="m1-1"/>
  <p:tag name="KSO_WM_UNIT_USESOURCEFORMAT_APPLY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h_f"/>
  <p:tag name="KSO_WM_UNIT_INDEX" val="1_2_1"/>
  <p:tag name="KSO_WM_UNIT_ID" val="diagram682_3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1"/>
  <p:tag name="KSO_WM_UNIT_ID" val="259*n_i*1_1"/>
  <p:tag name="KSO_WM_UNIT_CLEAR" val="1"/>
  <p:tag name="KSO_WM_UNIT_LAYERLEVEL" val="1_1"/>
  <p:tag name="KSO_WM_BEAUTIFY_FLAG" val="#wm#"/>
  <p:tag name="KSO_WM_DIAGRAM_GROUP_CODE" val="n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2"/>
  <p:tag name="KSO_WM_UNIT_ID" val="259*n_i*1_2"/>
  <p:tag name="KSO_WM_UNIT_CLEAR" val="1"/>
  <p:tag name="KSO_WM_UNIT_LAYERLEVEL" val="1_1"/>
  <p:tag name="KSO_WM_BEAUTIFY_FLAG" val="#wm#"/>
  <p:tag name="KSO_WM_DIAGRAM_GROUP_CODE" val="n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3"/>
  <p:tag name="KSO_WM_UNIT_ID" val="259*n_i*1_3"/>
  <p:tag name="KSO_WM_UNIT_CLEAR" val="1"/>
  <p:tag name="KSO_WM_UNIT_LAYERLEVEL" val="1_1"/>
  <p:tag name="KSO_WM_BEAUTIFY_FLAG" val="#wm#"/>
  <p:tag name="KSO_WM_DIAGRAM_GROUP_CODE" val="n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4"/>
  <p:tag name="KSO_WM_UNIT_ID" val="259*n_i*1_4"/>
  <p:tag name="KSO_WM_UNIT_CLEAR" val="1"/>
  <p:tag name="KSO_WM_UNIT_LAYERLEVEL" val="1_1"/>
  <p:tag name="KSO_WM_BEAUTIFY_FLAG" val="#wm#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h_f"/>
  <p:tag name="KSO_WM_UNIT_INDEX" val="1_1_1"/>
  <p:tag name="KSO_WM_UNIT_ID" val="259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"/>
  <p:tag name="KSO_WM_BEAUTIFY_FLAG" val="#wm#"/>
  <p:tag name="KSO_WM_DIAGRAM_GROUP_CODE" val="n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5"/>
  <p:tag name="KSO_WM_UNIT_ID" val="259*n_i*1_5"/>
  <p:tag name="KSO_WM_UNIT_CLEAR" val="1"/>
  <p:tag name="KSO_WM_UNIT_LAYERLEVEL" val="1_1"/>
  <p:tag name="KSO_WM_BEAUTIFY_FLAG" val="#wm#"/>
  <p:tag name="KSO_WM_DIAGRAM_GROUP_CODE" val="n1-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177"/>
  <p:tag name="KSO_WM_UNIT_TYPE" val="n_i"/>
  <p:tag name="KSO_WM_UNIT_INDEX" val="1_6"/>
  <p:tag name="KSO_WM_UNIT_ID" val="259*n_i*1_6"/>
  <p:tag name="KSO_WM_UNIT_CLEAR" val="1"/>
  <p:tag name="KSO_WM_UNIT_LAYERLEVEL" val="1_1"/>
  <p:tag name="KSO_WM_BEAUTIFY_FLAG" val="#wm#"/>
  <p:tag name="KSO_WM_DIAGRAM_GROUP_CODE" val="n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"/>
  <p:tag name="KSO_WM_UNIT_ID" val="diagram160148_4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2"/>
  <p:tag name="KSO_WM_UNIT_ID" val="diagram160148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28"/>
  <p:tag name="KSO_WM_UNIT_TYPE" val="m_i"/>
  <p:tag name="KSO_WM_UNIT_INDEX" val="1_2"/>
  <p:tag name="KSO_WM_UNIT_ID" val="diagram160028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3"/>
  <p:tag name="KSO_WM_UNIT_ID" val="diagram160148_4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4"/>
  <p:tag name="KSO_WM_UNIT_ID" val="diagram160148_4*m_i*1_4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5"/>
  <p:tag name="KSO_WM_UNIT_ID" val="diagram160148_4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6"/>
  <p:tag name="KSO_WM_UNIT_ID" val="diagram160148_4*m_i*1_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7"/>
  <p:tag name="KSO_WM_UNIT_ID" val="diagram160148_4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8"/>
  <p:tag name="KSO_WM_UNIT_ID" val="diagram160148_4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9"/>
  <p:tag name="KSO_WM_UNIT_ID" val="diagram160148_4*m_i*1_9"/>
  <p:tag name="KSO_WM_UNIT_CLEAR" val="1"/>
  <p:tag name="KSO_WM_UNIT_LAYERLEVEL" val="1_1"/>
  <p:tag name="KSO_WM_DIAGRAM_GROUP_CODE" val="m1-1"/>
  <p:tag name="KSO_WM_UNIT_TEXT_FILL_FORE_SCHEMECOLOR_INDEX" val="6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0"/>
  <p:tag name="KSO_WM_UNIT_ID" val="diagram160148_4*m_i*1_10"/>
  <p:tag name="KSO_WM_UNIT_CLEAR" val="1"/>
  <p:tag name="KSO_WM_UNIT_LAYERLEVEL" val="1_1"/>
  <p:tag name="KSO_WM_DIAGRAM_GROUP_CODE" val="m1-1"/>
  <p:tag name="KSO_WM_UNIT_TEXT_FILL_FORE_SCHEMECOLOR_INDEX" val="7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6_3*i*0"/>
  <p:tag name="KSO_WM_TEMPLATE_CATEGORY" val="diagram"/>
  <p:tag name="KSO_WM_TEMPLATE_INDEX" val="160326"/>
</p:tagLst>
</file>

<file path=ppt/tags/tag29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1"/>
  <p:tag name="KSO_WM_UNIT_ID" val="diagram160326_3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28"/>
  <p:tag name="KSO_WM_UNIT_TYPE" val="m_i"/>
  <p:tag name="KSO_WM_UNIT_INDEX" val="1_3"/>
  <p:tag name="KSO_WM_UNIT_ID" val="diagram160028_4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2"/>
  <p:tag name="KSO_WM_UNIT_ID" val="diagram160326_3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6_3*i*7"/>
  <p:tag name="KSO_WM_TEMPLATE_CATEGORY" val="diagram"/>
  <p:tag name="KSO_WM_TEMPLATE_INDEX" val="160326"/>
</p:tagLst>
</file>

<file path=ppt/tags/tag32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3"/>
  <p:tag name="KSO_WM_UNIT_ID" val="diagram160326_3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LINE_FORE_SCHEMECOLOR_INDEX" val="6"/>
  <p:tag name="KSO_WM_UNIT_LINE_FILL_TYPE" val="2"/>
</p:tagLst>
</file>

<file path=ppt/tags/tag33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4"/>
  <p:tag name="KSO_WM_UNIT_ID" val="diagram160326_3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6_3*i*0"/>
  <p:tag name="KSO_WM_TEMPLATE_CATEGORY" val="diagram"/>
  <p:tag name="KSO_WM_TEMPLATE_INDEX" val="160326"/>
</p:tagLst>
</file>

<file path=ppt/tags/tag35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1"/>
  <p:tag name="KSO_WM_UNIT_ID" val="diagram160326_3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LINE_FORE_SCHEMECOLOR_INDEX" val="5"/>
  <p:tag name="KSO_WM_UNIT_LINE_FILL_TYPE" val="2"/>
</p:tagLst>
</file>

<file path=ppt/tags/tag36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2"/>
  <p:tag name="KSO_WM_UNIT_ID" val="diagram160326_3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26_3*i*7"/>
  <p:tag name="KSO_WM_TEMPLATE_CATEGORY" val="diagram"/>
  <p:tag name="KSO_WM_TEMPLATE_INDEX" val="160326"/>
</p:tagLst>
</file>

<file path=ppt/tags/tag38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3"/>
  <p:tag name="KSO_WM_UNIT_ID" val="diagram160326_3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LINE_FORE_SCHEMECOLOR_INDEX" val="6"/>
  <p:tag name="KSO_WM_UNIT_LINE_FILL_TYPE" val="2"/>
</p:tagLst>
</file>

<file path=ppt/tags/tag39.xml><?xml version="1.0" encoding="utf-8"?>
<p:tagLst xmlns:p="http://schemas.openxmlformats.org/presentationml/2006/main">
  <p:tag name="KSO_WM_TEMPLATE_CATEGORY" val="diagram"/>
  <p:tag name="KSO_WM_TEMPLATE_INDEX" val="160326"/>
  <p:tag name="KSO_WM_UNIT_TYPE" val="l_i"/>
  <p:tag name="KSO_WM_UNIT_INDEX" val="1_4"/>
  <p:tag name="KSO_WM_UNIT_ID" val="diagram160326_3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28"/>
  <p:tag name="KSO_WM_UNIT_TYPE" val="m_i"/>
  <p:tag name="KSO_WM_UNIT_INDEX" val="1_4"/>
  <p:tag name="KSO_WM_UNIT_ID" val="diagram160028_4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28"/>
  <p:tag name="KSO_WM_UNIT_TYPE" val="m_i"/>
  <p:tag name="KSO_WM_UNIT_INDEX" val="1_5"/>
  <p:tag name="KSO_WM_UNIT_ID" val="diagram160028_4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1"/>
  <p:tag name="KSO_WM_UNIT_ID" val="diagram682_3*m_i*1_1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TEXT_FILL_FORE_SCHEMECOLOR_INDEX" val="8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2"/>
  <p:tag name="KSO_WM_UNIT_ID" val="diagram682_3*m_i*1_2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3"/>
  <p:tag name="KSO_WM_UNIT_ID" val="diagram682_3*m_i*1_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4"/>
  <p:tag name="KSO_WM_UNIT_ID" val="diagram682_3*m_i*1_4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TEXT_FILL_FORE_SCHEMECOLOR_INDEX" val="7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2535</Words>
  <Application>WPS 演示</Application>
  <PresentationFormat>宽屏</PresentationFormat>
  <Paragraphs>317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叶根友神工体</vt:lpstr>
      <vt:lpstr>方正华隶简体</vt:lpstr>
      <vt:lpstr>微软雅黑</vt:lpstr>
      <vt:lpstr>雅坊美工12</vt:lpstr>
      <vt:lpstr>隶书</vt:lpstr>
      <vt:lpstr>Arial Unicode MS</vt:lpstr>
      <vt:lpstr>Calibri Light</vt:lpstr>
      <vt:lpstr>Calibri</vt:lpstr>
      <vt:lpstr>方正姚体</vt:lpstr>
      <vt:lpstr>方正康体_GBK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4</cp:revision>
  <dcterms:created xsi:type="dcterms:W3CDTF">2015-05-05T08:02:00Z</dcterms:created>
  <dcterms:modified xsi:type="dcterms:W3CDTF">2018-02-28T09:09:20Z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