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325" r:id="rId2"/>
    <p:sldId id="385" r:id="rId3"/>
    <p:sldId id="386" r:id="rId4"/>
    <p:sldId id="387" r:id="rId5"/>
    <p:sldId id="388" r:id="rId6"/>
    <p:sldId id="395" r:id="rId7"/>
    <p:sldId id="389" r:id="rId8"/>
    <p:sldId id="390" r:id="rId9"/>
    <p:sldId id="396" r:id="rId10"/>
    <p:sldId id="391" r:id="rId11"/>
    <p:sldId id="392" r:id="rId12"/>
    <p:sldId id="397" r:id="rId13"/>
    <p:sldId id="393" r:id="rId14"/>
    <p:sldId id="394" r:id="rId15"/>
    <p:sldId id="401" r:id="rId16"/>
  </p:sldIdLst>
  <p:sldSz cx="10801350" cy="6480175"/>
  <p:notesSz cx="6858000" cy="9144000"/>
  <p:embeddedFontLst>
    <p:embeddedFont>
      <p:font typeface="微软雅黑" panose="020B0503020204020204" pitchFamily="34" charset="-122"/>
      <p:regular r:id="rId19"/>
      <p:bold r:id="rId20"/>
    </p:embeddedFont>
    <p:embeddedFont>
      <p:font typeface="Calibri" panose="020F0502020204030204" pitchFamily="34" charset="0"/>
      <p:regular r:id="rId21"/>
      <p:bold r:id="rId22"/>
      <p:italic r:id="rId23"/>
      <p:boldItalic r:id="rId2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p15:clr>
            <a:srgbClr val="A4A3A4"/>
          </p15:clr>
        </p15:guide>
        <p15:guide id="2" pos="341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6A6"/>
    <a:srgbClr val="D4DFED"/>
    <a:srgbClr val="8A8B8F"/>
    <a:srgbClr val="D0E4A9"/>
    <a:srgbClr val="2D6E56"/>
    <a:srgbClr val="FF9817"/>
    <a:srgbClr val="F79515"/>
    <a:srgbClr val="3CB19B"/>
    <a:srgbClr val="3CB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4" d="100"/>
          <a:sy n="114" d="100"/>
        </p:scale>
        <p:origin x="930" y="108"/>
      </p:cViewPr>
      <p:guideLst>
        <p:guide orient="horz" pos="2092"/>
        <p:guide pos="34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DEAA6A68-0EB0-4211-9BA1-8BC8BA962E8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5F11AE35-1DF0-4D2A-AC3B-20EBDD1DB537}"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advClick="0" advTm="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72D93A-2E87-41AA-AFB2-5BA3DB11C2E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t>‹#›</a:t>
            </a:fld>
            <a:endParaRPr lang="zh-CN" altLang="en-US"/>
          </a:p>
        </p:txBody>
      </p:sp>
    </p:spTree>
  </p:cSld>
  <p:clrMapOvr>
    <a:masterClrMapping/>
  </p:clrMapOvr>
  <p:transition advClick="0" advTm="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7272D93A-2E87-41AA-AFB2-5BA3DB11C2E9}" type="datetimeFigureOut">
              <a:rPr lang="zh-CN" altLang="en-US" smtClean="0"/>
              <a:t>2023-01-10</a:t>
            </a:fld>
            <a:endParaRPr lang="zh-CN" altLang="en-US" dirty="0"/>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53F0C697-95C2-4A28-A2BD-284144B657BB}"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advTm="0">
    <p:push dir="d"/>
  </p:transition>
  <p:txStyles>
    <p:titleStyle>
      <a:lvl1pPr algn="ctr" defTabSz="914400" rtl="0" eaLnBrk="1" latinLnBrk="0" hangingPunct="1">
        <a:spcBef>
          <a:spcPct val="0"/>
        </a:spcBef>
        <a:buNone/>
        <a:defRPr sz="44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 name="矩形 21"/>
          <p:cNvSpPr/>
          <p:nvPr/>
        </p:nvSpPr>
        <p:spPr>
          <a:xfrm>
            <a:off x="1254760" y="3527425"/>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3" name="图片 2" descr="矢量智能对象"/>
          <p:cNvPicPr>
            <a:picLocks noChangeAspect="1"/>
          </p:cNvPicPr>
          <p:nvPr/>
        </p:nvPicPr>
        <p:blipFill>
          <a:blip r:embed="rId4"/>
          <a:stretch>
            <a:fillRect/>
          </a:stretch>
        </p:blipFill>
        <p:spPr>
          <a:xfrm>
            <a:off x="7220585" y="3458210"/>
            <a:ext cx="3216910" cy="2940685"/>
          </a:xfrm>
          <a:prstGeom prst="rect">
            <a:avLst/>
          </a:prstGeom>
        </p:spPr>
      </p:pic>
      <p:pic>
        <p:nvPicPr>
          <p:cNvPr id="11" name="图片 10" descr="形状 3 拷贝"/>
          <p:cNvPicPr>
            <a:picLocks noChangeAspect="1"/>
          </p:cNvPicPr>
          <p:nvPr/>
        </p:nvPicPr>
        <p:blipFill>
          <a:blip r:embed="rId5"/>
          <a:stretch>
            <a:fillRect/>
          </a:stretch>
        </p:blipFill>
        <p:spPr>
          <a:xfrm>
            <a:off x="9002395" y="1337945"/>
            <a:ext cx="1435100" cy="481330"/>
          </a:xfrm>
          <a:prstGeom prst="rect">
            <a:avLst/>
          </a:prstGeom>
        </p:spPr>
      </p:pic>
      <p:sp>
        <p:nvSpPr>
          <p:cNvPr id="17" name="文本框 16"/>
          <p:cNvSpPr txBox="1"/>
          <p:nvPr/>
        </p:nvSpPr>
        <p:spPr>
          <a:xfrm>
            <a:off x="1254760" y="1257300"/>
            <a:ext cx="1807210" cy="922020"/>
          </a:xfrm>
          <a:prstGeom prst="rect">
            <a:avLst/>
          </a:prstGeom>
          <a:noFill/>
        </p:spPr>
        <p:txBody>
          <a:bodyPr wrap="square" rtlCol="0">
            <a:spAutoFit/>
          </a:bodyPr>
          <a:lstStyle/>
          <a:p>
            <a:r>
              <a:rPr lang="en-US" altLang="zh-CN" sz="54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20XX</a:t>
            </a:r>
          </a:p>
        </p:txBody>
      </p:sp>
      <p:pic>
        <p:nvPicPr>
          <p:cNvPr id="19" name="图片 18" descr="形状 3 拷贝"/>
          <p:cNvPicPr>
            <a:picLocks noChangeAspect="1"/>
          </p:cNvPicPr>
          <p:nvPr/>
        </p:nvPicPr>
        <p:blipFill>
          <a:blip r:embed="rId5"/>
          <a:stretch>
            <a:fillRect/>
          </a:stretch>
        </p:blipFill>
        <p:spPr>
          <a:xfrm>
            <a:off x="6210935" y="217170"/>
            <a:ext cx="909320" cy="304800"/>
          </a:xfrm>
          <a:prstGeom prst="rect">
            <a:avLst/>
          </a:prstGeom>
        </p:spPr>
      </p:pic>
      <p:sp>
        <p:nvSpPr>
          <p:cNvPr id="20" name="文本框 19"/>
          <p:cNvSpPr txBox="1"/>
          <p:nvPr/>
        </p:nvSpPr>
        <p:spPr>
          <a:xfrm>
            <a:off x="1254760" y="2252345"/>
            <a:ext cx="6280785" cy="1014730"/>
          </a:xfrm>
          <a:prstGeom prst="rect">
            <a:avLst/>
          </a:prstGeom>
          <a:noFill/>
        </p:spPr>
        <p:txBody>
          <a:bodyPr wrap="square" rtlCol="0">
            <a:spAutoFit/>
          </a:bodyPr>
          <a:lstStyle/>
          <a:p>
            <a:r>
              <a:rPr lang="zh-CN" altLang="en-US" sz="60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毕业答辩</a:t>
            </a:r>
            <a:r>
              <a:rPr lang="en-US" altLang="zh-CN" sz="60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PPT</a:t>
            </a:r>
            <a:r>
              <a:rPr lang="zh-CN" altLang="en-US" sz="60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模板</a:t>
            </a:r>
          </a:p>
        </p:txBody>
      </p:sp>
      <p:sp>
        <p:nvSpPr>
          <p:cNvPr id="21" name="文本框 20"/>
          <p:cNvSpPr txBox="1"/>
          <p:nvPr/>
        </p:nvSpPr>
        <p:spPr>
          <a:xfrm>
            <a:off x="1152203" y="3602592"/>
            <a:ext cx="5154027" cy="460375"/>
          </a:xfrm>
          <a:prstGeom prst="rect">
            <a:avLst/>
          </a:prstGeom>
          <a:noFill/>
        </p:spPr>
        <p:txBody>
          <a:bodyPr wrap="square" rtlCol="0">
            <a:spAutoFit/>
          </a:bodyPr>
          <a:lstStyle/>
          <a:p>
            <a:r>
              <a:rPr lang="zh-CN" altLang="en-US" sz="2400" smtClean="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汇报人：</a:t>
            </a:r>
            <a:r>
              <a:rPr lang="en-US" altLang="zh-CN" sz="2400" smtClean="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PPT818  </a:t>
            </a:r>
            <a:r>
              <a:rPr lang="zh-CN" altLang="en-US" sz="2400" smtClean="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部门：设计部</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ppt_x</p:attrName>
                                        </p:attrNameLst>
                                      </p:cBhvr>
                                      <p:tavLst>
                                        <p:tav tm="0">
                                          <p:val>
                                            <p:strVal val="#ppt_x-.2"/>
                                          </p:val>
                                        </p:tav>
                                        <p:tav tm="100000">
                                          <p:val>
                                            <p:strVal val="#ppt_x"/>
                                          </p:val>
                                        </p:tav>
                                      </p:tavLst>
                                    </p:anim>
                                    <p:anim calcmode="lin" valueType="num">
                                      <p:cBhvr>
                                        <p:cTn id="1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2"/>
                                          </p:val>
                                        </p:tav>
                                        <p:tav tm="100000">
                                          <p:val>
                                            <p:strVal val="#ppt_x"/>
                                          </p:val>
                                        </p:tav>
                                      </p:tavLst>
                                    </p:anim>
                                    <p:anim calcmode="lin" valueType="num">
                                      <p:cBhvr>
                                        <p:cTn id="2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7"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596130" y="1593215"/>
            <a:ext cx="5832475" cy="388810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11" name="图片 10" descr="形状 3 拷贝"/>
          <p:cNvPicPr>
            <a:picLocks noChangeAspect="1"/>
          </p:cNvPicPr>
          <p:nvPr/>
        </p:nvPicPr>
        <p:blipFill>
          <a:blip r:embed="rId4"/>
          <a:stretch>
            <a:fillRect/>
          </a:stretch>
        </p:blipFill>
        <p:spPr>
          <a:xfrm>
            <a:off x="8923655" y="777240"/>
            <a:ext cx="1435100" cy="481330"/>
          </a:xfrm>
          <a:prstGeom prst="rect">
            <a:avLst/>
          </a:prstGeom>
        </p:spPr>
      </p:pic>
      <p:pic>
        <p:nvPicPr>
          <p:cNvPr id="19" name="图片 18" descr="形状 3 拷贝"/>
          <p:cNvPicPr>
            <a:picLocks noChangeAspect="1"/>
          </p:cNvPicPr>
          <p:nvPr/>
        </p:nvPicPr>
        <p:blipFill>
          <a:blip r:embed="rId4"/>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8" name="任意多边形: 形状 7"/>
          <p:cNvSpPr/>
          <p:nvPr/>
        </p:nvSpPr>
        <p:spPr>
          <a:xfrm rot="16200000">
            <a:off x="1445895" y="985520"/>
            <a:ext cx="2762250" cy="5264785"/>
          </a:xfrm>
          <a:custGeom>
            <a:avLst/>
            <a:gdLst>
              <a:gd name="connsiteX0" fmla="*/ 3119121 w 3119121"/>
              <a:gd name="connsiteY0" fmla="*/ 0 h 8890001"/>
              <a:gd name="connsiteX1" fmla="*/ 3119120 w 3119121"/>
              <a:gd name="connsiteY1" fmla="*/ 8890001 h 8890001"/>
              <a:gd name="connsiteX2" fmla="*/ 2605512 w 3119121"/>
              <a:gd name="connsiteY2" fmla="*/ 8890001 h 8890001"/>
              <a:gd name="connsiteX3" fmla="*/ 2445757 w 3119121"/>
              <a:gd name="connsiteY3" fmla="*/ 8614558 h 8890001"/>
              <a:gd name="connsiteX4" fmla="*/ 2286000 w 3119121"/>
              <a:gd name="connsiteY4" fmla="*/ 8890001 h 8890001"/>
              <a:gd name="connsiteX5" fmla="*/ 0 w 3119121"/>
              <a:gd name="connsiteY5" fmla="*/ 8890000 h 8890001"/>
              <a:gd name="connsiteX6" fmla="*/ 1 w 3119121"/>
              <a:gd name="connsiteY6" fmla="*/ 0 h 8890001"/>
              <a:gd name="connsiteX7" fmla="*/ 3119121 w 3119121"/>
              <a:gd name="connsiteY7" fmla="*/ 0 h 88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121" h="8890001">
                <a:moveTo>
                  <a:pt x="3119121" y="0"/>
                </a:moveTo>
                <a:lnTo>
                  <a:pt x="3119120" y="8890001"/>
                </a:lnTo>
                <a:lnTo>
                  <a:pt x="2605512" y="8890001"/>
                </a:lnTo>
                <a:lnTo>
                  <a:pt x="2445757" y="8614558"/>
                </a:lnTo>
                <a:lnTo>
                  <a:pt x="2286000" y="8890001"/>
                </a:lnTo>
                <a:lnTo>
                  <a:pt x="0" y="8890000"/>
                </a:lnTo>
                <a:lnTo>
                  <a:pt x="1" y="0"/>
                </a:lnTo>
                <a:lnTo>
                  <a:pt x="3119121" y="0"/>
                </a:lnTo>
                <a:close/>
              </a:path>
            </a:pathLst>
          </a:custGeom>
          <a:solidFill>
            <a:schemeClr val="bg1">
              <a:lumMod val="7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latin typeface="宋体" panose="02010600030101010101" pitchFamily="2" charset="-122"/>
              <a:ea typeface="宋体" panose="02010600030101010101" pitchFamily="2" charset="-122"/>
              <a:cs typeface="思源黑体 CN Normal" panose="020B0400000000000000" charset="-122"/>
            </a:endParaRPr>
          </a:p>
        </p:txBody>
      </p:sp>
      <p:sp>
        <p:nvSpPr>
          <p:cNvPr id="130" name="文本框 129"/>
          <p:cNvSpPr txBox="1"/>
          <p:nvPr/>
        </p:nvSpPr>
        <p:spPr>
          <a:xfrm>
            <a:off x="673100" y="2651125"/>
            <a:ext cx="1164590" cy="36830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标题内容</a:t>
            </a:r>
          </a:p>
        </p:txBody>
      </p:sp>
      <p:sp>
        <p:nvSpPr>
          <p:cNvPr id="131" name="文本框 130"/>
          <p:cNvSpPr txBox="1"/>
          <p:nvPr/>
        </p:nvSpPr>
        <p:spPr>
          <a:xfrm>
            <a:off x="673100" y="3161030"/>
            <a:ext cx="3427095"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9" name="文本框 8"/>
          <p:cNvSpPr txBox="1"/>
          <p:nvPr/>
        </p:nvSpPr>
        <p:spPr>
          <a:xfrm>
            <a:off x="673100" y="3723640"/>
            <a:ext cx="3505200"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10" name="文本框 9"/>
          <p:cNvSpPr txBox="1"/>
          <p:nvPr/>
        </p:nvSpPr>
        <p:spPr>
          <a:xfrm>
            <a:off x="7051675" y="3353118"/>
            <a:ext cx="921385" cy="368300"/>
          </a:xfrm>
          <a:prstGeom prst="rect">
            <a:avLst/>
          </a:prstGeom>
          <a:noFill/>
        </p:spPr>
        <p:txBody>
          <a:bodyPr wrap="square" rtlCol="0">
            <a:spAutoFit/>
          </a:bodyPr>
          <a:lstStyle/>
          <a:p>
            <a:r>
              <a:rPr lang="zh-CN" altLang="en-US" dirty="0">
                <a:solidFill>
                  <a:schemeClr val="bg1"/>
                </a:solidFill>
                <a:latin typeface="宋体" panose="02010600030101010101" pitchFamily="2" charset="-122"/>
                <a:ea typeface="宋体" panose="02010600030101010101" pitchFamily="2" charset="-122"/>
                <a:cs typeface="思源黑体 CN Normal" panose="020B0400000000000000" charset="-122"/>
              </a:rPr>
              <a:t>图片区</a:t>
            </a:r>
          </a:p>
        </p:txBody>
      </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wipe(down)">
                                      <p:cBhvr>
                                        <p:cTn id="14" dur="500"/>
                                        <p:tgtEl>
                                          <p:spTgt spid="130"/>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wipe(down)">
                                      <p:cBhvr>
                                        <p:cTn id="17" dur="500"/>
                                        <p:tgtEl>
                                          <p:spTgt spid="13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edge">
                                      <p:cBhvr>
                                        <p:cTn id="25" dur="2000"/>
                                        <p:tgtEl>
                                          <p:spTgt spid="5"/>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0" grpId="0"/>
      <p:bldP spid="131"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4"/>
          <a:stretch>
            <a:fillRect/>
          </a:stretch>
        </p:blipFill>
        <p:spPr>
          <a:xfrm>
            <a:off x="8976995" y="710565"/>
            <a:ext cx="1435100" cy="481330"/>
          </a:xfrm>
          <a:prstGeom prst="rect">
            <a:avLst/>
          </a:prstGeom>
        </p:spPr>
      </p:pic>
      <p:pic>
        <p:nvPicPr>
          <p:cNvPr id="19" name="图片 18" descr="形状 3 拷贝"/>
          <p:cNvPicPr>
            <a:picLocks noChangeAspect="1"/>
          </p:cNvPicPr>
          <p:nvPr/>
        </p:nvPicPr>
        <p:blipFill>
          <a:blip r:embed="rId4"/>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3" name="Rectangle 10"/>
          <p:cNvSpPr/>
          <p:nvPr/>
        </p:nvSpPr>
        <p:spPr>
          <a:xfrm rot="2700000">
            <a:off x="8554085" y="1834515"/>
            <a:ext cx="1379220" cy="1376680"/>
          </a:xfrm>
          <a:prstGeom prst="rect">
            <a:avLst/>
          </a:prstGeom>
          <a:solidFill>
            <a:schemeClr val="tx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chemeClr val="tx1">
                  <a:lumMod val="85000"/>
                  <a:lumOff val="1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6" name="Rectangle 15"/>
          <p:cNvSpPr/>
          <p:nvPr/>
        </p:nvSpPr>
        <p:spPr>
          <a:xfrm rot="13500000">
            <a:off x="9730740" y="2354580"/>
            <a:ext cx="118110" cy="1376680"/>
          </a:xfrm>
          <a:prstGeom prst="rect">
            <a:avLst/>
          </a:prstGeom>
          <a:solidFill>
            <a:schemeClr val="tx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chemeClr val="tx1">
                  <a:lumMod val="85000"/>
                  <a:lumOff val="1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4" name="Group 39"/>
          <p:cNvGrpSpPr/>
          <p:nvPr/>
        </p:nvGrpSpPr>
        <p:grpSpPr>
          <a:xfrm>
            <a:off x="8976995" y="2255520"/>
            <a:ext cx="452755" cy="440055"/>
            <a:chOff x="6251143" y="1082816"/>
            <a:chExt cx="366050" cy="355413"/>
          </a:xfrm>
          <a:solidFill>
            <a:schemeClr val="accent6"/>
          </a:solidFill>
        </p:grpSpPr>
        <p:sp>
          <p:nvSpPr>
            <p:cNvPr id="5" name="AutoShape 16"/>
            <p:cNvSpPr/>
            <p:nvPr/>
          </p:nvSpPr>
          <p:spPr bwMode="auto">
            <a:xfrm>
              <a:off x="6434481" y="1277418"/>
              <a:ext cx="45678" cy="463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bg1">
                <a:lumMod val="95000"/>
              </a:schemeClr>
            </a:solid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26" name="AutoShape 17"/>
            <p:cNvSpPr/>
            <p:nvPr/>
          </p:nvSpPr>
          <p:spPr bwMode="auto">
            <a:xfrm>
              <a:off x="6251143" y="1082816"/>
              <a:ext cx="366050" cy="355413"/>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bg1"/>
            </a:solid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grpSp>
      <p:sp>
        <p:nvSpPr>
          <p:cNvPr id="10" name="Rectangle 9"/>
          <p:cNvSpPr/>
          <p:nvPr/>
        </p:nvSpPr>
        <p:spPr>
          <a:xfrm rot="2700000">
            <a:off x="5992495" y="1831975"/>
            <a:ext cx="1377315" cy="1379220"/>
          </a:xfrm>
          <a:prstGeom prst="rect">
            <a:avLst/>
          </a:prstGeom>
          <a:solidFill>
            <a:schemeClr val="tx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chemeClr val="tx1">
                  <a:lumMod val="85000"/>
                  <a:lumOff val="1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5" name="Rectangle 14"/>
          <p:cNvSpPr/>
          <p:nvPr/>
        </p:nvSpPr>
        <p:spPr>
          <a:xfrm rot="8100000">
            <a:off x="7152640" y="1298575"/>
            <a:ext cx="118110" cy="1377315"/>
          </a:xfrm>
          <a:prstGeom prst="rect">
            <a:avLst/>
          </a:prstGeom>
          <a:solidFill>
            <a:schemeClr val="tx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chemeClr val="tx1">
                  <a:lumMod val="85000"/>
                  <a:lumOff val="1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7" name="Group 38"/>
          <p:cNvGrpSpPr/>
          <p:nvPr/>
        </p:nvGrpSpPr>
        <p:grpSpPr>
          <a:xfrm>
            <a:off x="6414135" y="2254885"/>
            <a:ext cx="452755" cy="454025"/>
            <a:chOff x="5519041" y="1071552"/>
            <a:chExt cx="366050" cy="366676"/>
          </a:xfrm>
          <a:solidFill>
            <a:schemeClr val="bg1"/>
          </a:solidFill>
        </p:grpSpPr>
        <p:sp>
          <p:nvSpPr>
            <p:cNvPr id="27" name="AutoShape 18"/>
            <p:cNvSpPr/>
            <p:nvPr/>
          </p:nvSpPr>
          <p:spPr bwMode="auto">
            <a:xfrm>
              <a:off x="5519041" y="1071552"/>
              <a:ext cx="366050"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28" name="AutoShape 19"/>
            <p:cNvSpPr/>
            <p:nvPr/>
          </p:nvSpPr>
          <p:spPr bwMode="auto">
            <a:xfrm>
              <a:off x="5599134"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29" name="AutoShape 20"/>
            <p:cNvSpPr/>
            <p:nvPr/>
          </p:nvSpPr>
          <p:spPr bwMode="auto">
            <a:xfrm>
              <a:off x="5599134"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30" name="AutoShape 21"/>
            <p:cNvSpPr/>
            <p:nvPr/>
          </p:nvSpPr>
          <p:spPr bwMode="auto">
            <a:xfrm>
              <a:off x="5599134"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31" name="AutoShape 22"/>
            <p:cNvSpPr/>
            <p:nvPr/>
          </p:nvSpPr>
          <p:spPr bwMode="auto">
            <a:xfrm>
              <a:off x="5679227"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32" name="AutoShape 23"/>
            <p:cNvSpPr/>
            <p:nvPr/>
          </p:nvSpPr>
          <p:spPr bwMode="auto">
            <a:xfrm>
              <a:off x="5679227"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33" name="AutoShape 24"/>
            <p:cNvSpPr/>
            <p:nvPr/>
          </p:nvSpPr>
          <p:spPr bwMode="auto">
            <a:xfrm>
              <a:off x="5679227"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34" name="AutoShape 25"/>
            <p:cNvSpPr/>
            <p:nvPr/>
          </p:nvSpPr>
          <p:spPr bwMode="auto">
            <a:xfrm>
              <a:off x="5759321" y="1323722"/>
              <a:ext cx="45678" cy="33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35" name="AutoShape 26"/>
            <p:cNvSpPr/>
            <p:nvPr/>
          </p:nvSpPr>
          <p:spPr bwMode="auto">
            <a:xfrm>
              <a:off x="5759321" y="1266155"/>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36" name="AutoShape 27"/>
            <p:cNvSpPr/>
            <p:nvPr/>
          </p:nvSpPr>
          <p:spPr bwMode="auto">
            <a:xfrm>
              <a:off x="5759321" y="1209213"/>
              <a:ext cx="45678" cy="344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grpSp>
      <p:sp>
        <p:nvSpPr>
          <p:cNvPr id="8" name="Rectangle 7"/>
          <p:cNvSpPr/>
          <p:nvPr/>
        </p:nvSpPr>
        <p:spPr>
          <a:xfrm rot="2700000">
            <a:off x="952500" y="1833245"/>
            <a:ext cx="1379220" cy="1379220"/>
          </a:xfrm>
          <a:prstGeom prst="rect">
            <a:avLst/>
          </a:prstGeom>
          <a:solidFill>
            <a:schemeClr val="tx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chemeClr val="tx1">
                  <a:lumMod val="85000"/>
                  <a:lumOff val="1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3" name="Rectangle 12"/>
          <p:cNvSpPr/>
          <p:nvPr/>
        </p:nvSpPr>
        <p:spPr>
          <a:xfrm rot="2700000">
            <a:off x="411480" y="3002915"/>
            <a:ext cx="1377315" cy="125730"/>
          </a:xfrm>
          <a:prstGeom prst="rect">
            <a:avLst/>
          </a:prstGeom>
          <a:solidFill>
            <a:schemeClr val="tx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chemeClr val="tx1">
                  <a:lumMod val="85000"/>
                  <a:lumOff val="1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37" name="AutoShape 28"/>
          <p:cNvSpPr/>
          <p:nvPr/>
        </p:nvSpPr>
        <p:spPr bwMode="auto">
          <a:xfrm>
            <a:off x="1374775" y="2255520"/>
            <a:ext cx="454025" cy="454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chemeClr val="bg1"/>
          </a:solid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sp>
        <p:nvSpPr>
          <p:cNvPr id="14" name="Rectangle 8"/>
          <p:cNvSpPr/>
          <p:nvPr/>
        </p:nvSpPr>
        <p:spPr>
          <a:xfrm rot="2700000">
            <a:off x="3477895" y="1834515"/>
            <a:ext cx="1379220" cy="1377315"/>
          </a:xfrm>
          <a:prstGeom prst="rect">
            <a:avLst/>
          </a:prstGeom>
          <a:solidFill>
            <a:schemeClr val="tx2">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chemeClr val="tx1">
                  <a:lumMod val="85000"/>
                  <a:lumOff val="1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8" name="Rectangle 13"/>
          <p:cNvSpPr/>
          <p:nvPr/>
        </p:nvSpPr>
        <p:spPr>
          <a:xfrm rot="2700000">
            <a:off x="3573145" y="1304925"/>
            <a:ext cx="118110" cy="1375410"/>
          </a:xfrm>
          <a:prstGeom prst="rect">
            <a:avLst/>
          </a:prstGeom>
          <a:solidFill>
            <a:schemeClr val="tx2">
              <a:lumMod val="40000"/>
              <a:lumOff val="6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350" dirty="0">
              <a:solidFill>
                <a:schemeClr val="tx1">
                  <a:lumMod val="85000"/>
                  <a:lumOff val="1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38" name="AutoShape 100"/>
          <p:cNvSpPr/>
          <p:nvPr/>
        </p:nvSpPr>
        <p:spPr bwMode="auto">
          <a:xfrm>
            <a:off x="3938270" y="2255520"/>
            <a:ext cx="394970" cy="454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chemeClr val="bg1"/>
          </a:solidFill>
          <a:ln>
            <a:noFill/>
          </a:ln>
          <a:effectLst/>
        </p:spPr>
        <p:txBody>
          <a:bodyPr lIns="38100" tIns="38100" rIns="38100" bIns="38100" anchor="ctr"/>
          <a:lstStyle/>
          <a:p>
            <a:pPr defTabSz="457200" fontAlgn="auto">
              <a:spcBef>
                <a:spcPts val="0"/>
              </a:spcBef>
              <a:spcAft>
                <a:spcPts val="0"/>
              </a:spcAft>
              <a:defRPr/>
            </a:pPr>
            <a:endParaRPr lang="en-US" sz="3200" dirty="0">
              <a:solidFill>
                <a:schemeClr val="tx1">
                  <a:lumMod val="85000"/>
                  <a:lumOff val="15000"/>
                </a:schemeClr>
              </a:solidFill>
              <a:effectLst>
                <a:outerShdw blurRad="38100" dist="38100" dir="2700000" algn="tl">
                  <a:srgbClr val="000000"/>
                </a:outerShdw>
              </a:effectLst>
              <a:latin typeface="宋体" panose="02010600030101010101" pitchFamily="2" charset="-122"/>
              <a:ea typeface="宋体" panose="02010600030101010101" pitchFamily="2" charset="-122"/>
              <a:cs typeface="思源黑体 CN Normal" panose="020B0400000000000000" charset="-122"/>
            </a:endParaRPr>
          </a:p>
        </p:txBody>
      </p:sp>
      <p:grpSp>
        <p:nvGrpSpPr>
          <p:cNvPr id="129" name="组合 128"/>
          <p:cNvGrpSpPr/>
          <p:nvPr/>
        </p:nvGrpSpPr>
        <p:grpSpPr>
          <a:xfrm>
            <a:off x="8058785" y="3864610"/>
            <a:ext cx="2331720" cy="1002030"/>
            <a:chOff x="1906" y="6234"/>
            <a:chExt cx="3672" cy="1578"/>
          </a:xfrm>
        </p:grpSpPr>
        <p:sp>
          <p:nvSpPr>
            <p:cNvPr id="130" name="文本框 129"/>
            <p:cNvSpPr txBox="1"/>
            <p:nvPr/>
          </p:nvSpPr>
          <p:spPr>
            <a:xfrm>
              <a:off x="1906" y="6234"/>
              <a:ext cx="3672" cy="58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131" name="文本框 130"/>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22" name="组合 21"/>
          <p:cNvGrpSpPr/>
          <p:nvPr/>
        </p:nvGrpSpPr>
        <p:grpSpPr>
          <a:xfrm>
            <a:off x="3061335" y="3864610"/>
            <a:ext cx="2331720" cy="1002030"/>
            <a:chOff x="1906" y="6234"/>
            <a:chExt cx="3672" cy="1578"/>
          </a:xfrm>
        </p:grpSpPr>
        <p:sp>
          <p:nvSpPr>
            <p:cNvPr id="24" name="文本框 23"/>
            <p:cNvSpPr txBox="1"/>
            <p:nvPr/>
          </p:nvSpPr>
          <p:spPr>
            <a:xfrm>
              <a:off x="1906" y="6234"/>
              <a:ext cx="3672" cy="58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39" name="文本框 38"/>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41" name="组合 40"/>
          <p:cNvGrpSpPr/>
          <p:nvPr/>
        </p:nvGrpSpPr>
        <p:grpSpPr>
          <a:xfrm>
            <a:off x="5560060" y="3864610"/>
            <a:ext cx="2331720" cy="1002030"/>
            <a:chOff x="1906" y="6234"/>
            <a:chExt cx="3672" cy="1578"/>
          </a:xfrm>
        </p:grpSpPr>
        <p:sp>
          <p:nvSpPr>
            <p:cNvPr id="42" name="文本框 41"/>
            <p:cNvSpPr txBox="1"/>
            <p:nvPr/>
          </p:nvSpPr>
          <p:spPr>
            <a:xfrm>
              <a:off x="1906" y="6234"/>
              <a:ext cx="3672" cy="58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43" name="文本框 42"/>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44" name="组合 43"/>
          <p:cNvGrpSpPr/>
          <p:nvPr/>
        </p:nvGrpSpPr>
        <p:grpSpPr>
          <a:xfrm>
            <a:off x="568960" y="3864610"/>
            <a:ext cx="2331720" cy="1002030"/>
            <a:chOff x="1906" y="6234"/>
            <a:chExt cx="3672" cy="1578"/>
          </a:xfrm>
        </p:grpSpPr>
        <p:sp>
          <p:nvSpPr>
            <p:cNvPr id="45" name="文本框 44"/>
            <p:cNvSpPr txBox="1"/>
            <p:nvPr/>
          </p:nvSpPr>
          <p:spPr>
            <a:xfrm>
              <a:off x="1906" y="6234"/>
              <a:ext cx="3672" cy="58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46" name="文本框 45"/>
            <p:cNvSpPr txBox="1"/>
            <p:nvPr/>
          </p:nvSpPr>
          <p:spPr>
            <a:xfrm>
              <a:off x="2024" y="6796"/>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arn(inVertical)">
                                      <p:cBhvr>
                                        <p:cTn id="2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5"/>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5"/>
          <a:stretch>
            <a:fillRect/>
          </a:stretch>
        </p:blipFill>
        <p:spPr>
          <a:xfrm>
            <a:off x="392430" y="1627505"/>
            <a:ext cx="909320" cy="304800"/>
          </a:xfrm>
          <a:prstGeom prst="rect">
            <a:avLst/>
          </a:prstGeom>
        </p:spPr>
      </p:pic>
      <p:sp>
        <p:nvSpPr>
          <p:cNvPr id="3" name="PA_椭圆 75"/>
          <p:cNvSpPr/>
          <p:nvPr>
            <p:custDataLst>
              <p:tags r:id="rId1"/>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04</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nvGrpSpPr>
          <p:cNvPr id="21" name="组合 20"/>
          <p:cNvGrpSpPr/>
          <p:nvPr/>
        </p:nvGrpSpPr>
        <p:grpSpPr>
          <a:xfrm>
            <a:off x="4901446" y="2204003"/>
            <a:ext cx="3738880" cy="1616240"/>
            <a:chOff x="7609" y="3043"/>
            <a:chExt cx="5888" cy="2545"/>
          </a:xfrm>
        </p:grpSpPr>
        <p:sp>
          <p:nvSpPr>
            <p:cNvPr id="6" name="TextBox 1"/>
            <p:cNvSpPr txBox="1"/>
            <p:nvPr/>
          </p:nvSpPr>
          <p:spPr>
            <a:xfrm>
              <a:off x="7609" y="3043"/>
              <a:ext cx="5888" cy="1113"/>
            </a:xfrm>
            <a:prstGeom prst="rect">
              <a:avLst/>
            </a:prstGeom>
            <a:noFill/>
          </p:spPr>
          <p:txBody>
            <a:bodyPr wrap="none" rtlCol="0">
              <a:spAutoFit/>
            </a:bodyPr>
            <a:lstStyle/>
            <a:p>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课题背景及内容</a:t>
              </a:r>
            </a:p>
          </p:txBody>
        </p:sp>
        <p:grpSp>
          <p:nvGrpSpPr>
            <p:cNvPr id="20" name="组合 19"/>
            <p:cNvGrpSpPr/>
            <p:nvPr/>
          </p:nvGrpSpPr>
          <p:grpSpPr>
            <a:xfrm>
              <a:off x="7609" y="4377"/>
              <a:ext cx="5665" cy="1212"/>
              <a:chOff x="7732" y="4199"/>
              <a:chExt cx="5665" cy="1212"/>
            </a:xfrm>
          </p:grpSpPr>
          <p:sp>
            <p:nvSpPr>
              <p:cNvPr id="12" name="TextBox 15"/>
              <p:cNvSpPr txBox="1"/>
              <p:nvPr/>
            </p:nvSpPr>
            <p:spPr>
              <a:xfrm>
                <a:off x="9693" y="482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研究意义</a:t>
                </a:r>
              </a:p>
            </p:txBody>
          </p:sp>
          <p:sp>
            <p:nvSpPr>
              <p:cNvPr id="18" name="TextBox 17"/>
              <p:cNvSpPr txBox="1"/>
              <p:nvPr/>
            </p:nvSpPr>
            <p:spPr>
              <a:xfrm>
                <a:off x="7732" y="482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理论基础</a:t>
                </a:r>
              </a:p>
            </p:txBody>
          </p:sp>
          <p:sp>
            <p:nvSpPr>
              <p:cNvPr id="7" name="TextBox 14"/>
              <p:cNvSpPr txBox="1"/>
              <p:nvPr/>
            </p:nvSpPr>
            <p:spPr>
              <a:xfrm>
                <a:off x="7732" y="419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课题背景</a:t>
                </a:r>
              </a:p>
            </p:txBody>
          </p:sp>
          <p:sp>
            <p:nvSpPr>
              <p:cNvPr id="17" name="TextBox 16"/>
              <p:cNvSpPr txBox="1"/>
              <p:nvPr/>
            </p:nvSpPr>
            <p:spPr>
              <a:xfrm>
                <a:off x="11653" y="4199"/>
                <a:ext cx="1744" cy="581"/>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研究综述</a:t>
                </a:r>
              </a:p>
            </p:txBody>
          </p:sp>
          <p:sp>
            <p:nvSpPr>
              <p:cNvPr id="28" name="TextBox 27"/>
              <p:cNvSpPr txBox="1"/>
              <p:nvPr/>
            </p:nvSpPr>
            <p:spPr>
              <a:xfrm>
                <a:off x="9693" y="4199"/>
                <a:ext cx="1744" cy="581"/>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相关研究</a:t>
                </a:r>
              </a:p>
            </p:txBody>
          </p:sp>
        </p:grpSp>
      </p:gr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9" name="图片 18" descr="形状 3 拷贝"/>
          <p:cNvPicPr>
            <a:picLocks noChangeAspect="1"/>
          </p:cNvPicPr>
          <p:nvPr/>
        </p:nvPicPr>
        <p:blipFill>
          <a:blip r:embed="rId4"/>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cxnSp>
        <p:nvCxnSpPr>
          <p:cNvPr id="65" name="直接连接符 64"/>
          <p:cNvCxnSpPr/>
          <p:nvPr/>
        </p:nvCxnSpPr>
        <p:spPr>
          <a:xfrm>
            <a:off x="878205" y="4753610"/>
            <a:ext cx="5234305" cy="88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878205" y="1463675"/>
            <a:ext cx="0" cy="32899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878205" y="4234815"/>
            <a:ext cx="5234305" cy="95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78205" y="3718560"/>
            <a:ext cx="5234305" cy="95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78205" y="3202305"/>
            <a:ext cx="5234305" cy="762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878205" y="2684145"/>
            <a:ext cx="5234305" cy="88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878205" y="2167890"/>
            <a:ext cx="5234305" cy="889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878205" y="1649730"/>
            <a:ext cx="5234305" cy="952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矩形 72"/>
          <p:cNvSpPr>
            <a:spLocks noChangeArrowheads="1"/>
          </p:cNvSpPr>
          <p:nvPr/>
        </p:nvSpPr>
        <p:spPr bwMode="auto">
          <a:xfrm>
            <a:off x="956310" y="4853940"/>
            <a:ext cx="62357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2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Text</a:t>
            </a:r>
          </a:p>
        </p:txBody>
      </p:sp>
      <p:sp>
        <p:nvSpPr>
          <p:cNvPr id="74" name="矩形 73"/>
          <p:cNvSpPr>
            <a:spLocks noChangeArrowheads="1"/>
          </p:cNvSpPr>
          <p:nvPr/>
        </p:nvSpPr>
        <p:spPr bwMode="auto">
          <a:xfrm>
            <a:off x="1744980" y="4853940"/>
            <a:ext cx="62357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2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Text</a:t>
            </a:r>
          </a:p>
        </p:txBody>
      </p:sp>
      <p:sp>
        <p:nvSpPr>
          <p:cNvPr id="75" name="矩形 74"/>
          <p:cNvSpPr>
            <a:spLocks noChangeArrowheads="1"/>
          </p:cNvSpPr>
          <p:nvPr/>
        </p:nvSpPr>
        <p:spPr bwMode="auto">
          <a:xfrm>
            <a:off x="2536190" y="4853940"/>
            <a:ext cx="62357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2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Text</a:t>
            </a:r>
          </a:p>
        </p:txBody>
      </p:sp>
      <p:sp>
        <p:nvSpPr>
          <p:cNvPr id="76" name="矩形 75"/>
          <p:cNvSpPr>
            <a:spLocks noChangeArrowheads="1"/>
          </p:cNvSpPr>
          <p:nvPr/>
        </p:nvSpPr>
        <p:spPr bwMode="auto">
          <a:xfrm>
            <a:off x="3327400" y="4853940"/>
            <a:ext cx="62357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2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Text</a:t>
            </a:r>
          </a:p>
        </p:txBody>
      </p:sp>
      <p:sp>
        <p:nvSpPr>
          <p:cNvPr id="77" name="矩形 76"/>
          <p:cNvSpPr>
            <a:spLocks noChangeArrowheads="1"/>
          </p:cNvSpPr>
          <p:nvPr/>
        </p:nvSpPr>
        <p:spPr bwMode="auto">
          <a:xfrm>
            <a:off x="4117340" y="4853940"/>
            <a:ext cx="62357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2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Text</a:t>
            </a:r>
          </a:p>
        </p:txBody>
      </p:sp>
      <p:sp>
        <p:nvSpPr>
          <p:cNvPr id="78" name="矩形 77"/>
          <p:cNvSpPr>
            <a:spLocks noChangeArrowheads="1"/>
          </p:cNvSpPr>
          <p:nvPr/>
        </p:nvSpPr>
        <p:spPr bwMode="auto">
          <a:xfrm>
            <a:off x="4908550" y="4853940"/>
            <a:ext cx="62357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r>
              <a:rPr lang="en-US" altLang="zh-CN" sz="12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Text</a:t>
            </a:r>
          </a:p>
        </p:txBody>
      </p:sp>
      <p:sp>
        <p:nvSpPr>
          <p:cNvPr id="79" name="矩形 78"/>
          <p:cNvSpPr/>
          <p:nvPr/>
        </p:nvSpPr>
        <p:spPr>
          <a:xfrm>
            <a:off x="5699760" y="4853940"/>
            <a:ext cx="623570" cy="275590"/>
          </a:xfrm>
          <a:prstGeom prst="rect">
            <a:avLst/>
          </a:prstGeom>
        </p:spPr>
        <p:txBody>
          <a:bodyPr wrap="square">
            <a:spAutoFit/>
          </a:bodyPr>
          <a:lstStyle/>
          <a:p>
            <a:pPr eaLnBrk="0" hangingPunct="0">
              <a:defRPr/>
            </a:pPr>
            <a:r>
              <a:rPr lang="en-US" altLang="zh-CN" sz="1200" dirty="0">
                <a:solidFill>
                  <a:schemeClr val="bg1">
                    <a:lumMod val="95000"/>
                  </a:schemeClr>
                </a:solidFill>
                <a:latin typeface="宋体" panose="02010600030101010101" pitchFamily="2" charset="-122"/>
                <a:ea typeface="宋体" panose="02010600030101010101" pitchFamily="2" charset="-122"/>
                <a:cs typeface="思源黑体 CN Normal" panose="020B0400000000000000" charset="-122"/>
              </a:rPr>
              <a:t>Text</a:t>
            </a:r>
          </a:p>
        </p:txBody>
      </p:sp>
      <p:sp>
        <p:nvSpPr>
          <p:cNvPr id="80" name="矩形 79"/>
          <p:cNvSpPr/>
          <p:nvPr/>
        </p:nvSpPr>
        <p:spPr>
          <a:xfrm>
            <a:off x="467360" y="4591685"/>
            <a:ext cx="297180" cy="241935"/>
          </a:xfrm>
          <a:prstGeom prst="rect">
            <a:avLst/>
          </a:prstGeom>
        </p:spPr>
        <p:txBody>
          <a:bodyPr wrap="square">
            <a:spAutoFit/>
          </a:bodyPr>
          <a:lstStyle/>
          <a:p>
            <a:pPr algn="ctr" eaLnBrk="0" hangingPunct="0">
              <a:defRPr/>
            </a:pPr>
            <a:r>
              <a:rPr lang="en-US" altLang="zh-CN" sz="975"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0</a:t>
            </a:r>
          </a:p>
        </p:txBody>
      </p:sp>
      <p:sp>
        <p:nvSpPr>
          <p:cNvPr id="81" name="矩形 80"/>
          <p:cNvSpPr/>
          <p:nvPr/>
        </p:nvSpPr>
        <p:spPr>
          <a:xfrm>
            <a:off x="445135" y="4073525"/>
            <a:ext cx="343535" cy="241935"/>
          </a:xfrm>
          <a:prstGeom prst="rect">
            <a:avLst/>
          </a:prstGeom>
        </p:spPr>
        <p:txBody>
          <a:bodyPr wrap="square">
            <a:spAutoFit/>
          </a:bodyPr>
          <a:lstStyle/>
          <a:p>
            <a:pPr algn="ctr" eaLnBrk="0" hangingPunct="0">
              <a:defRPr/>
            </a:pPr>
            <a:r>
              <a:rPr lang="en-US" altLang="zh-CN" sz="975"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10</a:t>
            </a:r>
          </a:p>
        </p:txBody>
      </p:sp>
      <p:sp>
        <p:nvSpPr>
          <p:cNvPr id="82" name="矩形 81"/>
          <p:cNvSpPr/>
          <p:nvPr/>
        </p:nvSpPr>
        <p:spPr>
          <a:xfrm>
            <a:off x="428625" y="3566160"/>
            <a:ext cx="376555" cy="241935"/>
          </a:xfrm>
          <a:prstGeom prst="rect">
            <a:avLst/>
          </a:prstGeom>
        </p:spPr>
        <p:txBody>
          <a:bodyPr wrap="square">
            <a:spAutoFit/>
          </a:bodyPr>
          <a:lstStyle/>
          <a:p>
            <a:pPr algn="ctr" eaLnBrk="0" hangingPunct="0">
              <a:defRPr/>
            </a:pPr>
            <a:r>
              <a:rPr lang="en-US" altLang="zh-CN" sz="975"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20</a:t>
            </a:r>
          </a:p>
        </p:txBody>
      </p:sp>
      <p:sp>
        <p:nvSpPr>
          <p:cNvPr id="83" name="矩形 82"/>
          <p:cNvSpPr/>
          <p:nvPr/>
        </p:nvSpPr>
        <p:spPr>
          <a:xfrm>
            <a:off x="428625" y="3057525"/>
            <a:ext cx="376555" cy="241935"/>
          </a:xfrm>
          <a:prstGeom prst="rect">
            <a:avLst/>
          </a:prstGeom>
        </p:spPr>
        <p:txBody>
          <a:bodyPr wrap="square">
            <a:spAutoFit/>
          </a:bodyPr>
          <a:lstStyle/>
          <a:p>
            <a:pPr algn="ctr" eaLnBrk="0" hangingPunct="0">
              <a:defRPr/>
            </a:pPr>
            <a:r>
              <a:rPr lang="en-US" altLang="zh-CN" sz="975"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30</a:t>
            </a:r>
          </a:p>
        </p:txBody>
      </p:sp>
      <p:sp>
        <p:nvSpPr>
          <p:cNvPr id="84" name="矩形 83"/>
          <p:cNvSpPr/>
          <p:nvPr/>
        </p:nvSpPr>
        <p:spPr>
          <a:xfrm>
            <a:off x="428625" y="2548255"/>
            <a:ext cx="376555" cy="241935"/>
          </a:xfrm>
          <a:prstGeom prst="rect">
            <a:avLst/>
          </a:prstGeom>
        </p:spPr>
        <p:txBody>
          <a:bodyPr wrap="square">
            <a:spAutoFit/>
          </a:bodyPr>
          <a:lstStyle/>
          <a:p>
            <a:pPr algn="ctr" eaLnBrk="0" hangingPunct="0">
              <a:defRPr/>
            </a:pPr>
            <a:r>
              <a:rPr lang="en-US" altLang="zh-CN" sz="975"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40</a:t>
            </a:r>
          </a:p>
        </p:txBody>
      </p:sp>
      <p:sp>
        <p:nvSpPr>
          <p:cNvPr id="85" name="矩形 84"/>
          <p:cNvSpPr/>
          <p:nvPr/>
        </p:nvSpPr>
        <p:spPr>
          <a:xfrm>
            <a:off x="428625" y="2041525"/>
            <a:ext cx="376555" cy="241935"/>
          </a:xfrm>
          <a:prstGeom prst="rect">
            <a:avLst/>
          </a:prstGeom>
        </p:spPr>
        <p:txBody>
          <a:bodyPr wrap="square">
            <a:spAutoFit/>
          </a:bodyPr>
          <a:lstStyle/>
          <a:p>
            <a:pPr algn="ctr" eaLnBrk="0" hangingPunct="0">
              <a:defRPr/>
            </a:pPr>
            <a:r>
              <a:rPr lang="en-US" altLang="zh-CN" sz="975"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50</a:t>
            </a:r>
          </a:p>
        </p:txBody>
      </p:sp>
      <p:sp>
        <p:nvSpPr>
          <p:cNvPr id="86" name="矩形 85"/>
          <p:cNvSpPr/>
          <p:nvPr/>
        </p:nvSpPr>
        <p:spPr>
          <a:xfrm>
            <a:off x="428625" y="1532890"/>
            <a:ext cx="376555" cy="241935"/>
          </a:xfrm>
          <a:prstGeom prst="rect">
            <a:avLst/>
          </a:prstGeom>
        </p:spPr>
        <p:txBody>
          <a:bodyPr wrap="square">
            <a:spAutoFit/>
          </a:bodyPr>
          <a:lstStyle/>
          <a:p>
            <a:pPr algn="ctr" eaLnBrk="0" hangingPunct="0">
              <a:defRPr/>
            </a:pPr>
            <a:r>
              <a:rPr lang="en-US" altLang="zh-CN" sz="975"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60</a:t>
            </a:r>
          </a:p>
        </p:txBody>
      </p:sp>
      <p:sp>
        <p:nvSpPr>
          <p:cNvPr id="87" name="任意多边形: 形状 30"/>
          <p:cNvSpPr/>
          <p:nvPr/>
        </p:nvSpPr>
        <p:spPr>
          <a:xfrm>
            <a:off x="896620" y="1882140"/>
            <a:ext cx="4885055" cy="2174875"/>
          </a:xfrm>
          <a:custGeom>
            <a:avLst/>
            <a:gdLst>
              <a:gd name="connsiteX0" fmla="*/ 0 w 5567680"/>
              <a:gd name="connsiteY0" fmla="*/ 924560 h 2479040"/>
              <a:gd name="connsiteX1" fmla="*/ 426720 w 5567680"/>
              <a:gd name="connsiteY1" fmla="*/ 2479040 h 2479040"/>
              <a:gd name="connsiteX2" fmla="*/ 1290320 w 5567680"/>
              <a:gd name="connsiteY2" fmla="*/ 2032000 h 2479040"/>
              <a:gd name="connsiteX3" fmla="*/ 2113280 w 5567680"/>
              <a:gd name="connsiteY3" fmla="*/ 2357120 h 2479040"/>
              <a:gd name="connsiteX4" fmla="*/ 3108960 w 5567680"/>
              <a:gd name="connsiteY4" fmla="*/ 1808480 h 2479040"/>
              <a:gd name="connsiteX5" fmla="*/ 3942080 w 5567680"/>
              <a:gd name="connsiteY5" fmla="*/ 1605280 h 2479040"/>
              <a:gd name="connsiteX6" fmla="*/ 4805680 w 5567680"/>
              <a:gd name="connsiteY6" fmla="*/ 1026160 h 2479040"/>
              <a:gd name="connsiteX7" fmla="*/ 5567680 w 5567680"/>
              <a:gd name="connsiteY7" fmla="*/ 0 h 2479040"/>
              <a:gd name="connsiteX8" fmla="*/ 5567680 w 5567680"/>
              <a:gd name="connsiteY8" fmla="*/ 0 h 247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7680" h="2479040">
                <a:moveTo>
                  <a:pt x="0" y="924560"/>
                </a:moveTo>
                <a:lnTo>
                  <a:pt x="426720" y="2479040"/>
                </a:lnTo>
                <a:lnTo>
                  <a:pt x="1290320" y="2032000"/>
                </a:lnTo>
                <a:lnTo>
                  <a:pt x="2113280" y="2357120"/>
                </a:lnTo>
                <a:lnTo>
                  <a:pt x="3108960" y="1808480"/>
                </a:lnTo>
                <a:lnTo>
                  <a:pt x="3942080" y="1605280"/>
                </a:lnTo>
                <a:lnTo>
                  <a:pt x="4805680" y="1026160"/>
                </a:lnTo>
                <a:lnTo>
                  <a:pt x="5567680" y="0"/>
                </a:lnTo>
                <a:lnTo>
                  <a:pt x="5567680" y="0"/>
                </a:lnTo>
              </a:path>
            </a:pathLst>
          </a:custGeom>
          <a:ln w="9525" cap="flat" cmpd="sng" algn="ctr">
            <a:solidFill>
              <a:schemeClr val="tx1">
                <a:lumMod val="50000"/>
                <a:lumOff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eaLnBrk="0" hangingPunct="0">
              <a:defRPr/>
            </a:pPr>
            <a:endParaRPr lang="zh-CN" altLang="en-US" sz="975" dirty="0">
              <a:latin typeface="宋体" panose="02010600030101010101" pitchFamily="2" charset="-122"/>
              <a:ea typeface="宋体" panose="02010600030101010101" pitchFamily="2" charset="-122"/>
              <a:cs typeface="思源黑体 CN Normal" panose="020B0400000000000000" charset="-122"/>
            </a:endParaRPr>
          </a:p>
        </p:txBody>
      </p:sp>
      <p:sp>
        <p:nvSpPr>
          <p:cNvPr id="88" name="任意多边形: 形状 32"/>
          <p:cNvSpPr/>
          <p:nvPr/>
        </p:nvSpPr>
        <p:spPr>
          <a:xfrm>
            <a:off x="887095" y="2238375"/>
            <a:ext cx="4912995" cy="2184400"/>
          </a:xfrm>
          <a:custGeom>
            <a:avLst/>
            <a:gdLst>
              <a:gd name="connsiteX0" fmla="*/ 0 w 5598160"/>
              <a:gd name="connsiteY0" fmla="*/ 1666240 h 2489200"/>
              <a:gd name="connsiteX1" fmla="*/ 375920 w 5598160"/>
              <a:gd name="connsiteY1" fmla="*/ 2489200 h 2489200"/>
              <a:gd name="connsiteX2" fmla="*/ 1341120 w 5598160"/>
              <a:gd name="connsiteY2" fmla="*/ 1219200 h 2489200"/>
              <a:gd name="connsiteX3" fmla="*/ 2153920 w 5598160"/>
              <a:gd name="connsiteY3" fmla="*/ 1706880 h 2489200"/>
              <a:gd name="connsiteX4" fmla="*/ 3048000 w 5598160"/>
              <a:gd name="connsiteY4" fmla="*/ 1971040 h 2489200"/>
              <a:gd name="connsiteX5" fmla="*/ 3982720 w 5598160"/>
              <a:gd name="connsiteY5" fmla="*/ 711200 h 2489200"/>
              <a:gd name="connsiteX6" fmla="*/ 4856480 w 5598160"/>
              <a:gd name="connsiteY6" fmla="*/ 132080 h 2489200"/>
              <a:gd name="connsiteX7" fmla="*/ 5598160 w 5598160"/>
              <a:gd name="connsiteY7" fmla="*/ 0 h 24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8160" h="2489200">
                <a:moveTo>
                  <a:pt x="0" y="1666240"/>
                </a:moveTo>
                <a:lnTo>
                  <a:pt x="375920" y="2489200"/>
                </a:lnTo>
                <a:lnTo>
                  <a:pt x="1341120" y="1219200"/>
                </a:lnTo>
                <a:lnTo>
                  <a:pt x="2153920" y="1706880"/>
                </a:lnTo>
                <a:lnTo>
                  <a:pt x="3048000" y="1971040"/>
                </a:lnTo>
                <a:lnTo>
                  <a:pt x="3982720" y="711200"/>
                </a:lnTo>
                <a:lnTo>
                  <a:pt x="4856480" y="132080"/>
                </a:lnTo>
                <a:lnTo>
                  <a:pt x="5598160" y="0"/>
                </a:lnTo>
              </a:path>
            </a:pathLst>
          </a:custGeom>
          <a:ln w="9525" cap="flat" cmpd="sng" algn="ctr">
            <a:solidFill>
              <a:schemeClr val="tx2">
                <a:lumMod val="40000"/>
                <a:lumOff val="6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anchor="ctr"/>
          <a:lstStyle/>
          <a:p>
            <a:pPr algn="ctr" eaLnBrk="0" hangingPunct="0">
              <a:defRPr/>
            </a:pPr>
            <a:endParaRPr lang="zh-CN" altLang="en-US" sz="975" dirty="0">
              <a:latin typeface="宋体" panose="02010600030101010101" pitchFamily="2" charset="-122"/>
              <a:ea typeface="宋体" panose="02010600030101010101" pitchFamily="2" charset="-122"/>
              <a:cs typeface="思源黑体 CN Normal" panose="020B0400000000000000" charset="-122"/>
            </a:endParaRPr>
          </a:p>
        </p:txBody>
      </p:sp>
      <p:sp>
        <p:nvSpPr>
          <p:cNvPr id="91" name="矩形 90"/>
          <p:cNvSpPr/>
          <p:nvPr/>
        </p:nvSpPr>
        <p:spPr>
          <a:xfrm>
            <a:off x="6618605" y="3498215"/>
            <a:ext cx="541020" cy="17843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92" name="矩形 91"/>
          <p:cNvSpPr/>
          <p:nvPr/>
        </p:nvSpPr>
        <p:spPr>
          <a:xfrm>
            <a:off x="6618605" y="4539615"/>
            <a:ext cx="541020" cy="17843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5" name="文本框 44"/>
          <p:cNvSpPr txBox="1"/>
          <p:nvPr/>
        </p:nvSpPr>
        <p:spPr>
          <a:xfrm>
            <a:off x="6618605" y="1546225"/>
            <a:ext cx="233172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46" name="文本框 45"/>
          <p:cNvSpPr txBox="1"/>
          <p:nvPr/>
        </p:nvSpPr>
        <p:spPr>
          <a:xfrm>
            <a:off x="6618605" y="1903095"/>
            <a:ext cx="3166110"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5" name="文本框 4"/>
          <p:cNvSpPr txBox="1"/>
          <p:nvPr/>
        </p:nvSpPr>
        <p:spPr>
          <a:xfrm>
            <a:off x="7273290" y="3357245"/>
            <a:ext cx="2637790"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sp>
        <p:nvSpPr>
          <p:cNvPr id="9" name="文本框 8"/>
          <p:cNvSpPr txBox="1"/>
          <p:nvPr/>
        </p:nvSpPr>
        <p:spPr>
          <a:xfrm>
            <a:off x="7273290" y="4398645"/>
            <a:ext cx="2637790"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par>
                                <p:cTn id="8" presetID="14" presetClass="entr" presetSubtype="1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randombar(horizontal)">
                                      <p:cBhvr>
                                        <p:cTn id="10" dur="500"/>
                                        <p:tgtEl>
                                          <p:spTgt spid="66"/>
                                        </p:tgtEl>
                                      </p:cBhvr>
                                    </p:animEffect>
                                  </p:childTnLst>
                                </p:cTn>
                              </p:par>
                              <p:par>
                                <p:cTn id="11" presetID="14" presetClass="entr" presetSubtype="10"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randombar(horizontal)">
                                      <p:cBhvr>
                                        <p:cTn id="13" dur="500"/>
                                        <p:tgtEl>
                                          <p:spTgt spid="67"/>
                                        </p:tgtEl>
                                      </p:cBhvr>
                                    </p:animEffect>
                                  </p:childTnLst>
                                </p:cTn>
                              </p:par>
                              <p:par>
                                <p:cTn id="14" presetID="14" presetClass="entr" presetSubtype="10" fill="hold"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randombar(horizontal)">
                                      <p:cBhvr>
                                        <p:cTn id="16" dur="500"/>
                                        <p:tgtEl>
                                          <p:spTgt spid="68"/>
                                        </p:tgtEl>
                                      </p:cBhvr>
                                    </p:animEffect>
                                  </p:childTnLst>
                                </p:cTn>
                              </p:par>
                              <p:par>
                                <p:cTn id="17" presetID="14" presetClass="entr" presetSubtype="1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par>
                                <p:cTn id="20" presetID="14" presetClass="entr" presetSubtype="1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randombar(horizontal)">
                                      <p:cBhvr>
                                        <p:cTn id="22" dur="500"/>
                                        <p:tgtEl>
                                          <p:spTgt spid="70"/>
                                        </p:tgtEl>
                                      </p:cBhvr>
                                    </p:animEffect>
                                  </p:childTnLst>
                                </p:cTn>
                              </p:par>
                              <p:par>
                                <p:cTn id="23" presetID="14"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randombar(horizontal)">
                                      <p:cBhvr>
                                        <p:cTn id="25" dur="500"/>
                                        <p:tgtEl>
                                          <p:spTgt spid="71"/>
                                        </p:tgtEl>
                                      </p:cBhvr>
                                    </p:animEffect>
                                  </p:childTnLst>
                                </p:cTn>
                              </p:par>
                              <p:par>
                                <p:cTn id="26" presetID="14" presetClass="entr" presetSubtype="1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animEffect transition="in" filter="randombar(horizontal)">
                                      <p:cBhvr>
                                        <p:cTn id="28" dur="500"/>
                                        <p:tgtEl>
                                          <p:spTgt spid="7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randombar(horizontal)">
                                      <p:cBhvr>
                                        <p:cTn id="31" dur="500"/>
                                        <p:tgtEl>
                                          <p:spTgt spid="7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randombar(horizontal)">
                                      <p:cBhvr>
                                        <p:cTn id="34" dur="500"/>
                                        <p:tgtEl>
                                          <p:spTgt spid="7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randombar(horizontal)">
                                      <p:cBhvr>
                                        <p:cTn id="37" dur="500"/>
                                        <p:tgtEl>
                                          <p:spTgt spid="75"/>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randombar(horizontal)">
                                      <p:cBhvr>
                                        <p:cTn id="40" dur="500"/>
                                        <p:tgtEl>
                                          <p:spTgt spid="76"/>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randombar(horizontal)">
                                      <p:cBhvr>
                                        <p:cTn id="43" dur="500"/>
                                        <p:tgtEl>
                                          <p:spTgt spid="77"/>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randombar(horizontal)">
                                      <p:cBhvr>
                                        <p:cTn id="46" dur="500"/>
                                        <p:tgtEl>
                                          <p:spTgt spid="78"/>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randombar(horizontal)">
                                      <p:cBhvr>
                                        <p:cTn id="49" dur="500"/>
                                        <p:tgtEl>
                                          <p:spTgt spid="79"/>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randombar(horizontal)">
                                      <p:cBhvr>
                                        <p:cTn id="52" dur="500"/>
                                        <p:tgtEl>
                                          <p:spTgt spid="80"/>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randombar(horizontal)">
                                      <p:cBhvr>
                                        <p:cTn id="55" dur="500"/>
                                        <p:tgtEl>
                                          <p:spTgt spid="81"/>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82"/>
                                        </p:tgtEl>
                                        <p:attrNameLst>
                                          <p:attrName>style.visibility</p:attrName>
                                        </p:attrNameLst>
                                      </p:cBhvr>
                                      <p:to>
                                        <p:strVal val="visible"/>
                                      </p:to>
                                    </p:set>
                                    <p:animEffect transition="in" filter="randombar(horizontal)">
                                      <p:cBhvr>
                                        <p:cTn id="58" dur="500"/>
                                        <p:tgtEl>
                                          <p:spTgt spid="82"/>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83"/>
                                        </p:tgtEl>
                                        <p:attrNameLst>
                                          <p:attrName>style.visibility</p:attrName>
                                        </p:attrNameLst>
                                      </p:cBhvr>
                                      <p:to>
                                        <p:strVal val="visible"/>
                                      </p:to>
                                    </p:set>
                                    <p:animEffect transition="in" filter="randombar(horizontal)">
                                      <p:cBhvr>
                                        <p:cTn id="61" dur="500"/>
                                        <p:tgtEl>
                                          <p:spTgt spid="83"/>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randombar(horizontal)">
                                      <p:cBhvr>
                                        <p:cTn id="64" dur="500"/>
                                        <p:tgtEl>
                                          <p:spTgt spid="84"/>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randombar(horizontal)">
                                      <p:cBhvr>
                                        <p:cTn id="67" dur="500"/>
                                        <p:tgtEl>
                                          <p:spTgt spid="85"/>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randombar(horizontal)">
                                      <p:cBhvr>
                                        <p:cTn id="70" dur="500"/>
                                        <p:tgtEl>
                                          <p:spTgt spid="86"/>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randombar(horizontal)">
                                      <p:cBhvr>
                                        <p:cTn id="73" dur="500"/>
                                        <p:tgtEl>
                                          <p:spTgt spid="87"/>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randombar(horizontal)">
                                      <p:cBhvr>
                                        <p:cTn id="76" dur="500"/>
                                        <p:tgtEl>
                                          <p:spTgt spid="8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45"/>
                                        </p:tgtEl>
                                        <p:attrNameLst>
                                          <p:attrName>style.visibility</p:attrName>
                                        </p:attrNameLst>
                                      </p:cBhvr>
                                      <p:to>
                                        <p:strVal val="visible"/>
                                      </p:to>
                                    </p:set>
                                    <p:animEffect transition="in" filter="wipe(down)">
                                      <p:cBhvr>
                                        <p:cTn id="81" dur="500"/>
                                        <p:tgtEl>
                                          <p:spTgt spid="45"/>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wipe(down)">
                                      <p:cBhvr>
                                        <p:cTn id="84" dur="500"/>
                                        <p:tgtEl>
                                          <p:spTgt spid="4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92"/>
                                        </p:tgtEl>
                                        <p:attrNameLst>
                                          <p:attrName>style.visibility</p:attrName>
                                        </p:attrNameLst>
                                      </p:cBhvr>
                                      <p:to>
                                        <p:strVal val="visible"/>
                                      </p:to>
                                    </p:set>
                                    <p:animEffect transition="in" filter="wipe(down)">
                                      <p:cBhvr>
                                        <p:cTn id="89" dur="500"/>
                                        <p:tgtEl>
                                          <p:spTgt spid="92"/>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500"/>
                                        <p:tgtEl>
                                          <p:spTgt spid="9"/>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wipe(down)">
                                      <p:cBhvr>
                                        <p:cTn id="95" dur="500"/>
                                        <p:tgtEl>
                                          <p:spTgt spid="5"/>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wipe(down)">
                                      <p:cBhvr>
                                        <p:cTn id="98"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animBg="1"/>
      <p:bldP spid="88" grpId="0" animBg="1"/>
      <p:bldP spid="91" grpId="0" animBg="1"/>
      <p:bldP spid="92" grpId="0" animBg="1"/>
      <p:bldP spid="45" grpId="0"/>
      <p:bldP spid="46" grpId="0"/>
      <p:bldP spid="5"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4"/>
          <a:stretch>
            <a:fillRect/>
          </a:stretch>
        </p:blipFill>
        <p:spPr>
          <a:xfrm>
            <a:off x="8993505" y="283845"/>
            <a:ext cx="1435100" cy="481330"/>
          </a:xfrm>
          <a:prstGeom prst="rect">
            <a:avLst/>
          </a:prstGeom>
        </p:spPr>
      </p:pic>
      <p:pic>
        <p:nvPicPr>
          <p:cNvPr id="19" name="图片 18" descr="形状 3 拷贝"/>
          <p:cNvPicPr>
            <a:picLocks noChangeAspect="1"/>
          </p:cNvPicPr>
          <p:nvPr/>
        </p:nvPicPr>
        <p:blipFill>
          <a:blip r:embed="rId4"/>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9" name="椭圆 8"/>
          <p:cNvSpPr/>
          <p:nvPr/>
        </p:nvSpPr>
        <p:spPr>
          <a:xfrm>
            <a:off x="1002030" y="2134870"/>
            <a:ext cx="3098800" cy="3098800"/>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0" name="椭圆 9"/>
          <p:cNvSpPr/>
          <p:nvPr/>
        </p:nvSpPr>
        <p:spPr>
          <a:xfrm>
            <a:off x="1191895" y="2325370"/>
            <a:ext cx="2718435" cy="271843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2" name="椭圆 11"/>
          <p:cNvSpPr/>
          <p:nvPr/>
        </p:nvSpPr>
        <p:spPr>
          <a:xfrm>
            <a:off x="1381125" y="2513330"/>
            <a:ext cx="2341245" cy="234124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3" name="椭圆 12"/>
          <p:cNvSpPr/>
          <p:nvPr/>
        </p:nvSpPr>
        <p:spPr>
          <a:xfrm>
            <a:off x="1570990" y="2704465"/>
            <a:ext cx="1960245" cy="1960245"/>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4" name="弧形 53"/>
          <p:cNvSpPr/>
          <p:nvPr/>
        </p:nvSpPr>
        <p:spPr>
          <a:xfrm>
            <a:off x="1002030" y="2130425"/>
            <a:ext cx="3098800" cy="3098800"/>
          </a:xfrm>
          <a:prstGeom prst="arc">
            <a:avLst>
              <a:gd name="adj1" fmla="val 16200000"/>
              <a:gd name="adj2" fmla="val 20886546"/>
            </a:avLst>
          </a:prstGeom>
          <a:noFill/>
          <a:ln w="12700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5" name="弧形 54"/>
          <p:cNvSpPr/>
          <p:nvPr/>
        </p:nvSpPr>
        <p:spPr>
          <a:xfrm>
            <a:off x="1191895" y="2325370"/>
            <a:ext cx="2718435" cy="2718435"/>
          </a:xfrm>
          <a:prstGeom prst="arc">
            <a:avLst>
              <a:gd name="adj1" fmla="val 12350273"/>
              <a:gd name="adj2" fmla="val 15240146"/>
            </a:avLst>
          </a:prstGeom>
          <a:noFill/>
          <a:ln w="127000" cap="rnd">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6" name="弧形 55"/>
          <p:cNvSpPr/>
          <p:nvPr/>
        </p:nvSpPr>
        <p:spPr>
          <a:xfrm>
            <a:off x="1380490" y="2513965"/>
            <a:ext cx="2341245" cy="2341245"/>
          </a:xfrm>
          <a:prstGeom prst="arc">
            <a:avLst>
              <a:gd name="adj1" fmla="val 3842578"/>
              <a:gd name="adj2" fmla="val 9752989"/>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7" name="弧形 56"/>
          <p:cNvSpPr/>
          <p:nvPr/>
        </p:nvSpPr>
        <p:spPr>
          <a:xfrm>
            <a:off x="1570990" y="2704465"/>
            <a:ext cx="1960245" cy="1960245"/>
          </a:xfrm>
          <a:prstGeom prst="arc">
            <a:avLst>
              <a:gd name="adj1" fmla="val 21482739"/>
              <a:gd name="adj2" fmla="val 2573572"/>
            </a:avLst>
          </a:prstGeom>
          <a:noFill/>
          <a:ln w="12700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8" name="文本框 6"/>
          <p:cNvSpPr txBox="1"/>
          <p:nvPr/>
        </p:nvSpPr>
        <p:spPr>
          <a:xfrm>
            <a:off x="4220845" y="3033395"/>
            <a:ext cx="477520" cy="288290"/>
          </a:xfrm>
          <a:prstGeom prst="rect">
            <a:avLst/>
          </a:prstGeom>
          <a:noFill/>
        </p:spPr>
        <p:txBody>
          <a:bodyPr wrap="none">
            <a:noAutofit/>
            <a:scene3d>
              <a:camera prst="orthographicFront"/>
              <a:lightRig rig="threePt" dir="t"/>
            </a:scene3d>
            <a:sp3d contourW="12700"/>
          </a:bodyPr>
          <a:lstStyle/>
          <a:p>
            <a:pPr algn="ctr"/>
            <a:r>
              <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65%</a:t>
            </a:r>
          </a:p>
        </p:txBody>
      </p:sp>
      <p:sp>
        <p:nvSpPr>
          <p:cNvPr id="20" name="文本框 19"/>
          <p:cNvSpPr txBox="1"/>
          <p:nvPr/>
        </p:nvSpPr>
        <p:spPr>
          <a:xfrm>
            <a:off x="4170045" y="4195445"/>
            <a:ext cx="450850" cy="288290"/>
          </a:xfrm>
          <a:prstGeom prst="rect">
            <a:avLst/>
          </a:prstGeom>
          <a:noFill/>
        </p:spPr>
        <p:txBody>
          <a:bodyPr wrap="none">
            <a:noAutofit/>
            <a:scene3d>
              <a:camera prst="orthographicFront"/>
              <a:lightRig rig="threePt" dir="t"/>
            </a:scene3d>
            <a:sp3d contourW="12700"/>
          </a:bodyPr>
          <a:lstStyle/>
          <a:p>
            <a:pPr algn="ctr"/>
            <a:r>
              <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10%</a:t>
            </a:r>
          </a:p>
        </p:txBody>
      </p:sp>
      <p:sp>
        <p:nvSpPr>
          <p:cNvPr id="21" name="文本框 60"/>
          <p:cNvSpPr txBox="1"/>
          <p:nvPr/>
        </p:nvSpPr>
        <p:spPr>
          <a:xfrm>
            <a:off x="452120" y="4292600"/>
            <a:ext cx="470535" cy="288290"/>
          </a:xfrm>
          <a:prstGeom prst="rect">
            <a:avLst/>
          </a:prstGeom>
          <a:noFill/>
        </p:spPr>
        <p:txBody>
          <a:bodyPr wrap="none">
            <a:noAutofit/>
            <a:scene3d>
              <a:camera prst="orthographicFront"/>
              <a:lightRig rig="threePt" dir="t"/>
            </a:scene3d>
            <a:sp3d contourW="12700"/>
          </a:bodyPr>
          <a:lstStyle/>
          <a:p>
            <a:pPr algn="ctr"/>
            <a:r>
              <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45%</a:t>
            </a:r>
          </a:p>
        </p:txBody>
      </p:sp>
      <p:sp>
        <p:nvSpPr>
          <p:cNvPr id="24" name="文本框 61"/>
          <p:cNvSpPr txBox="1"/>
          <p:nvPr/>
        </p:nvSpPr>
        <p:spPr>
          <a:xfrm>
            <a:off x="1283970" y="1891030"/>
            <a:ext cx="469265" cy="288290"/>
          </a:xfrm>
          <a:prstGeom prst="rect">
            <a:avLst/>
          </a:prstGeom>
          <a:noFill/>
        </p:spPr>
        <p:txBody>
          <a:bodyPr wrap="none">
            <a:noAutofit/>
            <a:scene3d>
              <a:camera prst="orthographicFront"/>
              <a:lightRig rig="threePt" dir="t"/>
            </a:scene3d>
            <a:sp3d contourW="12700"/>
          </a:bodyPr>
          <a:lstStyle/>
          <a:p>
            <a:pPr algn="ctr"/>
            <a:r>
              <a:rPr 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20%</a:t>
            </a:r>
          </a:p>
        </p:txBody>
      </p:sp>
      <p:grpSp>
        <p:nvGrpSpPr>
          <p:cNvPr id="26" name="Group 18"/>
          <p:cNvGrpSpPr/>
          <p:nvPr/>
        </p:nvGrpSpPr>
        <p:grpSpPr>
          <a:xfrm>
            <a:off x="5695950" y="1253490"/>
            <a:ext cx="694055" cy="673735"/>
            <a:chOff x="860271" y="1518068"/>
            <a:chExt cx="493370" cy="479245"/>
          </a:xfrm>
        </p:grpSpPr>
        <p:sp>
          <p:nvSpPr>
            <p:cNvPr id="27" name="Rounded Rectangle 19"/>
            <p:cNvSpPr/>
            <p:nvPr/>
          </p:nvSpPr>
          <p:spPr>
            <a:xfrm>
              <a:off x="860271" y="1518068"/>
              <a:ext cx="493370" cy="47924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00" dirty="0">
                <a:solidFill>
                  <a:schemeClr val="bg1"/>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28"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29" name="Group 21"/>
          <p:cNvGrpSpPr/>
          <p:nvPr/>
        </p:nvGrpSpPr>
        <p:grpSpPr>
          <a:xfrm>
            <a:off x="5667375" y="2361565"/>
            <a:ext cx="694055" cy="673735"/>
            <a:chOff x="840159" y="2185414"/>
            <a:chExt cx="493370" cy="479245"/>
          </a:xfrm>
        </p:grpSpPr>
        <p:sp>
          <p:nvSpPr>
            <p:cNvPr id="30" name="Rounded Rectangle 22"/>
            <p:cNvSpPr/>
            <p:nvPr/>
          </p:nvSpPr>
          <p:spPr>
            <a:xfrm>
              <a:off x="840159" y="2185414"/>
              <a:ext cx="493370" cy="47924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00" dirty="0">
                <a:solidFill>
                  <a:schemeClr val="bg1"/>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31"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32" name="Group 24"/>
          <p:cNvGrpSpPr/>
          <p:nvPr/>
        </p:nvGrpSpPr>
        <p:grpSpPr>
          <a:xfrm>
            <a:off x="5667375" y="3430270"/>
            <a:ext cx="694055" cy="673735"/>
            <a:chOff x="840159" y="2852760"/>
            <a:chExt cx="493370" cy="479245"/>
          </a:xfrm>
        </p:grpSpPr>
        <p:sp>
          <p:nvSpPr>
            <p:cNvPr id="33" name="Rounded Rectangle 25"/>
            <p:cNvSpPr/>
            <p:nvPr/>
          </p:nvSpPr>
          <p:spPr>
            <a:xfrm>
              <a:off x="840159" y="2852760"/>
              <a:ext cx="493370" cy="47924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00" dirty="0">
                <a:solidFill>
                  <a:schemeClr val="bg1"/>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34" name="Freeform 144"/>
            <p:cNvSpPr>
              <a:spLocks noEditPoints="1"/>
            </p:cNvSpPr>
            <p:nvPr/>
          </p:nvSpPr>
          <p:spPr bwMode="auto">
            <a:xfrm>
              <a:off x="955869" y="2990792"/>
              <a:ext cx="261950" cy="20318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35" name="Group 27"/>
          <p:cNvGrpSpPr/>
          <p:nvPr/>
        </p:nvGrpSpPr>
        <p:grpSpPr>
          <a:xfrm>
            <a:off x="5666740" y="4555490"/>
            <a:ext cx="694055" cy="673735"/>
            <a:chOff x="839707" y="3520106"/>
            <a:chExt cx="493370" cy="479245"/>
          </a:xfrm>
        </p:grpSpPr>
        <p:sp>
          <p:nvSpPr>
            <p:cNvPr id="36" name="Rounded Rectangle 28"/>
            <p:cNvSpPr/>
            <p:nvPr/>
          </p:nvSpPr>
          <p:spPr>
            <a:xfrm>
              <a:off x="839707" y="3520106"/>
              <a:ext cx="493370" cy="47924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28580" rtlCol="0" anchor="ctr"/>
            <a:lstStyle/>
            <a:p>
              <a:pPr algn="ctr">
                <a:lnSpc>
                  <a:spcPct val="150000"/>
                </a:lnSpc>
              </a:pPr>
              <a:endParaRPr lang="en-US" sz="800" dirty="0">
                <a:solidFill>
                  <a:schemeClr val="bg1"/>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37" name="Freeform 152"/>
            <p:cNvSpPr>
              <a:spLocks noEditPoints="1"/>
            </p:cNvSpPr>
            <p:nvPr/>
          </p:nvSpPr>
          <p:spPr bwMode="auto">
            <a:xfrm>
              <a:off x="955869" y="3638690"/>
              <a:ext cx="261950" cy="2420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38" name="组合 37"/>
          <p:cNvGrpSpPr/>
          <p:nvPr/>
        </p:nvGrpSpPr>
        <p:grpSpPr>
          <a:xfrm>
            <a:off x="6582410" y="1182369"/>
            <a:ext cx="3575050" cy="792345"/>
            <a:chOff x="1085274" y="2349127"/>
            <a:chExt cx="3575232" cy="792617"/>
          </a:xfrm>
        </p:grpSpPr>
        <p:sp>
          <p:nvSpPr>
            <p:cNvPr id="39" name="文本框 38"/>
            <p:cNvSpPr txBox="1"/>
            <p:nvPr/>
          </p:nvSpPr>
          <p:spPr>
            <a:xfrm>
              <a:off x="1085274" y="2349127"/>
              <a:ext cx="2133781" cy="338554"/>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标题文字添加</a:t>
              </a:r>
            </a:p>
          </p:txBody>
        </p:sp>
        <p:sp>
          <p:nvSpPr>
            <p:cNvPr id="40" name="文本框 39"/>
            <p:cNvSpPr txBox="1"/>
            <p:nvPr/>
          </p:nvSpPr>
          <p:spPr>
            <a:xfrm>
              <a:off x="1085274" y="2687681"/>
              <a:ext cx="3575232" cy="454063"/>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41" name="组合 40"/>
          <p:cNvGrpSpPr/>
          <p:nvPr/>
        </p:nvGrpSpPr>
        <p:grpSpPr>
          <a:xfrm>
            <a:off x="6582410" y="2290444"/>
            <a:ext cx="3575050" cy="792345"/>
            <a:chOff x="1085274" y="2349127"/>
            <a:chExt cx="3575232" cy="792617"/>
          </a:xfrm>
        </p:grpSpPr>
        <p:sp>
          <p:nvSpPr>
            <p:cNvPr id="42" name="文本框 41"/>
            <p:cNvSpPr txBox="1"/>
            <p:nvPr/>
          </p:nvSpPr>
          <p:spPr>
            <a:xfrm>
              <a:off x="1085274" y="2349127"/>
              <a:ext cx="2133781" cy="338554"/>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标题文字添加</a:t>
              </a:r>
            </a:p>
          </p:txBody>
        </p:sp>
        <p:sp>
          <p:nvSpPr>
            <p:cNvPr id="43" name="文本框 42"/>
            <p:cNvSpPr txBox="1"/>
            <p:nvPr/>
          </p:nvSpPr>
          <p:spPr>
            <a:xfrm>
              <a:off x="1085274" y="2687681"/>
              <a:ext cx="3575232" cy="454063"/>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44" name="组合 43"/>
          <p:cNvGrpSpPr/>
          <p:nvPr/>
        </p:nvGrpSpPr>
        <p:grpSpPr>
          <a:xfrm>
            <a:off x="6582410" y="3359149"/>
            <a:ext cx="3575050" cy="792345"/>
            <a:chOff x="1085274" y="2349127"/>
            <a:chExt cx="3575232" cy="792617"/>
          </a:xfrm>
        </p:grpSpPr>
        <p:sp>
          <p:nvSpPr>
            <p:cNvPr id="45" name="文本框 44"/>
            <p:cNvSpPr txBox="1"/>
            <p:nvPr/>
          </p:nvSpPr>
          <p:spPr>
            <a:xfrm>
              <a:off x="1085274" y="2349127"/>
              <a:ext cx="2133781" cy="338554"/>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标题文字添加</a:t>
              </a:r>
            </a:p>
          </p:txBody>
        </p:sp>
        <p:sp>
          <p:nvSpPr>
            <p:cNvPr id="46" name="文本框 45"/>
            <p:cNvSpPr txBox="1"/>
            <p:nvPr/>
          </p:nvSpPr>
          <p:spPr>
            <a:xfrm>
              <a:off x="1085274" y="2687681"/>
              <a:ext cx="3575232" cy="454063"/>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47" name="组合 46"/>
          <p:cNvGrpSpPr/>
          <p:nvPr/>
        </p:nvGrpSpPr>
        <p:grpSpPr>
          <a:xfrm>
            <a:off x="6582410" y="4484369"/>
            <a:ext cx="3575050" cy="792345"/>
            <a:chOff x="1085274" y="2349127"/>
            <a:chExt cx="3575232" cy="792617"/>
          </a:xfrm>
        </p:grpSpPr>
        <p:sp>
          <p:nvSpPr>
            <p:cNvPr id="48" name="文本框 47"/>
            <p:cNvSpPr txBox="1"/>
            <p:nvPr/>
          </p:nvSpPr>
          <p:spPr>
            <a:xfrm>
              <a:off x="1085274" y="2349127"/>
              <a:ext cx="2133781" cy="338554"/>
            </a:xfrm>
            <a:prstGeom prst="rect">
              <a:avLst/>
            </a:prstGeom>
            <a:noFill/>
          </p:spPr>
          <p:txBody>
            <a:bodyPr wrap="square" rtlCol="0">
              <a:spAutoFit/>
              <a:scene3d>
                <a:camera prst="orthographicFront"/>
                <a:lightRig rig="threePt" dir="t"/>
              </a:scene3d>
              <a:sp3d contourW="12700"/>
            </a:bodyPr>
            <a:lstStyle/>
            <a:p>
              <a:pPr marL="0" marR="0" lvl="0" indent="0" defTabSz="4572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chemeClr val="tx1">
                      <a:lumMod val="75000"/>
                      <a:lumOff val="25000"/>
                    </a:scheme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标题文字添加</a:t>
              </a:r>
            </a:p>
          </p:txBody>
        </p:sp>
        <p:sp>
          <p:nvSpPr>
            <p:cNvPr id="49" name="文本框 48"/>
            <p:cNvSpPr txBox="1"/>
            <p:nvPr/>
          </p:nvSpPr>
          <p:spPr>
            <a:xfrm>
              <a:off x="1085274" y="2687681"/>
              <a:ext cx="3575232" cy="454063"/>
            </a:xfrm>
            <a:prstGeom prst="rect">
              <a:avLst/>
            </a:prstGeom>
            <a:noFill/>
          </p:spPr>
          <p:txBody>
            <a:bodyPr wrap="square" rtlCol="0">
              <a:spAutoFit/>
              <a:scene3d>
                <a:camera prst="orthographicFront"/>
                <a:lightRig rig="threePt" dir="t"/>
              </a:scene3d>
              <a:sp3d contourW="12700"/>
            </a:bodyPr>
            <a:lstStyle/>
            <a:p>
              <a:pPr marL="0" marR="0" lvl="0" indent="0" algn="just" defTabSz="457200" eaLnBrk="1" fontAlgn="auto" latinLnBrk="0" hangingPunct="1">
                <a:lnSpc>
                  <a:spcPct val="114000"/>
                </a:lnSpc>
                <a:spcBef>
                  <a:spcPts val="0"/>
                </a:spcBef>
                <a:spcAft>
                  <a:spcPts val="0"/>
                </a:spcAft>
                <a:buClrTx/>
                <a:buSzTx/>
                <a:buFontTx/>
                <a:buNone/>
                <a:defRPr/>
              </a:pPr>
              <a:r>
                <a:rPr kumimoji="0" lang="zh-CN" altLang="en-US" sz="1100" b="0" i="0" u="none" strike="noStrike" kern="0" cap="none" spc="0" normalizeH="0" baseline="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单击输入标题内容 </a:t>
              </a:r>
              <a:r>
                <a:rPr lang="zh-CN" altLang="en-US" sz="1100" kern="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rPr>
                <a:t>单击输入标题内容单击输入标题内容单击输入标题内容</a:t>
              </a:r>
              <a:endParaRPr kumimoji="0" lang="zh-CN" altLang="en-US" sz="1100" b="0" i="0" u="none" strike="noStrike" kern="0" cap="none" spc="0" normalizeH="0" baseline="0" noProof="0" dirty="0">
                <a:ln>
                  <a:noFill/>
                </a:ln>
                <a:solidFill>
                  <a:srgbClr val="000000">
                    <a:lumMod val="50000"/>
                    <a:lumOff val="50000"/>
                  </a:srgbClr>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22" presetClass="entr" presetSubtype="4"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500"/>
                                        <p:tgtEl>
                                          <p:spTgt spid="29"/>
                                        </p:tgtEl>
                                      </p:cBhvr>
                                    </p:animEffect>
                                  </p:childTnLst>
                                </p:cTn>
                              </p:par>
                              <p:par>
                                <p:cTn id="49" presetID="2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par>
                                <p:cTn id="52" presetID="22" presetClass="entr" presetSubtype="4"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par>
                                <p:cTn id="55" presetID="22" presetClass="entr" presetSubtype="4"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down)">
                                      <p:cBhvr>
                                        <p:cTn id="57" dur="500"/>
                                        <p:tgtEl>
                                          <p:spTgt spid="38"/>
                                        </p:tgtEl>
                                      </p:cBhvr>
                                    </p:animEffect>
                                  </p:childTnLst>
                                </p:cTn>
                              </p:par>
                              <p:par>
                                <p:cTn id="58" presetID="22" presetClass="entr" presetSubtype="4"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par>
                                <p:cTn id="61" presetID="22" presetClass="entr" presetSubtype="4"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down)">
                                      <p:cBhvr>
                                        <p:cTn id="63" dur="500"/>
                                        <p:tgtEl>
                                          <p:spTgt spid="44"/>
                                        </p:tgtEl>
                                      </p:cBhvr>
                                    </p:animEffect>
                                  </p:childTnLst>
                                </p:cTn>
                              </p:par>
                              <p:par>
                                <p:cTn id="64" presetID="22" presetClass="entr" presetSubtype="4" fill="hold" nodeType="with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down)">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bldLvl="0" animBg="1"/>
      <p:bldP spid="13" grpId="0" animBg="1"/>
      <p:bldP spid="14" grpId="0" bldLvl="0" animBg="1"/>
      <p:bldP spid="15" grpId="0" animBg="1"/>
      <p:bldP spid="16" grpId="0" animBg="1"/>
      <p:bldP spid="17" grpId="0" animBg="1"/>
      <p:bldP spid="18" grpId="0"/>
      <p:bldP spid="20" grpId="0"/>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2" name="矩形 21"/>
          <p:cNvSpPr/>
          <p:nvPr/>
        </p:nvSpPr>
        <p:spPr>
          <a:xfrm>
            <a:off x="1254760" y="3527425"/>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3" name="图片 2" descr="矢量智能对象"/>
          <p:cNvPicPr>
            <a:picLocks noChangeAspect="1"/>
          </p:cNvPicPr>
          <p:nvPr/>
        </p:nvPicPr>
        <p:blipFill>
          <a:blip r:embed="rId4"/>
          <a:stretch>
            <a:fillRect/>
          </a:stretch>
        </p:blipFill>
        <p:spPr>
          <a:xfrm>
            <a:off x="7220585" y="3458210"/>
            <a:ext cx="3216910" cy="2940685"/>
          </a:xfrm>
          <a:prstGeom prst="rect">
            <a:avLst/>
          </a:prstGeom>
        </p:spPr>
      </p:pic>
      <p:pic>
        <p:nvPicPr>
          <p:cNvPr id="11" name="图片 10" descr="形状 3 拷贝"/>
          <p:cNvPicPr>
            <a:picLocks noChangeAspect="1"/>
          </p:cNvPicPr>
          <p:nvPr/>
        </p:nvPicPr>
        <p:blipFill>
          <a:blip r:embed="rId5"/>
          <a:stretch>
            <a:fillRect/>
          </a:stretch>
        </p:blipFill>
        <p:spPr>
          <a:xfrm>
            <a:off x="9002395" y="1337945"/>
            <a:ext cx="1435100" cy="481330"/>
          </a:xfrm>
          <a:prstGeom prst="rect">
            <a:avLst/>
          </a:prstGeom>
        </p:spPr>
      </p:pic>
      <p:sp>
        <p:nvSpPr>
          <p:cNvPr id="17" name="文本框 16"/>
          <p:cNvSpPr txBox="1"/>
          <p:nvPr/>
        </p:nvSpPr>
        <p:spPr>
          <a:xfrm>
            <a:off x="1254760" y="1257300"/>
            <a:ext cx="1807210" cy="922020"/>
          </a:xfrm>
          <a:prstGeom prst="rect">
            <a:avLst/>
          </a:prstGeom>
          <a:noFill/>
        </p:spPr>
        <p:txBody>
          <a:bodyPr wrap="square" rtlCol="0">
            <a:spAutoFit/>
          </a:bodyPr>
          <a:lstStyle/>
          <a:p>
            <a:r>
              <a:rPr lang="en-US" altLang="zh-CN" sz="5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20XX</a:t>
            </a:r>
          </a:p>
        </p:txBody>
      </p:sp>
      <p:pic>
        <p:nvPicPr>
          <p:cNvPr id="19" name="图片 18" descr="形状 3 拷贝"/>
          <p:cNvPicPr>
            <a:picLocks noChangeAspect="1"/>
          </p:cNvPicPr>
          <p:nvPr/>
        </p:nvPicPr>
        <p:blipFill>
          <a:blip r:embed="rId5"/>
          <a:stretch>
            <a:fillRect/>
          </a:stretch>
        </p:blipFill>
        <p:spPr>
          <a:xfrm>
            <a:off x="6210935" y="217170"/>
            <a:ext cx="909320" cy="304800"/>
          </a:xfrm>
          <a:prstGeom prst="rect">
            <a:avLst/>
          </a:prstGeom>
        </p:spPr>
      </p:pic>
      <p:sp>
        <p:nvSpPr>
          <p:cNvPr id="20" name="文本框 19"/>
          <p:cNvSpPr txBox="1"/>
          <p:nvPr/>
        </p:nvSpPr>
        <p:spPr>
          <a:xfrm>
            <a:off x="1254760" y="2252345"/>
            <a:ext cx="4799965" cy="1014730"/>
          </a:xfrm>
          <a:prstGeom prst="rect">
            <a:avLst/>
          </a:prstGeom>
          <a:noFill/>
        </p:spPr>
        <p:txBody>
          <a:bodyPr wrap="square" rtlCol="0">
            <a:spAutoFit/>
          </a:bodyPr>
          <a:lstStyle/>
          <a:p>
            <a:r>
              <a:rPr lang="zh-CN" altLang="en-US" sz="6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感谢您的观看</a:t>
            </a:r>
          </a:p>
        </p:txBody>
      </p:sp>
      <p:sp>
        <p:nvSpPr>
          <p:cNvPr id="21" name="文本框 20"/>
          <p:cNvSpPr txBox="1"/>
          <p:nvPr/>
        </p:nvSpPr>
        <p:spPr>
          <a:xfrm>
            <a:off x="1254760" y="3602592"/>
            <a:ext cx="5082019" cy="460375"/>
          </a:xfrm>
          <a:prstGeom prst="rect">
            <a:avLst/>
          </a:prstGeom>
          <a:noFill/>
        </p:spPr>
        <p:txBody>
          <a:bodyPr wrap="square" rtlCol="0">
            <a:spAutoFit/>
          </a:bodyPr>
          <a:lstStyle/>
          <a:p>
            <a:r>
              <a:rPr lang="zh-CN" altLang="en-US" sz="2400" smtClean="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汇报人：</a:t>
            </a:r>
            <a:r>
              <a:rPr lang="en-US" altLang="zh-CN" sz="2400" smtClean="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PPT818    </a:t>
            </a:r>
            <a:r>
              <a:rPr lang="zh-CN" altLang="en-US" sz="2400" smtClean="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部门：设计部</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ppt_x</p:attrName>
                                        </p:attrNameLst>
                                      </p:cBhvr>
                                      <p:tavLst>
                                        <p:tav tm="0">
                                          <p:val>
                                            <p:strVal val="#ppt_x-.2"/>
                                          </p:val>
                                        </p:tav>
                                        <p:tav tm="100000">
                                          <p:val>
                                            <p:strVal val="#ppt_x"/>
                                          </p:val>
                                        </p:tav>
                                      </p:tavLst>
                                    </p:anim>
                                    <p:anim calcmode="lin" valueType="num">
                                      <p:cBhvr>
                                        <p:cTn id="1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ppt_x</p:attrName>
                                        </p:attrNameLst>
                                      </p:cBhvr>
                                      <p:tavLst>
                                        <p:tav tm="0">
                                          <p:val>
                                            <p:strVal val="#ppt_x-.2"/>
                                          </p:val>
                                        </p:tav>
                                        <p:tav tm="100000">
                                          <p:val>
                                            <p:strVal val="#ppt_x"/>
                                          </p:val>
                                        </p:tav>
                                      </p:tavLst>
                                    </p:anim>
                                    <p:anim calcmode="lin" valueType="num">
                                      <p:cBhvr>
                                        <p:cTn id="1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ppt_x</p:attrName>
                                        </p:attrNameLst>
                                      </p:cBhvr>
                                      <p:tavLst>
                                        <p:tav tm="0">
                                          <p:val>
                                            <p:strVal val="#ppt_x-.2"/>
                                          </p:val>
                                        </p:tav>
                                        <p:tav tm="100000">
                                          <p:val>
                                            <p:strVal val="#ppt_x"/>
                                          </p:val>
                                        </p:tav>
                                      </p:tavLst>
                                    </p:anim>
                                    <p:anim calcmode="lin" valueType="num">
                                      <p:cBhvr>
                                        <p:cTn id="2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17"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9" name="图片 18" descr="形状 3 拷贝"/>
          <p:cNvPicPr>
            <a:picLocks noChangeAspect="1"/>
          </p:cNvPicPr>
          <p:nvPr/>
        </p:nvPicPr>
        <p:blipFill>
          <a:blip r:embed="rId4"/>
          <a:stretch>
            <a:fillRect/>
          </a:stretch>
        </p:blipFill>
        <p:spPr>
          <a:xfrm>
            <a:off x="525780" y="367665"/>
            <a:ext cx="909320" cy="304800"/>
          </a:xfrm>
          <a:prstGeom prst="rect">
            <a:avLst/>
          </a:prstGeom>
        </p:spPr>
      </p:pic>
      <p:grpSp>
        <p:nvGrpSpPr>
          <p:cNvPr id="25" name="组合 24"/>
          <p:cNvGrpSpPr/>
          <p:nvPr/>
        </p:nvGrpSpPr>
        <p:grpSpPr>
          <a:xfrm>
            <a:off x="1291590" y="1473200"/>
            <a:ext cx="720090" cy="720090"/>
            <a:chOff x="2034" y="2659"/>
            <a:chExt cx="1134" cy="1134"/>
          </a:xfrm>
        </p:grpSpPr>
        <p:sp>
          <p:nvSpPr>
            <p:cNvPr id="18" name="椭圆 17"/>
            <p:cNvSpPr/>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9" name="文本框 8"/>
            <p:cNvSpPr txBox="1"/>
            <p:nvPr/>
          </p:nvSpPr>
          <p:spPr>
            <a:xfrm>
              <a:off x="2237" y="2912"/>
              <a:ext cx="695" cy="630"/>
            </a:xfrm>
            <a:prstGeom prst="rect">
              <a:avLst/>
            </a:prstGeom>
            <a:noFill/>
          </p:spPr>
          <p:txBody>
            <a:bodyPr wrap="none" rtlCol="0">
              <a:spAutoFit/>
            </a:bodyPr>
            <a:lstStyle/>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01</a:t>
              </a:r>
            </a:p>
          </p:txBody>
        </p:sp>
      </p:grpSp>
      <p:sp>
        <p:nvSpPr>
          <p:cNvPr id="14" name="文本框 13"/>
          <p:cNvSpPr txBox="1"/>
          <p:nvPr/>
        </p:nvSpPr>
        <p:spPr>
          <a:xfrm>
            <a:off x="2326640" y="1649095"/>
            <a:ext cx="2331720" cy="36830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cs typeface="思源黑体 CN Normal" panose="020B0400000000000000" charset="-122"/>
                <a:sym typeface="+mn-ea"/>
              </a:rPr>
              <a:t>课题背景及内容</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0" name="文本框 39"/>
          <p:cNvSpPr txBox="1"/>
          <p:nvPr/>
        </p:nvSpPr>
        <p:spPr>
          <a:xfrm>
            <a:off x="4824730" y="615315"/>
            <a:ext cx="1151890" cy="1077218"/>
          </a:xfrm>
          <a:prstGeom prst="rect">
            <a:avLst/>
          </a:prstGeom>
          <a:noFill/>
        </p:spPr>
        <p:txBody>
          <a:bodyPr wrap="squar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目 录</a:t>
            </a:r>
          </a:p>
        </p:txBody>
      </p:sp>
      <p:grpSp>
        <p:nvGrpSpPr>
          <p:cNvPr id="42" name="组合 41"/>
          <p:cNvGrpSpPr/>
          <p:nvPr/>
        </p:nvGrpSpPr>
        <p:grpSpPr>
          <a:xfrm>
            <a:off x="2911475" y="2505710"/>
            <a:ext cx="720090" cy="720090"/>
            <a:chOff x="2034" y="2659"/>
            <a:chExt cx="1134" cy="1134"/>
          </a:xfrm>
        </p:grpSpPr>
        <p:sp>
          <p:nvSpPr>
            <p:cNvPr id="43" name="椭圆 42"/>
            <p:cNvSpPr/>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4" name="文本框 43"/>
            <p:cNvSpPr txBox="1"/>
            <p:nvPr/>
          </p:nvSpPr>
          <p:spPr>
            <a:xfrm>
              <a:off x="2237" y="2912"/>
              <a:ext cx="695" cy="630"/>
            </a:xfrm>
            <a:prstGeom prst="rect">
              <a:avLst/>
            </a:prstGeom>
            <a:noFill/>
          </p:spPr>
          <p:txBody>
            <a:bodyPr wrap="none" rtlCol="0">
              <a:spAutoFit/>
            </a:bodyPr>
            <a:lstStyle/>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02</a:t>
              </a:r>
            </a:p>
          </p:txBody>
        </p:sp>
      </p:grpSp>
      <p:sp>
        <p:nvSpPr>
          <p:cNvPr id="45" name="文本框 44"/>
          <p:cNvSpPr txBox="1"/>
          <p:nvPr/>
        </p:nvSpPr>
        <p:spPr>
          <a:xfrm>
            <a:off x="3946525" y="2681605"/>
            <a:ext cx="2331720" cy="36830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cs typeface="思源黑体 CN Normal" panose="020B0400000000000000" charset="-122"/>
                <a:sym typeface="+mn-ea"/>
              </a:rPr>
              <a:t>研究思路及过程</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47" name="组合 46"/>
          <p:cNvGrpSpPr/>
          <p:nvPr/>
        </p:nvGrpSpPr>
        <p:grpSpPr>
          <a:xfrm>
            <a:off x="4531360" y="3538220"/>
            <a:ext cx="720090" cy="720090"/>
            <a:chOff x="2034" y="2659"/>
            <a:chExt cx="1134" cy="1134"/>
          </a:xfrm>
        </p:grpSpPr>
        <p:sp>
          <p:nvSpPr>
            <p:cNvPr id="48" name="椭圆 47"/>
            <p:cNvSpPr/>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9" name="文本框 48"/>
            <p:cNvSpPr txBox="1"/>
            <p:nvPr/>
          </p:nvSpPr>
          <p:spPr>
            <a:xfrm>
              <a:off x="2237" y="2912"/>
              <a:ext cx="695" cy="630"/>
            </a:xfrm>
            <a:prstGeom prst="rect">
              <a:avLst/>
            </a:prstGeom>
            <a:noFill/>
          </p:spPr>
          <p:txBody>
            <a:bodyPr wrap="none" rtlCol="0">
              <a:spAutoFit/>
            </a:bodyPr>
            <a:lstStyle/>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03</a:t>
              </a:r>
            </a:p>
          </p:txBody>
        </p:sp>
      </p:grpSp>
      <p:sp>
        <p:nvSpPr>
          <p:cNvPr id="50" name="文本框 49"/>
          <p:cNvSpPr txBox="1"/>
          <p:nvPr/>
        </p:nvSpPr>
        <p:spPr>
          <a:xfrm>
            <a:off x="5566410" y="3714115"/>
            <a:ext cx="2331720" cy="36830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cs typeface="思源黑体 CN Normal" panose="020B0400000000000000" charset="-122"/>
                <a:sym typeface="+mn-ea"/>
              </a:rPr>
              <a:t>实验数据结果</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52" name="组合 51"/>
          <p:cNvGrpSpPr/>
          <p:nvPr/>
        </p:nvGrpSpPr>
        <p:grpSpPr>
          <a:xfrm>
            <a:off x="6151245" y="4570730"/>
            <a:ext cx="720090" cy="720090"/>
            <a:chOff x="2034" y="2659"/>
            <a:chExt cx="1134" cy="1134"/>
          </a:xfrm>
        </p:grpSpPr>
        <p:sp>
          <p:nvSpPr>
            <p:cNvPr id="53" name="椭圆 52"/>
            <p:cNvSpPr/>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54" name="文本框 53"/>
            <p:cNvSpPr txBox="1"/>
            <p:nvPr/>
          </p:nvSpPr>
          <p:spPr>
            <a:xfrm>
              <a:off x="2237" y="2912"/>
              <a:ext cx="695" cy="630"/>
            </a:xfrm>
            <a:prstGeom prst="rect">
              <a:avLst/>
            </a:prstGeom>
            <a:noFill/>
          </p:spPr>
          <p:txBody>
            <a:bodyPr wrap="none" rtlCol="0">
              <a:spAutoFit/>
            </a:bodyPr>
            <a:lstStyle/>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04</a:t>
              </a:r>
            </a:p>
          </p:txBody>
        </p:sp>
      </p:grpSp>
      <p:sp>
        <p:nvSpPr>
          <p:cNvPr id="55" name="文本框 54"/>
          <p:cNvSpPr txBox="1"/>
          <p:nvPr/>
        </p:nvSpPr>
        <p:spPr>
          <a:xfrm>
            <a:off x="7186295" y="4746625"/>
            <a:ext cx="2331720" cy="368300"/>
          </a:xfrm>
          <a:prstGeom prst="rect">
            <a:avLst/>
          </a:prstGeom>
          <a:noFill/>
        </p:spPr>
        <p:txBody>
          <a:bodyPr wrap="square" rtlCol="0">
            <a:spAutoFit/>
          </a:bodyPr>
          <a:lstStyle/>
          <a:p>
            <a:r>
              <a:rPr lang="zh-CN" altLang="en-US" dirty="0">
                <a:latin typeface="宋体" panose="02010600030101010101" pitchFamily="2" charset="-122"/>
                <a:ea typeface="宋体" panose="02010600030101010101" pitchFamily="2" charset="-122"/>
                <a:cs typeface="思源黑体 CN Normal" panose="020B0400000000000000" charset="-122"/>
                <a:sym typeface="+mn-ea"/>
              </a:rPr>
              <a:t>解决方案及总结</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56" name="组合 55"/>
          <p:cNvGrpSpPr/>
          <p:nvPr/>
        </p:nvGrpSpPr>
        <p:grpSpPr>
          <a:xfrm>
            <a:off x="2326640" y="2115423"/>
            <a:ext cx="2628000" cy="78411"/>
            <a:chOff x="966541" y="4244363"/>
            <a:chExt cx="9056426" cy="45719"/>
          </a:xfrm>
        </p:grpSpPr>
        <p:sp>
          <p:nvSpPr>
            <p:cNvPr id="57" name="矩形 56"/>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58" name="直接连接符 25"/>
            <p:cNvCxnSpPr>
              <a:stCxn id="57"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3946525" y="3147933"/>
            <a:ext cx="2628000" cy="78411"/>
            <a:chOff x="966541" y="4244363"/>
            <a:chExt cx="9056426" cy="45719"/>
          </a:xfrm>
        </p:grpSpPr>
        <p:sp>
          <p:nvSpPr>
            <p:cNvPr id="60" name="矩形 59"/>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61" name="直接连接符 25"/>
            <p:cNvCxnSpPr>
              <a:stCxn id="60"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5566410" y="4180443"/>
            <a:ext cx="2628000" cy="78411"/>
            <a:chOff x="966541" y="4244363"/>
            <a:chExt cx="9056426" cy="45719"/>
          </a:xfrm>
        </p:grpSpPr>
        <p:sp>
          <p:nvSpPr>
            <p:cNvPr id="63" name="矩形 62"/>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64" name="直接连接符 25"/>
            <p:cNvCxnSpPr>
              <a:stCxn id="63"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7186295" y="5212953"/>
            <a:ext cx="2628000" cy="78411"/>
            <a:chOff x="966541" y="4244363"/>
            <a:chExt cx="9056426" cy="45719"/>
          </a:xfrm>
        </p:grpSpPr>
        <p:sp>
          <p:nvSpPr>
            <p:cNvPr id="66" name="矩形 65"/>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67" name="直接连接符 25"/>
            <p:cNvCxnSpPr>
              <a:stCxn id="66"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8" name="图片 67" descr="矢量智能对象"/>
          <p:cNvPicPr>
            <a:picLocks noChangeAspect="1"/>
          </p:cNvPicPr>
          <p:nvPr/>
        </p:nvPicPr>
        <p:blipFill>
          <a:blip r:embed="rId5"/>
          <a:stretch>
            <a:fillRect/>
          </a:stretch>
        </p:blipFill>
        <p:spPr>
          <a:xfrm flipH="1">
            <a:off x="135890" y="4180205"/>
            <a:ext cx="2472690" cy="226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randombar(horizontal)">
                                      <p:cBhvr>
                                        <p:cTn id="7" dur="500"/>
                                        <p:tgtEl>
                                          <p:spTgt spid="4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left)">
                                      <p:cBhvr>
                                        <p:cTn id="11" dur="500"/>
                                        <p:tgtEl>
                                          <p:spTgt spid="5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wipe(left)">
                                      <p:cBhvr>
                                        <p:cTn id="15" dur="500"/>
                                        <p:tgtEl>
                                          <p:spTgt spid="5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left)">
                                      <p:cBhvr>
                                        <p:cTn id="19" dur="500"/>
                                        <p:tgtEl>
                                          <p:spTgt spid="6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5"/>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5"/>
          <a:stretch>
            <a:fillRect/>
          </a:stretch>
        </p:blipFill>
        <p:spPr>
          <a:xfrm>
            <a:off x="392430" y="1627505"/>
            <a:ext cx="909320" cy="304800"/>
          </a:xfrm>
          <a:prstGeom prst="rect">
            <a:avLst/>
          </a:prstGeom>
        </p:spPr>
      </p:pic>
      <p:sp>
        <p:nvSpPr>
          <p:cNvPr id="3" name="PA_椭圆 75"/>
          <p:cNvSpPr/>
          <p:nvPr>
            <p:custDataLst>
              <p:tags r:id="rId1"/>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01</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nvGrpSpPr>
          <p:cNvPr id="21" name="组合 20"/>
          <p:cNvGrpSpPr/>
          <p:nvPr/>
        </p:nvGrpSpPr>
        <p:grpSpPr>
          <a:xfrm>
            <a:off x="4901446" y="2204003"/>
            <a:ext cx="3738880" cy="1616240"/>
            <a:chOff x="7609" y="3043"/>
            <a:chExt cx="5888" cy="2545"/>
          </a:xfrm>
        </p:grpSpPr>
        <p:sp>
          <p:nvSpPr>
            <p:cNvPr id="6" name="TextBox 1"/>
            <p:cNvSpPr txBox="1"/>
            <p:nvPr/>
          </p:nvSpPr>
          <p:spPr>
            <a:xfrm>
              <a:off x="7609" y="3043"/>
              <a:ext cx="5888" cy="1113"/>
            </a:xfrm>
            <a:prstGeom prst="rect">
              <a:avLst/>
            </a:prstGeom>
            <a:noFill/>
          </p:spPr>
          <p:txBody>
            <a:bodyPr wrap="none" rtlCol="0">
              <a:spAutoFit/>
            </a:bodyPr>
            <a:lstStyle/>
            <a:p>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课题背景及内容</a:t>
              </a:r>
            </a:p>
          </p:txBody>
        </p:sp>
        <p:grpSp>
          <p:nvGrpSpPr>
            <p:cNvPr id="20" name="组合 19"/>
            <p:cNvGrpSpPr/>
            <p:nvPr/>
          </p:nvGrpSpPr>
          <p:grpSpPr>
            <a:xfrm>
              <a:off x="7609" y="4377"/>
              <a:ext cx="5665" cy="1212"/>
              <a:chOff x="7732" y="4199"/>
              <a:chExt cx="5665" cy="1212"/>
            </a:xfrm>
          </p:grpSpPr>
          <p:sp>
            <p:nvSpPr>
              <p:cNvPr id="12" name="TextBox 15"/>
              <p:cNvSpPr txBox="1"/>
              <p:nvPr/>
            </p:nvSpPr>
            <p:spPr>
              <a:xfrm>
                <a:off x="9693" y="482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研究意义</a:t>
                </a:r>
              </a:p>
            </p:txBody>
          </p:sp>
          <p:sp>
            <p:nvSpPr>
              <p:cNvPr id="18" name="TextBox 17"/>
              <p:cNvSpPr txBox="1"/>
              <p:nvPr/>
            </p:nvSpPr>
            <p:spPr>
              <a:xfrm>
                <a:off x="7732" y="482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理论基础</a:t>
                </a:r>
              </a:p>
            </p:txBody>
          </p:sp>
          <p:sp>
            <p:nvSpPr>
              <p:cNvPr id="7" name="TextBox 14"/>
              <p:cNvSpPr txBox="1"/>
              <p:nvPr/>
            </p:nvSpPr>
            <p:spPr>
              <a:xfrm>
                <a:off x="7732" y="419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课题背景</a:t>
                </a:r>
              </a:p>
            </p:txBody>
          </p:sp>
          <p:sp>
            <p:nvSpPr>
              <p:cNvPr id="17" name="TextBox 16"/>
              <p:cNvSpPr txBox="1"/>
              <p:nvPr/>
            </p:nvSpPr>
            <p:spPr>
              <a:xfrm>
                <a:off x="11653" y="4199"/>
                <a:ext cx="1744" cy="581"/>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研究综述</a:t>
                </a:r>
              </a:p>
            </p:txBody>
          </p:sp>
          <p:sp>
            <p:nvSpPr>
              <p:cNvPr id="28" name="TextBox 27"/>
              <p:cNvSpPr txBox="1"/>
              <p:nvPr/>
            </p:nvSpPr>
            <p:spPr>
              <a:xfrm>
                <a:off x="9693" y="4199"/>
                <a:ext cx="1744" cy="581"/>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相关研究</a:t>
                </a:r>
              </a:p>
            </p:txBody>
          </p:sp>
        </p:grpSp>
      </p:gr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cxnSp>
        <p:nvCxnSpPr>
          <p:cNvPr id="118" name="直接连接符 117"/>
          <p:cNvCxnSpPr/>
          <p:nvPr/>
        </p:nvCxnSpPr>
        <p:spPr>
          <a:xfrm>
            <a:off x="76200" y="3018790"/>
            <a:ext cx="1065784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954530" y="1771015"/>
            <a:ext cx="0" cy="115760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6678930" y="1771015"/>
            <a:ext cx="0" cy="115760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4156710" y="3018790"/>
            <a:ext cx="0" cy="115760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9059545" y="3018790"/>
            <a:ext cx="0" cy="115760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3" name="矩形 122"/>
          <p:cNvSpPr/>
          <p:nvPr/>
        </p:nvSpPr>
        <p:spPr>
          <a:xfrm>
            <a:off x="1480820" y="2928620"/>
            <a:ext cx="948055" cy="238125"/>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050" dirty="0">
                <a:latin typeface="宋体" panose="02010600030101010101" pitchFamily="2" charset="-122"/>
                <a:ea typeface="宋体" panose="02010600030101010101" pitchFamily="2" charset="-122"/>
                <a:cs typeface="思源黑体 CN Normal" panose="020B0400000000000000" charset="-122"/>
              </a:rPr>
              <a:t>2016</a:t>
            </a:r>
            <a:endParaRPr lang="zh-CN" altLang="en-US" sz="1050" dirty="0">
              <a:latin typeface="宋体" panose="02010600030101010101" pitchFamily="2" charset="-122"/>
              <a:ea typeface="宋体" panose="02010600030101010101" pitchFamily="2" charset="-122"/>
              <a:cs typeface="思源黑体 CN Normal" panose="020B0400000000000000" charset="-122"/>
            </a:endParaRPr>
          </a:p>
        </p:txBody>
      </p:sp>
      <p:sp>
        <p:nvSpPr>
          <p:cNvPr id="124" name="矩形 123"/>
          <p:cNvSpPr/>
          <p:nvPr/>
        </p:nvSpPr>
        <p:spPr>
          <a:xfrm>
            <a:off x="3683000" y="2928620"/>
            <a:ext cx="948055" cy="238125"/>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050" dirty="0">
                <a:latin typeface="宋体" panose="02010600030101010101" pitchFamily="2" charset="-122"/>
                <a:ea typeface="宋体" panose="02010600030101010101" pitchFamily="2" charset="-122"/>
                <a:cs typeface="思源黑体 CN Normal" panose="020B0400000000000000" charset="-122"/>
              </a:rPr>
              <a:t>2017</a:t>
            </a:r>
            <a:endParaRPr lang="zh-CN" altLang="en-US" sz="1050" dirty="0">
              <a:latin typeface="宋体" panose="02010600030101010101" pitchFamily="2" charset="-122"/>
              <a:ea typeface="宋体" panose="02010600030101010101" pitchFamily="2" charset="-122"/>
              <a:cs typeface="思源黑体 CN Normal" panose="020B0400000000000000" charset="-122"/>
            </a:endParaRPr>
          </a:p>
        </p:txBody>
      </p:sp>
      <p:sp>
        <p:nvSpPr>
          <p:cNvPr id="125" name="矩形 124"/>
          <p:cNvSpPr/>
          <p:nvPr/>
        </p:nvSpPr>
        <p:spPr>
          <a:xfrm>
            <a:off x="6200775" y="2928620"/>
            <a:ext cx="948055" cy="238125"/>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050" dirty="0">
                <a:latin typeface="宋体" panose="02010600030101010101" pitchFamily="2" charset="-122"/>
                <a:ea typeface="宋体" panose="02010600030101010101" pitchFamily="2" charset="-122"/>
                <a:cs typeface="思源黑体 CN Normal" panose="020B0400000000000000" charset="-122"/>
              </a:rPr>
              <a:t>2018</a:t>
            </a:r>
            <a:endParaRPr lang="zh-CN" altLang="en-US" sz="1050" dirty="0">
              <a:latin typeface="宋体" panose="02010600030101010101" pitchFamily="2" charset="-122"/>
              <a:ea typeface="宋体" panose="02010600030101010101" pitchFamily="2" charset="-122"/>
              <a:cs typeface="思源黑体 CN Normal" panose="020B0400000000000000" charset="-122"/>
            </a:endParaRPr>
          </a:p>
        </p:txBody>
      </p:sp>
      <p:sp>
        <p:nvSpPr>
          <p:cNvPr id="126" name="矩形 125"/>
          <p:cNvSpPr/>
          <p:nvPr/>
        </p:nvSpPr>
        <p:spPr>
          <a:xfrm>
            <a:off x="8594725" y="2928620"/>
            <a:ext cx="948055" cy="238125"/>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050" dirty="0">
                <a:latin typeface="宋体" panose="02010600030101010101" pitchFamily="2" charset="-122"/>
                <a:ea typeface="宋体" panose="02010600030101010101" pitchFamily="2" charset="-122"/>
                <a:cs typeface="思源黑体 CN Normal" panose="020B0400000000000000" charset="-122"/>
              </a:rPr>
              <a:t>2019</a:t>
            </a:r>
            <a:endParaRPr lang="zh-CN" altLang="en-US" sz="1050" dirty="0">
              <a:latin typeface="宋体" panose="02010600030101010101" pitchFamily="2" charset="-122"/>
              <a:ea typeface="宋体" panose="02010600030101010101" pitchFamily="2" charset="-122"/>
              <a:cs typeface="思源黑体 CN Normal" panose="020B0400000000000000" charset="-122"/>
            </a:endParaRPr>
          </a:p>
        </p:txBody>
      </p:sp>
      <p:grpSp>
        <p:nvGrpSpPr>
          <p:cNvPr id="129" name="组合 128"/>
          <p:cNvGrpSpPr/>
          <p:nvPr/>
        </p:nvGrpSpPr>
        <p:grpSpPr>
          <a:xfrm>
            <a:off x="789305" y="699135"/>
            <a:ext cx="2331720" cy="1073785"/>
            <a:chOff x="1906" y="6234"/>
            <a:chExt cx="3672" cy="1691"/>
          </a:xfrm>
        </p:grpSpPr>
        <p:sp>
          <p:nvSpPr>
            <p:cNvPr id="130" name="文本框 129"/>
            <p:cNvSpPr txBox="1"/>
            <p:nvPr/>
          </p:nvSpPr>
          <p:spPr>
            <a:xfrm>
              <a:off x="1906" y="6234"/>
              <a:ext cx="3672" cy="58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131" name="文本框 130"/>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32" name="组合 131"/>
          <p:cNvGrpSpPr/>
          <p:nvPr/>
        </p:nvGrpSpPr>
        <p:grpSpPr>
          <a:xfrm>
            <a:off x="3000375" y="4469765"/>
            <a:ext cx="2331720" cy="1073785"/>
            <a:chOff x="1906" y="6234"/>
            <a:chExt cx="3672" cy="1691"/>
          </a:xfrm>
        </p:grpSpPr>
        <p:sp>
          <p:nvSpPr>
            <p:cNvPr id="133" name="文本框 132"/>
            <p:cNvSpPr txBox="1"/>
            <p:nvPr/>
          </p:nvSpPr>
          <p:spPr>
            <a:xfrm>
              <a:off x="1906" y="6234"/>
              <a:ext cx="3672" cy="58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134" name="文本框 133"/>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35" name="组合 134"/>
          <p:cNvGrpSpPr/>
          <p:nvPr/>
        </p:nvGrpSpPr>
        <p:grpSpPr>
          <a:xfrm>
            <a:off x="5513070" y="699135"/>
            <a:ext cx="2331720" cy="1073785"/>
            <a:chOff x="1906" y="6234"/>
            <a:chExt cx="3672" cy="1691"/>
          </a:xfrm>
        </p:grpSpPr>
        <p:sp>
          <p:nvSpPr>
            <p:cNvPr id="136" name="文本框 135"/>
            <p:cNvSpPr txBox="1"/>
            <p:nvPr/>
          </p:nvSpPr>
          <p:spPr>
            <a:xfrm>
              <a:off x="1906" y="6234"/>
              <a:ext cx="3672" cy="58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137" name="文本框 136"/>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38" name="组合 137"/>
          <p:cNvGrpSpPr/>
          <p:nvPr/>
        </p:nvGrpSpPr>
        <p:grpSpPr>
          <a:xfrm>
            <a:off x="7902575" y="4469765"/>
            <a:ext cx="2331720" cy="1073785"/>
            <a:chOff x="1906" y="6234"/>
            <a:chExt cx="3672" cy="1691"/>
          </a:xfrm>
        </p:grpSpPr>
        <p:sp>
          <p:nvSpPr>
            <p:cNvPr id="139" name="文本框 138"/>
            <p:cNvSpPr txBox="1"/>
            <p:nvPr/>
          </p:nvSpPr>
          <p:spPr>
            <a:xfrm>
              <a:off x="1906" y="6234"/>
              <a:ext cx="3672" cy="58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请输入您的标题内容</a:t>
              </a:r>
            </a:p>
          </p:txBody>
        </p:sp>
        <p:sp>
          <p:nvSpPr>
            <p:cNvPr id="140" name="文本框 139"/>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p>
          </p:txBody>
        </p:sp>
      </p:gr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2"/>
                                        </p:tgtEl>
                                        <p:attrNameLst>
                                          <p:attrName>style.visibility</p:attrName>
                                        </p:attrNameLst>
                                      </p:cBhvr>
                                      <p:to>
                                        <p:strVal val="visible"/>
                                      </p:to>
                                    </p:set>
                                    <p:animEffect transition="in" filter="barn(inVertical)">
                                      <p:cBhvr>
                                        <p:cTn id="12" dur="500"/>
                                        <p:tgtEl>
                                          <p:spTgt spid="1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5"/>
                                        </p:tgtEl>
                                        <p:attrNameLst>
                                          <p:attrName>style.visibility</p:attrName>
                                        </p:attrNameLst>
                                      </p:cBhvr>
                                      <p:to>
                                        <p:strVal val="visible"/>
                                      </p:to>
                                    </p:set>
                                    <p:animEffect transition="in" filter="barn(inVertical)">
                                      <p:cBhvr>
                                        <p:cTn id="17" dur="500"/>
                                        <p:tgtEl>
                                          <p:spTgt spid="1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barn(inVertical)">
                                      <p:cBhvr>
                                        <p:cTn id="2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9" name="图片 18" descr="形状 3 拷贝"/>
          <p:cNvPicPr>
            <a:picLocks noChangeAspect="1"/>
          </p:cNvPicPr>
          <p:nvPr/>
        </p:nvPicPr>
        <p:blipFill>
          <a:blip r:embed="rId4"/>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2" name="矩形 1"/>
          <p:cNvSpPr>
            <a:spLocks noChangeArrowheads="1"/>
          </p:cNvSpPr>
          <p:nvPr/>
        </p:nvSpPr>
        <p:spPr bwMode="auto">
          <a:xfrm>
            <a:off x="5699760" y="2030730"/>
            <a:ext cx="45421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50000"/>
              </a:lnSpc>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p>
        </p:txBody>
      </p:sp>
      <p:cxnSp>
        <p:nvCxnSpPr>
          <p:cNvPr id="4" name="直接连接符 3"/>
          <p:cNvCxnSpPr/>
          <p:nvPr/>
        </p:nvCxnSpPr>
        <p:spPr>
          <a:xfrm>
            <a:off x="870585" y="1899920"/>
            <a:ext cx="4554220" cy="0"/>
          </a:xfrm>
          <a:prstGeom prst="line">
            <a:avLst/>
          </a:prstGeom>
          <a:solidFill>
            <a:srgbClr val="070606"/>
          </a:solidFill>
          <a:ln w="15875">
            <a:solidFill>
              <a:schemeClr val="tx1">
                <a:lumMod val="75000"/>
                <a:lumOff val="25000"/>
              </a:schemeClr>
            </a:solidFill>
            <a:round/>
          </a:ln>
        </p:spPr>
      </p:cxnSp>
      <p:sp>
        <p:nvSpPr>
          <p:cNvPr id="5" name="TextBox 4"/>
          <p:cNvSpPr txBox="1"/>
          <p:nvPr/>
        </p:nvSpPr>
        <p:spPr bwMode="auto">
          <a:xfrm>
            <a:off x="922020" y="1497330"/>
            <a:ext cx="1378585" cy="337185"/>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600" dirty="0">
                <a:solidFill>
                  <a:schemeClr val="tx1">
                    <a:lumMod val="75000"/>
                    <a:lumOff val="25000"/>
                  </a:schemeClr>
                </a:solidFill>
                <a:latin typeface="宋体" panose="02010600030101010101" pitchFamily="2" charset="-122"/>
                <a:ea typeface="宋体" panose="02010600030101010101" pitchFamily="2" charset="-122"/>
              </a:rPr>
              <a:t>添加标题</a:t>
            </a:r>
          </a:p>
        </p:txBody>
      </p:sp>
      <p:grpSp>
        <p:nvGrpSpPr>
          <p:cNvPr id="23" name="组合 22"/>
          <p:cNvGrpSpPr/>
          <p:nvPr/>
        </p:nvGrpSpPr>
        <p:grpSpPr>
          <a:xfrm>
            <a:off x="5716270" y="1497330"/>
            <a:ext cx="4554220" cy="402590"/>
            <a:chOff x="4917569" y="1098191"/>
            <a:chExt cx="3830895" cy="338554"/>
          </a:xfrm>
        </p:grpSpPr>
        <p:cxnSp>
          <p:nvCxnSpPr>
            <p:cNvPr id="6" name="直接连接符 5"/>
            <p:cNvCxnSpPr/>
            <p:nvPr/>
          </p:nvCxnSpPr>
          <p:spPr>
            <a:xfrm>
              <a:off x="4917569" y="1436745"/>
              <a:ext cx="3830895" cy="0"/>
            </a:xfrm>
            <a:prstGeom prst="line">
              <a:avLst/>
            </a:prstGeom>
            <a:solidFill>
              <a:srgbClr val="070606"/>
            </a:solidFill>
            <a:ln w="15875">
              <a:solidFill>
                <a:schemeClr val="tx1">
                  <a:lumMod val="75000"/>
                  <a:lumOff val="25000"/>
                </a:schemeClr>
              </a:solidFill>
              <a:round/>
            </a:ln>
          </p:spPr>
        </p:cxnSp>
        <p:sp>
          <p:nvSpPr>
            <p:cNvPr id="7" name="TextBox 6"/>
            <p:cNvSpPr txBox="1"/>
            <p:nvPr/>
          </p:nvSpPr>
          <p:spPr bwMode="auto">
            <a:xfrm>
              <a:off x="4961260" y="1098191"/>
              <a:ext cx="1159292" cy="283659"/>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600" dirty="0">
                  <a:solidFill>
                    <a:schemeClr val="tx1">
                      <a:lumMod val="75000"/>
                      <a:lumOff val="25000"/>
                    </a:schemeClr>
                  </a:solidFill>
                  <a:latin typeface="宋体" panose="02010600030101010101" pitchFamily="2" charset="-122"/>
                  <a:ea typeface="宋体" panose="02010600030101010101" pitchFamily="2" charset="-122"/>
                </a:rPr>
                <a:t>添加标题</a:t>
              </a:r>
            </a:p>
          </p:txBody>
        </p:sp>
      </p:grpSp>
      <p:grpSp>
        <p:nvGrpSpPr>
          <p:cNvPr id="22" name="组合 21"/>
          <p:cNvGrpSpPr/>
          <p:nvPr/>
        </p:nvGrpSpPr>
        <p:grpSpPr>
          <a:xfrm>
            <a:off x="1546225" y="2232025"/>
            <a:ext cx="2922905" cy="2922905"/>
            <a:chOff x="1409451" y="1716144"/>
            <a:chExt cx="2459038" cy="2459038"/>
          </a:xfrm>
        </p:grpSpPr>
        <p:grpSp>
          <p:nvGrpSpPr>
            <p:cNvPr id="21" name="组合 20"/>
            <p:cNvGrpSpPr/>
            <p:nvPr/>
          </p:nvGrpSpPr>
          <p:grpSpPr>
            <a:xfrm>
              <a:off x="1630114" y="1927282"/>
              <a:ext cx="1985962" cy="2033587"/>
              <a:chOff x="1630114" y="1927282"/>
              <a:chExt cx="1985962" cy="2033587"/>
            </a:xfrm>
          </p:grpSpPr>
          <p:sp>
            <p:nvSpPr>
              <p:cNvPr id="9" name="Freeform 8"/>
              <p:cNvSpPr/>
              <p:nvPr/>
            </p:nvSpPr>
            <p:spPr bwMode="auto">
              <a:xfrm>
                <a:off x="3084264" y="2370194"/>
                <a:ext cx="531812" cy="1387475"/>
              </a:xfrm>
              <a:custGeom>
                <a:avLst/>
                <a:gdLst>
                  <a:gd name="T0" fmla="*/ 2147483647 w 65"/>
                  <a:gd name="T1" fmla="*/ 2147483647 h 170"/>
                  <a:gd name="T2" fmla="*/ 2147483647 w 65"/>
                  <a:gd name="T3" fmla="*/ 0 h 170"/>
                  <a:gd name="T4" fmla="*/ 2147483647 w 65"/>
                  <a:gd name="T5" fmla="*/ 2147483647 h 170"/>
                  <a:gd name="T6" fmla="*/ 2147483647 w 65"/>
                  <a:gd name="T7" fmla="*/ 2147483647 h 170"/>
                  <a:gd name="T8" fmla="*/ 0 w 65"/>
                  <a:gd name="T9" fmla="*/ 2147483647 h 170"/>
                  <a:gd name="T10" fmla="*/ 2147483647 w 65"/>
                  <a:gd name="T11" fmla="*/ 2147483647 h 170"/>
                  <a:gd name="T12" fmla="*/ 2147483647 w 65"/>
                  <a:gd name="T13" fmla="*/ 2147483647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 h="170">
                    <a:moveTo>
                      <a:pt x="65" y="70"/>
                    </a:moveTo>
                    <a:cubicBezTo>
                      <a:pt x="65" y="44"/>
                      <a:pt x="56" y="20"/>
                      <a:pt x="42" y="0"/>
                    </a:cubicBezTo>
                    <a:cubicBezTo>
                      <a:pt x="26" y="12"/>
                      <a:pt x="26" y="12"/>
                      <a:pt x="26" y="12"/>
                    </a:cubicBezTo>
                    <a:cubicBezTo>
                      <a:pt x="38" y="28"/>
                      <a:pt x="45" y="48"/>
                      <a:pt x="45" y="70"/>
                    </a:cubicBezTo>
                    <a:cubicBezTo>
                      <a:pt x="45" y="105"/>
                      <a:pt x="27" y="136"/>
                      <a:pt x="0" y="153"/>
                    </a:cubicBezTo>
                    <a:cubicBezTo>
                      <a:pt x="10" y="170"/>
                      <a:pt x="10" y="170"/>
                      <a:pt x="10" y="170"/>
                    </a:cubicBezTo>
                    <a:cubicBezTo>
                      <a:pt x="43" y="149"/>
                      <a:pt x="65" y="112"/>
                      <a:pt x="65" y="70"/>
                    </a:cubicBezTo>
                    <a:close/>
                  </a:path>
                </a:pathLst>
              </a:custGeom>
              <a:solidFill>
                <a:schemeClr val="tx2">
                  <a:lumMod val="40000"/>
                  <a:lumOff val="60000"/>
                </a:schemeClr>
              </a:solidFill>
              <a:ln>
                <a:noFill/>
              </a:ln>
            </p:spPr>
            <p:txBody>
              <a:bodyPr/>
              <a:lstStyle/>
              <a:p>
                <a:endParaRPr lang="zh-CN" altLang="en-US" sz="1600" dirty="0">
                  <a:solidFill>
                    <a:schemeClr val="accent1"/>
                  </a:solidFill>
                  <a:latin typeface="宋体" panose="02010600030101010101" pitchFamily="2" charset="-122"/>
                  <a:ea typeface="宋体" panose="02010600030101010101" pitchFamily="2" charset="-122"/>
                  <a:cs typeface="思源黑体 CN Normal" panose="020B0400000000000000" charset="-122"/>
                </a:endParaRPr>
              </a:p>
            </p:txBody>
          </p:sp>
          <p:sp>
            <p:nvSpPr>
              <p:cNvPr id="10" name="Freeform 9"/>
              <p:cNvSpPr/>
              <p:nvPr/>
            </p:nvSpPr>
            <p:spPr bwMode="auto">
              <a:xfrm>
                <a:off x="2609601" y="1979669"/>
                <a:ext cx="820738" cy="487363"/>
              </a:xfrm>
              <a:custGeom>
                <a:avLst/>
                <a:gdLst>
                  <a:gd name="T0" fmla="*/ 2147483647 w 100"/>
                  <a:gd name="T1" fmla="*/ 2147483647 h 60"/>
                  <a:gd name="T2" fmla="*/ 2147483647 w 100"/>
                  <a:gd name="T3" fmla="*/ 2147483647 h 60"/>
                  <a:gd name="T4" fmla="*/ 2147483647 w 100"/>
                  <a:gd name="T5" fmla="*/ 2147483647 h 60"/>
                  <a:gd name="T6" fmla="*/ 2147483647 w 100"/>
                  <a:gd name="T7" fmla="*/ 0 h 60"/>
                  <a:gd name="T8" fmla="*/ 0 w 100"/>
                  <a:gd name="T9" fmla="*/ 0 h 60"/>
                  <a:gd name="T10" fmla="*/ 2147483647 w 100"/>
                  <a:gd name="T11" fmla="*/ 2147483647 h 60"/>
                  <a:gd name="T12" fmla="*/ 2147483647 w 100"/>
                  <a:gd name="T13" fmla="*/ 2147483647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 h="60">
                    <a:moveTo>
                      <a:pt x="4" y="19"/>
                    </a:moveTo>
                    <a:cubicBezTo>
                      <a:pt x="37" y="19"/>
                      <a:pt x="66" y="35"/>
                      <a:pt x="84" y="60"/>
                    </a:cubicBezTo>
                    <a:cubicBezTo>
                      <a:pt x="100" y="48"/>
                      <a:pt x="100" y="48"/>
                      <a:pt x="100" y="48"/>
                    </a:cubicBezTo>
                    <a:cubicBezTo>
                      <a:pt x="78" y="19"/>
                      <a:pt x="43" y="0"/>
                      <a:pt x="4" y="0"/>
                    </a:cubicBezTo>
                    <a:cubicBezTo>
                      <a:pt x="3" y="0"/>
                      <a:pt x="1" y="0"/>
                      <a:pt x="0" y="0"/>
                    </a:cubicBezTo>
                    <a:cubicBezTo>
                      <a:pt x="1" y="19"/>
                      <a:pt x="1" y="19"/>
                      <a:pt x="1" y="19"/>
                    </a:cubicBezTo>
                    <a:cubicBezTo>
                      <a:pt x="2" y="19"/>
                      <a:pt x="3" y="19"/>
                      <a:pt x="4" y="19"/>
                    </a:cubicBezTo>
                    <a:close/>
                  </a:path>
                </a:pathLst>
              </a:custGeom>
              <a:solidFill>
                <a:schemeClr val="tx2">
                  <a:lumMod val="60000"/>
                  <a:lumOff val="40000"/>
                </a:schemeClr>
              </a:solidFill>
              <a:ln>
                <a:noFill/>
              </a:ln>
            </p:spPr>
            <p:txBody>
              <a:bodyPr/>
              <a:lstStyle/>
              <a:p>
                <a:endParaRPr lang="zh-CN" altLang="en-US" sz="1600" dirty="0">
                  <a:solidFill>
                    <a:schemeClr val="accent1"/>
                  </a:solidFill>
                  <a:latin typeface="宋体" panose="02010600030101010101" pitchFamily="2" charset="-122"/>
                  <a:ea typeface="宋体" panose="02010600030101010101" pitchFamily="2" charset="-122"/>
                  <a:cs typeface="思源黑体 CN Normal" panose="020B0400000000000000" charset="-122"/>
                </a:endParaRPr>
              </a:p>
            </p:txBody>
          </p:sp>
          <p:sp>
            <p:nvSpPr>
              <p:cNvPr id="3" name="Freeform 10"/>
              <p:cNvSpPr/>
              <p:nvPr/>
            </p:nvSpPr>
            <p:spPr bwMode="auto">
              <a:xfrm>
                <a:off x="1630114" y="1927282"/>
                <a:ext cx="1709737" cy="2033587"/>
              </a:xfrm>
              <a:custGeom>
                <a:avLst/>
                <a:gdLst>
                  <a:gd name="T0" fmla="*/ 2147483647 w 209"/>
                  <a:gd name="T1" fmla="*/ 2147483647 h 249"/>
                  <a:gd name="T2" fmla="*/ 2147483647 w 209"/>
                  <a:gd name="T3" fmla="*/ 2147483647 h 249"/>
                  <a:gd name="T4" fmla="*/ 2147483647 w 209"/>
                  <a:gd name="T5" fmla="*/ 2147483647 h 249"/>
                  <a:gd name="T6" fmla="*/ 2147483647 w 209"/>
                  <a:gd name="T7" fmla="*/ 2147483647 h 249"/>
                  <a:gd name="T8" fmla="*/ 2147483647 w 209"/>
                  <a:gd name="T9" fmla="*/ 2147483647 h 249"/>
                  <a:gd name="T10" fmla="*/ 2147483647 w 209"/>
                  <a:gd name="T11" fmla="*/ 0 h 249"/>
                  <a:gd name="T12" fmla="*/ 0 w 209"/>
                  <a:gd name="T13" fmla="*/ 2147483647 h 249"/>
                  <a:gd name="T14" fmla="*/ 2147483647 w 209"/>
                  <a:gd name="T15" fmla="*/ 2147483647 h 249"/>
                  <a:gd name="T16" fmla="*/ 2147483647 w 209"/>
                  <a:gd name="T17" fmla="*/ 2147483647 h 249"/>
                  <a:gd name="T18" fmla="*/ 2147483647 w 209"/>
                  <a:gd name="T19" fmla="*/ 2147483647 h 249"/>
                  <a:gd name="T20" fmla="*/ 2147483647 w 209"/>
                  <a:gd name="T21" fmla="*/ 2147483647 h 2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9" h="249">
                    <a:moveTo>
                      <a:pt x="188" y="192"/>
                    </a:moveTo>
                    <a:cubicBezTo>
                      <a:pt x="171" y="208"/>
                      <a:pt x="149" y="217"/>
                      <a:pt x="124" y="217"/>
                    </a:cubicBezTo>
                    <a:cubicBezTo>
                      <a:pt x="95" y="217"/>
                      <a:pt x="70" y="204"/>
                      <a:pt x="52" y="183"/>
                    </a:cubicBezTo>
                    <a:cubicBezTo>
                      <a:pt x="39" y="167"/>
                      <a:pt x="31" y="147"/>
                      <a:pt x="31" y="124"/>
                    </a:cubicBezTo>
                    <a:cubicBezTo>
                      <a:pt x="31" y="73"/>
                      <a:pt x="73" y="31"/>
                      <a:pt x="124" y="31"/>
                    </a:cubicBezTo>
                    <a:cubicBezTo>
                      <a:pt x="124" y="0"/>
                      <a:pt x="124" y="0"/>
                      <a:pt x="124" y="0"/>
                    </a:cubicBezTo>
                    <a:cubicBezTo>
                      <a:pt x="55" y="0"/>
                      <a:pt x="0" y="56"/>
                      <a:pt x="0" y="124"/>
                    </a:cubicBezTo>
                    <a:cubicBezTo>
                      <a:pt x="0" y="154"/>
                      <a:pt x="10" y="182"/>
                      <a:pt x="28" y="203"/>
                    </a:cubicBezTo>
                    <a:cubicBezTo>
                      <a:pt x="51" y="231"/>
                      <a:pt x="86" y="249"/>
                      <a:pt x="124" y="249"/>
                    </a:cubicBezTo>
                    <a:cubicBezTo>
                      <a:pt x="157" y="249"/>
                      <a:pt x="187" y="236"/>
                      <a:pt x="209" y="215"/>
                    </a:cubicBezTo>
                    <a:lnTo>
                      <a:pt x="188" y="192"/>
                    </a:lnTo>
                    <a:close/>
                  </a:path>
                </a:pathLst>
              </a:custGeom>
              <a:solidFill>
                <a:schemeClr val="tx2">
                  <a:lumMod val="40000"/>
                  <a:lumOff val="60000"/>
                </a:schemeClr>
              </a:solidFill>
              <a:ln>
                <a:noFill/>
              </a:ln>
            </p:spPr>
            <p:txBody>
              <a:bodyPr/>
              <a:lstStyle/>
              <a:p>
                <a:endParaRPr lang="zh-CN" altLang="en-US" sz="1600" dirty="0">
                  <a:solidFill>
                    <a:schemeClr val="accent1"/>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12" name="Oval 11"/>
            <p:cNvSpPr>
              <a:spLocks noChangeArrowheads="1"/>
            </p:cNvSpPr>
            <p:nvPr/>
          </p:nvSpPr>
          <p:spPr bwMode="auto">
            <a:xfrm>
              <a:off x="1409451" y="1716144"/>
              <a:ext cx="2459038" cy="2459038"/>
            </a:xfrm>
            <a:prstGeom prst="ellipse">
              <a:avLst/>
            </a:prstGeom>
            <a:noFill/>
            <a:ln w="4">
              <a:solidFill>
                <a:schemeClr val="tx2">
                  <a:lumMod val="60000"/>
                  <a:lumOff val="40000"/>
                </a:schemeClr>
              </a:solidFill>
              <a:miter lim="800000"/>
            </a:ln>
            <a:extLst>
              <a:ext uri="{909E8E84-426E-40DD-AFC4-6F175D3DCCD1}">
                <a14:hiddenFill xmlns:a14="http://schemas.microsoft.com/office/drawing/2010/main">
                  <a:solidFill>
                    <a:srgbClr val="FFFFFF"/>
                  </a:solidFill>
                </a14:hiddenFill>
              </a:ext>
            </a:extLst>
          </p:spPr>
          <p:txBody>
            <a:bodyPr/>
            <a:lstStyle/>
            <a:p>
              <a:endParaRPr lang="zh-CN" altLang="en-US" dirty="0">
                <a:solidFill>
                  <a:schemeClr val="accent1"/>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13" name="Freeform 22"/>
          <p:cNvSpPr/>
          <p:nvPr/>
        </p:nvSpPr>
        <p:spPr bwMode="auto">
          <a:xfrm>
            <a:off x="3507105" y="2298065"/>
            <a:ext cx="1283335" cy="456565"/>
          </a:xfrm>
          <a:custGeom>
            <a:avLst/>
            <a:gdLst>
              <a:gd name="T0" fmla="*/ 0 w 312"/>
              <a:gd name="T1" fmla="*/ 2147483647 h 111"/>
              <a:gd name="T2" fmla="*/ 0 w 312"/>
              <a:gd name="T3" fmla="*/ 2147483647 h 111"/>
              <a:gd name="T4" fmla="*/ 2147483647 w 312"/>
              <a:gd name="T5" fmla="*/ 0 h 111"/>
              <a:gd name="T6" fmla="*/ 2147483647 w 312"/>
              <a:gd name="T7" fmla="*/ 0 h 111"/>
              <a:gd name="T8" fmla="*/ 2147483647 w 312"/>
              <a:gd name="T9" fmla="*/ 2147483647 h 111"/>
              <a:gd name="T10" fmla="*/ 2147483647 w 312"/>
              <a:gd name="T11" fmla="*/ 2147483647 h 111"/>
              <a:gd name="T12" fmla="*/ 0 w 312"/>
              <a:gd name="T13" fmla="*/ 2147483647 h 1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2" h="111">
                <a:moveTo>
                  <a:pt x="0" y="111"/>
                </a:moveTo>
                <a:lnTo>
                  <a:pt x="0" y="109"/>
                </a:lnTo>
                <a:lnTo>
                  <a:pt x="234" y="0"/>
                </a:lnTo>
                <a:lnTo>
                  <a:pt x="312" y="0"/>
                </a:lnTo>
                <a:lnTo>
                  <a:pt x="312" y="5"/>
                </a:lnTo>
                <a:lnTo>
                  <a:pt x="236" y="5"/>
                </a:lnTo>
                <a:lnTo>
                  <a:pt x="0" y="111"/>
                </a:lnTo>
                <a:close/>
              </a:path>
            </a:pathLst>
          </a:custGeom>
          <a:solidFill>
            <a:schemeClr val="tx2">
              <a:lumMod val="60000"/>
              <a:lumOff val="40000"/>
            </a:schemeClr>
          </a:solidFill>
          <a:ln>
            <a:solidFill>
              <a:schemeClr val="tx2">
                <a:lumMod val="60000"/>
                <a:lumOff val="40000"/>
              </a:schemeClr>
            </a:solidFill>
          </a:ln>
        </p:spPr>
        <p:txBody>
          <a:bodyPr/>
          <a:lstStyle/>
          <a:p>
            <a:endParaRPr lang="zh-CN" altLang="en-US" dirty="0">
              <a:solidFill>
                <a:schemeClr val="accent1"/>
              </a:solidFill>
              <a:latin typeface="宋体" panose="02010600030101010101" pitchFamily="2" charset="-122"/>
              <a:ea typeface="宋体" panose="02010600030101010101" pitchFamily="2" charset="-122"/>
              <a:cs typeface="思源黑体 CN Normal" panose="020B0400000000000000" charset="-122"/>
            </a:endParaRPr>
          </a:p>
        </p:txBody>
      </p:sp>
      <p:sp>
        <p:nvSpPr>
          <p:cNvPr id="14" name="Freeform 23"/>
          <p:cNvSpPr/>
          <p:nvPr/>
        </p:nvSpPr>
        <p:spPr bwMode="auto">
          <a:xfrm>
            <a:off x="3907155" y="4156710"/>
            <a:ext cx="1162685" cy="592455"/>
          </a:xfrm>
          <a:custGeom>
            <a:avLst/>
            <a:gdLst>
              <a:gd name="T0" fmla="*/ 2147483647 w 283"/>
              <a:gd name="T1" fmla="*/ 2147483647 h 144"/>
              <a:gd name="T2" fmla="*/ 2147483647 w 283"/>
              <a:gd name="T3" fmla="*/ 2147483647 h 144"/>
              <a:gd name="T4" fmla="*/ 2147483647 w 283"/>
              <a:gd name="T5" fmla="*/ 2147483647 h 144"/>
              <a:gd name="T6" fmla="*/ 0 w 283"/>
              <a:gd name="T7" fmla="*/ 2147483647 h 144"/>
              <a:gd name="T8" fmla="*/ 2147483647 w 283"/>
              <a:gd name="T9" fmla="*/ 0 h 144"/>
              <a:gd name="T10" fmla="*/ 2147483647 w 283"/>
              <a:gd name="T11" fmla="*/ 2147483647 h 144"/>
              <a:gd name="T12" fmla="*/ 2147483647 w 283"/>
              <a:gd name="T13" fmla="*/ 2147483647 h 144"/>
              <a:gd name="T14" fmla="*/ 2147483647 w 283"/>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3" h="144">
                <a:moveTo>
                  <a:pt x="283" y="144"/>
                </a:moveTo>
                <a:lnTo>
                  <a:pt x="217" y="144"/>
                </a:lnTo>
                <a:lnTo>
                  <a:pt x="0" y="4"/>
                </a:lnTo>
                <a:lnTo>
                  <a:pt x="2" y="0"/>
                </a:lnTo>
                <a:lnTo>
                  <a:pt x="217" y="139"/>
                </a:lnTo>
                <a:lnTo>
                  <a:pt x="283" y="139"/>
                </a:lnTo>
                <a:lnTo>
                  <a:pt x="283" y="144"/>
                </a:lnTo>
                <a:close/>
              </a:path>
            </a:pathLst>
          </a:custGeom>
          <a:solidFill>
            <a:schemeClr val="tx2">
              <a:lumMod val="60000"/>
              <a:lumOff val="40000"/>
            </a:schemeClr>
          </a:solidFill>
          <a:ln>
            <a:solidFill>
              <a:schemeClr val="tx2">
                <a:lumMod val="60000"/>
                <a:lumOff val="40000"/>
              </a:schemeClr>
            </a:solidFill>
          </a:ln>
        </p:spPr>
        <p:txBody>
          <a:bodyPr/>
          <a:lstStyle/>
          <a:p>
            <a:endParaRPr lang="zh-CN" altLang="en-US" dirty="0">
              <a:solidFill>
                <a:schemeClr val="accent1"/>
              </a:solidFill>
              <a:latin typeface="宋体" panose="02010600030101010101" pitchFamily="2" charset="-122"/>
              <a:ea typeface="宋体" panose="02010600030101010101" pitchFamily="2" charset="-122"/>
              <a:cs typeface="思源黑体 CN Normal" panose="020B0400000000000000" charset="-122"/>
            </a:endParaRPr>
          </a:p>
        </p:txBody>
      </p:sp>
      <p:sp>
        <p:nvSpPr>
          <p:cNvPr id="15" name="Freeform 24"/>
          <p:cNvSpPr/>
          <p:nvPr/>
        </p:nvSpPr>
        <p:spPr bwMode="auto">
          <a:xfrm>
            <a:off x="963295" y="2590800"/>
            <a:ext cx="1116965" cy="590550"/>
          </a:xfrm>
          <a:custGeom>
            <a:avLst/>
            <a:gdLst>
              <a:gd name="T0" fmla="*/ 2147483647 w 272"/>
              <a:gd name="T1" fmla="*/ 2147483647 h 144"/>
              <a:gd name="T2" fmla="*/ 2147483647 w 272"/>
              <a:gd name="T3" fmla="*/ 2147483647 h 144"/>
              <a:gd name="T4" fmla="*/ 0 w 272"/>
              <a:gd name="T5" fmla="*/ 2147483647 h 144"/>
              <a:gd name="T6" fmla="*/ 0 w 272"/>
              <a:gd name="T7" fmla="*/ 0 h 144"/>
              <a:gd name="T8" fmla="*/ 2147483647 w 272"/>
              <a:gd name="T9" fmla="*/ 0 h 144"/>
              <a:gd name="T10" fmla="*/ 2147483647 w 272"/>
              <a:gd name="T11" fmla="*/ 0 h 144"/>
              <a:gd name="T12" fmla="*/ 2147483647 w 272"/>
              <a:gd name="T13" fmla="*/ 2147483647 h 144"/>
              <a:gd name="T14" fmla="*/ 2147483647 w 272"/>
              <a:gd name="T15" fmla="*/ 2147483647 h 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144">
                <a:moveTo>
                  <a:pt x="270" y="144"/>
                </a:moveTo>
                <a:lnTo>
                  <a:pt x="55" y="5"/>
                </a:lnTo>
                <a:lnTo>
                  <a:pt x="0" y="5"/>
                </a:lnTo>
                <a:lnTo>
                  <a:pt x="0" y="0"/>
                </a:lnTo>
                <a:lnTo>
                  <a:pt x="55" y="0"/>
                </a:lnTo>
                <a:lnTo>
                  <a:pt x="57" y="0"/>
                </a:lnTo>
                <a:lnTo>
                  <a:pt x="272" y="142"/>
                </a:lnTo>
                <a:lnTo>
                  <a:pt x="270" y="144"/>
                </a:lnTo>
                <a:close/>
              </a:path>
            </a:pathLst>
          </a:custGeom>
          <a:solidFill>
            <a:schemeClr val="tx2">
              <a:lumMod val="60000"/>
              <a:lumOff val="40000"/>
            </a:schemeClr>
          </a:solidFill>
          <a:ln>
            <a:solidFill>
              <a:schemeClr val="tx2">
                <a:lumMod val="60000"/>
                <a:lumOff val="40000"/>
              </a:schemeClr>
            </a:solidFill>
          </a:ln>
        </p:spPr>
        <p:txBody>
          <a:bodyPr/>
          <a:lstStyle/>
          <a:p>
            <a:endParaRPr lang="zh-CN" altLang="en-US" dirty="0">
              <a:solidFill>
                <a:schemeClr val="accent1"/>
              </a:solidFill>
              <a:latin typeface="宋体" panose="02010600030101010101" pitchFamily="2" charset="-122"/>
              <a:ea typeface="宋体" panose="02010600030101010101" pitchFamily="2" charset="-122"/>
              <a:cs typeface="思源黑体 CN Normal" panose="020B0400000000000000" charset="-122"/>
            </a:endParaRPr>
          </a:p>
        </p:txBody>
      </p:sp>
      <p:sp>
        <p:nvSpPr>
          <p:cNvPr id="16" name="TextBox 682"/>
          <p:cNvSpPr txBox="1"/>
          <p:nvPr/>
        </p:nvSpPr>
        <p:spPr>
          <a:xfrm>
            <a:off x="628650" y="2642870"/>
            <a:ext cx="756920" cy="398780"/>
          </a:xfrm>
          <a:prstGeom prst="rect">
            <a:avLst/>
          </a:prstGeom>
          <a:noFill/>
        </p:spPr>
        <p:txBody>
          <a:bodyPr wrap="square">
            <a:spAutoFit/>
          </a:bodyPr>
          <a:lstStyle>
            <a:defPPr>
              <a:defRPr lang="zh-CN"/>
            </a:defPPr>
            <a:lvl1pPr>
              <a:defRPr>
                <a:solidFill>
                  <a:schemeClr val="bg1"/>
                </a:solidFill>
                <a:latin typeface="方正中等线简体" panose="03000509000000000000" pitchFamily="65" charset="-122"/>
                <a:ea typeface="方正中等线简体" panose="03000509000000000000" pitchFamily="65" charset="-122"/>
              </a:defRPr>
            </a:lvl1pPr>
          </a:lstStyle>
          <a:p>
            <a:pPr algn="ctr"/>
            <a:r>
              <a:rPr lang="en-US" altLang="zh-CN"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58%</a:t>
            </a:r>
          </a:p>
        </p:txBody>
      </p:sp>
      <p:sp>
        <p:nvSpPr>
          <p:cNvPr id="17" name="TextBox 682"/>
          <p:cNvSpPr txBox="1"/>
          <p:nvPr/>
        </p:nvSpPr>
        <p:spPr>
          <a:xfrm>
            <a:off x="4415790" y="2361565"/>
            <a:ext cx="749300" cy="398780"/>
          </a:xfrm>
          <a:prstGeom prst="rect">
            <a:avLst/>
          </a:prstGeom>
          <a:noFill/>
        </p:spPr>
        <p:txBody>
          <a:bodyPr wrap="square">
            <a:spAutoFit/>
          </a:bodyPr>
          <a:lstStyle>
            <a:defPPr>
              <a:defRPr lang="zh-CN"/>
            </a:defPPr>
            <a:lvl1pPr>
              <a:defRPr>
                <a:solidFill>
                  <a:schemeClr val="bg1"/>
                </a:solidFill>
                <a:latin typeface="方正中等线简体" panose="03000509000000000000" pitchFamily="65" charset="-122"/>
                <a:ea typeface="方正中等线简体" panose="03000509000000000000" pitchFamily="65" charset="-122"/>
              </a:defRPr>
            </a:lvl1pPr>
          </a:lstStyle>
          <a:p>
            <a:pPr algn="ctr"/>
            <a:r>
              <a:rPr lang="en-US" altLang="zh-CN"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19%</a:t>
            </a:r>
          </a:p>
        </p:txBody>
      </p:sp>
      <p:sp>
        <p:nvSpPr>
          <p:cNvPr id="18" name="TextBox 682"/>
          <p:cNvSpPr txBox="1"/>
          <p:nvPr/>
        </p:nvSpPr>
        <p:spPr>
          <a:xfrm>
            <a:off x="4412615" y="4827905"/>
            <a:ext cx="755015" cy="398780"/>
          </a:xfrm>
          <a:prstGeom prst="rect">
            <a:avLst/>
          </a:prstGeom>
          <a:noFill/>
        </p:spPr>
        <p:txBody>
          <a:bodyPr wrap="square">
            <a:spAutoFit/>
          </a:bodyPr>
          <a:lstStyle>
            <a:defPPr>
              <a:defRPr lang="zh-CN"/>
            </a:defPPr>
            <a:lvl1pPr>
              <a:defRPr>
                <a:solidFill>
                  <a:schemeClr val="bg1"/>
                </a:solidFill>
                <a:latin typeface="方正中等线简体" panose="03000509000000000000" pitchFamily="65" charset="-122"/>
                <a:ea typeface="方正中等线简体" panose="03000509000000000000" pitchFamily="65" charset="-122"/>
              </a:defRPr>
            </a:lvl1pPr>
          </a:lstStyle>
          <a:p>
            <a:pPr algn="ctr"/>
            <a:r>
              <a:rPr lang="en-US" altLang="zh-CN"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23%</a:t>
            </a:r>
          </a:p>
        </p:txBody>
      </p:sp>
      <p:sp>
        <p:nvSpPr>
          <p:cNvPr id="8" name="TextBox 18"/>
          <p:cNvSpPr txBox="1"/>
          <p:nvPr/>
        </p:nvSpPr>
        <p:spPr bwMode="auto">
          <a:xfrm>
            <a:off x="2458085" y="3522980"/>
            <a:ext cx="1378585" cy="337185"/>
          </a:xfrm>
          <a:prstGeom prst="rect">
            <a:avLst/>
          </a:prstGeom>
          <a:noFill/>
        </p:spPr>
        <p:txBody>
          <a:bodyPr wrap="square">
            <a:spAutoFit/>
          </a:bodyPr>
          <a:lstStyle>
            <a:defPPr>
              <a:defRPr lang="zh-CN"/>
            </a:defPPr>
            <a:lvl1pPr fontAlgn="auto">
              <a:spcBef>
                <a:spcPts val="0"/>
              </a:spcBef>
              <a:spcAft>
                <a:spcPts val="0"/>
              </a:spcAft>
              <a:defRPr sz="1200" spc="300">
                <a:latin typeface="微软雅黑" panose="020B0503020204020204" charset="-122"/>
                <a:ea typeface="微软雅黑" panose="020B0503020204020204" charset="-122"/>
                <a:cs typeface="Arial" panose="020B0604020202020204" pitchFamily="34" charset="0"/>
              </a:defRPr>
            </a:lvl1pPr>
          </a:lstStyle>
          <a:p>
            <a:r>
              <a:rPr lang="zh-CN" altLang="en-US" sz="1600" dirty="0">
                <a:solidFill>
                  <a:schemeClr val="accent1">
                    <a:lumMod val="60000"/>
                    <a:lumOff val="40000"/>
                  </a:schemeClr>
                </a:solidFill>
                <a:latin typeface="宋体" panose="02010600030101010101" pitchFamily="2" charset="-122"/>
                <a:ea typeface="宋体" panose="02010600030101010101" pitchFamily="2" charset="-122"/>
              </a:rPr>
              <a:t>添加标题</a:t>
            </a:r>
          </a:p>
        </p:txBody>
      </p:sp>
      <p:sp>
        <p:nvSpPr>
          <p:cNvPr id="24" name="矩形 23"/>
          <p:cNvSpPr>
            <a:spLocks noChangeArrowheads="1"/>
          </p:cNvSpPr>
          <p:nvPr/>
        </p:nvSpPr>
        <p:spPr bwMode="auto">
          <a:xfrm>
            <a:off x="5699760" y="3263265"/>
            <a:ext cx="454215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50000"/>
              </a:lnSpc>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p>
        </p:txBody>
      </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00"/>
                                        <p:tgtEl>
                                          <p:spTgt spid="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animBg="1"/>
      <p:bldP spid="14" grpId="0" animBg="1"/>
      <p:bldP spid="15" grpId="0" animBg="1"/>
      <p:bldP spid="17" grpId="0"/>
      <p:bldP spid="18"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5"/>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5"/>
          <a:stretch>
            <a:fillRect/>
          </a:stretch>
        </p:blipFill>
        <p:spPr>
          <a:xfrm>
            <a:off x="392430" y="1627505"/>
            <a:ext cx="909320" cy="304800"/>
          </a:xfrm>
          <a:prstGeom prst="rect">
            <a:avLst/>
          </a:prstGeom>
        </p:spPr>
      </p:pic>
      <p:sp>
        <p:nvSpPr>
          <p:cNvPr id="3" name="PA_椭圆 75"/>
          <p:cNvSpPr/>
          <p:nvPr>
            <p:custDataLst>
              <p:tags r:id="rId1"/>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02</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nvGrpSpPr>
          <p:cNvPr id="21" name="组合 20"/>
          <p:cNvGrpSpPr/>
          <p:nvPr/>
        </p:nvGrpSpPr>
        <p:grpSpPr>
          <a:xfrm>
            <a:off x="4901446" y="2204003"/>
            <a:ext cx="3738880" cy="1616240"/>
            <a:chOff x="7609" y="3043"/>
            <a:chExt cx="5888" cy="2545"/>
          </a:xfrm>
        </p:grpSpPr>
        <p:sp>
          <p:nvSpPr>
            <p:cNvPr id="6" name="TextBox 1"/>
            <p:cNvSpPr txBox="1"/>
            <p:nvPr/>
          </p:nvSpPr>
          <p:spPr>
            <a:xfrm>
              <a:off x="7609" y="3043"/>
              <a:ext cx="5888" cy="1113"/>
            </a:xfrm>
            <a:prstGeom prst="rect">
              <a:avLst/>
            </a:prstGeom>
            <a:noFill/>
          </p:spPr>
          <p:txBody>
            <a:bodyPr wrap="none" rtlCol="0">
              <a:spAutoFit/>
            </a:bodyPr>
            <a:lstStyle/>
            <a:p>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课题背景及内容</a:t>
              </a:r>
            </a:p>
          </p:txBody>
        </p:sp>
        <p:grpSp>
          <p:nvGrpSpPr>
            <p:cNvPr id="20" name="组合 19"/>
            <p:cNvGrpSpPr/>
            <p:nvPr/>
          </p:nvGrpSpPr>
          <p:grpSpPr>
            <a:xfrm>
              <a:off x="7609" y="4377"/>
              <a:ext cx="5665" cy="1212"/>
              <a:chOff x="7732" y="4199"/>
              <a:chExt cx="5665" cy="1212"/>
            </a:xfrm>
          </p:grpSpPr>
          <p:sp>
            <p:nvSpPr>
              <p:cNvPr id="12" name="TextBox 15"/>
              <p:cNvSpPr txBox="1"/>
              <p:nvPr/>
            </p:nvSpPr>
            <p:spPr>
              <a:xfrm>
                <a:off x="9693" y="482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研究意义</a:t>
                </a:r>
              </a:p>
            </p:txBody>
          </p:sp>
          <p:sp>
            <p:nvSpPr>
              <p:cNvPr id="18" name="TextBox 17"/>
              <p:cNvSpPr txBox="1"/>
              <p:nvPr/>
            </p:nvSpPr>
            <p:spPr>
              <a:xfrm>
                <a:off x="7732" y="482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理论基础</a:t>
                </a:r>
              </a:p>
            </p:txBody>
          </p:sp>
          <p:sp>
            <p:nvSpPr>
              <p:cNvPr id="7" name="TextBox 14"/>
              <p:cNvSpPr txBox="1"/>
              <p:nvPr/>
            </p:nvSpPr>
            <p:spPr>
              <a:xfrm>
                <a:off x="7732" y="419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课题背景</a:t>
                </a:r>
              </a:p>
            </p:txBody>
          </p:sp>
          <p:sp>
            <p:nvSpPr>
              <p:cNvPr id="17" name="TextBox 16"/>
              <p:cNvSpPr txBox="1"/>
              <p:nvPr/>
            </p:nvSpPr>
            <p:spPr>
              <a:xfrm>
                <a:off x="11653" y="4199"/>
                <a:ext cx="1744" cy="581"/>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研究综述</a:t>
                </a:r>
              </a:p>
            </p:txBody>
          </p:sp>
          <p:sp>
            <p:nvSpPr>
              <p:cNvPr id="28" name="TextBox 27"/>
              <p:cNvSpPr txBox="1"/>
              <p:nvPr/>
            </p:nvSpPr>
            <p:spPr>
              <a:xfrm>
                <a:off x="9693" y="4199"/>
                <a:ext cx="1744" cy="581"/>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相关研究</a:t>
                </a:r>
              </a:p>
            </p:txBody>
          </p:sp>
        </p:grpSp>
      </p:gr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9" name="图片 18" descr="形状 3 拷贝"/>
          <p:cNvPicPr>
            <a:picLocks noChangeAspect="1"/>
          </p:cNvPicPr>
          <p:nvPr/>
        </p:nvPicPr>
        <p:blipFill>
          <a:blip r:embed="rId4"/>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nvGrpSpPr>
          <p:cNvPr id="26" name="组合 25"/>
          <p:cNvGrpSpPr/>
          <p:nvPr/>
        </p:nvGrpSpPr>
        <p:grpSpPr>
          <a:xfrm>
            <a:off x="554577" y="1155874"/>
            <a:ext cx="9983462" cy="4441997"/>
            <a:chOff x="736" y="2122"/>
            <a:chExt cx="13041" cy="5802"/>
          </a:xfrm>
        </p:grpSpPr>
        <p:grpSp>
          <p:nvGrpSpPr>
            <p:cNvPr id="2" name="组合 1"/>
            <p:cNvGrpSpPr/>
            <p:nvPr/>
          </p:nvGrpSpPr>
          <p:grpSpPr>
            <a:xfrm>
              <a:off x="4038" y="4496"/>
              <a:ext cx="6342" cy="2041"/>
              <a:chOff x="2563891" y="2483087"/>
              <a:chExt cx="4027185" cy="1296143"/>
            </a:xfrm>
          </p:grpSpPr>
          <p:sp>
            <p:nvSpPr>
              <p:cNvPr id="3" name="Line 34"/>
              <p:cNvSpPr>
                <a:spLocks noChangeShapeType="1"/>
              </p:cNvSpPr>
              <p:nvPr/>
            </p:nvSpPr>
            <p:spPr bwMode="auto">
              <a:xfrm rot="618245" flipV="1">
                <a:off x="4886386" y="2483087"/>
                <a:ext cx="117053" cy="1046336"/>
              </a:xfrm>
              <a:prstGeom prst="line">
                <a:avLst/>
              </a:prstGeom>
              <a:noFill/>
              <a:ln w="9525">
                <a:solidFill>
                  <a:schemeClr val="tx2">
                    <a:lumMod val="40000"/>
                    <a:lumOff val="60000"/>
                  </a:schemeClr>
                </a:solidFill>
                <a:prstDash val="dash"/>
                <a:round/>
                <a:tailEnd type="triangle" w="med" len="med"/>
              </a:ln>
            </p:spPr>
            <p:txBody>
              <a:bodyPr/>
              <a:lstStyle/>
              <a:p>
                <a:endParaRPr lang="zh-CN" altLang="en-US" dirty="0">
                  <a:solidFill>
                    <a:schemeClr val="accent2"/>
                  </a:solidFill>
                  <a:latin typeface="宋体" panose="02010600030101010101" pitchFamily="2" charset="-122"/>
                  <a:ea typeface="宋体" panose="02010600030101010101" pitchFamily="2" charset="-122"/>
                  <a:cs typeface="思源黑体 CN Normal" panose="020B0400000000000000" charset="-122"/>
                </a:endParaRPr>
              </a:p>
            </p:txBody>
          </p:sp>
          <p:sp>
            <p:nvSpPr>
              <p:cNvPr id="4" name="Line 35"/>
              <p:cNvSpPr>
                <a:spLocks noChangeShapeType="1"/>
              </p:cNvSpPr>
              <p:nvPr/>
            </p:nvSpPr>
            <p:spPr bwMode="auto">
              <a:xfrm rot="618245" flipH="1" flipV="1">
                <a:off x="4215475" y="2554460"/>
                <a:ext cx="432523" cy="849346"/>
              </a:xfrm>
              <a:prstGeom prst="line">
                <a:avLst/>
              </a:prstGeom>
              <a:noFill/>
              <a:ln w="9525">
                <a:solidFill>
                  <a:schemeClr val="tx2">
                    <a:lumMod val="40000"/>
                    <a:lumOff val="60000"/>
                  </a:schemeClr>
                </a:solidFill>
                <a:prstDash val="dash"/>
                <a:round/>
                <a:tailEnd type="triangle" w="med" len="med"/>
              </a:ln>
            </p:spPr>
            <p:txBody>
              <a:bodyPr/>
              <a:lstStyle/>
              <a:p>
                <a:endParaRPr lang="zh-CN" altLang="en-US" dirty="0">
                  <a:solidFill>
                    <a:schemeClr val="accent2"/>
                  </a:solidFill>
                  <a:latin typeface="宋体" panose="02010600030101010101" pitchFamily="2" charset="-122"/>
                  <a:ea typeface="宋体" panose="02010600030101010101" pitchFamily="2" charset="-122"/>
                  <a:cs typeface="思源黑体 CN Normal" panose="020B0400000000000000" charset="-122"/>
                </a:endParaRPr>
              </a:p>
            </p:txBody>
          </p:sp>
          <p:sp>
            <p:nvSpPr>
              <p:cNvPr id="5" name="Line 36"/>
              <p:cNvSpPr>
                <a:spLocks noChangeShapeType="1"/>
              </p:cNvSpPr>
              <p:nvPr/>
            </p:nvSpPr>
            <p:spPr bwMode="auto">
              <a:xfrm rot="618245" flipH="1" flipV="1">
                <a:off x="3370412" y="2982702"/>
                <a:ext cx="1029206" cy="466783"/>
              </a:xfrm>
              <a:prstGeom prst="line">
                <a:avLst/>
              </a:prstGeom>
              <a:noFill/>
              <a:ln w="9525">
                <a:solidFill>
                  <a:schemeClr val="tx2">
                    <a:lumMod val="40000"/>
                    <a:lumOff val="60000"/>
                  </a:schemeClr>
                </a:solidFill>
                <a:prstDash val="dash"/>
                <a:round/>
                <a:tailEnd type="triangle" w="med" len="med"/>
              </a:ln>
            </p:spPr>
            <p:txBody>
              <a:bodyPr/>
              <a:lstStyle/>
              <a:p>
                <a:endParaRPr lang="zh-CN" altLang="en-US" dirty="0">
                  <a:solidFill>
                    <a:schemeClr val="accent2"/>
                  </a:solidFill>
                  <a:latin typeface="宋体" panose="02010600030101010101" pitchFamily="2" charset="-122"/>
                  <a:ea typeface="宋体" panose="02010600030101010101" pitchFamily="2" charset="-122"/>
                  <a:cs typeface="思源黑体 CN Normal" panose="020B0400000000000000" charset="-122"/>
                </a:endParaRPr>
              </a:p>
            </p:txBody>
          </p:sp>
          <p:sp>
            <p:nvSpPr>
              <p:cNvPr id="6" name="Line 37"/>
              <p:cNvSpPr>
                <a:spLocks noChangeShapeType="1"/>
              </p:cNvSpPr>
              <p:nvPr/>
            </p:nvSpPr>
            <p:spPr bwMode="auto">
              <a:xfrm rot="618245" flipH="1">
                <a:off x="2563891" y="3566538"/>
                <a:ext cx="1750079" cy="24267"/>
              </a:xfrm>
              <a:prstGeom prst="line">
                <a:avLst/>
              </a:prstGeom>
              <a:noFill/>
              <a:ln w="9525">
                <a:solidFill>
                  <a:schemeClr val="tx2">
                    <a:lumMod val="40000"/>
                    <a:lumOff val="60000"/>
                  </a:schemeClr>
                </a:solidFill>
                <a:prstDash val="dash"/>
                <a:round/>
                <a:tailEnd type="triangle" w="med" len="med"/>
              </a:ln>
            </p:spPr>
            <p:txBody>
              <a:bodyPr/>
              <a:lstStyle/>
              <a:p>
                <a:endParaRPr lang="zh-CN" altLang="en-US" dirty="0">
                  <a:solidFill>
                    <a:schemeClr val="accent2"/>
                  </a:solidFill>
                  <a:latin typeface="宋体" panose="02010600030101010101" pitchFamily="2" charset="-122"/>
                  <a:ea typeface="宋体" panose="02010600030101010101" pitchFamily="2" charset="-122"/>
                  <a:cs typeface="思源黑体 CN Normal" panose="020B0400000000000000" charset="-122"/>
                </a:endParaRPr>
              </a:p>
            </p:txBody>
          </p:sp>
          <p:sp>
            <p:nvSpPr>
              <p:cNvPr id="7" name="Line 38"/>
              <p:cNvSpPr>
                <a:spLocks noChangeShapeType="1"/>
              </p:cNvSpPr>
              <p:nvPr/>
            </p:nvSpPr>
            <p:spPr bwMode="auto">
              <a:xfrm rot="618245" flipV="1">
                <a:off x="5105887" y="2825680"/>
                <a:ext cx="662346" cy="765124"/>
              </a:xfrm>
              <a:prstGeom prst="line">
                <a:avLst/>
              </a:prstGeom>
              <a:noFill/>
              <a:ln w="9525">
                <a:solidFill>
                  <a:schemeClr val="tx2">
                    <a:lumMod val="40000"/>
                    <a:lumOff val="60000"/>
                  </a:schemeClr>
                </a:solidFill>
                <a:round/>
                <a:tailEnd type="triangle" w="med" len="med"/>
              </a:ln>
            </p:spPr>
            <p:txBody>
              <a:bodyPr/>
              <a:lstStyle/>
              <a:p>
                <a:endParaRPr lang="zh-CN" altLang="en-US" dirty="0">
                  <a:solidFill>
                    <a:schemeClr val="accent2"/>
                  </a:solidFill>
                  <a:latin typeface="宋体" panose="02010600030101010101" pitchFamily="2" charset="-122"/>
                  <a:ea typeface="宋体" panose="02010600030101010101" pitchFamily="2" charset="-122"/>
                  <a:cs typeface="思源黑体 CN Normal" panose="020B0400000000000000" charset="-122"/>
                </a:endParaRPr>
              </a:p>
            </p:txBody>
          </p:sp>
          <p:sp>
            <p:nvSpPr>
              <p:cNvPr id="8" name="Line 39"/>
              <p:cNvSpPr>
                <a:spLocks noChangeShapeType="1"/>
              </p:cNvSpPr>
              <p:nvPr/>
            </p:nvSpPr>
            <p:spPr bwMode="auto">
              <a:xfrm rot="618245" flipV="1">
                <a:off x="5293506" y="3303883"/>
                <a:ext cx="1297570" cy="475347"/>
              </a:xfrm>
              <a:prstGeom prst="line">
                <a:avLst/>
              </a:prstGeom>
              <a:noFill/>
              <a:ln w="9525">
                <a:solidFill>
                  <a:schemeClr val="tx2">
                    <a:lumMod val="40000"/>
                    <a:lumOff val="60000"/>
                  </a:schemeClr>
                </a:solidFill>
                <a:prstDash val="dash"/>
                <a:round/>
                <a:tailEnd type="triangle" w="med" len="med"/>
              </a:ln>
            </p:spPr>
            <p:txBody>
              <a:bodyPr/>
              <a:lstStyle/>
              <a:p>
                <a:endParaRPr lang="zh-CN" altLang="en-US" dirty="0">
                  <a:solidFill>
                    <a:schemeClr val="accent2"/>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9" name="Oval 20"/>
            <p:cNvSpPr>
              <a:spLocks noChangeArrowheads="1"/>
            </p:cNvSpPr>
            <p:nvPr/>
          </p:nvSpPr>
          <p:spPr bwMode="auto">
            <a:xfrm>
              <a:off x="5961" y="3069"/>
              <a:ext cx="1272" cy="1268"/>
            </a:xfrm>
            <a:prstGeom prst="ellipse">
              <a:avLst/>
            </a:prstGeom>
            <a:solidFill>
              <a:schemeClr val="tx2">
                <a:lumMod val="40000"/>
                <a:lumOff val="60000"/>
              </a:schemeClr>
            </a:solidFill>
            <a:ln w="9525" algn="ctr">
              <a:noFill/>
              <a:round/>
            </a:ln>
          </p:spPr>
          <p:txBody>
            <a:bodyPr wrap="none" anchor="ctr"/>
            <a:lstStyle/>
            <a:p>
              <a:pPr algn="ctr"/>
              <a:r>
                <a:rPr lang="en-US" altLang="zh-CN" sz="3000" dirty="0">
                  <a:solidFill>
                    <a:schemeClr val="bg1"/>
                  </a:solidFill>
                  <a:latin typeface="宋体" panose="02010600030101010101" pitchFamily="2" charset="-122"/>
                  <a:ea typeface="宋体" panose="02010600030101010101" pitchFamily="2" charset="-122"/>
                  <a:cs typeface="思源黑体 CN Normal" panose="020B0400000000000000" charset="-122"/>
                </a:rPr>
                <a:t>3</a:t>
              </a:r>
            </a:p>
          </p:txBody>
        </p:sp>
        <p:sp>
          <p:nvSpPr>
            <p:cNvPr id="10" name="Oval 25"/>
            <p:cNvSpPr>
              <a:spLocks noChangeArrowheads="1"/>
            </p:cNvSpPr>
            <p:nvPr/>
          </p:nvSpPr>
          <p:spPr bwMode="auto">
            <a:xfrm>
              <a:off x="7757" y="3123"/>
              <a:ext cx="1272" cy="1268"/>
            </a:xfrm>
            <a:prstGeom prst="ellipse">
              <a:avLst/>
            </a:prstGeom>
            <a:solidFill>
              <a:schemeClr val="tx2">
                <a:lumMod val="40000"/>
                <a:lumOff val="60000"/>
              </a:schemeClr>
            </a:solidFill>
            <a:ln w="9525" algn="ctr">
              <a:noFill/>
              <a:round/>
            </a:ln>
          </p:spPr>
          <p:txBody>
            <a:bodyPr wrap="none" anchor="ctr"/>
            <a:lstStyle/>
            <a:p>
              <a:pPr algn="ctr"/>
              <a:r>
                <a:rPr lang="en-US" altLang="zh-CN" sz="3000" dirty="0">
                  <a:solidFill>
                    <a:schemeClr val="bg1"/>
                  </a:solidFill>
                  <a:latin typeface="宋体" panose="02010600030101010101" pitchFamily="2" charset="-122"/>
                  <a:ea typeface="宋体" panose="02010600030101010101" pitchFamily="2" charset="-122"/>
                  <a:cs typeface="思源黑体 CN Normal" panose="020B0400000000000000" charset="-122"/>
                </a:rPr>
                <a:t>4</a:t>
              </a:r>
            </a:p>
          </p:txBody>
        </p:sp>
        <p:sp>
          <p:nvSpPr>
            <p:cNvPr id="12" name="Oval 5"/>
            <p:cNvSpPr>
              <a:spLocks noChangeArrowheads="1"/>
            </p:cNvSpPr>
            <p:nvPr/>
          </p:nvSpPr>
          <p:spPr bwMode="auto">
            <a:xfrm>
              <a:off x="2725" y="5215"/>
              <a:ext cx="1272" cy="1268"/>
            </a:xfrm>
            <a:prstGeom prst="ellipse">
              <a:avLst/>
            </a:prstGeom>
            <a:solidFill>
              <a:schemeClr val="tx2">
                <a:lumMod val="40000"/>
                <a:lumOff val="60000"/>
              </a:schemeClr>
            </a:solidFill>
            <a:ln w="9525" algn="ctr">
              <a:noFill/>
              <a:round/>
            </a:ln>
          </p:spPr>
          <p:txBody>
            <a:bodyPr wrap="none" anchor="ctr"/>
            <a:lstStyle/>
            <a:p>
              <a:pPr algn="ctr"/>
              <a:r>
                <a:rPr lang="en-US" altLang="zh-CN" sz="3000" dirty="0">
                  <a:solidFill>
                    <a:schemeClr val="bg1"/>
                  </a:solidFill>
                  <a:latin typeface="宋体" panose="02010600030101010101" pitchFamily="2" charset="-122"/>
                  <a:ea typeface="宋体" panose="02010600030101010101" pitchFamily="2" charset="-122"/>
                  <a:cs typeface="思源黑体 CN Normal" panose="020B0400000000000000" charset="-122"/>
                </a:rPr>
                <a:t>1</a:t>
              </a:r>
            </a:p>
          </p:txBody>
        </p:sp>
        <p:sp>
          <p:nvSpPr>
            <p:cNvPr id="13" name="Oval 30"/>
            <p:cNvSpPr>
              <a:spLocks noChangeArrowheads="1"/>
            </p:cNvSpPr>
            <p:nvPr/>
          </p:nvSpPr>
          <p:spPr bwMode="auto">
            <a:xfrm>
              <a:off x="10616" y="5281"/>
              <a:ext cx="1272" cy="1268"/>
            </a:xfrm>
            <a:prstGeom prst="ellipse">
              <a:avLst/>
            </a:prstGeom>
            <a:solidFill>
              <a:schemeClr val="tx2">
                <a:lumMod val="40000"/>
                <a:lumOff val="60000"/>
              </a:schemeClr>
            </a:solidFill>
            <a:ln w="9525" algn="ctr">
              <a:noFill/>
              <a:round/>
            </a:ln>
          </p:spPr>
          <p:txBody>
            <a:bodyPr wrap="none" anchor="ctr"/>
            <a:lstStyle/>
            <a:p>
              <a:pPr algn="ctr"/>
              <a:r>
                <a:rPr lang="en-US" altLang="zh-CN" sz="3000" dirty="0">
                  <a:solidFill>
                    <a:schemeClr val="bg1"/>
                  </a:solidFill>
                  <a:latin typeface="宋体" panose="02010600030101010101" pitchFamily="2" charset="-122"/>
                  <a:ea typeface="宋体" panose="02010600030101010101" pitchFamily="2" charset="-122"/>
                  <a:cs typeface="思源黑体 CN Normal" panose="020B0400000000000000" charset="-122"/>
                </a:rPr>
                <a:t>6</a:t>
              </a:r>
            </a:p>
          </p:txBody>
        </p:sp>
        <p:sp>
          <p:nvSpPr>
            <p:cNvPr id="14" name="Oval 10"/>
            <p:cNvSpPr>
              <a:spLocks noChangeArrowheads="1"/>
            </p:cNvSpPr>
            <p:nvPr/>
          </p:nvSpPr>
          <p:spPr bwMode="auto">
            <a:xfrm>
              <a:off x="4046" y="3947"/>
              <a:ext cx="1272" cy="1268"/>
            </a:xfrm>
            <a:prstGeom prst="ellipse">
              <a:avLst/>
            </a:prstGeom>
            <a:solidFill>
              <a:schemeClr val="tx2">
                <a:lumMod val="40000"/>
                <a:lumOff val="60000"/>
              </a:schemeClr>
            </a:solidFill>
            <a:ln w="9525" algn="ctr">
              <a:noFill/>
              <a:round/>
            </a:ln>
          </p:spPr>
          <p:txBody>
            <a:bodyPr wrap="none" anchor="ctr"/>
            <a:lstStyle/>
            <a:p>
              <a:pPr algn="ctr"/>
              <a:r>
                <a:rPr lang="en-US" altLang="zh-CN" sz="3000" dirty="0">
                  <a:solidFill>
                    <a:schemeClr val="bg1"/>
                  </a:solidFill>
                  <a:latin typeface="宋体" panose="02010600030101010101" pitchFamily="2" charset="-122"/>
                  <a:ea typeface="宋体" panose="02010600030101010101" pitchFamily="2" charset="-122"/>
                  <a:cs typeface="思源黑体 CN Normal" panose="020B0400000000000000" charset="-122"/>
                </a:rPr>
                <a:t>2</a:t>
              </a:r>
            </a:p>
          </p:txBody>
        </p:sp>
        <p:sp>
          <p:nvSpPr>
            <p:cNvPr id="15" name="Oval 15"/>
            <p:cNvSpPr>
              <a:spLocks noChangeArrowheads="1"/>
            </p:cNvSpPr>
            <p:nvPr/>
          </p:nvSpPr>
          <p:spPr bwMode="auto">
            <a:xfrm>
              <a:off x="9290" y="3921"/>
              <a:ext cx="1272" cy="1268"/>
            </a:xfrm>
            <a:prstGeom prst="ellipse">
              <a:avLst/>
            </a:prstGeom>
            <a:solidFill>
              <a:schemeClr val="tx2">
                <a:lumMod val="40000"/>
                <a:lumOff val="60000"/>
              </a:schemeClr>
            </a:solidFill>
            <a:ln w="9525" algn="ctr">
              <a:noFill/>
              <a:round/>
            </a:ln>
          </p:spPr>
          <p:txBody>
            <a:bodyPr wrap="none" anchor="ctr"/>
            <a:lstStyle/>
            <a:p>
              <a:pPr algn="ctr"/>
              <a:r>
                <a:rPr lang="en-US" altLang="zh-CN" sz="3000" dirty="0">
                  <a:solidFill>
                    <a:schemeClr val="bg1"/>
                  </a:solidFill>
                  <a:latin typeface="宋体" panose="02010600030101010101" pitchFamily="2" charset="-122"/>
                  <a:ea typeface="宋体" panose="02010600030101010101" pitchFamily="2" charset="-122"/>
                  <a:cs typeface="思源黑体 CN Normal" panose="020B0400000000000000" charset="-122"/>
                </a:rPr>
                <a:t>5</a:t>
              </a:r>
            </a:p>
          </p:txBody>
        </p:sp>
        <p:grpSp>
          <p:nvGrpSpPr>
            <p:cNvPr id="16" name="组合 15"/>
            <p:cNvGrpSpPr/>
            <p:nvPr/>
          </p:nvGrpSpPr>
          <p:grpSpPr>
            <a:xfrm>
              <a:off x="736" y="2122"/>
              <a:ext cx="13041" cy="2873"/>
              <a:chOff x="467544" y="975678"/>
              <a:chExt cx="8280920" cy="1824113"/>
            </a:xfrm>
          </p:grpSpPr>
          <p:sp>
            <p:nvSpPr>
              <p:cNvPr id="17" name="Rectangle 58"/>
              <p:cNvSpPr>
                <a:spLocks noChangeArrowheads="1"/>
              </p:cNvSpPr>
              <p:nvPr/>
            </p:nvSpPr>
            <p:spPr bwMode="auto">
              <a:xfrm>
                <a:off x="2771800" y="1001374"/>
                <a:ext cx="1781483" cy="383953"/>
              </a:xfrm>
              <a:prstGeom prst="rect">
                <a:avLst/>
              </a:prstGeom>
              <a:noFill/>
              <a:ln w="9525">
                <a:noFill/>
                <a:miter lim="800000"/>
              </a:ln>
            </p:spPr>
            <p:txBody>
              <a:bodyPr>
                <a:spAutoFit/>
              </a:bodyPr>
              <a:lstStyle/>
              <a:p>
                <a:pPr algn="ct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a:p>
                <a:pPr algn="ct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p:txBody>
          </p:sp>
          <p:sp>
            <p:nvSpPr>
              <p:cNvPr id="18" name="Rectangle 61"/>
              <p:cNvSpPr>
                <a:spLocks noChangeArrowheads="1"/>
              </p:cNvSpPr>
              <p:nvPr/>
            </p:nvSpPr>
            <p:spPr bwMode="auto">
              <a:xfrm>
                <a:off x="5022765" y="975678"/>
                <a:ext cx="1781483" cy="383953"/>
              </a:xfrm>
              <a:prstGeom prst="rect">
                <a:avLst/>
              </a:prstGeom>
              <a:noFill/>
              <a:ln w="9525">
                <a:noFill/>
                <a:miter lim="800000"/>
              </a:ln>
            </p:spPr>
            <p:txBody>
              <a:bodyPr>
                <a:spAutoFit/>
              </a:bodyPr>
              <a:lstStyle/>
              <a:p>
                <a:pPr algn="ct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a:p>
                <a:pPr algn="ct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p:txBody>
          </p:sp>
          <p:sp>
            <p:nvSpPr>
              <p:cNvPr id="20" name="Rectangle 64"/>
              <p:cNvSpPr>
                <a:spLocks noChangeArrowheads="1"/>
              </p:cNvSpPr>
              <p:nvPr/>
            </p:nvSpPr>
            <p:spPr bwMode="auto">
              <a:xfrm>
                <a:off x="467544" y="2355726"/>
                <a:ext cx="1781483" cy="383953"/>
              </a:xfrm>
              <a:prstGeom prst="rect">
                <a:avLst/>
              </a:prstGeom>
              <a:noFill/>
              <a:ln w="9525">
                <a:noFill/>
                <a:miter lim="800000"/>
              </a:ln>
            </p:spPr>
            <p:txBody>
              <a:bodyPr>
                <a:spAutoFit/>
              </a:bodyPr>
              <a:lstStyle/>
              <a:p>
                <a:pPr algn="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a:p>
                <a:pPr algn="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p:txBody>
          </p:sp>
          <p:sp>
            <p:nvSpPr>
              <p:cNvPr id="21" name="Rectangle 67"/>
              <p:cNvSpPr>
                <a:spLocks noChangeArrowheads="1"/>
              </p:cNvSpPr>
              <p:nvPr/>
            </p:nvSpPr>
            <p:spPr bwMode="auto">
              <a:xfrm>
                <a:off x="6966981" y="2415838"/>
                <a:ext cx="1781483" cy="383953"/>
              </a:xfrm>
              <a:prstGeom prst="rect">
                <a:avLst/>
              </a:prstGeom>
              <a:noFill/>
              <a:ln w="9525">
                <a:noFill/>
                <a:miter lim="800000"/>
              </a:ln>
            </p:spPr>
            <p:txBody>
              <a:bodyPr>
                <a:spAutoFit/>
              </a:bodyPr>
              <a:lstStyle/>
              <a:p>
                <a:pP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a:p>
                <a:pP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p:txBody>
          </p:sp>
          <p:sp>
            <p:nvSpPr>
              <p:cNvPr id="22" name="Rectangle 70"/>
              <p:cNvSpPr>
                <a:spLocks noChangeArrowheads="1"/>
              </p:cNvSpPr>
              <p:nvPr/>
            </p:nvSpPr>
            <p:spPr bwMode="auto">
              <a:xfrm>
                <a:off x="1187624" y="1553754"/>
                <a:ext cx="1781484" cy="383953"/>
              </a:xfrm>
              <a:prstGeom prst="rect">
                <a:avLst/>
              </a:prstGeom>
              <a:noFill/>
              <a:ln w="9525">
                <a:noFill/>
                <a:miter lim="800000"/>
              </a:ln>
            </p:spPr>
            <p:txBody>
              <a:bodyPr>
                <a:spAutoFit/>
              </a:bodyPr>
              <a:lstStyle/>
              <a:p>
                <a:pPr algn="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a:p>
                <a:pPr algn="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p:txBody>
          </p:sp>
          <p:sp>
            <p:nvSpPr>
              <p:cNvPr id="23" name="Rectangle 73"/>
              <p:cNvSpPr>
                <a:spLocks noChangeArrowheads="1"/>
              </p:cNvSpPr>
              <p:nvPr/>
            </p:nvSpPr>
            <p:spPr bwMode="auto">
              <a:xfrm>
                <a:off x="6750958" y="1641105"/>
                <a:ext cx="1781482" cy="383953"/>
              </a:xfrm>
              <a:prstGeom prst="rect">
                <a:avLst/>
              </a:prstGeom>
              <a:noFill/>
              <a:ln w="9525">
                <a:noFill/>
                <a:miter lim="800000"/>
              </a:ln>
            </p:spPr>
            <p:txBody>
              <a:bodyPr>
                <a:spAutoFit/>
              </a:bodyPr>
              <a:lstStyle/>
              <a:p>
                <a:pP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a:p>
                <a:pPr>
                  <a:spcBef>
                    <a:spcPct val="20000"/>
                  </a:spcBef>
                  <a:buClr>
                    <a:srgbClr val="E1B40C"/>
                  </a:buClr>
                  <a:buFont typeface="微软雅黑" panose="020B0503020204020204" charset="-122"/>
                  <a:buNone/>
                </a:pPr>
                <a:r>
                  <a:rPr lang="zh-CN" altLang="en-US" sz="1100" b="0" dirty="0">
                    <a:solidFill>
                      <a:srgbClr val="5F5F5F"/>
                    </a:solidFill>
                    <a:latin typeface="宋体" panose="02010600030101010101" pitchFamily="2" charset="-122"/>
                    <a:ea typeface="宋体" panose="02010600030101010101" pitchFamily="2" charset="-122"/>
                    <a:cs typeface="思源黑体 CN Normal" panose="020B0400000000000000" charset="-122"/>
                  </a:rPr>
                  <a:t>单击此处添加文字内容</a:t>
                </a:r>
              </a:p>
            </p:txBody>
          </p:sp>
        </p:grpSp>
        <p:sp>
          <p:nvSpPr>
            <p:cNvPr id="24" name="Oval 44"/>
            <p:cNvSpPr>
              <a:spLocks noChangeArrowheads="1"/>
            </p:cNvSpPr>
            <p:nvPr/>
          </p:nvSpPr>
          <p:spPr bwMode="gray">
            <a:xfrm>
              <a:off x="6306" y="5881"/>
              <a:ext cx="2068" cy="2043"/>
            </a:xfrm>
            <a:prstGeom prst="ellipse">
              <a:avLst/>
            </a:prstGeom>
            <a:solidFill>
              <a:schemeClr val="tx2">
                <a:lumMod val="40000"/>
                <a:lumOff val="60000"/>
              </a:schemeClr>
            </a:solidFill>
            <a:ln w="9525" algn="ctr">
              <a:noFill/>
              <a:round/>
            </a:ln>
          </p:spPr>
          <p:txBody>
            <a:bodyPr wrap="none" anchor="ctr"/>
            <a:lstStyle/>
            <a:p>
              <a:pPr algn="ctr"/>
              <a:r>
                <a:rPr lang="zh-CN" altLang="en-US" sz="1600" dirty="0">
                  <a:solidFill>
                    <a:schemeClr val="bg1"/>
                  </a:solidFill>
                  <a:latin typeface="宋体" panose="02010600030101010101" pitchFamily="2" charset="-122"/>
                  <a:ea typeface="宋体" panose="02010600030101010101" pitchFamily="2" charset="-122"/>
                  <a:cs typeface="思源黑体 CN Normal" panose="020B0400000000000000" charset="-122"/>
                </a:rPr>
                <a:t>单击此处</a:t>
              </a:r>
            </a:p>
            <a:p>
              <a:pPr algn="ctr"/>
              <a:r>
                <a:rPr lang="zh-CN" altLang="en-US" sz="1600" dirty="0">
                  <a:solidFill>
                    <a:schemeClr val="bg1"/>
                  </a:solidFill>
                  <a:latin typeface="宋体" panose="02010600030101010101" pitchFamily="2" charset="-122"/>
                  <a:ea typeface="宋体" panose="02010600030101010101" pitchFamily="2" charset="-122"/>
                  <a:cs typeface="思源黑体 CN Normal" panose="020B0400000000000000" charset="-122"/>
                </a:rPr>
                <a:t>添加文字</a:t>
              </a:r>
            </a:p>
          </p:txBody>
        </p:sp>
      </p:gr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000" fill="hold">
                                          <p:stCondLst>
                                            <p:cond delay="0"/>
                                          </p:stCondLst>
                                        </p:cTn>
                                        <p:tgtEl>
                                          <p:spTgt spid="26"/>
                                        </p:tgtEl>
                                        <p:attrNameLst>
                                          <p:attrName>style.visibility</p:attrName>
                                        </p:attrNameLst>
                                      </p:cBhvr>
                                      <p:to>
                                        <p:strVal val="visible"/>
                                      </p:to>
                                    </p:set>
                                    <p:animEffect transition="in" filter="randombar(horizontal)">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4"/>
          <a:stretch>
            <a:fillRect/>
          </a:stretch>
        </p:blipFill>
        <p:spPr>
          <a:xfrm>
            <a:off x="9002395" y="588645"/>
            <a:ext cx="1435100" cy="481330"/>
          </a:xfrm>
          <a:prstGeom prst="rect">
            <a:avLst/>
          </a:prstGeom>
        </p:spPr>
      </p:pic>
      <p:pic>
        <p:nvPicPr>
          <p:cNvPr id="19" name="图片 18" descr="形状 3 拷贝"/>
          <p:cNvPicPr>
            <a:picLocks noChangeAspect="1"/>
          </p:cNvPicPr>
          <p:nvPr/>
        </p:nvPicPr>
        <p:blipFill>
          <a:blip r:embed="rId4"/>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nvGrpSpPr>
          <p:cNvPr id="2" name="组合 25"/>
          <p:cNvGrpSpPr/>
          <p:nvPr/>
        </p:nvGrpSpPr>
        <p:grpSpPr bwMode="auto">
          <a:xfrm>
            <a:off x="976630" y="1535430"/>
            <a:ext cx="1397635" cy="1399540"/>
            <a:chOff x="916933" y="1568174"/>
            <a:chExt cx="1159002" cy="1159002"/>
          </a:xfrm>
        </p:grpSpPr>
        <p:sp>
          <p:nvSpPr>
            <p:cNvPr id="4" name="Oval 4"/>
            <p:cNvSpPr/>
            <p:nvPr/>
          </p:nvSpPr>
          <p:spPr>
            <a:xfrm>
              <a:off x="916933" y="1568174"/>
              <a:ext cx="1159002" cy="1159002"/>
            </a:xfrm>
            <a:prstGeom prst="ellipse">
              <a:avLst/>
            </a:prstGeom>
            <a:noFill/>
            <a:ln w="76200">
              <a:solidFill>
                <a:schemeClr val="tx2">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015"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sp>
          <p:nvSpPr>
            <p:cNvPr id="8" name="Arc 20"/>
            <p:cNvSpPr/>
            <p:nvPr/>
          </p:nvSpPr>
          <p:spPr>
            <a:xfrm>
              <a:off x="916933" y="1568174"/>
              <a:ext cx="1159002" cy="1159002"/>
            </a:xfrm>
            <a:prstGeom prst="arc">
              <a:avLst>
                <a:gd name="adj1" fmla="val 20172577"/>
                <a:gd name="adj2" fmla="val 16297434"/>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en-US" sz="1015"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sp>
          <p:nvSpPr>
            <p:cNvPr id="18463" name="TextBox 24"/>
            <p:cNvSpPr txBox="1">
              <a:spLocks noChangeArrowheads="1"/>
            </p:cNvSpPr>
            <p:nvPr/>
          </p:nvSpPr>
          <p:spPr bwMode="auto">
            <a:xfrm>
              <a:off x="1244833" y="1972316"/>
              <a:ext cx="635180" cy="304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80%</a:t>
              </a:r>
            </a:p>
          </p:txBody>
        </p:sp>
        <p:sp>
          <p:nvSpPr>
            <p:cNvPr id="21" name="Arc 37"/>
            <p:cNvSpPr/>
            <p:nvPr/>
          </p:nvSpPr>
          <p:spPr>
            <a:xfrm>
              <a:off x="980440" y="1633180"/>
              <a:ext cx="1028813" cy="1027405"/>
            </a:xfrm>
            <a:prstGeom prst="arc">
              <a:avLst>
                <a:gd name="adj1" fmla="val 20172577"/>
                <a:gd name="adj2" fmla="val 16297434"/>
              </a:avLst>
            </a:prstGeom>
            <a:ln w="63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en-US" sz="1015"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grpSp>
        <p:nvGrpSpPr>
          <p:cNvPr id="3" name="组合 26"/>
          <p:cNvGrpSpPr/>
          <p:nvPr/>
        </p:nvGrpSpPr>
        <p:grpSpPr bwMode="auto">
          <a:xfrm>
            <a:off x="3441065" y="1535430"/>
            <a:ext cx="1397635" cy="1397635"/>
            <a:chOff x="2960153" y="1567481"/>
            <a:chExt cx="1159002" cy="1159002"/>
          </a:xfrm>
        </p:grpSpPr>
        <p:sp>
          <p:nvSpPr>
            <p:cNvPr id="5" name="Oval 26"/>
            <p:cNvSpPr/>
            <p:nvPr/>
          </p:nvSpPr>
          <p:spPr>
            <a:xfrm>
              <a:off x="2960153" y="1567481"/>
              <a:ext cx="1159002" cy="1159002"/>
            </a:xfrm>
            <a:prstGeom prst="ellipse">
              <a:avLst/>
            </a:prstGeom>
            <a:noFill/>
            <a:ln w="76200">
              <a:solidFill>
                <a:schemeClr val="tx2">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sp>
          <p:nvSpPr>
            <p:cNvPr id="9" name="Arc 21"/>
            <p:cNvSpPr/>
            <p:nvPr/>
          </p:nvSpPr>
          <p:spPr>
            <a:xfrm>
              <a:off x="2960153" y="1567481"/>
              <a:ext cx="1159002" cy="1159002"/>
            </a:xfrm>
            <a:prstGeom prst="arc">
              <a:avLst>
                <a:gd name="adj1" fmla="val 17379292"/>
                <a:gd name="adj2" fmla="val 8825709"/>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sp>
          <p:nvSpPr>
            <p:cNvPr id="18459" name="TextBox 27"/>
            <p:cNvSpPr txBox="1">
              <a:spLocks noChangeArrowheads="1"/>
            </p:cNvSpPr>
            <p:nvPr/>
          </p:nvSpPr>
          <p:spPr bwMode="auto">
            <a:xfrm>
              <a:off x="3285521" y="1972316"/>
              <a:ext cx="633507" cy="3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70%</a:t>
              </a:r>
            </a:p>
          </p:txBody>
        </p:sp>
        <p:sp>
          <p:nvSpPr>
            <p:cNvPr id="22" name="Arc 38"/>
            <p:cNvSpPr/>
            <p:nvPr/>
          </p:nvSpPr>
          <p:spPr>
            <a:xfrm>
              <a:off x="3022072" y="1623050"/>
              <a:ext cx="1028813" cy="1028813"/>
            </a:xfrm>
            <a:prstGeom prst="arc">
              <a:avLst>
                <a:gd name="adj1" fmla="val 17379292"/>
                <a:gd name="adj2" fmla="val 8693360"/>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6" name="Oval 34"/>
          <p:cNvSpPr/>
          <p:nvPr/>
        </p:nvSpPr>
        <p:spPr>
          <a:xfrm>
            <a:off x="5895340" y="1531620"/>
            <a:ext cx="1397635" cy="1397635"/>
          </a:xfrm>
          <a:prstGeom prst="ellipse">
            <a:avLst/>
          </a:prstGeom>
          <a:noFill/>
          <a:ln w="76200">
            <a:solidFill>
              <a:schemeClr val="tx2">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sp>
        <p:nvSpPr>
          <p:cNvPr id="10" name="Arc 22"/>
          <p:cNvSpPr/>
          <p:nvPr/>
        </p:nvSpPr>
        <p:spPr>
          <a:xfrm>
            <a:off x="5895340" y="1531620"/>
            <a:ext cx="1397635" cy="1397635"/>
          </a:xfrm>
          <a:prstGeom prst="arc">
            <a:avLst>
              <a:gd name="adj1" fmla="val 14283035"/>
              <a:gd name="adj2" fmla="val 8268073"/>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sp>
        <p:nvSpPr>
          <p:cNvPr id="18455" name="TextBox 28"/>
          <p:cNvSpPr txBox="1">
            <a:spLocks noChangeArrowheads="1"/>
          </p:cNvSpPr>
          <p:nvPr/>
        </p:nvSpPr>
        <p:spPr bwMode="auto">
          <a:xfrm>
            <a:off x="6216650" y="2025015"/>
            <a:ext cx="771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76%</a:t>
            </a:r>
          </a:p>
        </p:txBody>
      </p:sp>
      <p:sp>
        <p:nvSpPr>
          <p:cNvPr id="23" name="Arc 39"/>
          <p:cNvSpPr/>
          <p:nvPr/>
        </p:nvSpPr>
        <p:spPr>
          <a:xfrm>
            <a:off x="5968365" y="1602740"/>
            <a:ext cx="1240790" cy="1240790"/>
          </a:xfrm>
          <a:prstGeom prst="arc">
            <a:avLst>
              <a:gd name="adj1" fmla="val 14340729"/>
              <a:gd name="adj2" fmla="val 8272277"/>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sp>
        <p:nvSpPr>
          <p:cNvPr id="7" name="Oval 36"/>
          <p:cNvSpPr/>
          <p:nvPr/>
        </p:nvSpPr>
        <p:spPr>
          <a:xfrm>
            <a:off x="8363585" y="1531620"/>
            <a:ext cx="1397635" cy="1397635"/>
          </a:xfrm>
          <a:prstGeom prst="ellipse">
            <a:avLst/>
          </a:prstGeom>
          <a:noFill/>
          <a:ln w="76200">
            <a:solidFill>
              <a:schemeClr val="tx2">
                <a:lumMod val="40000"/>
                <a:lumOff val="6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sp>
        <p:nvSpPr>
          <p:cNvPr id="14" name="Arc 23"/>
          <p:cNvSpPr/>
          <p:nvPr/>
        </p:nvSpPr>
        <p:spPr>
          <a:xfrm>
            <a:off x="8363585" y="1531620"/>
            <a:ext cx="1397635" cy="1397635"/>
          </a:xfrm>
          <a:prstGeom prst="arc">
            <a:avLst>
              <a:gd name="adj1" fmla="val 17026676"/>
              <a:gd name="adj2" fmla="val 13044588"/>
            </a:avLst>
          </a:prstGeom>
          <a:ln w="762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sp>
        <p:nvSpPr>
          <p:cNvPr id="18451" name="TextBox 29"/>
          <p:cNvSpPr txBox="1">
            <a:spLocks noChangeArrowheads="1"/>
          </p:cNvSpPr>
          <p:nvPr/>
        </p:nvSpPr>
        <p:spPr bwMode="auto">
          <a:xfrm>
            <a:off x="8759190" y="2023110"/>
            <a:ext cx="762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华文细黑" panose="02010600040101010101" pitchFamily="2" charset="-122"/>
                <a:ea typeface="华文细黑" panose="02010600040101010101" pitchFamily="2" charset="-122"/>
              </a:defRPr>
            </a:lvl1pPr>
            <a:lvl2pPr marL="742950" indent="-285750" eaLnBrk="0" hangingPunct="0">
              <a:defRPr sz="1300">
                <a:solidFill>
                  <a:schemeClr val="tx1"/>
                </a:solidFill>
                <a:latin typeface="华文细黑" panose="02010600040101010101" pitchFamily="2" charset="-122"/>
                <a:ea typeface="华文细黑" panose="02010600040101010101" pitchFamily="2" charset="-122"/>
              </a:defRPr>
            </a:lvl2pPr>
            <a:lvl3pPr marL="1143000" indent="-228600" eaLnBrk="0" hangingPunct="0">
              <a:defRPr sz="1300">
                <a:solidFill>
                  <a:schemeClr val="tx1"/>
                </a:solidFill>
                <a:latin typeface="华文细黑" panose="02010600040101010101" pitchFamily="2" charset="-122"/>
                <a:ea typeface="华文细黑" panose="02010600040101010101" pitchFamily="2" charset="-122"/>
              </a:defRPr>
            </a:lvl3pPr>
            <a:lvl4pPr marL="1600200" indent="-228600" eaLnBrk="0" hangingPunct="0">
              <a:defRPr sz="1300">
                <a:solidFill>
                  <a:schemeClr val="tx1"/>
                </a:solidFill>
                <a:latin typeface="华文细黑" panose="02010600040101010101" pitchFamily="2" charset="-122"/>
                <a:ea typeface="华文细黑" panose="02010600040101010101" pitchFamily="2" charset="-122"/>
              </a:defRPr>
            </a:lvl4pPr>
            <a:lvl5pPr marL="2057400" indent="-228600" eaLnBrk="0" hangingPunct="0">
              <a:defRPr sz="1300">
                <a:solidFill>
                  <a:schemeClr val="tx1"/>
                </a:solidFill>
                <a:latin typeface="华文细黑" panose="02010600040101010101" pitchFamily="2" charset="-122"/>
                <a:ea typeface="华文细黑" panose="02010600040101010101" pitchFamily="2" charset="-122"/>
              </a:defRPr>
            </a:lvl5pPr>
            <a:lvl6pPr marL="25146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4530" eaLnBrk="0" fontAlgn="base" hangingPunct="0">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800" dirty="0">
                <a:solidFill>
                  <a:schemeClr val="tx2">
                    <a:lumMod val="40000"/>
                    <a:lumOff val="60000"/>
                  </a:schemeClr>
                </a:solidFill>
                <a:latin typeface="宋体" panose="02010600030101010101" pitchFamily="2" charset="-122"/>
                <a:ea typeface="宋体" panose="02010600030101010101" pitchFamily="2" charset="-122"/>
                <a:cs typeface="思源黑体 CN Normal" panose="020B0400000000000000" charset="-122"/>
              </a:rPr>
              <a:t>92%</a:t>
            </a:r>
          </a:p>
        </p:txBody>
      </p:sp>
      <p:sp>
        <p:nvSpPr>
          <p:cNvPr id="24" name="Arc 40"/>
          <p:cNvSpPr/>
          <p:nvPr/>
        </p:nvSpPr>
        <p:spPr>
          <a:xfrm>
            <a:off x="8449945" y="1602740"/>
            <a:ext cx="1240790" cy="1240790"/>
          </a:xfrm>
          <a:prstGeom prst="arc">
            <a:avLst>
              <a:gd name="adj1" fmla="val 16922509"/>
              <a:gd name="adj2" fmla="val 12785858"/>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defTabSz="685800" fontAlgn="auto">
              <a:spcBef>
                <a:spcPts val="0"/>
              </a:spcBef>
              <a:spcAft>
                <a:spcPts val="0"/>
              </a:spcAft>
              <a:defRPr/>
            </a:pPr>
            <a:endParaRPr lang="en-US" sz="1015" dirty="0">
              <a:solidFill>
                <a:srgbClr val="64A177"/>
              </a:solidFill>
              <a:latin typeface="宋体" panose="02010600030101010101" pitchFamily="2" charset="-122"/>
              <a:ea typeface="宋体" panose="02010600030101010101" pitchFamily="2" charset="-122"/>
              <a:cs typeface="思源黑体 CN Normal" panose="020B0400000000000000" charset="-122"/>
            </a:endParaRPr>
          </a:p>
        </p:txBody>
      </p:sp>
      <p:sp>
        <p:nvSpPr>
          <p:cNvPr id="130" name="文本框 129"/>
          <p:cNvSpPr txBox="1"/>
          <p:nvPr/>
        </p:nvSpPr>
        <p:spPr>
          <a:xfrm>
            <a:off x="1091565" y="3166745"/>
            <a:ext cx="116459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标题内容</a:t>
            </a:r>
          </a:p>
        </p:txBody>
      </p:sp>
      <p:sp>
        <p:nvSpPr>
          <p:cNvPr id="16" name="文本框 15"/>
          <p:cNvSpPr txBox="1"/>
          <p:nvPr/>
        </p:nvSpPr>
        <p:spPr>
          <a:xfrm>
            <a:off x="3575685" y="3166745"/>
            <a:ext cx="112141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标题内容</a:t>
            </a:r>
          </a:p>
        </p:txBody>
      </p:sp>
      <p:sp>
        <p:nvSpPr>
          <p:cNvPr id="17" name="文本框 16"/>
          <p:cNvSpPr txBox="1"/>
          <p:nvPr/>
        </p:nvSpPr>
        <p:spPr>
          <a:xfrm>
            <a:off x="6028055" y="3166745"/>
            <a:ext cx="112141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标题内容</a:t>
            </a:r>
          </a:p>
        </p:txBody>
      </p:sp>
      <p:sp>
        <p:nvSpPr>
          <p:cNvPr id="18" name="文本框 17"/>
          <p:cNvSpPr txBox="1"/>
          <p:nvPr/>
        </p:nvSpPr>
        <p:spPr>
          <a:xfrm>
            <a:off x="8502015" y="3166745"/>
            <a:ext cx="112141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标题内容</a:t>
            </a:r>
          </a:p>
        </p:txBody>
      </p:sp>
      <p:sp>
        <p:nvSpPr>
          <p:cNvPr id="20" name="矩形 19"/>
          <p:cNvSpPr>
            <a:spLocks noChangeArrowheads="1"/>
          </p:cNvSpPr>
          <p:nvPr/>
        </p:nvSpPr>
        <p:spPr bwMode="auto">
          <a:xfrm>
            <a:off x="1053465" y="4003675"/>
            <a:ext cx="8636635"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50000"/>
              </a:lnSpc>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添加相关标题文字添加相关标题文字添加相关标题文字添加相关标题文字添加相关标题文字添加相关标题文字添加相关标题文字添加相关标题文字</a:t>
            </a:r>
          </a:p>
        </p:txBody>
      </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0"/>
                                        </p:tgtEl>
                                        <p:attrNameLst>
                                          <p:attrName>style.visibility</p:attrName>
                                        </p:attrNameLst>
                                      </p:cBhvr>
                                      <p:to>
                                        <p:strVal val="visible"/>
                                      </p:to>
                                    </p:set>
                                    <p:animEffect transition="in" filter="wipe(down)">
                                      <p:cBhvr>
                                        <p:cTn id="10" dur="500"/>
                                        <p:tgtEl>
                                          <p:spTgt spid="13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8455"/>
                                        </p:tgtEl>
                                        <p:attrNameLst>
                                          <p:attrName>style.visibility</p:attrName>
                                        </p:attrNameLst>
                                      </p:cBhvr>
                                      <p:to>
                                        <p:strVal val="visible"/>
                                      </p:to>
                                    </p:set>
                                    <p:animEffect transition="in" filter="wipe(down)">
                                      <p:cBhvr>
                                        <p:cTn id="23" dur="500"/>
                                        <p:tgtEl>
                                          <p:spTgt spid="1845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down)">
                                      <p:cBhvr>
                                        <p:cTn id="26" dur="500"/>
                                        <p:tgtEl>
                                          <p:spTgt spid="2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451"/>
                                        </p:tgtEl>
                                        <p:attrNameLst>
                                          <p:attrName>style.visibility</p:attrName>
                                        </p:attrNameLst>
                                      </p:cBhvr>
                                      <p:to>
                                        <p:strVal val="visible"/>
                                      </p:to>
                                    </p:set>
                                    <p:animEffect transition="in" filter="wipe(down)">
                                      <p:cBhvr>
                                        <p:cTn id="40" dur="500"/>
                                        <p:tgtEl>
                                          <p:spTgt spid="18451"/>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down)">
                                      <p:cBhvr>
                                        <p:cTn id="43" dur="500"/>
                                        <p:tgtEl>
                                          <p:spTgt spid="2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1000" fill="hold"/>
                                        <p:tgtEl>
                                          <p:spTgt spid="20"/>
                                        </p:tgtEl>
                                        <p:attrNameLst>
                                          <p:attrName>ppt_x</p:attrName>
                                        </p:attrNameLst>
                                      </p:cBhvr>
                                      <p:tavLst>
                                        <p:tav tm="0">
                                          <p:val>
                                            <p:strVal val="#ppt_x-.2"/>
                                          </p:val>
                                        </p:tav>
                                        <p:tav tm="100000">
                                          <p:val>
                                            <p:strVal val="#ppt_x"/>
                                          </p:val>
                                        </p:tav>
                                      </p:tavLst>
                                    </p:anim>
                                    <p:anim calcmode="lin" valueType="num">
                                      <p:cBhvr>
                                        <p:cTn id="5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5" grpId="0"/>
      <p:bldP spid="23" grpId="0" animBg="1"/>
      <p:bldP spid="7" grpId="0" animBg="1"/>
      <p:bldP spid="14" grpId="0" animBg="1"/>
      <p:bldP spid="18451" grpId="0"/>
      <p:bldP spid="24" grpId="0" animBg="1"/>
      <p:bldP spid="130" grpId="0"/>
      <p:bldP spid="16" grpId="0"/>
      <p:bldP spid="17"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5"/>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5"/>
          <a:stretch>
            <a:fillRect/>
          </a:stretch>
        </p:blipFill>
        <p:spPr>
          <a:xfrm>
            <a:off x="392430" y="1627505"/>
            <a:ext cx="909320" cy="304800"/>
          </a:xfrm>
          <a:prstGeom prst="rect">
            <a:avLst/>
          </a:prstGeom>
        </p:spPr>
      </p:pic>
      <p:sp>
        <p:nvSpPr>
          <p:cNvPr id="3" name="PA_椭圆 75"/>
          <p:cNvSpPr/>
          <p:nvPr>
            <p:custDataLst>
              <p:tags r:id="rId1"/>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03</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grpSp>
        <p:nvGrpSpPr>
          <p:cNvPr id="21" name="组合 20"/>
          <p:cNvGrpSpPr/>
          <p:nvPr/>
        </p:nvGrpSpPr>
        <p:grpSpPr>
          <a:xfrm>
            <a:off x="4901446" y="2204003"/>
            <a:ext cx="3738880" cy="1616240"/>
            <a:chOff x="7609" y="3043"/>
            <a:chExt cx="5888" cy="2545"/>
          </a:xfrm>
        </p:grpSpPr>
        <p:sp>
          <p:nvSpPr>
            <p:cNvPr id="6" name="TextBox 1"/>
            <p:cNvSpPr txBox="1"/>
            <p:nvPr/>
          </p:nvSpPr>
          <p:spPr>
            <a:xfrm>
              <a:off x="7609" y="3043"/>
              <a:ext cx="5888" cy="1113"/>
            </a:xfrm>
            <a:prstGeom prst="rect">
              <a:avLst/>
            </a:prstGeom>
            <a:noFill/>
          </p:spPr>
          <p:txBody>
            <a:bodyPr wrap="none" rtlCol="0">
              <a:spAutoFit/>
            </a:bodyPr>
            <a:lstStyle/>
            <a:p>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课题背景及内容</a:t>
              </a:r>
            </a:p>
          </p:txBody>
        </p:sp>
        <p:grpSp>
          <p:nvGrpSpPr>
            <p:cNvPr id="20" name="组合 19"/>
            <p:cNvGrpSpPr/>
            <p:nvPr/>
          </p:nvGrpSpPr>
          <p:grpSpPr>
            <a:xfrm>
              <a:off x="7609" y="4377"/>
              <a:ext cx="5665" cy="1212"/>
              <a:chOff x="7732" y="4199"/>
              <a:chExt cx="5665" cy="1212"/>
            </a:xfrm>
          </p:grpSpPr>
          <p:sp>
            <p:nvSpPr>
              <p:cNvPr id="12" name="TextBox 15"/>
              <p:cNvSpPr txBox="1"/>
              <p:nvPr/>
            </p:nvSpPr>
            <p:spPr>
              <a:xfrm>
                <a:off x="9693" y="482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研究意义</a:t>
                </a:r>
              </a:p>
            </p:txBody>
          </p:sp>
          <p:sp>
            <p:nvSpPr>
              <p:cNvPr id="18" name="TextBox 17"/>
              <p:cNvSpPr txBox="1"/>
              <p:nvPr/>
            </p:nvSpPr>
            <p:spPr>
              <a:xfrm>
                <a:off x="7732" y="482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理论基础</a:t>
                </a:r>
              </a:p>
            </p:txBody>
          </p:sp>
          <p:sp>
            <p:nvSpPr>
              <p:cNvPr id="7" name="TextBox 14"/>
              <p:cNvSpPr txBox="1"/>
              <p:nvPr/>
            </p:nvSpPr>
            <p:spPr>
              <a:xfrm>
                <a:off x="7732" y="4199"/>
                <a:ext cx="1745" cy="582"/>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课题背景</a:t>
                </a:r>
              </a:p>
            </p:txBody>
          </p:sp>
          <p:sp>
            <p:nvSpPr>
              <p:cNvPr id="17" name="TextBox 16"/>
              <p:cNvSpPr txBox="1"/>
              <p:nvPr/>
            </p:nvSpPr>
            <p:spPr>
              <a:xfrm>
                <a:off x="11653" y="4199"/>
                <a:ext cx="1744" cy="581"/>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研究综述</a:t>
                </a:r>
              </a:p>
            </p:txBody>
          </p:sp>
          <p:sp>
            <p:nvSpPr>
              <p:cNvPr id="28" name="TextBox 27"/>
              <p:cNvSpPr txBox="1"/>
              <p:nvPr/>
            </p:nvSpPr>
            <p:spPr>
              <a:xfrm>
                <a:off x="9693" y="4199"/>
                <a:ext cx="1744" cy="581"/>
              </a:xfrm>
              <a:prstGeom prst="rect">
                <a:avLst/>
              </a:prstGeom>
              <a:noFill/>
            </p:spPr>
            <p:txBody>
              <a:bodyPr wrap="none" rtlCol="0">
                <a:spAutoFit/>
              </a:bodyPr>
              <a:lstStyle/>
              <a:p>
                <a:r>
                  <a:rPr lang="zh-CN" altLang="en-US"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rPr>
                  <a:t>相关研究</a:t>
                </a:r>
              </a:p>
            </p:txBody>
          </p:sp>
        </p:grpSp>
      </p:gr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xmlns:p14="http://schemas.microsoft.com/office/powerpoint/2010/main">
    <mc:Choice Requires="p14">
      <p:transition spd="slow" p14:dur="1750" advClick="0" advTm="0">
        <p:randomBar dir="vert"/>
      </p:transition>
    </mc:Choice>
    <mc:Fallback xmlns="">
      <p:transition spd="slow" advClick="0" advTm="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ppt_x</p:attrName>
                                        </p:attrNameLst>
                                      </p:cBhvr>
                                      <p:tavLst>
                                        <p:tav tm="0">
                                          <p:val>
                                            <p:strVal val="#ppt_x-.2"/>
                                          </p:val>
                                        </p:tav>
                                        <p:tav tm="100000">
                                          <p:val>
                                            <p:strVal val="#ppt_x"/>
                                          </p:val>
                                        </p:tav>
                                      </p:tavLst>
                                    </p:anim>
                                    <p:anim calcmode="lin" valueType="num">
                                      <p:cBhvr>
                                        <p:cTn id="13"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自定义</PresentationFormat>
  <Paragraphs>157</Paragraphs>
  <Slides>15</Slides>
  <Notes>15</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宋体</vt:lpstr>
      <vt:lpstr>微软雅黑</vt:lpstr>
      <vt:lpstr>Arial</vt:lpstr>
      <vt:lpstr>思源黑体 CN Normal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2021-07-02T00:20:43Z</dcterms:created>
  <dcterms:modified xsi:type="dcterms:W3CDTF">2023-01-10T10:45:51Z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20AD451B28714B6E90EB5FC9FF0326CE</vt:lpwstr>
  </property>
  <property fmtid="{A09F084E-AD41-489F-8076-AA5BE3082BCA}" pid="100">
    <vt:ui4>5</vt:ui4>
  </property>
  <property fmtid="{64440492-4C8B-11D1-8B70-080036B11A03}" pid="11">
    <vt:lpwstr>www.2ppt.com-爱PPT提供资源下载</vt:lpwstr>
  </property>
</Properties>
</file>